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2" r:id="rId1"/>
  </p:sldMasterIdLst>
  <p:notesMasterIdLst>
    <p:notesMasterId r:id="rId26"/>
  </p:notesMasterIdLst>
  <p:sldIdLst>
    <p:sldId id="278" r:id="rId2"/>
    <p:sldId id="256" r:id="rId3"/>
    <p:sldId id="428" r:id="rId4"/>
    <p:sldId id="257" r:id="rId5"/>
    <p:sldId id="258" r:id="rId6"/>
    <p:sldId id="267" r:id="rId7"/>
    <p:sldId id="262" r:id="rId8"/>
    <p:sldId id="259" r:id="rId9"/>
    <p:sldId id="260" r:id="rId10"/>
    <p:sldId id="263" r:id="rId11"/>
    <p:sldId id="264" r:id="rId12"/>
    <p:sldId id="277" r:id="rId13"/>
    <p:sldId id="265" r:id="rId14"/>
    <p:sldId id="266" r:id="rId15"/>
    <p:sldId id="268" r:id="rId16"/>
    <p:sldId id="269" r:id="rId17"/>
    <p:sldId id="270" r:id="rId18"/>
    <p:sldId id="271" r:id="rId19"/>
    <p:sldId id="274" r:id="rId20"/>
    <p:sldId id="272" r:id="rId21"/>
    <p:sldId id="276" r:id="rId22"/>
    <p:sldId id="275" r:id="rId23"/>
    <p:sldId id="273" r:id="rId24"/>
    <p:sldId id="336" r:id="rId25"/>
  </p:sldIdLst>
  <p:sldSz cx="12192000" cy="6858000"/>
  <p:notesSz cx="6858000" cy="9144000"/>
  <p:embeddedFontLst>
    <p:embeddedFont>
      <p:font typeface="等线" panose="02010600030101010101" pitchFamily="2" charset="-122"/>
      <p:regular r:id="rId27"/>
      <p:bold r:id="rId28"/>
    </p:embeddedFont>
    <p:embeddedFont>
      <p:font typeface="Calibri" panose="020F0502020204030204" pitchFamily="34" charset="0"/>
      <p:regular r:id="rId29"/>
      <p:bold r:id="rId30"/>
      <p:italic r:id="rId31"/>
      <p:boldItalic r:id="rId32"/>
    </p:embeddedFont>
    <p:embeddedFont>
      <p:font typeface="Cambria" panose="02040503050406030204" pitchFamily="18"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7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E9EDF-5369-4D3F-97F8-6F7F564920D6}"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C5E00D-7437-4A84-B570-2B4C76AE7E67}" type="slidenum">
              <a:rPr lang="en-US" smtClean="0"/>
              <a:t>‹#›</a:t>
            </a:fld>
            <a:endParaRPr lang="en-US"/>
          </a:p>
        </p:txBody>
      </p:sp>
    </p:spTree>
    <p:extLst>
      <p:ext uri="{BB962C8B-B14F-4D97-AF65-F5344CB8AC3E}">
        <p14:creationId xmlns:p14="http://schemas.microsoft.com/office/powerpoint/2010/main" val="171862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68891-AC88-472F-80E6-6E5A6F44C5A5}" type="slidenum">
              <a:rPr lang="en-US" smtClean="0"/>
              <a:t>1</a:t>
            </a:fld>
            <a:endParaRPr lang="en-US"/>
          </a:p>
        </p:txBody>
      </p:sp>
    </p:spTree>
    <p:extLst>
      <p:ext uri="{BB962C8B-B14F-4D97-AF65-F5344CB8AC3E}">
        <p14:creationId xmlns:p14="http://schemas.microsoft.com/office/powerpoint/2010/main" val="336953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42E99-1137-4561-A7D8-F8C66E7E56D2}" type="slidenum">
              <a:rPr kumimoji="0" lang="zh-CN" altLang="en-US" sz="1200" b="0" i="0" u="none" strike="noStrike" kern="1200" cap="none" spc="0" normalizeH="0" baseline="0" noProof="0" smtClean="0">
                <a:ln>
                  <a:noFill/>
                </a:ln>
                <a:solidFill>
                  <a:prstClr val="black"/>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3186583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2706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5754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6824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1723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2616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0605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4561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731BE-9984-4E95-A70D-A213CE4FCF8E}" type="datetimeFigureOut">
              <a:rPr lang="en-US" smtClean="0"/>
              <a:t>10/25/2023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11A9EA-28AF-491F-8D57-699F3AD36CCB}" type="slidenum">
              <a:rPr lang="en-US" smtClean="0"/>
              <a:t>‹#›</a:t>
            </a:fld>
            <a:endParaRPr lang="en-US"/>
          </a:p>
        </p:txBody>
      </p:sp>
    </p:spTree>
    <p:extLst>
      <p:ext uri="{BB962C8B-B14F-4D97-AF65-F5344CB8AC3E}">
        <p14:creationId xmlns:p14="http://schemas.microsoft.com/office/powerpoint/2010/main" val="427073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2918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867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439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10/25/2023</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1662562" rtl="0" eaLnBrk="1" fontAlgn="auto" latinLnBrk="0" hangingPunct="1">
              <a:lnSpc>
                <a:spcPct val="100000"/>
              </a:lnSpc>
              <a:spcBef>
                <a:spcPts val="0"/>
              </a:spcBef>
              <a:spcAft>
                <a:spcPts val="0"/>
              </a:spcAft>
              <a:buClrTx/>
              <a:buSzTx/>
              <a:buFontTx/>
              <a:buNone/>
              <a:tabLst/>
              <a:defRPr/>
            </a:pPr>
            <a:fld id="{B6F15528-21DE-4FAA-801E-634DDDAF4B2B}" type="slidenum">
              <a:rPr kumimoji="0" lang="en-US" sz="3273"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1662562" rtl="0" eaLnBrk="1" fontAlgn="auto" latinLnBrk="0" hangingPunct="1">
                <a:lnSpc>
                  <a:spcPct val="100000"/>
                </a:lnSpc>
                <a:spcBef>
                  <a:spcPts val="0"/>
                </a:spcBef>
                <a:spcAft>
                  <a:spcPts val="0"/>
                </a:spcAft>
                <a:buClrTx/>
                <a:buSzTx/>
                <a:buFontTx/>
                <a:buNone/>
                <a:tabLst/>
                <a:defRPr/>
              </a:pPr>
              <a:t>‹#›</a:t>
            </a:fld>
            <a:endParaRPr kumimoji="0" lang="en-US" sz="3273"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0640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33767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9745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731BE-9984-4E95-A70D-A213CE4FCF8E}" type="datetimeFigureOut">
              <a:rPr lang="en-US" smtClean="0"/>
              <a:t>10/25/2023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1A9EA-28AF-491F-8D57-699F3AD36CCB}" type="slidenum">
              <a:rPr lang="en-US" smtClean="0"/>
              <a:t>‹#›</a:t>
            </a:fld>
            <a:endParaRPr lang="en-US"/>
          </a:p>
        </p:txBody>
      </p:sp>
    </p:spTree>
    <p:extLst>
      <p:ext uri="{BB962C8B-B14F-4D97-AF65-F5344CB8AC3E}">
        <p14:creationId xmlns:p14="http://schemas.microsoft.com/office/powerpoint/2010/main" val="113960504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vdo.ai/contact?utm_medium=video&amp;utm_term=vndoc.com&amp;utm_source=vdoai_logo"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a:extLst>
              <a:ext uri="{FF2B5EF4-FFF2-40B4-BE49-F238E27FC236}">
                <a16:creationId xmlns:a16="http://schemas.microsoft.com/office/drawing/2014/main" id="{F353BE72-25D8-4A7B-82E8-12431A14A5DD}"/>
              </a:ext>
            </a:extLst>
          </p:cNvPr>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1031" name="Image" r:id="rId4" imgW="8469841" imgH="6184127" progId="Photoshop.Image.8">
                  <p:embed/>
                </p:oleObj>
              </mc:Choice>
              <mc:Fallback>
                <p:oleObj name="Image" r:id="rId4" imgW="8469841" imgH="6184127" progId="Photoshop.Image.8">
                  <p:embed/>
                  <p:pic>
                    <p:nvPicPr>
                      <p:cNvPr id="12290" name="Object 2">
                        <a:extLst>
                          <a:ext uri="{FF2B5EF4-FFF2-40B4-BE49-F238E27FC236}">
                            <a16:creationId xmlns:a16="http://schemas.microsoft.com/office/drawing/2014/main" id="{F353BE72-25D8-4A7B-82E8-12431A14A5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3">
            <a:extLst>
              <a:ext uri="{FF2B5EF4-FFF2-40B4-BE49-F238E27FC236}">
                <a16:creationId xmlns:a16="http://schemas.microsoft.com/office/drawing/2014/main" id="{C233519C-52F7-4AA1-8903-1741F0595DDA}"/>
              </a:ext>
            </a:extLst>
          </p:cNvPr>
          <p:cNvGrpSpPr>
            <a:grpSpLocks/>
          </p:cNvGrpSpPr>
          <p:nvPr/>
        </p:nvGrpSpPr>
        <p:grpSpPr bwMode="auto">
          <a:xfrm rot="10687337">
            <a:off x="8105775" y="4700588"/>
            <a:ext cx="2362200" cy="2000250"/>
            <a:chOff x="240" y="132"/>
            <a:chExt cx="2352" cy="2412"/>
          </a:xfrm>
        </p:grpSpPr>
        <p:sp>
          <p:nvSpPr>
            <p:cNvPr id="2335" name="Freeform 4">
              <a:extLst>
                <a:ext uri="{FF2B5EF4-FFF2-40B4-BE49-F238E27FC236}">
                  <a16:creationId xmlns:a16="http://schemas.microsoft.com/office/drawing/2014/main" id="{0F8EB2A1-AC5B-480C-BCC3-D85CBA262FC6}"/>
                </a:ext>
              </a:extLst>
            </p:cNvPr>
            <p:cNvSpPr>
              <a:spLocks/>
            </p:cNvSpPr>
            <p:nvPr/>
          </p:nvSpPr>
          <p:spPr bwMode="auto">
            <a:xfrm rot="-3872960">
              <a:off x="404" y="144"/>
              <a:ext cx="228" cy="459"/>
            </a:xfrm>
            <a:custGeom>
              <a:avLst/>
              <a:gdLst>
                <a:gd name="T0" fmla="*/ 1 w 456"/>
                <a:gd name="T1" fmla="*/ 0 h 919"/>
                <a:gd name="T2" fmla="*/ 1 w 456"/>
                <a:gd name="T3" fmla="*/ 0 h 919"/>
                <a:gd name="T4" fmla="*/ 1 w 456"/>
                <a:gd name="T5" fmla="*/ 0 h 919"/>
                <a:gd name="T6" fmla="*/ 1 w 456"/>
                <a:gd name="T7" fmla="*/ 0 h 919"/>
                <a:gd name="T8" fmla="*/ 1 w 456"/>
                <a:gd name="T9" fmla="*/ 0 h 919"/>
                <a:gd name="T10" fmla="*/ 1 w 456"/>
                <a:gd name="T11" fmla="*/ 0 h 919"/>
                <a:gd name="T12" fmla="*/ 1 w 456"/>
                <a:gd name="T13" fmla="*/ 0 h 919"/>
                <a:gd name="T14" fmla="*/ 1 w 456"/>
                <a:gd name="T15" fmla="*/ 0 h 919"/>
                <a:gd name="T16" fmla="*/ 1 w 456"/>
                <a:gd name="T17" fmla="*/ 0 h 919"/>
                <a:gd name="T18" fmla="*/ 1 w 456"/>
                <a:gd name="T19" fmla="*/ 0 h 919"/>
                <a:gd name="T20" fmla="*/ 1 w 456"/>
                <a:gd name="T21" fmla="*/ 0 h 919"/>
                <a:gd name="T22" fmla="*/ 1 w 456"/>
                <a:gd name="T23" fmla="*/ 0 h 919"/>
                <a:gd name="T24" fmla="*/ 1 w 456"/>
                <a:gd name="T25" fmla="*/ 0 h 919"/>
                <a:gd name="T26" fmla="*/ 1 w 456"/>
                <a:gd name="T27" fmla="*/ 0 h 919"/>
                <a:gd name="T28" fmla="*/ 1 w 456"/>
                <a:gd name="T29" fmla="*/ 0 h 919"/>
                <a:gd name="T30" fmla="*/ 1 w 456"/>
                <a:gd name="T31" fmla="*/ 0 h 919"/>
                <a:gd name="T32" fmla="*/ 1 w 456"/>
                <a:gd name="T33" fmla="*/ 0 h 919"/>
                <a:gd name="T34" fmla="*/ 1 w 456"/>
                <a:gd name="T35" fmla="*/ 0 h 919"/>
                <a:gd name="T36" fmla="*/ 1 w 456"/>
                <a:gd name="T37" fmla="*/ 0 h 919"/>
                <a:gd name="T38" fmla="*/ 1 w 456"/>
                <a:gd name="T39" fmla="*/ 0 h 919"/>
                <a:gd name="T40" fmla="*/ 1 w 456"/>
                <a:gd name="T41" fmla="*/ 0 h 919"/>
                <a:gd name="T42" fmla="*/ 1 w 456"/>
                <a:gd name="T43" fmla="*/ 0 h 919"/>
                <a:gd name="T44" fmla="*/ 1 w 456"/>
                <a:gd name="T45" fmla="*/ 0 h 919"/>
                <a:gd name="T46" fmla="*/ 1 w 456"/>
                <a:gd name="T47" fmla="*/ 0 h 919"/>
                <a:gd name="T48" fmla="*/ 1 w 456"/>
                <a:gd name="T49" fmla="*/ 0 h 919"/>
                <a:gd name="T50" fmla="*/ 1 w 456"/>
                <a:gd name="T51" fmla="*/ 0 h 919"/>
                <a:gd name="T52" fmla="*/ 1 w 456"/>
                <a:gd name="T53" fmla="*/ 0 h 919"/>
                <a:gd name="T54" fmla="*/ 1 w 456"/>
                <a:gd name="T55" fmla="*/ 0 h 919"/>
                <a:gd name="T56" fmla="*/ 1 w 456"/>
                <a:gd name="T57" fmla="*/ 0 h 919"/>
                <a:gd name="T58" fmla="*/ 1 w 456"/>
                <a:gd name="T59" fmla="*/ 0 h 919"/>
                <a:gd name="T60" fmla="*/ 1 w 456"/>
                <a:gd name="T61" fmla="*/ 0 h 919"/>
                <a:gd name="T62" fmla="*/ 1 w 456"/>
                <a:gd name="T63" fmla="*/ 0 h 919"/>
                <a:gd name="T64" fmla="*/ 1 w 456"/>
                <a:gd name="T65" fmla="*/ 0 h 919"/>
                <a:gd name="T66" fmla="*/ 1 w 456"/>
                <a:gd name="T67" fmla="*/ 0 h 919"/>
                <a:gd name="T68" fmla="*/ 1 w 456"/>
                <a:gd name="T69" fmla="*/ 0 h 919"/>
                <a:gd name="T70" fmla="*/ 1 w 456"/>
                <a:gd name="T71" fmla="*/ 0 h 919"/>
                <a:gd name="T72" fmla="*/ 1 w 456"/>
                <a:gd name="T73" fmla="*/ 0 h 919"/>
                <a:gd name="T74" fmla="*/ 1 w 456"/>
                <a:gd name="T75" fmla="*/ 0 h 919"/>
                <a:gd name="T76" fmla="*/ 1 w 456"/>
                <a:gd name="T77" fmla="*/ 0 h 919"/>
                <a:gd name="T78" fmla="*/ 1 w 456"/>
                <a:gd name="T79" fmla="*/ 0 h 919"/>
                <a:gd name="T80" fmla="*/ 1 w 456"/>
                <a:gd name="T81" fmla="*/ 0 h 919"/>
                <a:gd name="T82" fmla="*/ 1 w 456"/>
                <a:gd name="T83" fmla="*/ 0 h 919"/>
                <a:gd name="T84" fmla="*/ 1 w 456"/>
                <a:gd name="T85" fmla="*/ 0 h 919"/>
                <a:gd name="T86" fmla="*/ 1 w 456"/>
                <a:gd name="T87" fmla="*/ 0 h 919"/>
                <a:gd name="T88" fmla="*/ 1 w 456"/>
                <a:gd name="T89" fmla="*/ 0 h 919"/>
                <a:gd name="T90" fmla="*/ 1 w 456"/>
                <a:gd name="T91" fmla="*/ 0 h 919"/>
                <a:gd name="T92" fmla="*/ 1 w 456"/>
                <a:gd name="T93" fmla="*/ 0 h 919"/>
                <a:gd name="T94" fmla="*/ 1 w 456"/>
                <a:gd name="T95" fmla="*/ 0 h 919"/>
                <a:gd name="T96" fmla="*/ 1 w 456"/>
                <a:gd name="T97" fmla="*/ 0 h 919"/>
                <a:gd name="T98" fmla="*/ 1 w 456"/>
                <a:gd name="T99" fmla="*/ 0 h 919"/>
                <a:gd name="T100" fmla="*/ 1 w 456"/>
                <a:gd name="T101" fmla="*/ 0 h 919"/>
                <a:gd name="T102" fmla="*/ 1 w 456"/>
                <a:gd name="T103" fmla="*/ 0 h 919"/>
                <a:gd name="T104" fmla="*/ 1 w 456"/>
                <a:gd name="T105" fmla="*/ 0 h 919"/>
                <a:gd name="T106" fmla="*/ 1 w 456"/>
                <a:gd name="T107" fmla="*/ 0 h 919"/>
                <a:gd name="T108" fmla="*/ 1 w 456"/>
                <a:gd name="T109" fmla="*/ 0 h 919"/>
                <a:gd name="T110" fmla="*/ 1 w 456"/>
                <a:gd name="T111" fmla="*/ 0 h 919"/>
                <a:gd name="T112" fmla="*/ 1 w 456"/>
                <a:gd name="T113" fmla="*/ 0 h 919"/>
                <a:gd name="T114" fmla="*/ 1 w 456"/>
                <a:gd name="T115" fmla="*/ 0 h 9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56"/>
                <a:gd name="T175" fmla="*/ 0 h 919"/>
                <a:gd name="T176" fmla="*/ 456 w 456"/>
                <a:gd name="T177" fmla="*/ 919 h 91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56" h="919">
                  <a:moveTo>
                    <a:pt x="78" y="780"/>
                  </a:moveTo>
                  <a:lnTo>
                    <a:pt x="80" y="778"/>
                  </a:lnTo>
                  <a:lnTo>
                    <a:pt x="83" y="770"/>
                  </a:lnTo>
                  <a:lnTo>
                    <a:pt x="87" y="763"/>
                  </a:lnTo>
                  <a:lnTo>
                    <a:pt x="91" y="757"/>
                  </a:lnTo>
                  <a:lnTo>
                    <a:pt x="93" y="749"/>
                  </a:lnTo>
                  <a:lnTo>
                    <a:pt x="95" y="740"/>
                  </a:lnTo>
                  <a:lnTo>
                    <a:pt x="99" y="719"/>
                  </a:lnTo>
                  <a:lnTo>
                    <a:pt x="99" y="694"/>
                  </a:lnTo>
                  <a:lnTo>
                    <a:pt x="99" y="681"/>
                  </a:lnTo>
                  <a:lnTo>
                    <a:pt x="97" y="673"/>
                  </a:lnTo>
                  <a:lnTo>
                    <a:pt x="95" y="666"/>
                  </a:lnTo>
                  <a:lnTo>
                    <a:pt x="93" y="658"/>
                  </a:lnTo>
                  <a:lnTo>
                    <a:pt x="89" y="650"/>
                  </a:lnTo>
                  <a:lnTo>
                    <a:pt x="87" y="645"/>
                  </a:lnTo>
                  <a:lnTo>
                    <a:pt x="83" y="637"/>
                  </a:lnTo>
                  <a:lnTo>
                    <a:pt x="80" y="630"/>
                  </a:lnTo>
                  <a:lnTo>
                    <a:pt x="76" y="622"/>
                  </a:lnTo>
                  <a:lnTo>
                    <a:pt x="72" y="614"/>
                  </a:lnTo>
                  <a:lnTo>
                    <a:pt x="66" y="607"/>
                  </a:lnTo>
                  <a:lnTo>
                    <a:pt x="63" y="601"/>
                  </a:lnTo>
                  <a:lnTo>
                    <a:pt x="59" y="593"/>
                  </a:lnTo>
                  <a:lnTo>
                    <a:pt x="55" y="588"/>
                  </a:lnTo>
                  <a:lnTo>
                    <a:pt x="51" y="580"/>
                  </a:lnTo>
                  <a:lnTo>
                    <a:pt x="47" y="574"/>
                  </a:lnTo>
                  <a:lnTo>
                    <a:pt x="44" y="569"/>
                  </a:lnTo>
                  <a:lnTo>
                    <a:pt x="36" y="557"/>
                  </a:lnTo>
                  <a:lnTo>
                    <a:pt x="34" y="552"/>
                  </a:lnTo>
                  <a:lnTo>
                    <a:pt x="30" y="544"/>
                  </a:lnTo>
                  <a:lnTo>
                    <a:pt x="23" y="535"/>
                  </a:lnTo>
                  <a:lnTo>
                    <a:pt x="17" y="523"/>
                  </a:lnTo>
                  <a:lnTo>
                    <a:pt x="13" y="512"/>
                  </a:lnTo>
                  <a:lnTo>
                    <a:pt x="7" y="502"/>
                  </a:lnTo>
                  <a:lnTo>
                    <a:pt x="4" y="491"/>
                  </a:lnTo>
                  <a:lnTo>
                    <a:pt x="0" y="470"/>
                  </a:lnTo>
                  <a:lnTo>
                    <a:pt x="2" y="447"/>
                  </a:lnTo>
                  <a:lnTo>
                    <a:pt x="4" y="436"/>
                  </a:lnTo>
                  <a:lnTo>
                    <a:pt x="6" y="426"/>
                  </a:lnTo>
                  <a:lnTo>
                    <a:pt x="7" y="420"/>
                  </a:lnTo>
                  <a:lnTo>
                    <a:pt x="9" y="415"/>
                  </a:lnTo>
                  <a:lnTo>
                    <a:pt x="11" y="405"/>
                  </a:lnTo>
                  <a:lnTo>
                    <a:pt x="15" y="396"/>
                  </a:lnTo>
                  <a:lnTo>
                    <a:pt x="19" y="388"/>
                  </a:lnTo>
                  <a:lnTo>
                    <a:pt x="23" y="381"/>
                  </a:lnTo>
                  <a:lnTo>
                    <a:pt x="26" y="375"/>
                  </a:lnTo>
                  <a:lnTo>
                    <a:pt x="30" y="369"/>
                  </a:lnTo>
                  <a:lnTo>
                    <a:pt x="32" y="363"/>
                  </a:lnTo>
                  <a:lnTo>
                    <a:pt x="38" y="356"/>
                  </a:lnTo>
                  <a:lnTo>
                    <a:pt x="44" y="348"/>
                  </a:lnTo>
                  <a:lnTo>
                    <a:pt x="45" y="352"/>
                  </a:lnTo>
                  <a:lnTo>
                    <a:pt x="47" y="362"/>
                  </a:lnTo>
                  <a:lnTo>
                    <a:pt x="49" y="367"/>
                  </a:lnTo>
                  <a:lnTo>
                    <a:pt x="51" y="375"/>
                  </a:lnTo>
                  <a:lnTo>
                    <a:pt x="53" y="382"/>
                  </a:lnTo>
                  <a:lnTo>
                    <a:pt x="55" y="390"/>
                  </a:lnTo>
                  <a:lnTo>
                    <a:pt x="59" y="398"/>
                  </a:lnTo>
                  <a:lnTo>
                    <a:pt x="63" y="405"/>
                  </a:lnTo>
                  <a:lnTo>
                    <a:pt x="64" y="413"/>
                  </a:lnTo>
                  <a:lnTo>
                    <a:pt x="70" y="420"/>
                  </a:lnTo>
                  <a:lnTo>
                    <a:pt x="74" y="428"/>
                  </a:lnTo>
                  <a:lnTo>
                    <a:pt x="78" y="432"/>
                  </a:lnTo>
                  <a:lnTo>
                    <a:pt x="89" y="440"/>
                  </a:lnTo>
                  <a:lnTo>
                    <a:pt x="99" y="441"/>
                  </a:lnTo>
                  <a:lnTo>
                    <a:pt x="108" y="436"/>
                  </a:lnTo>
                  <a:lnTo>
                    <a:pt x="116" y="428"/>
                  </a:lnTo>
                  <a:lnTo>
                    <a:pt x="122" y="417"/>
                  </a:lnTo>
                  <a:lnTo>
                    <a:pt x="123" y="403"/>
                  </a:lnTo>
                  <a:lnTo>
                    <a:pt x="123" y="388"/>
                  </a:lnTo>
                  <a:lnTo>
                    <a:pt x="122" y="373"/>
                  </a:lnTo>
                  <a:lnTo>
                    <a:pt x="118" y="365"/>
                  </a:lnTo>
                  <a:lnTo>
                    <a:pt x="114" y="360"/>
                  </a:lnTo>
                  <a:lnTo>
                    <a:pt x="110" y="352"/>
                  </a:lnTo>
                  <a:lnTo>
                    <a:pt x="106" y="344"/>
                  </a:lnTo>
                  <a:lnTo>
                    <a:pt x="99" y="335"/>
                  </a:lnTo>
                  <a:lnTo>
                    <a:pt x="93" y="325"/>
                  </a:lnTo>
                  <a:lnTo>
                    <a:pt x="87" y="314"/>
                  </a:lnTo>
                  <a:lnTo>
                    <a:pt x="80" y="303"/>
                  </a:lnTo>
                  <a:lnTo>
                    <a:pt x="74" y="291"/>
                  </a:lnTo>
                  <a:lnTo>
                    <a:pt x="70" y="282"/>
                  </a:lnTo>
                  <a:lnTo>
                    <a:pt x="64" y="270"/>
                  </a:lnTo>
                  <a:lnTo>
                    <a:pt x="63" y="259"/>
                  </a:lnTo>
                  <a:lnTo>
                    <a:pt x="59" y="238"/>
                  </a:lnTo>
                  <a:lnTo>
                    <a:pt x="61" y="230"/>
                  </a:lnTo>
                  <a:lnTo>
                    <a:pt x="63" y="227"/>
                  </a:lnTo>
                  <a:lnTo>
                    <a:pt x="64" y="223"/>
                  </a:lnTo>
                  <a:lnTo>
                    <a:pt x="70" y="215"/>
                  </a:lnTo>
                  <a:lnTo>
                    <a:pt x="80" y="210"/>
                  </a:lnTo>
                  <a:lnTo>
                    <a:pt x="99" y="208"/>
                  </a:lnTo>
                  <a:lnTo>
                    <a:pt x="114" y="215"/>
                  </a:lnTo>
                  <a:lnTo>
                    <a:pt x="120" y="225"/>
                  </a:lnTo>
                  <a:lnTo>
                    <a:pt x="127" y="232"/>
                  </a:lnTo>
                  <a:lnTo>
                    <a:pt x="133" y="244"/>
                  </a:lnTo>
                  <a:lnTo>
                    <a:pt x="139" y="253"/>
                  </a:lnTo>
                  <a:lnTo>
                    <a:pt x="144" y="265"/>
                  </a:lnTo>
                  <a:lnTo>
                    <a:pt x="150" y="276"/>
                  </a:lnTo>
                  <a:lnTo>
                    <a:pt x="154" y="286"/>
                  </a:lnTo>
                  <a:lnTo>
                    <a:pt x="160" y="295"/>
                  </a:lnTo>
                  <a:lnTo>
                    <a:pt x="169" y="306"/>
                  </a:lnTo>
                  <a:lnTo>
                    <a:pt x="180" y="306"/>
                  </a:lnTo>
                  <a:lnTo>
                    <a:pt x="184" y="301"/>
                  </a:lnTo>
                  <a:lnTo>
                    <a:pt x="184" y="291"/>
                  </a:lnTo>
                  <a:lnTo>
                    <a:pt x="182" y="278"/>
                  </a:lnTo>
                  <a:lnTo>
                    <a:pt x="180" y="270"/>
                  </a:lnTo>
                  <a:lnTo>
                    <a:pt x="179" y="261"/>
                  </a:lnTo>
                  <a:lnTo>
                    <a:pt x="175" y="251"/>
                  </a:lnTo>
                  <a:lnTo>
                    <a:pt x="173" y="242"/>
                  </a:lnTo>
                  <a:lnTo>
                    <a:pt x="169" y="230"/>
                  </a:lnTo>
                  <a:lnTo>
                    <a:pt x="165" y="221"/>
                  </a:lnTo>
                  <a:lnTo>
                    <a:pt x="163" y="215"/>
                  </a:lnTo>
                  <a:lnTo>
                    <a:pt x="160" y="210"/>
                  </a:lnTo>
                  <a:lnTo>
                    <a:pt x="160" y="204"/>
                  </a:lnTo>
                  <a:lnTo>
                    <a:pt x="156" y="198"/>
                  </a:lnTo>
                  <a:lnTo>
                    <a:pt x="154" y="192"/>
                  </a:lnTo>
                  <a:lnTo>
                    <a:pt x="152" y="187"/>
                  </a:lnTo>
                  <a:lnTo>
                    <a:pt x="150" y="181"/>
                  </a:lnTo>
                  <a:lnTo>
                    <a:pt x="148" y="175"/>
                  </a:lnTo>
                  <a:lnTo>
                    <a:pt x="144" y="162"/>
                  </a:lnTo>
                  <a:lnTo>
                    <a:pt x="142" y="156"/>
                  </a:lnTo>
                  <a:lnTo>
                    <a:pt x="141" y="151"/>
                  </a:lnTo>
                  <a:lnTo>
                    <a:pt x="139" y="145"/>
                  </a:lnTo>
                  <a:lnTo>
                    <a:pt x="137" y="139"/>
                  </a:lnTo>
                  <a:lnTo>
                    <a:pt x="133" y="130"/>
                  </a:lnTo>
                  <a:lnTo>
                    <a:pt x="131" y="118"/>
                  </a:lnTo>
                  <a:lnTo>
                    <a:pt x="127" y="107"/>
                  </a:lnTo>
                  <a:lnTo>
                    <a:pt x="123" y="88"/>
                  </a:lnTo>
                  <a:lnTo>
                    <a:pt x="123" y="73"/>
                  </a:lnTo>
                  <a:lnTo>
                    <a:pt x="125" y="59"/>
                  </a:lnTo>
                  <a:lnTo>
                    <a:pt x="131" y="50"/>
                  </a:lnTo>
                  <a:lnTo>
                    <a:pt x="142" y="44"/>
                  </a:lnTo>
                  <a:lnTo>
                    <a:pt x="163" y="48"/>
                  </a:lnTo>
                  <a:lnTo>
                    <a:pt x="179" y="61"/>
                  </a:lnTo>
                  <a:lnTo>
                    <a:pt x="186" y="71"/>
                  </a:lnTo>
                  <a:lnTo>
                    <a:pt x="192" y="84"/>
                  </a:lnTo>
                  <a:lnTo>
                    <a:pt x="196" y="95"/>
                  </a:lnTo>
                  <a:lnTo>
                    <a:pt x="198" y="103"/>
                  </a:lnTo>
                  <a:lnTo>
                    <a:pt x="199" y="111"/>
                  </a:lnTo>
                  <a:lnTo>
                    <a:pt x="201" y="116"/>
                  </a:lnTo>
                  <a:lnTo>
                    <a:pt x="203" y="124"/>
                  </a:lnTo>
                  <a:lnTo>
                    <a:pt x="205" y="132"/>
                  </a:lnTo>
                  <a:lnTo>
                    <a:pt x="207" y="139"/>
                  </a:lnTo>
                  <a:lnTo>
                    <a:pt x="213" y="168"/>
                  </a:lnTo>
                  <a:lnTo>
                    <a:pt x="213" y="173"/>
                  </a:lnTo>
                  <a:lnTo>
                    <a:pt x="215" y="181"/>
                  </a:lnTo>
                  <a:lnTo>
                    <a:pt x="217" y="185"/>
                  </a:lnTo>
                  <a:lnTo>
                    <a:pt x="217" y="190"/>
                  </a:lnTo>
                  <a:lnTo>
                    <a:pt x="220" y="200"/>
                  </a:lnTo>
                  <a:lnTo>
                    <a:pt x="224" y="208"/>
                  </a:lnTo>
                  <a:lnTo>
                    <a:pt x="228" y="210"/>
                  </a:lnTo>
                  <a:lnTo>
                    <a:pt x="228" y="204"/>
                  </a:lnTo>
                  <a:lnTo>
                    <a:pt x="228" y="194"/>
                  </a:lnTo>
                  <a:lnTo>
                    <a:pt x="226" y="168"/>
                  </a:lnTo>
                  <a:lnTo>
                    <a:pt x="222" y="133"/>
                  </a:lnTo>
                  <a:lnTo>
                    <a:pt x="220" y="97"/>
                  </a:lnTo>
                  <a:lnTo>
                    <a:pt x="222" y="61"/>
                  </a:lnTo>
                  <a:lnTo>
                    <a:pt x="224" y="46"/>
                  </a:lnTo>
                  <a:lnTo>
                    <a:pt x="228" y="33"/>
                  </a:lnTo>
                  <a:lnTo>
                    <a:pt x="232" y="25"/>
                  </a:lnTo>
                  <a:lnTo>
                    <a:pt x="234" y="21"/>
                  </a:lnTo>
                  <a:lnTo>
                    <a:pt x="243" y="14"/>
                  </a:lnTo>
                  <a:lnTo>
                    <a:pt x="251" y="8"/>
                  </a:lnTo>
                  <a:lnTo>
                    <a:pt x="258" y="4"/>
                  </a:lnTo>
                  <a:lnTo>
                    <a:pt x="274" y="0"/>
                  </a:lnTo>
                  <a:lnTo>
                    <a:pt x="295" y="4"/>
                  </a:lnTo>
                  <a:lnTo>
                    <a:pt x="300" y="12"/>
                  </a:lnTo>
                  <a:lnTo>
                    <a:pt x="304" y="19"/>
                  </a:lnTo>
                  <a:lnTo>
                    <a:pt x="306" y="31"/>
                  </a:lnTo>
                  <a:lnTo>
                    <a:pt x="304" y="42"/>
                  </a:lnTo>
                  <a:lnTo>
                    <a:pt x="302" y="50"/>
                  </a:lnTo>
                  <a:lnTo>
                    <a:pt x="300" y="56"/>
                  </a:lnTo>
                  <a:lnTo>
                    <a:pt x="296" y="67"/>
                  </a:lnTo>
                  <a:lnTo>
                    <a:pt x="293" y="73"/>
                  </a:lnTo>
                  <a:lnTo>
                    <a:pt x="291" y="78"/>
                  </a:lnTo>
                  <a:lnTo>
                    <a:pt x="289" y="88"/>
                  </a:lnTo>
                  <a:lnTo>
                    <a:pt x="285" y="101"/>
                  </a:lnTo>
                  <a:lnTo>
                    <a:pt x="289" y="105"/>
                  </a:lnTo>
                  <a:lnTo>
                    <a:pt x="295" y="105"/>
                  </a:lnTo>
                  <a:lnTo>
                    <a:pt x="319" y="101"/>
                  </a:lnTo>
                  <a:lnTo>
                    <a:pt x="352" y="99"/>
                  </a:lnTo>
                  <a:lnTo>
                    <a:pt x="374" y="105"/>
                  </a:lnTo>
                  <a:lnTo>
                    <a:pt x="376" y="109"/>
                  </a:lnTo>
                  <a:lnTo>
                    <a:pt x="376" y="113"/>
                  </a:lnTo>
                  <a:lnTo>
                    <a:pt x="376" y="118"/>
                  </a:lnTo>
                  <a:lnTo>
                    <a:pt x="371" y="126"/>
                  </a:lnTo>
                  <a:lnTo>
                    <a:pt x="365" y="132"/>
                  </a:lnTo>
                  <a:lnTo>
                    <a:pt x="357" y="137"/>
                  </a:lnTo>
                  <a:lnTo>
                    <a:pt x="352" y="143"/>
                  </a:lnTo>
                  <a:lnTo>
                    <a:pt x="344" y="149"/>
                  </a:lnTo>
                  <a:lnTo>
                    <a:pt x="327" y="158"/>
                  </a:lnTo>
                  <a:lnTo>
                    <a:pt x="312" y="168"/>
                  </a:lnTo>
                  <a:lnTo>
                    <a:pt x="298" y="175"/>
                  </a:lnTo>
                  <a:lnTo>
                    <a:pt x="289" y="185"/>
                  </a:lnTo>
                  <a:lnTo>
                    <a:pt x="283" y="194"/>
                  </a:lnTo>
                  <a:lnTo>
                    <a:pt x="283" y="204"/>
                  </a:lnTo>
                  <a:lnTo>
                    <a:pt x="287" y="210"/>
                  </a:lnTo>
                  <a:lnTo>
                    <a:pt x="293" y="213"/>
                  </a:lnTo>
                  <a:lnTo>
                    <a:pt x="310" y="217"/>
                  </a:lnTo>
                  <a:lnTo>
                    <a:pt x="357" y="217"/>
                  </a:lnTo>
                  <a:lnTo>
                    <a:pt x="403" y="221"/>
                  </a:lnTo>
                  <a:lnTo>
                    <a:pt x="416" y="227"/>
                  </a:lnTo>
                  <a:lnTo>
                    <a:pt x="418" y="232"/>
                  </a:lnTo>
                  <a:lnTo>
                    <a:pt x="418" y="240"/>
                  </a:lnTo>
                  <a:lnTo>
                    <a:pt x="416" y="248"/>
                  </a:lnTo>
                  <a:lnTo>
                    <a:pt x="410" y="253"/>
                  </a:lnTo>
                  <a:lnTo>
                    <a:pt x="405" y="259"/>
                  </a:lnTo>
                  <a:lnTo>
                    <a:pt x="397" y="263"/>
                  </a:lnTo>
                  <a:lnTo>
                    <a:pt x="380" y="272"/>
                  </a:lnTo>
                  <a:lnTo>
                    <a:pt x="359" y="278"/>
                  </a:lnTo>
                  <a:lnTo>
                    <a:pt x="338" y="286"/>
                  </a:lnTo>
                  <a:lnTo>
                    <a:pt x="319" y="293"/>
                  </a:lnTo>
                  <a:lnTo>
                    <a:pt x="289" y="312"/>
                  </a:lnTo>
                  <a:lnTo>
                    <a:pt x="283" y="324"/>
                  </a:lnTo>
                  <a:lnTo>
                    <a:pt x="279" y="335"/>
                  </a:lnTo>
                  <a:lnTo>
                    <a:pt x="279" y="344"/>
                  </a:lnTo>
                  <a:lnTo>
                    <a:pt x="279" y="348"/>
                  </a:lnTo>
                  <a:lnTo>
                    <a:pt x="283" y="352"/>
                  </a:lnTo>
                  <a:lnTo>
                    <a:pt x="289" y="360"/>
                  </a:lnTo>
                  <a:lnTo>
                    <a:pt x="300" y="363"/>
                  </a:lnTo>
                  <a:lnTo>
                    <a:pt x="329" y="362"/>
                  </a:lnTo>
                  <a:lnTo>
                    <a:pt x="357" y="350"/>
                  </a:lnTo>
                  <a:lnTo>
                    <a:pt x="369" y="343"/>
                  </a:lnTo>
                  <a:lnTo>
                    <a:pt x="378" y="335"/>
                  </a:lnTo>
                  <a:lnTo>
                    <a:pt x="390" y="329"/>
                  </a:lnTo>
                  <a:lnTo>
                    <a:pt x="401" y="325"/>
                  </a:lnTo>
                  <a:lnTo>
                    <a:pt x="428" y="322"/>
                  </a:lnTo>
                  <a:lnTo>
                    <a:pt x="443" y="327"/>
                  </a:lnTo>
                  <a:lnTo>
                    <a:pt x="452" y="339"/>
                  </a:lnTo>
                  <a:lnTo>
                    <a:pt x="456" y="354"/>
                  </a:lnTo>
                  <a:lnTo>
                    <a:pt x="456" y="373"/>
                  </a:lnTo>
                  <a:lnTo>
                    <a:pt x="454" y="382"/>
                  </a:lnTo>
                  <a:lnTo>
                    <a:pt x="452" y="392"/>
                  </a:lnTo>
                  <a:lnTo>
                    <a:pt x="449" y="400"/>
                  </a:lnTo>
                  <a:lnTo>
                    <a:pt x="443" y="409"/>
                  </a:lnTo>
                  <a:lnTo>
                    <a:pt x="437" y="415"/>
                  </a:lnTo>
                  <a:lnTo>
                    <a:pt x="431" y="422"/>
                  </a:lnTo>
                  <a:lnTo>
                    <a:pt x="422" y="428"/>
                  </a:lnTo>
                  <a:lnTo>
                    <a:pt x="414" y="432"/>
                  </a:lnTo>
                  <a:lnTo>
                    <a:pt x="393" y="436"/>
                  </a:lnTo>
                  <a:lnTo>
                    <a:pt x="369" y="440"/>
                  </a:lnTo>
                  <a:lnTo>
                    <a:pt x="315" y="445"/>
                  </a:lnTo>
                  <a:lnTo>
                    <a:pt x="274" y="455"/>
                  </a:lnTo>
                  <a:lnTo>
                    <a:pt x="262" y="462"/>
                  </a:lnTo>
                  <a:lnTo>
                    <a:pt x="256" y="472"/>
                  </a:lnTo>
                  <a:lnTo>
                    <a:pt x="258" y="478"/>
                  </a:lnTo>
                  <a:lnTo>
                    <a:pt x="262" y="481"/>
                  </a:lnTo>
                  <a:lnTo>
                    <a:pt x="276" y="483"/>
                  </a:lnTo>
                  <a:lnTo>
                    <a:pt x="315" y="478"/>
                  </a:lnTo>
                  <a:lnTo>
                    <a:pt x="336" y="472"/>
                  </a:lnTo>
                  <a:lnTo>
                    <a:pt x="357" y="472"/>
                  </a:lnTo>
                  <a:lnTo>
                    <a:pt x="372" y="474"/>
                  </a:lnTo>
                  <a:lnTo>
                    <a:pt x="382" y="483"/>
                  </a:lnTo>
                  <a:lnTo>
                    <a:pt x="384" y="491"/>
                  </a:lnTo>
                  <a:lnTo>
                    <a:pt x="384" y="500"/>
                  </a:lnTo>
                  <a:lnTo>
                    <a:pt x="382" y="514"/>
                  </a:lnTo>
                  <a:lnTo>
                    <a:pt x="382" y="519"/>
                  </a:lnTo>
                  <a:lnTo>
                    <a:pt x="380" y="527"/>
                  </a:lnTo>
                  <a:lnTo>
                    <a:pt x="376" y="535"/>
                  </a:lnTo>
                  <a:lnTo>
                    <a:pt x="374" y="542"/>
                  </a:lnTo>
                  <a:lnTo>
                    <a:pt x="371" y="550"/>
                  </a:lnTo>
                  <a:lnTo>
                    <a:pt x="367" y="559"/>
                  </a:lnTo>
                  <a:lnTo>
                    <a:pt x="365" y="567"/>
                  </a:lnTo>
                  <a:lnTo>
                    <a:pt x="359" y="574"/>
                  </a:lnTo>
                  <a:lnTo>
                    <a:pt x="355" y="584"/>
                  </a:lnTo>
                  <a:lnTo>
                    <a:pt x="352" y="592"/>
                  </a:lnTo>
                  <a:lnTo>
                    <a:pt x="346" y="599"/>
                  </a:lnTo>
                  <a:lnTo>
                    <a:pt x="342" y="607"/>
                  </a:lnTo>
                  <a:lnTo>
                    <a:pt x="336" y="616"/>
                  </a:lnTo>
                  <a:lnTo>
                    <a:pt x="331" y="624"/>
                  </a:lnTo>
                  <a:lnTo>
                    <a:pt x="325" y="630"/>
                  </a:lnTo>
                  <a:lnTo>
                    <a:pt x="319" y="637"/>
                  </a:lnTo>
                  <a:lnTo>
                    <a:pt x="314" y="645"/>
                  </a:lnTo>
                  <a:lnTo>
                    <a:pt x="306" y="650"/>
                  </a:lnTo>
                  <a:lnTo>
                    <a:pt x="300" y="656"/>
                  </a:lnTo>
                  <a:lnTo>
                    <a:pt x="295" y="660"/>
                  </a:lnTo>
                  <a:lnTo>
                    <a:pt x="281" y="670"/>
                  </a:lnTo>
                  <a:lnTo>
                    <a:pt x="268" y="675"/>
                  </a:lnTo>
                  <a:lnTo>
                    <a:pt x="255" y="679"/>
                  </a:lnTo>
                  <a:lnTo>
                    <a:pt x="230" y="685"/>
                  </a:lnTo>
                  <a:lnTo>
                    <a:pt x="207" y="694"/>
                  </a:lnTo>
                  <a:lnTo>
                    <a:pt x="190" y="708"/>
                  </a:lnTo>
                  <a:lnTo>
                    <a:pt x="182" y="715"/>
                  </a:lnTo>
                  <a:lnTo>
                    <a:pt x="177" y="723"/>
                  </a:lnTo>
                  <a:lnTo>
                    <a:pt x="171" y="728"/>
                  </a:lnTo>
                  <a:lnTo>
                    <a:pt x="165" y="736"/>
                  </a:lnTo>
                  <a:lnTo>
                    <a:pt x="158" y="747"/>
                  </a:lnTo>
                  <a:lnTo>
                    <a:pt x="154" y="755"/>
                  </a:lnTo>
                  <a:lnTo>
                    <a:pt x="152" y="759"/>
                  </a:lnTo>
                  <a:lnTo>
                    <a:pt x="182" y="626"/>
                  </a:lnTo>
                  <a:lnTo>
                    <a:pt x="344" y="517"/>
                  </a:lnTo>
                  <a:lnTo>
                    <a:pt x="190" y="584"/>
                  </a:lnTo>
                  <a:lnTo>
                    <a:pt x="228" y="426"/>
                  </a:lnTo>
                  <a:lnTo>
                    <a:pt x="409" y="384"/>
                  </a:lnTo>
                  <a:lnTo>
                    <a:pt x="234" y="394"/>
                  </a:lnTo>
                  <a:lnTo>
                    <a:pt x="253" y="287"/>
                  </a:lnTo>
                  <a:lnTo>
                    <a:pt x="380" y="244"/>
                  </a:lnTo>
                  <a:lnTo>
                    <a:pt x="258" y="259"/>
                  </a:lnTo>
                  <a:lnTo>
                    <a:pt x="270" y="171"/>
                  </a:lnTo>
                  <a:lnTo>
                    <a:pt x="334" y="124"/>
                  </a:lnTo>
                  <a:lnTo>
                    <a:pt x="264" y="149"/>
                  </a:lnTo>
                  <a:lnTo>
                    <a:pt x="262" y="33"/>
                  </a:lnTo>
                  <a:lnTo>
                    <a:pt x="249" y="181"/>
                  </a:lnTo>
                  <a:lnTo>
                    <a:pt x="232" y="293"/>
                  </a:lnTo>
                  <a:lnTo>
                    <a:pt x="161" y="84"/>
                  </a:lnTo>
                  <a:lnTo>
                    <a:pt x="218" y="335"/>
                  </a:lnTo>
                  <a:lnTo>
                    <a:pt x="198" y="419"/>
                  </a:lnTo>
                  <a:lnTo>
                    <a:pt x="97" y="244"/>
                  </a:lnTo>
                  <a:lnTo>
                    <a:pt x="184" y="459"/>
                  </a:lnTo>
                  <a:lnTo>
                    <a:pt x="156" y="584"/>
                  </a:lnTo>
                  <a:lnTo>
                    <a:pt x="44" y="457"/>
                  </a:lnTo>
                  <a:lnTo>
                    <a:pt x="148" y="622"/>
                  </a:lnTo>
                  <a:lnTo>
                    <a:pt x="146" y="639"/>
                  </a:lnTo>
                  <a:lnTo>
                    <a:pt x="144" y="656"/>
                  </a:lnTo>
                  <a:lnTo>
                    <a:pt x="142" y="679"/>
                  </a:lnTo>
                  <a:lnTo>
                    <a:pt x="139" y="704"/>
                  </a:lnTo>
                  <a:lnTo>
                    <a:pt x="135" y="727"/>
                  </a:lnTo>
                  <a:lnTo>
                    <a:pt x="133" y="734"/>
                  </a:lnTo>
                  <a:lnTo>
                    <a:pt x="131" y="740"/>
                  </a:lnTo>
                  <a:lnTo>
                    <a:pt x="131" y="746"/>
                  </a:lnTo>
                  <a:lnTo>
                    <a:pt x="129" y="749"/>
                  </a:lnTo>
                  <a:lnTo>
                    <a:pt x="127" y="755"/>
                  </a:lnTo>
                  <a:lnTo>
                    <a:pt x="127" y="761"/>
                  </a:lnTo>
                  <a:lnTo>
                    <a:pt x="123" y="768"/>
                  </a:lnTo>
                  <a:lnTo>
                    <a:pt x="120" y="778"/>
                  </a:lnTo>
                  <a:lnTo>
                    <a:pt x="118" y="784"/>
                  </a:lnTo>
                  <a:lnTo>
                    <a:pt x="114" y="789"/>
                  </a:lnTo>
                  <a:lnTo>
                    <a:pt x="112" y="793"/>
                  </a:lnTo>
                  <a:lnTo>
                    <a:pt x="108" y="799"/>
                  </a:lnTo>
                  <a:lnTo>
                    <a:pt x="104" y="804"/>
                  </a:lnTo>
                  <a:lnTo>
                    <a:pt x="101" y="810"/>
                  </a:lnTo>
                  <a:lnTo>
                    <a:pt x="97" y="818"/>
                  </a:lnTo>
                  <a:lnTo>
                    <a:pt x="93" y="823"/>
                  </a:lnTo>
                  <a:lnTo>
                    <a:pt x="87" y="829"/>
                  </a:lnTo>
                  <a:lnTo>
                    <a:pt x="83" y="835"/>
                  </a:lnTo>
                  <a:lnTo>
                    <a:pt x="80" y="842"/>
                  </a:lnTo>
                  <a:lnTo>
                    <a:pt x="74" y="848"/>
                  </a:lnTo>
                  <a:lnTo>
                    <a:pt x="70" y="854"/>
                  </a:lnTo>
                  <a:lnTo>
                    <a:pt x="66" y="860"/>
                  </a:lnTo>
                  <a:lnTo>
                    <a:pt x="57" y="873"/>
                  </a:lnTo>
                  <a:lnTo>
                    <a:pt x="53" y="879"/>
                  </a:lnTo>
                  <a:lnTo>
                    <a:pt x="47" y="882"/>
                  </a:lnTo>
                  <a:lnTo>
                    <a:pt x="40" y="894"/>
                  </a:lnTo>
                  <a:lnTo>
                    <a:pt x="34" y="901"/>
                  </a:lnTo>
                  <a:lnTo>
                    <a:pt x="28" y="909"/>
                  </a:lnTo>
                  <a:lnTo>
                    <a:pt x="25" y="915"/>
                  </a:lnTo>
                  <a:lnTo>
                    <a:pt x="19" y="919"/>
                  </a:lnTo>
                  <a:lnTo>
                    <a:pt x="19" y="799"/>
                  </a:lnTo>
                  <a:lnTo>
                    <a:pt x="26" y="801"/>
                  </a:lnTo>
                  <a:lnTo>
                    <a:pt x="51" y="795"/>
                  </a:lnTo>
                  <a:lnTo>
                    <a:pt x="78" y="780"/>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6" name="Freeform 5">
              <a:extLst>
                <a:ext uri="{FF2B5EF4-FFF2-40B4-BE49-F238E27FC236}">
                  <a16:creationId xmlns:a16="http://schemas.microsoft.com/office/drawing/2014/main" id="{855DC483-1BD1-435E-BC1D-0590BE991787}"/>
                </a:ext>
              </a:extLst>
            </p:cNvPr>
            <p:cNvSpPr>
              <a:spLocks/>
            </p:cNvSpPr>
            <p:nvPr/>
          </p:nvSpPr>
          <p:spPr bwMode="auto">
            <a:xfrm rot="1411064">
              <a:off x="338" y="480"/>
              <a:ext cx="286" cy="407"/>
            </a:xfrm>
            <a:custGeom>
              <a:avLst/>
              <a:gdLst>
                <a:gd name="T0" fmla="*/ 1 w 572"/>
                <a:gd name="T1" fmla="*/ 1 h 813"/>
                <a:gd name="T2" fmla="*/ 1 w 572"/>
                <a:gd name="T3" fmla="*/ 1 h 813"/>
                <a:gd name="T4" fmla="*/ 1 w 572"/>
                <a:gd name="T5" fmla="*/ 1 h 813"/>
                <a:gd name="T6" fmla="*/ 1 w 572"/>
                <a:gd name="T7" fmla="*/ 1 h 813"/>
                <a:gd name="T8" fmla="*/ 1 w 572"/>
                <a:gd name="T9" fmla="*/ 1 h 813"/>
                <a:gd name="T10" fmla="*/ 1 w 572"/>
                <a:gd name="T11" fmla="*/ 1 h 813"/>
                <a:gd name="T12" fmla="*/ 1 w 572"/>
                <a:gd name="T13" fmla="*/ 1 h 813"/>
                <a:gd name="T14" fmla="*/ 1 w 572"/>
                <a:gd name="T15" fmla="*/ 1 h 813"/>
                <a:gd name="T16" fmla="*/ 1 w 572"/>
                <a:gd name="T17" fmla="*/ 1 h 813"/>
                <a:gd name="T18" fmla="*/ 1 w 572"/>
                <a:gd name="T19" fmla="*/ 1 h 813"/>
                <a:gd name="T20" fmla="*/ 1 w 572"/>
                <a:gd name="T21" fmla="*/ 1 h 813"/>
                <a:gd name="T22" fmla="*/ 1 w 572"/>
                <a:gd name="T23" fmla="*/ 1 h 813"/>
                <a:gd name="T24" fmla="*/ 1 w 572"/>
                <a:gd name="T25" fmla="*/ 1 h 813"/>
                <a:gd name="T26" fmla="*/ 1 w 572"/>
                <a:gd name="T27" fmla="*/ 1 h 813"/>
                <a:gd name="T28" fmla="*/ 1 w 572"/>
                <a:gd name="T29" fmla="*/ 1 h 813"/>
                <a:gd name="T30" fmla="*/ 1 w 572"/>
                <a:gd name="T31" fmla="*/ 1 h 813"/>
                <a:gd name="T32" fmla="*/ 1 w 572"/>
                <a:gd name="T33" fmla="*/ 1 h 813"/>
                <a:gd name="T34" fmla="*/ 1 w 572"/>
                <a:gd name="T35" fmla="*/ 1 h 813"/>
                <a:gd name="T36" fmla="*/ 1 w 572"/>
                <a:gd name="T37" fmla="*/ 1 h 813"/>
                <a:gd name="T38" fmla="*/ 1 w 572"/>
                <a:gd name="T39" fmla="*/ 1 h 813"/>
                <a:gd name="T40" fmla="*/ 1 w 572"/>
                <a:gd name="T41" fmla="*/ 1 h 813"/>
                <a:gd name="T42" fmla="*/ 1 w 572"/>
                <a:gd name="T43" fmla="*/ 1 h 813"/>
                <a:gd name="T44" fmla="*/ 1 w 572"/>
                <a:gd name="T45" fmla="*/ 1 h 813"/>
                <a:gd name="T46" fmla="*/ 1 w 572"/>
                <a:gd name="T47" fmla="*/ 1 h 813"/>
                <a:gd name="T48" fmla="*/ 1 w 572"/>
                <a:gd name="T49" fmla="*/ 1 h 813"/>
                <a:gd name="T50" fmla="*/ 1 w 572"/>
                <a:gd name="T51" fmla="*/ 1 h 813"/>
                <a:gd name="T52" fmla="*/ 1 w 572"/>
                <a:gd name="T53" fmla="*/ 1 h 813"/>
                <a:gd name="T54" fmla="*/ 1 w 572"/>
                <a:gd name="T55" fmla="*/ 1 h 813"/>
                <a:gd name="T56" fmla="*/ 1 w 572"/>
                <a:gd name="T57" fmla="*/ 1 h 813"/>
                <a:gd name="T58" fmla="*/ 1 w 572"/>
                <a:gd name="T59" fmla="*/ 1 h 813"/>
                <a:gd name="T60" fmla="*/ 1 w 572"/>
                <a:gd name="T61" fmla="*/ 1 h 813"/>
                <a:gd name="T62" fmla="*/ 1 w 572"/>
                <a:gd name="T63" fmla="*/ 1 h 813"/>
                <a:gd name="T64" fmla="*/ 1 w 572"/>
                <a:gd name="T65" fmla="*/ 1 h 813"/>
                <a:gd name="T66" fmla="*/ 1 w 572"/>
                <a:gd name="T67" fmla="*/ 1 h 813"/>
                <a:gd name="T68" fmla="*/ 1 w 572"/>
                <a:gd name="T69" fmla="*/ 1 h 813"/>
                <a:gd name="T70" fmla="*/ 1 w 572"/>
                <a:gd name="T71" fmla="*/ 1 h 813"/>
                <a:gd name="T72" fmla="*/ 1 w 572"/>
                <a:gd name="T73" fmla="*/ 1 h 813"/>
                <a:gd name="T74" fmla="*/ 1 w 572"/>
                <a:gd name="T75" fmla="*/ 1 h 813"/>
                <a:gd name="T76" fmla="*/ 1 w 572"/>
                <a:gd name="T77" fmla="*/ 1 h 813"/>
                <a:gd name="T78" fmla="*/ 1 w 572"/>
                <a:gd name="T79" fmla="*/ 1 h 813"/>
                <a:gd name="T80" fmla="*/ 1 w 572"/>
                <a:gd name="T81" fmla="*/ 1 h 813"/>
                <a:gd name="T82" fmla="*/ 1 w 572"/>
                <a:gd name="T83" fmla="*/ 1 h 813"/>
                <a:gd name="T84" fmla="*/ 1 w 572"/>
                <a:gd name="T85" fmla="*/ 1 h 813"/>
                <a:gd name="T86" fmla="*/ 1 w 572"/>
                <a:gd name="T87" fmla="*/ 1 h 813"/>
                <a:gd name="T88" fmla="*/ 1 w 572"/>
                <a:gd name="T89" fmla="*/ 1 h 813"/>
                <a:gd name="T90" fmla="*/ 1 w 572"/>
                <a:gd name="T91" fmla="*/ 1 h 813"/>
                <a:gd name="T92" fmla="*/ 1 w 572"/>
                <a:gd name="T93" fmla="*/ 1 h 813"/>
                <a:gd name="T94" fmla="*/ 1 w 572"/>
                <a:gd name="T95" fmla="*/ 1 h 813"/>
                <a:gd name="T96" fmla="*/ 1 w 572"/>
                <a:gd name="T97" fmla="*/ 1 h 813"/>
                <a:gd name="T98" fmla="*/ 1 w 572"/>
                <a:gd name="T99" fmla="*/ 1 h 813"/>
                <a:gd name="T100" fmla="*/ 1 w 572"/>
                <a:gd name="T101" fmla="*/ 1 h 813"/>
                <a:gd name="T102" fmla="*/ 1 w 572"/>
                <a:gd name="T103" fmla="*/ 1 h 813"/>
                <a:gd name="T104" fmla="*/ 1 w 572"/>
                <a:gd name="T105" fmla="*/ 1 h 813"/>
                <a:gd name="T106" fmla="*/ 1 w 572"/>
                <a:gd name="T107" fmla="*/ 1 h 813"/>
                <a:gd name="T108" fmla="*/ 1 w 572"/>
                <a:gd name="T109" fmla="*/ 1 h 813"/>
                <a:gd name="T110" fmla="*/ 1 w 572"/>
                <a:gd name="T111" fmla="*/ 1 h 813"/>
                <a:gd name="T112" fmla="*/ 1 w 572"/>
                <a:gd name="T113" fmla="*/ 1 h 813"/>
                <a:gd name="T114" fmla="*/ 1 w 572"/>
                <a:gd name="T115" fmla="*/ 1 h 8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72"/>
                <a:gd name="T175" fmla="*/ 0 h 813"/>
                <a:gd name="T176" fmla="*/ 572 w 572"/>
                <a:gd name="T177" fmla="*/ 813 h 81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72" h="813">
                  <a:moveTo>
                    <a:pt x="479" y="118"/>
                  </a:moveTo>
                  <a:lnTo>
                    <a:pt x="477" y="119"/>
                  </a:lnTo>
                  <a:lnTo>
                    <a:pt x="470" y="125"/>
                  </a:lnTo>
                  <a:lnTo>
                    <a:pt x="466" y="131"/>
                  </a:lnTo>
                  <a:lnTo>
                    <a:pt x="460" y="137"/>
                  </a:lnTo>
                  <a:lnTo>
                    <a:pt x="456" y="144"/>
                  </a:lnTo>
                  <a:lnTo>
                    <a:pt x="451" y="152"/>
                  </a:lnTo>
                  <a:lnTo>
                    <a:pt x="441" y="171"/>
                  </a:lnTo>
                  <a:lnTo>
                    <a:pt x="435" y="194"/>
                  </a:lnTo>
                  <a:lnTo>
                    <a:pt x="432" y="207"/>
                  </a:lnTo>
                  <a:lnTo>
                    <a:pt x="432" y="215"/>
                  </a:lnTo>
                  <a:lnTo>
                    <a:pt x="432" y="222"/>
                  </a:lnTo>
                  <a:lnTo>
                    <a:pt x="432" y="230"/>
                  </a:lnTo>
                  <a:lnTo>
                    <a:pt x="432" y="237"/>
                  </a:lnTo>
                  <a:lnTo>
                    <a:pt x="433" y="245"/>
                  </a:lnTo>
                  <a:lnTo>
                    <a:pt x="435" y="254"/>
                  </a:lnTo>
                  <a:lnTo>
                    <a:pt x="437" y="262"/>
                  </a:lnTo>
                  <a:lnTo>
                    <a:pt x="437" y="270"/>
                  </a:lnTo>
                  <a:lnTo>
                    <a:pt x="439" y="279"/>
                  </a:lnTo>
                  <a:lnTo>
                    <a:pt x="441" y="287"/>
                  </a:lnTo>
                  <a:lnTo>
                    <a:pt x="445" y="294"/>
                  </a:lnTo>
                  <a:lnTo>
                    <a:pt x="445" y="302"/>
                  </a:lnTo>
                  <a:lnTo>
                    <a:pt x="449" y="310"/>
                  </a:lnTo>
                  <a:lnTo>
                    <a:pt x="451" y="315"/>
                  </a:lnTo>
                  <a:lnTo>
                    <a:pt x="452" y="323"/>
                  </a:lnTo>
                  <a:lnTo>
                    <a:pt x="454" y="330"/>
                  </a:lnTo>
                  <a:lnTo>
                    <a:pt x="458" y="344"/>
                  </a:lnTo>
                  <a:lnTo>
                    <a:pt x="460" y="349"/>
                  </a:lnTo>
                  <a:lnTo>
                    <a:pt x="462" y="357"/>
                  </a:lnTo>
                  <a:lnTo>
                    <a:pt x="464" y="368"/>
                  </a:lnTo>
                  <a:lnTo>
                    <a:pt x="468" y="380"/>
                  </a:lnTo>
                  <a:lnTo>
                    <a:pt x="470" y="393"/>
                  </a:lnTo>
                  <a:lnTo>
                    <a:pt x="472" y="405"/>
                  </a:lnTo>
                  <a:lnTo>
                    <a:pt x="472" y="416"/>
                  </a:lnTo>
                  <a:lnTo>
                    <a:pt x="470" y="437"/>
                  </a:lnTo>
                  <a:lnTo>
                    <a:pt x="462" y="458"/>
                  </a:lnTo>
                  <a:lnTo>
                    <a:pt x="456" y="469"/>
                  </a:lnTo>
                  <a:lnTo>
                    <a:pt x="452" y="479"/>
                  </a:lnTo>
                  <a:lnTo>
                    <a:pt x="449" y="483"/>
                  </a:lnTo>
                  <a:lnTo>
                    <a:pt x="447" y="486"/>
                  </a:lnTo>
                  <a:lnTo>
                    <a:pt x="441" y="496"/>
                  </a:lnTo>
                  <a:lnTo>
                    <a:pt x="435" y="503"/>
                  </a:lnTo>
                  <a:lnTo>
                    <a:pt x="430" y="509"/>
                  </a:lnTo>
                  <a:lnTo>
                    <a:pt x="424" y="517"/>
                  </a:lnTo>
                  <a:lnTo>
                    <a:pt x="418" y="521"/>
                  </a:lnTo>
                  <a:lnTo>
                    <a:pt x="413" y="526"/>
                  </a:lnTo>
                  <a:lnTo>
                    <a:pt x="409" y="530"/>
                  </a:lnTo>
                  <a:lnTo>
                    <a:pt x="401" y="538"/>
                  </a:lnTo>
                  <a:lnTo>
                    <a:pt x="394" y="541"/>
                  </a:lnTo>
                  <a:lnTo>
                    <a:pt x="394" y="538"/>
                  </a:lnTo>
                  <a:lnTo>
                    <a:pt x="394" y="528"/>
                  </a:lnTo>
                  <a:lnTo>
                    <a:pt x="394" y="522"/>
                  </a:lnTo>
                  <a:lnTo>
                    <a:pt x="394" y="515"/>
                  </a:lnTo>
                  <a:lnTo>
                    <a:pt x="395" y="507"/>
                  </a:lnTo>
                  <a:lnTo>
                    <a:pt x="394" y="500"/>
                  </a:lnTo>
                  <a:lnTo>
                    <a:pt x="394" y="490"/>
                  </a:lnTo>
                  <a:lnTo>
                    <a:pt x="392" y="481"/>
                  </a:lnTo>
                  <a:lnTo>
                    <a:pt x="392" y="473"/>
                  </a:lnTo>
                  <a:lnTo>
                    <a:pt x="390" y="465"/>
                  </a:lnTo>
                  <a:lnTo>
                    <a:pt x="388" y="458"/>
                  </a:lnTo>
                  <a:lnTo>
                    <a:pt x="384" y="450"/>
                  </a:lnTo>
                  <a:lnTo>
                    <a:pt x="375" y="441"/>
                  </a:lnTo>
                  <a:lnTo>
                    <a:pt x="365" y="437"/>
                  </a:lnTo>
                  <a:lnTo>
                    <a:pt x="356" y="439"/>
                  </a:lnTo>
                  <a:lnTo>
                    <a:pt x="346" y="445"/>
                  </a:lnTo>
                  <a:lnTo>
                    <a:pt x="338" y="454"/>
                  </a:lnTo>
                  <a:lnTo>
                    <a:pt x="333" y="467"/>
                  </a:lnTo>
                  <a:lnTo>
                    <a:pt x="327" y="481"/>
                  </a:lnTo>
                  <a:lnTo>
                    <a:pt x="327" y="496"/>
                  </a:lnTo>
                  <a:lnTo>
                    <a:pt x="327" y="503"/>
                  </a:lnTo>
                  <a:lnTo>
                    <a:pt x="329" y="511"/>
                  </a:lnTo>
                  <a:lnTo>
                    <a:pt x="331" y="521"/>
                  </a:lnTo>
                  <a:lnTo>
                    <a:pt x="333" y="528"/>
                  </a:lnTo>
                  <a:lnTo>
                    <a:pt x="337" y="540"/>
                  </a:lnTo>
                  <a:lnTo>
                    <a:pt x="340" y="551"/>
                  </a:lnTo>
                  <a:lnTo>
                    <a:pt x="342" y="562"/>
                  </a:lnTo>
                  <a:lnTo>
                    <a:pt x="346" y="576"/>
                  </a:lnTo>
                  <a:lnTo>
                    <a:pt x="348" y="587"/>
                  </a:lnTo>
                  <a:lnTo>
                    <a:pt x="352" y="598"/>
                  </a:lnTo>
                  <a:lnTo>
                    <a:pt x="352" y="612"/>
                  </a:lnTo>
                  <a:lnTo>
                    <a:pt x="352" y="623"/>
                  </a:lnTo>
                  <a:lnTo>
                    <a:pt x="348" y="642"/>
                  </a:lnTo>
                  <a:lnTo>
                    <a:pt x="344" y="650"/>
                  </a:lnTo>
                  <a:lnTo>
                    <a:pt x="342" y="654"/>
                  </a:lnTo>
                  <a:lnTo>
                    <a:pt x="338" y="657"/>
                  </a:lnTo>
                  <a:lnTo>
                    <a:pt x="331" y="661"/>
                  </a:lnTo>
                  <a:lnTo>
                    <a:pt x="321" y="665"/>
                  </a:lnTo>
                  <a:lnTo>
                    <a:pt x="302" y="663"/>
                  </a:lnTo>
                  <a:lnTo>
                    <a:pt x="291" y="650"/>
                  </a:lnTo>
                  <a:lnTo>
                    <a:pt x="285" y="640"/>
                  </a:lnTo>
                  <a:lnTo>
                    <a:pt x="281" y="629"/>
                  </a:lnTo>
                  <a:lnTo>
                    <a:pt x="279" y="617"/>
                  </a:lnTo>
                  <a:lnTo>
                    <a:pt x="278" y="606"/>
                  </a:lnTo>
                  <a:lnTo>
                    <a:pt x="276" y="595"/>
                  </a:lnTo>
                  <a:lnTo>
                    <a:pt x="272" y="581"/>
                  </a:lnTo>
                  <a:lnTo>
                    <a:pt x="270" y="572"/>
                  </a:lnTo>
                  <a:lnTo>
                    <a:pt x="268" y="562"/>
                  </a:lnTo>
                  <a:lnTo>
                    <a:pt x="260" y="547"/>
                  </a:lnTo>
                  <a:lnTo>
                    <a:pt x="251" y="543"/>
                  </a:lnTo>
                  <a:lnTo>
                    <a:pt x="245" y="547"/>
                  </a:lnTo>
                  <a:lnTo>
                    <a:pt x="241" y="557"/>
                  </a:lnTo>
                  <a:lnTo>
                    <a:pt x="240" y="570"/>
                  </a:lnTo>
                  <a:lnTo>
                    <a:pt x="240" y="579"/>
                  </a:lnTo>
                  <a:lnTo>
                    <a:pt x="240" y="589"/>
                  </a:lnTo>
                  <a:lnTo>
                    <a:pt x="240" y="598"/>
                  </a:lnTo>
                  <a:lnTo>
                    <a:pt x="241" y="608"/>
                  </a:lnTo>
                  <a:lnTo>
                    <a:pt x="241" y="619"/>
                  </a:lnTo>
                  <a:lnTo>
                    <a:pt x="241" y="631"/>
                  </a:lnTo>
                  <a:lnTo>
                    <a:pt x="243" y="636"/>
                  </a:lnTo>
                  <a:lnTo>
                    <a:pt x="243" y="644"/>
                  </a:lnTo>
                  <a:lnTo>
                    <a:pt x="243" y="650"/>
                  </a:lnTo>
                  <a:lnTo>
                    <a:pt x="243" y="655"/>
                  </a:lnTo>
                  <a:lnTo>
                    <a:pt x="245" y="661"/>
                  </a:lnTo>
                  <a:lnTo>
                    <a:pt x="245" y="667"/>
                  </a:lnTo>
                  <a:lnTo>
                    <a:pt x="245" y="675"/>
                  </a:lnTo>
                  <a:lnTo>
                    <a:pt x="245" y="680"/>
                  </a:lnTo>
                  <a:lnTo>
                    <a:pt x="247" y="692"/>
                  </a:lnTo>
                  <a:lnTo>
                    <a:pt x="247" y="699"/>
                  </a:lnTo>
                  <a:lnTo>
                    <a:pt x="247" y="705"/>
                  </a:lnTo>
                  <a:lnTo>
                    <a:pt x="247" y="711"/>
                  </a:lnTo>
                  <a:lnTo>
                    <a:pt x="247" y="716"/>
                  </a:lnTo>
                  <a:lnTo>
                    <a:pt x="247" y="728"/>
                  </a:lnTo>
                  <a:lnTo>
                    <a:pt x="247" y="739"/>
                  </a:lnTo>
                  <a:lnTo>
                    <a:pt x="247" y="751"/>
                  </a:lnTo>
                  <a:lnTo>
                    <a:pt x="245" y="770"/>
                  </a:lnTo>
                  <a:lnTo>
                    <a:pt x="241" y="785"/>
                  </a:lnTo>
                  <a:lnTo>
                    <a:pt x="236" y="798"/>
                  </a:lnTo>
                  <a:lnTo>
                    <a:pt x="228" y="806"/>
                  </a:lnTo>
                  <a:lnTo>
                    <a:pt x="217" y="806"/>
                  </a:lnTo>
                  <a:lnTo>
                    <a:pt x="198" y="798"/>
                  </a:lnTo>
                  <a:lnTo>
                    <a:pt x="184" y="781"/>
                  </a:lnTo>
                  <a:lnTo>
                    <a:pt x="183" y="770"/>
                  </a:lnTo>
                  <a:lnTo>
                    <a:pt x="179" y="756"/>
                  </a:lnTo>
                  <a:lnTo>
                    <a:pt x="179" y="743"/>
                  </a:lnTo>
                  <a:lnTo>
                    <a:pt x="179" y="735"/>
                  </a:lnTo>
                  <a:lnTo>
                    <a:pt x="179" y="728"/>
                  </a:lnTo>
                  <a:lnTo>
                    <a:pt x="179" y="720"/>
                  </a:lnTo>
                  <a:lnTo>
                    <a:pt x="179" y="713"/>
                  </a:lnTo>
                  <a:lnTo>
                    <a:pt x="179" y="705"/>
                  </a:lnTo>
                  <a:lnTo>
                    <a:pt x="181" y="697"/>
                  </a:lnTo>
                  <a:lnTo>
                    <a:pt x="183" y="669"/>
                  </a:lnTo>
                  <a:lnTo>
                    <a:pt x="183" y="663"/>
                  </a:lnTo>
                  <a:lnTo>
                    <a:pt x="183" y="657"/>
                  </a:lnTo>
                  <a:lnTo>
                    <a:pt x="184" y="652"/>
                  </a:lnTo>
                  <a:lnTo>
                    <a:pt x="184" y="646"/>
                  </a:lnTo>
                  <a:lnTo>
                    <a:pt x="183" y="635"/>
                  </a:lnTo>
                  <a:lnTo>
                    <a:pt x="183" y="627"/>
                  </a:lnTo>
                  <a:lnTo>
                    <a:pt x="179" y="625"/>
                  </a:lnTo>
                  <a:lnTo>
                    <a:pt x="177" y="629"/>
                  </a:lnTo>
                  <a:lnTo>
                    <a:pt x="175" y="638"/>
                  </a:lnTo>
                  <a:lnTo>
                    <a:pt x="169" y="665"/>
                  </a:lnTo>
                  <a:lnTo>
                    <a:pt x="164" y="699"/>
                  </a:lnTo>
                  <a:lnTo>
                    <a:pt x="154" y="735"/>
                  </a:lnTo>
                  <a:lnTo>
                    <a:pt x="144" y="770"/>
                  </a:lnTo>
                  <a:lnTo>
                    <a:pt x="137" y="783"/>
                  </a:lnTo>
                  <a:lnTo>
                    <a:pt x="129" y="796"/>
                  </a:lnTo>
                  <a:lnTo>
                    <a:pt x="125" y="800"/>
                  </a:lnTo>
                  <a:lnTo>
                    <a:pt x="120" y="804"/>
                  </a:lnTo>
                  <a:lnTo>
                    <a:pt x="110" y="809"/>
                  </a:lnTo>
                  <a:lnTo>
                    <a:pt x="101" y="811"/>
                  </a:lnTo>
                  <a:lnTo>
                    <a:pt x="93" y="813"/>
                  </a:lnTo>
                  <a:lnTo>
                    <a:pt x="78" y="813"/>
                  </a:lnTo>
                  <a:lnTo>
                    <a:pt x="59" y="804"/>
                  </a:lnTo>
                  <a:lnTo>
                    <a:pt x="53" y="796"/>
                  </a:lnTo>
                  <a:lnTo>
                    <a:pt x="53" y="785"/>
                  </a:lnTo>
                  <a:lnTo>
                    <a:pt x="55" y="775"/>
                  </a:lnTo>
                  <a:lnTo>
                    <a:pt x="59" y="764"/>
                  </a:lnTo>
                  <a:lnTo>
                    <a:pt x="63" y="758"/>
                  </a:lnTo>
                  <a:lnTo>
                    <a:pt x="67" y="754"/>
                  </a:lnTo>
                  <a:lnTo>
                    <a:pt x="74" y="743"/>
                  </a:lnTo>
                  <a:lnTo>
                    <a:pt x="78" y="739"/>
                  </a:lnTo>
                  <a:lnTo>
                    <a:pt x="82" y="733"/>
                  </a:lnTo>
                  <a:lnTo>
                    <a:pt x="87" y="726"/>
                  </a:lnTo>
                  <a:lnTo>
                    <a:pt x="93" y="713"/>
                  </a:lnTo>
                  <a:lnTo>
                    <a:pt x="91" y="709"/>
                  </a:lnTo>
                  <a:lnTo>
                    <a:pt x="86" y="707"/>
                  </a:lnTo>
                  <a:lnTo>
                    <a:pt x="61" y="703"/>
                  </a:lnTo>
                  <a:lnTo>
                    <a:pt x="29" y="695"/>
                  </a:lnTo>
                  <a:lnTo>
                    <a:pt x="10" y="684"/>
                  </a:lnTo>
                  <a:lnTo>
                    <a:pt x="8" y="680"/>
                  </a:lnTo>
                  <a:lnTo>
                    <a:pt x="10" y="676"/>
                  </a:lnTo>
                  <a:lnTo>
                    <a:pt x="11" y="671"/>
                  </a:lnTo>
                  <a:lnTo>
                    <a:pt x="17" y="665"/>
                  </a:lnTo>
                  <a:lnTo>
                    <a:pt x="25" y="661"/>
                  </a:lnTo>
                  <a:lnTo>
                    <a:pt x="34" y="657"/>
                  </a:lnTo>
                  <a:lnTo>
                    <a:pt x="42" y="654"/>
                  </a:lnTo>
                  <a:lnTo>
                    <a:pt x="51" y="652"/>
                  </a:lnTo>
                  <a:lnTo>
                    <a:pt x="68" y="646"/>
                  </a:lnTo>
                  <a:lnTo>
                    <a:pt x="86" y="642"/>
                  </a:lnTo>
                  <a:lnTo>
                    <a:pt x="103" y="638"/>
                  </a:lnTo>
                  <a:lnTo>
                    <a:pt x="114" y="633"/>
                  </a:lnTo>
                  <a:lnTo>
                    <a:pt x="122" y="625"/>
                  </a:lnTo>
                  <a:lnTo>
                    <a:pt x="124" y="614"/>
                  </a:lnTo>
                  <a:lnTo>
                    <a:pt x="122" y="610"/>
                  </a:lnTo>
                  <a:lnTo>
                    <a:pt x="118" y="604"/>
                  </a:lnTo>
                  <a:lnTo>
                    <a:pt x="101" y="595"/>
                  </a:lnTo>
                  <a:lnTo>
                    <a:pt x="55" y="581"/>
                  </a:lnTo>
                  <a:lnTo>
                    <a:pt x="13" y="566"/>
                  </a:lnTo>
                  <a:lnTo>
                    <a:pt x="4" y="555"/>
                  </a:lnTo>
                  <a:lnTo>
                    <a:pt x="2" y="549"/>
                  </a:lnTo>
                  <a:lnTo>
                    <a:pt x="4" y="543"/>
                  </a:lnTo>
                  <a:lnTo>
                    <a:pt x="10" y="538"/>
                  </a:lnTo>
                  <a:lnTo>
                    <a:pt x="15" y="532"/>
                  </a:lnTo>
                  <a:lnTo>
                    <a:pt x="23" y="528"/>
                  </a:lnTo>
                  <a:lnTo>
                    <a:pt x="30" y="526"/>
                  </a:lnTo>
                  <a:lnTo>
                    <a:pt x="49" y="522"/>
                  </a:lnTo>
                  <a:lnTo>
                    <a:pt x="70" y="522"/>
                  </a:lnTo>
                  <a:lnTo>
                    <a:pt x="93" y="521"/>
                  </a:lnTo>
                  <a:lnTo>
                    <a:pt x="114" y="521"/>
                  </a:lnTo>
                  <a:lnTo>
                    <a:pt x="146" y="509"/>
                  </a:lnTo>
                  <a:lnTo>
                    <a:pt x="158" y="500"/>
                  </a:lnTo>
                  <a:lnTo>
                    <a:pt x="164" y="490"/>
                  </a:lnTo>
                  <a:lnTo>
                    <a:pt x="167" y="481"/>
                  </a:lnTo>
                  <a:lnTo>
                    <a:pt x="167" y="477"/>
                  </a:lnTo>
                  <a:lnTo>
                    <a:pt x="165" y="471"/>
                  </a:lnTo>
                  <a:lnTo>
                    <a:pt x="160" y="464"/>
                  </a:lnTo>
                  <a:lnTo>
                    <a:pt x="152" y="458"/>
                  </a:lnTo>
                  <a:lnTo>
                    <a:pt x="124" y="450"/>
                  </a:lnTo>
                  <a:lnTo>
                    <a:pt x="93" y="454"/>
                  </a:lnTo>
                  <a:lnTo>
                    <a:pt x="80" y="458"/>
                  </a:lnTo>
                  <a:lnTo>
                    <a:pt x="68" y="462"/>
                  </a:lnTo>
                  <a:lnTo>
                    <a:pt x="57" y="465"/>
                  </a:lnTo>
                  <a:lnTo>
                    <a:pt x="44" y="465"/>
                  </a:lnTo>
                  <a:lnTo>
                    <a:pt x="17" y="462"/>
                  </a:lnTo>
                  <a:lnTo>
                    <a:pt x="4" y="452"/>
                  </a:lnTo>
                  <a:lnTo>
                    <a:pt x="0" y="439"/>
                  </a:lnTo>
                  <a:lnTo>
                    <a:pt x="0" y="424"/>
                  </a:lnTo>
                  <a:lnTo>
                    <a:pt x="4" y="405"/>
                  </a:lnTo>
                  <a:lnTo>
                    <a:pt x="8" y="397"/>
                  </a:lnTo>
                  <a:lnTo>
                    <a:pt x="13" y="387"/>
                  </a:lnTo>
                  <a:lnTo>
                    <a:pt x="19" y="382"/>
                  </a:lnTo>
                  <a:lnTo>
                    <a:pt x="27" y="374"/>
                  </a:lnTo>
                  <a:lnTo>
                    <a:pt x="32" y="368"/>
                  </a:lnTo>
                  <a:lnTo>
                    <a:pt x="42" y="365"/>
                  </a:lnTo>
                  <a:lnTo>
                    <a:pt x="51" y="361"/>
                  </a:lnTo>
                  <a:lnTo>
                    <a:pt x="61" y="361"/>
                  </a:lnTo>
                  <a:lnTo>
                    <a:pt x="82" y="361"/>
                  </a:lnTo>
                  <a:lnTo>
                    <a:pt x="106" y="365"/>
                  </a:lnTo>
                  <a:lnTo>
                    <a:pt x="158" y="374"/>
                  </a:lnTo>
                  <a:lnTo>
                    <a:pt x="202" y="376"/>
                  </a:lnTo>
                  <a:lnTo>
                    <a:pt x="215" y="372"/>
                  </a:lnTo>
                  <a:lnTo>
                    <a:pt x="222" y="363"/>
                  </a:lnTo>
                  <a:lnTo>
                    <a:pt x="222" y="357"/>
                  </a:lnTo>
                  <a:lnTo>
                    <a:pt x="221" y="353"/>
                  </a:lnTo>
                  <a:lnTo>
                    <a:pt x="209" y="348"/>
                  </a:lnTo>
                  <a:lnTo>
                    <a:pt x="169" y="344"/>
                  </a:lnTo>
                  <a:lnTo>
                    <a:pt x="146" y="342"/>
                  </a:lnTo>
                  <a:lnTo>
                    <a:pt x="127" y="338"/>
                  </a:lnTo>
                  <a:lnTo>
                    <a:pt x="112" y="330"/>
                  </a:lnTo>
                  <a:lnTo>
                    <a:pt x="105" y="319"/>
                  </a:lnTo>
                  <a:lnTo>
                    <a:pt x="105" y="311"/>
                  </a:lnTo>
                  <a:lnTo>
                    <a:pt x="108" y="302"/>
                  </a:lnTo>
                  <a:lnTo>
                    <a:pt x="114" y="289"/>
                  </a:lnTo>
                  <a:lnTo>
                    <a:pt x="116" y="285"/>
                  </a:lnTo>
                  <a:lnTo>
                    <a:pt x="120" y="277"/>
                  </a:lnTo>
                  <a:lnTo>
                    <a:pt x="125" y="272"/>
                  </a:lnTo>
                  <a:lnTo>
                    <a:pt x="129" y="264"/>
                  </a:lnTo>
                  <a:lnTo>
                    <a:pt x="135" y="258"/>
                  </a:lnTo>
                  <a:lnTo>
                    <a:pt x="141" y="251"/>
                  </a:lnTo>
                  <a:lnTo>
                    <a:pt x="144" y="243"/>
                  </a:lnTo>
                  <a:lnTo>
                    <a:pt x="152" y="237"/>
                  </a:lnTo>
                  <a:lnTo>
                    <a:pt x="158" y="230"/>
                  </a:lnTo>
                  <a:lnTo>
                    <a:pt x="165" y="224"/>
                  </a:lnTo>
                  <a:lnTo>
                    <a:pt x="171" y="216"/>
                  </a:lnTo>
                  <a:lnTo>
                    <a:pt x="179" y="211"/>
                  </a:lnTo>
                  <a:lnTo>
                    <a:pt x="186" y="205"/>
                  </a:lnTo>
                  <a:lnTo>
                    <a:pt x="194" y="199"/>
                  </a:lnTo>
                  <a:lnTo>
                    <a:pt x="202" y="194"/>
                  </a:lnTo>
                  <a:lnTo>
                    <a:pt x="209" y="188"/>
                  </a:lnTo>
                  <a:lnTo>
                    <a:pt x="217" y="184"/>
                  </a:lnTo>
                  <a:lnTo>
                    <a:pt x="224" y="178"/>
                  </a:lnTo>
                  <a:lnTo>
                    <a:pt x="232" y="175"/>
                  </a:lnTo>
                  <a:lnTo>
                    <a:pt x="240" y="173"/>
                  </a:lnTo>
                  <a:lnTo>
                    <a:pt x="255" y="167"/>
                  </a:lnTo>
                  <a:lnTo>
                    <a:pt x="268" y="165"/>
                  </a:lnTo>
                  <a:lnTo>
                    <a:pt x="281" y="165"/>
                  </a:lnTo>
                  <a:lnTo>
                    <a:pt x="308" y="167"/>
                  </a:lnTo>
                  <a:lnTo>
                    <a:pt x="331" y="163"/>
                  </a:lnTo>
                  <a:lnTo>
                    <a:pt x="352" y="156"/>
                  </a:lnTo>
                  <a:lnTo>
                    <a:pt x="359" y="152"/>
                  </a:lnTo>
                  <a:lnTo>
                    <a:pt x="369" y="146"/>
                  </a:lnTo>
                  <a:lnTo>
                    <a:pt x="376" y="140"/>
                  </a:lnTo>
                  <a:lnTo>
                    <a:pt x="382" y="135"/>
                  </a:lnTo>
                  <a:lnTo>
                    <a:pt x="394" y="127"/>
                  </a:lnTo>
                  <a:lnTo>
                    <a:pt x="399" y="119"/>
                  </a:lnTo>
                  <a:lnTo>
                    <a:pt x="401" y="118"/>
                  </a:lnTo>
                  <a:lnTo>
                    <a:pt x="337" y="237"/>
                  </a:lnTo>
                  <a:lnTo>
                    <a:pt x="152" y="296"/>
                  </a:lnTo>
                  <a:lnTo>
                    <a:pt x="318" y="275"/>
                  </a:lnTo>
                  <a:lnTo>
                    <a:pt x="238" y="416"/>
                  </a:lnTo>
                  <a:lnTo>
                    <a:pt x="53" y="406"/>
                  </a:lnTo>
                  <a:lnTo>
                    <a:pt x="224" y="446"/>
                  </a:lnTo>
                  <a:lnTo>
                    <a:pt x="175" y="541"/>
                  </a:lnTo>
                  <a:lnTo>
                    <a:pt x="42" y="549"/>
                  </a:lnTo>
                  <a:lnTo>
                    <a:pt x="162" y="568"/>
                  </a:lnTo>
                  <a:lnTo>
                    <a:pt x="127" y="648"/>
                  </a:lnTo>
                  <a:lnTo>
                    <a:pt x="53" y="676"/>
                  </a:lnTo>
                  <a:lnTo>
                    <a:pt x="127" y="673"/>
                  </a:lnTo>
                  <a:lnTo>
                    <a:pt x="97" y="787"/>
                  </a:lnTo>
                  <a:lnTo>
                    <a:pt x="150" y="646"/>
                  </a:lnTo>
                  <a:lnTo>
                    <a:pt x="200" y="543"/>
                  </a:lnTo>
                  <a:lnTo>
                    <a:pt x="209" y="764"/>
                  </a:lnTo>
                  <a:lnTo>
                    <a:pt x="222" y="507"/>
                  </a:lnTo>
                  <a:lnTo>
                    <a:pt x="266" y="431"/>
                  </a:lnTo>
                  <a:lnTo>
                    <a:pt x="314" y="627"/>
                  </a:lnTo>
                  <a:lnTo>
                    <a:pt x="289" y="399"/>
                  </a:lnTo>
                  <a:lnTo>
                    <a:pt x="350" y="285"/>
                  </a:lnTo>
                  <a:lnTo>
                    <a:pt x="424" y="437"/>
                  </a:lnTo>
                  <a:lnTo>
                    <a:pt x="367" y="251"/>
                  </a:lnTo>
                  <a:lnTo>
                    <a:pt x="375" y="235"/>
                  </a:lnTo>
                  <a:lnTo>
                    <a:pt x="380" y="218"/>
                  </a:lnTo>
                  <a:lnTo>
                    <a:pt x="390" y="197"/>
                  </a:lnTo>
                  <a:lnTo>
                    <a:pt x="399" y="175"/>
                  </a:lnTo>
                  <a:lnTo>
                    <a:pt x="411" y="152"/>
                  </a:lnTo>
                  <a:lnTo>
                    <a:pt x="414" y="146"/>
                  </a:lnTo>
                  <a:lnTo>
                    <a:pt x="416" y="142"/>
                  </a:lnTo>
                  <a:lnTo>
                    <a:pt x="418" y="137"/>
                  </a:lnTo>
                  <a:lnTo>
                    <a:pt x="422" y="131"/>
                  </a:lnTo>
                  <a:lnTo>
                    <a:pt x="424" y="127"/>
                  </a:lnTo>
                  <a:lnTo>
                    <a:pt x="428" y="123"/>
                  </a:lnTo>
                  <a:lnTo>
                    <a:pt x="432" y="116"/>
                  </a:lnTo>
                  <a:lnTo>
                    <a:pt x="439" y="108"/>
                  </a:lnTo>
                  <a:lnTo>
                    <a:pt x="443" y="104"/>
                  </a:lnTo>
                  <a:lnTo>
                    <a:pt x="447" y="99"/>
                  </a:lnTo>
                  <a:lnTo>
                    <a:pt x="451" y="95"/>
                  </a:lnTo>
                  <a:lnTo>
                    <a:pt x="456" y="91"/>
                  </a:lnTo>
                  <a:lnTo>
                    <a:pt x="460" y="85"/>
                  </a:lnTo>
                  <a:lnTo>
                    <a:pt x="466" y="81"/>
                  </a:lnTo>
                  <a:lnTo>
                    <a:pt x="472" y="76"/>
                  </a:lnTo>
                  <a:lnTo>
                    <a:pt x="477" y="72"/>
                  </a:lnTo>
                  <a:lnTo>
                    <a:pt x="483" y="66"/>
                  </a:lnTo>
                  <a:lnTo>
                    <a:pt x="489" y="62"/>
                  </a:lnTo>
                  <a:lnTo>
                    <a:pt x="494" y="57"/>
                  </a:lnTo>
                  <a:lnTo>
                    <a:pt x="502" y="53"/>
                  </a:lnTo>
                  <a:lnTo>
                    <a:pt x="508" y="47"/>
                  </a:lnTo>
                  <a:lnTo>
                    <a:pt x="513" y="43"/>
                  </a:lnTo>
                  <a:lnTo>
                    <a:pt x="525" y="34"/>
                  </a:lnTo>
                  <a:lnTo>
                    <a:pt x="530" y="30"/>
                  </a:lnTo>
                  <a:lnTo>
                    <a:pt x="536" y="26"/>
                  </a:lnTo>
                  <a:lnTo>
                    <a:pt x="546" y="19"/>
                  </a:lnTo>
                  <a:lnTo>
                    <a:pt x="555" y="13"/>
                  </a:lnTo>
                  <a:lnTo>
                    <a:pt x="563" y="7"/>
                  </a:lnTo>
                  <a:lnTo>
                    <a:pt x="568" y="4"/>
                  </a:lnTo>
                  <a:lnTo>
                    <a:pt x="572" y="0"/>
                  </a:lnTo>
                  <a:lnTo>
                    <a:pt x="542" y="114"/>
                  </a:lnTo>
                  <a:lnTo>
                    <a:pt x="534" y="110"/>
                  </a:lnTo>
                  <a:lnTo>
                    <a:pt x="510" y="110"/>
                  </a:lnTo>
                  <a:lnTo>
                    <a:pt x="479" y="118"/>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7" name="Freeform 6">
              <a:extLst>
                <a:ext uri="{FF2B5EF4-FFF2-40B4-BE49-F238E27FC236}">
                  <a16:creationId xmlns:a16="http://schemas.microsoft.com/office/drawing/2014/main" id="{363F3124-82AA-4C65-A994-78EF3FE4E4C2}"/>
                </a:ext>
              </a:extLst>
            </p:cNvPr>
            <p:cNvSpPr>
              <a:spLocks/>
            </p:cNvSpPr>
            <p:nvPr/>
          </p:nvSpPr>
          <p:spPr bwMode="auto">
            <a:xfrm>
              <a:off x="240" y="480"/>
              <a:ext cx="432" cy="2064"/>
            </a:xfrm>
            <a:custGeom>
              <a:avLst/>
              <a:gdLst>
                <a:gd name="T0" fmla="*/ 0 w 884"/>
                <a:gd name="T1" fmla="*/ 3028 h 1781"/>
                <a:gd name="T2" fmla="*/ 0 w 884"/>
                <a:gd name="T3" fmla="*/ 4461 h 1781"/>
                <a:gd name="T4" fmla="*/ 0 w 884"/>
                <a:gd name="T5" fmla="*/ 5264 h 1781"/>
                <a:gd name="T6" fmla="*/ 0 w 884"/>
                <a:gd name="T7" fmla="*/ 5992 h 1781"/>
                <a:gd name="T8" fmla="*/ 0 w 884"/>
                <a:gd name="T9" fmla="*/ 6798 h 1781"/>
                <a:gd name="T10" fmla="*/ 0 w 884"/>
                <a:gd name="T11" fmla="*/ 8344 h 1781"/>
                <a:gd name="T12" fmla="*/ 0 w 884"/>
                <a:gd name="T13" fmla="*/ 9238 h 1781"/>
                <a:gd name="T14" fmla="*/ 0 w 884"/>
                <a:gd name="T15" fmla="*/ 9984 h 1781"/>
                <a:gd name="T16" fmla="*/ 0 w 884"/>
                <a:gd name="T17" fmla="*/ 9494 h 1781"/>
                <a:gd name="T18" fmla="*/ 0 w 884"/>
                <a:gd name="T19" fmla="*/ 8691 h 1781"/>
                <a:gd name="T20" fmla="*/ 0 w 884"/>
                <a:gd name="T21" fmla="*/ 8867 h 1781"/>
                <a:gd name="T22" fmla="*/ 0 w 884"/>
                <a:gd name="T23" fmla="*/ 10038 h 1781"/>
                <a:gd name="T24" fmla="*/ 0 w 884"/>
                <a:gd name="T25" fmla="*/ 11092 h 1781"/>
                <a:gd name="T26" fmla="*/ 0 w 884"/>
                <a:gd name="T27" fmla="*/ 12261 h 1781"/>
                <a:gd name="T28" fmla="*/ 0 w 884"/>
                <a:gd name="T29" fmla="*/ 12313 h 1781"/>
                <a:gd name="T30" fmla="*/ 0 w 884"/>
                <a:gd name="T31" fmla="*/ 11218 h 1781"/>
                <a:gd name="T32" fmla="*/ 0 w 884"/>
                <a:gd name="T33" fmla="*/ 11340 h 1781"/>
                <a:gd name="T34" fmla="*/ 0 w 884"/>
                <a:gd name="T35" fmla="*/ 12364 h 1781"/>
                <a:gd name="T36" fmla="*/ 0 w 884"/>
                <a:gd name="T37" fmla="*/ 12975 h 1781"/>
                <a:gd name="T38" fmla="*/ 0 w 884"/>
                <a:gd name="T39" fmla="*/ 13692 h 1781"/>
                <a:gd name="T40" fmla="*/ 0 w 884"/>
                <a:gd name="T41" fmla="*/ 14985 h 1781"/>
                <a:gd name="T42" fmla="*/ 0 w 884"/>
                <a:gd name="T43" fmla="*/ 14996 h 1781"/>
                <a:gd name="T44" fmla="*/ 0 w 884"/>
                <a:gd name="T45" fmla="*/ 14046 h 1781"/>
                <a:gd name="T46" fmla="*/ 0 w 884"/>
                <a:gd name="T47" fmla="*/ 12975 h 1781"/>
                <a:gd name="T48" fmla="*/ 0 w 884"/>
                <a:gd name="T49" fmla="*/ 12813 h 1781"/>
                <a:gd name="T50" fmla="*/ 0 w 884"/>
                <a:gd name="T51" fmla="*/ 15690 h 1781"/>
                <a:gd name="T52" fmla="*/ 0 w 884"/>
                <a:gd name="T53" fmla="*/ 16261 h 1781"/>
                <a:gd name="T54" fmla="*/ 0 w 884"/>
                <a:gd name="T55" fmla="*/ 15401 h 1781"/>
                <a:gd name="T56" fmla="*/ 0 w 884"/>
                <a:gd name="T57" fmla="*/ 14470 h 1781"/>
                <a:gd name="T58" fmla="*/ 0 w 884"/>
                <a:gd name="T59" fmla="*/ 14329 h 1781"/>
                <a:gd name="T60" fmla="*/ 0 w 884"/>
                <a:gd name="T61" fmla="*/ 13733 h 1781"/>
                <a:gd name="T62" fmla="*/ 0 w 884"/>
                <a:gd name="T63" fmla="*/ 12839 h 1781"/>
                <a:gd name="T64" fmla="*/ 0 w 884"/>
                <a:gd name="T65" fmla="*/ 12364 h 1781"/>
                <a:gd name="T66" fmla="*/ 0 w 884"/>
                <a:gd name="T67" fmla="*/ 11678 h 1781"/>
                <a:gd name="T68" fmla="*/ 0 w 884"/>
                <a:gd name="T69" fmla="*/ 10749 h 1781"/>
                <a:gd name="T70" fmla="*/ 0 w 884"/>
                <a:gd name="T71" fmla="*/ 9911 h 1781"/>
                <a:gd name="T72" fmla="*/ 0 w 884"/>
                <a:gd name="T73" fmla="*/ 10423 h 1781"/>
                <a:gd name="T74" fmla="*/ 0 w 884"/>
                <a:gd name="T75" fmla="*/ 9670 h 1781"/>
                <a:gd name="T76" fmla="*/ 0 w 884"/>
                <a:gd name="T77" fmla="*/ 8787 h 1781"/>
                <a:gd name="T78" fmla="*/ 0 w 884"/>
                <a:gd name="T79" fmla="*/ 8231 h 1781"/>
                <a:gd name="T80" fmla="*/ 0 w 884"/>
                <a:gd name="T81" fmla="*/ 7806 h 1781"/>
                <a:gd name="T82" fmla="*/ 0 w 884"/>
                <a:gd name="T83" fmla="*/ 7397 h 1781"/>
                <a:gd name="T84" fmla="*/ 0 w 884"/>
                <a:gd name="T85" fmla="*/ 6507 h 1781"/>
                <a:gd name="T86" fmla="*/ 0 w 884"/>
                <a:gd name="T87" fmla="*/ 5645 h 1781"/>
                <a:gd name="T88" fmla="*/ 0 w 884"/>
                <a:gd name="T89" fmla="*/ 4869 h 1781"/>
                <a:gd name="T90" fmla="*/ 0 w 884"/>
                <a:gd name="T91" fmla="*/ 4238 h 1781"/>
                <a:gd name="T92" fmla="*/ 0 w 884"/>
                <a:gd name="T93" fmla="*/ 3353 h 1781"/>
                <a:gd name="T94" fmla="*/ 0 w 884"/>
                <a:gd name="T95" fmla="*/ 7099 h 1781"/>
                <a:gd name="T96" fmla="*/ 0 w 884"/>
                <a:gd name="T97" fmla="*/ 11956 h 1781"/>
                <a:gd name="T98" fmla="*/ 0 w 884"/>
                <a:gd name="T99" fmla="*/ 13047 h 1781"/>
                <a:gd name="T100" fmla="*/ 0 w 884"/>
                <a:gd name="T101" fmla="*/ 8160 h 1781"/>
                <a:gd name="T102" fmla="*/ 0 w 884"/>
                <a:gd name="T103" fmla="*/ 4253 h 1781"/>
                <a:gd name="T104" fmla="*/ 0 w 884"/>
                <a:gd name="T105" fmla="*/ 2989 h 1781"/>
                <a:gd name="T106" fmla="*/ 0 w 884"/>
                <a:gd name="T107" fmla="*/ 2315 h 1781"/>
                <a:gd name="T108" fmla="*/ 0 w 884"/>
                <a:gd name="T109" fmla="*/ 1679 h 1781"/>
                <a:gd name="T110" fmla="*/ 0 w 884"/>
                <a:gd name="T111" fmla="*/ 1024 h 1781"/>
                <a:gd name="T112" fmla="*/ 0 w 884"/>
                <a:gd name="T113" fmla="*/ 169 h 1781"/>
                <a:gd name="T114" fmla="*/ 0 w 884"/>
                <a:gd name="T115" fmla="*/ 2443 h 17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84"/>
                <a:gd name="T175" fmla="*/ 0 h 1781"/>
                <a:gd name="T176" fmla="*/ 884 w 884"/>
                <a:gd name="T177" fmla="*/ 1781 h 17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84" h="1781">
                  <a:moveTo>
                    <a:pt x="734" y="268"/>
                  </a:moveTo>
                  <a:lnTo>
                    <a:pt x="730" y="274"/>
                  </a:lnTo>
                  <a:lnTo>
                    <a:pt x="720" y="289"/>
                  </a:lnTo>
                  <a:lnTo>
                    <a:pt x="715" y="300"/>
                  </a:lnTo>
                  <a:lnTo>
                    <a:pt x="709" y="314"/>
                  </a:lnTo>
                  <a:lnTo>
                    <a:pt x="703" y="331"/>
                  </a:lnTo>
                  <a:lnTo>
                    <a:pt x="697" y="348"/>
                  </a:lnTo>
                  <a:lnTo>
                    <a:pt x="692" y="390"/>
                  </a:lnTo>
                  <a:lnTo>
                    <a:pt x="692" y="437"/>
                  </a:lnTo>
                  <a:lnTo>
                    <a:pt x="694" y="462"/>
                  </a:lnTo>
                  <a:lnTo>
                    <a:pt x="697" y="475"/>
                  </a:lnTo>
                  <a:lnTo>
                    <a:pt x="699" y="488"/>
                  </a:lnTo>
                  <a:lnTo>
                    <a:pt x="705" y="504"/>
                  </a:lnTo>
                  <a:lnTo>
                    <a:pt x="709" y="519"/>
                  </a:lnTo>
                  <a:lnTo>
                    <a:pt x="715" y="532"/>
                  </a:lnTo>
                  <a:lnTo>
                    <a:pt x="722" y="547"/>
                  </a:lnTo>
                  <a:lnTo>
                    <a:pt x="730" y="563"/>
                  </a:lnTo>
                  <a:lnTo>
                    <a:pt x="737" y="576"/>
                  </a:lnTo>
                  <a:lnTo>
                    <a:pt x="745" y="591"/>
                  </a:lnTo>
                  <a:lnTo>
                    <a:pt x="753" y="602"/>
                  </a:lnTo>
                  <a:lnTo>
                    <a:pt x="760" y="618"/>
                  </a:lnTo>
                  <a:lnTo>
                    <a:pt x="768" y="631"/>
                  </a:lnTo>
                  <a:lnTo>
                    <a:pt x="777" y="642"/>
                  </a:lnTo>
                  <a:lnTo>
                    <a:pt x="783" y="656"/>
                  </a:lnTo>
                  <a:lnTo>
                    <a:pt x="791" y="667"/>
                  </a:lnTo>
                  <a:lnTo>
                    <a:pt x="798" y="679"/>
                  </a:lnTo>
                  <a:lnTo>
                    <a:pt x="813" y="701"/>
                  </a:lnTo>
                  <a:lnTo>
                    <a:pt x="819" y="713"/>
                  </a:lnTo>
                  <a:lnTo>
                    <a:pt x="827" y="724"/>
                  </a:lnTo>
                  <a:lnTo>
                    <a:pt x="838" y="745"/>
                  </a:lnTo>
                  <a:lnTo>
                    <a:pt x="851" y="766"/>
                  </a:lnTo>
                  <a:lnTo>
                    <a:pt x="861" y="787"/>
                  </a:lnTo>
                  <a:lnTo>
                    <a:pt x="869" y="808"/>
                  </a:lnTo>
                  <a:lnTo>
                    <a:pt x="876" y="829"/>
                  </a:lnTo>
                  <a:lnTo>
                    <a:pt x="884" y="871"/>
                  </a:lnTo>
                  <a:lnTo>
                    <a:pt x="882" y="914"/>
                  </a:lnTo>
                  <a:lnTo>
                    <a:pt x="878" y="935"/>
                  </a:lnTo>
                  <a:lnTo>
                    <a:pt x="872" y="956"/>
                  </a:lnTo>
                  <a:lnTo>
                    <a:pt x="870" y="966"/>
                  </a:lnTo>
                  <a:lnTo>
                    <a:pt x="869" y="975"/>
                  </a:lnTo>
                  <a:lnTo>
                    <a:pt x="861" y="994"/>
                  </a:lnTo>
                  <a:lnTo>
                    <a:pt x="855" y="1011"/>
                  </a:lnTo>
                  <a:lnTo>
                    <a:pt x="848" y="1026"/>
                  </a:lnTo>
                  <a:lnTo>
                    <a:pt x="840" y="1042"/>
                  </a:lnTo>
                  <a:lnTo>
                    <a:pt x="834" y="1055"/>
                  </a:lnTo>
                  <a:lnTo>
                    <a:pt x="827" y="1066"/>
                  </a:lnTo>
                  <a:lnTo>
                    <a:pt x="821" y="1076"/>
                  </a:lnTo>
                  <a:lnTo>
                    <a:pt x="810" y="1093"/>
                  </a:lnTo>
                  <a:lnTo>
                    <a:pt x="798" y="1106"/>
                  </a:lnTo>
                  <a:lnTo>
                    <a:pt x="796" y="1099"/>
                  </a:lnTo>
                  <a:lnTo>
                    <a:pt x="794" y="1081"/>
                  </a:lnTo>
                  <a:lnTo>
                    <a:pt x="791" y="1070"/>
                  </a:lnTo>
                  <a:lnTo>
                    <a:pt x="787" y="1055"/>
                  </a:lnTo>
                  <a:lnTo>
                    <a:pt x="783" y="1040"/>
                  </a:lnTo>
                  <a:lnTo>
                    <a:pt x="777" y="1024"/>
                  </a:lnTo>
                  <a:lnTo>
                    <a:pt x="772" y="1009"/>
                  </a:lnTo>
                  <a:lnTo>
                    <a:pt x="764" y="994"/>
                  </a:lnTo>
                  <a:lnTo>
                    <a:pt x="758" y="979"/>
                  </a:lnTo>
                  <a:lnTo>
                    <a:pt x="751" y="966"/>
                  </a:lnTo>
                  <a:lnTo>
                    <a:pt x="741" y="952"/>
                  </a:lnTo>
                  <a:lnTo>
                    <a:pt x="732" y="943"/>
                  </a:lnTo>
                  <a:lnTo>
                    <a:pt x="711" y="928"/>
                  </a:lnTo>
                  <a:lnTo>
                    <a:pt x="692" y="926"/>
                  </a:lnTo>
                  <a:lnTo>
                    <a:pt x="675" y="933"/>
                  </a:lnTo>
                  <a:lnTo>
                    <a:pt x="659" y="950"/>
                  </a:lnTo>
                  <a:lnTo>
                    <a:pt x="650" y="971"/>
                  </a:lnTo>
                  <a:lnTo>
                    <a:pt x="644" y="998"/>
                  </a:lnTo>
                  <a:lnTo>
                    <a:pt x="644" y="1028"/>
                  </a:lnTo>
                  <a:lnTo>
                    <a:pt x="650" y="1057"/>
                  </a:lnTo>
                  <a:lnTo>
                    <a:pt x="654" y="1070"/>
                  </a:lnTo>
                  <a:lnTo>
                    <a:pt x="661" y="1083"/>
                  </a:lnTo>
                  <a:lnTo>
                    <a:pt x="669" y="1099"/>
                  </a:lnTo>
                  <a:lnTo>
                    <a:pt x="680" y="1114"/>
                  </a:lnTo>
                  <a:lnTo>
                    <a:pt x="692" y="1131"/>
                  </a:lnTo>
                  <a:lnTo>
                    <a:pt x="703" y="1152"/>
                  </a:lnTo>
                  <a:lnTo>
                    <a:pt x="715" y="1173"/>
                  </a:lnTo>
                  <a:lnTo>
                    <a:pt x="728" y="1194"/>
                  </a:lnTo>
                  <a:lnTo>
                    <a:pt x="739" y="1215"/>
                  </a:lnTo>
                  <a:lnTo>
                    <a:pt x="751" y="1235"/>
                  </a:lnTo>
                  <a:lnTo>
                    <a:pt x="758" y="1258"/>
                  </a:lnTo>
                  <a:lnTo>
                    <a:pt x="764" y="1277"/>
                  </a:lnTo>
                  <a:lnTo>
                    <a:pt x="770" y="1317"/>
                  </a:lnTo>
                  <a:lnTo>
                    <a:pt x="766" y="1334"/>
                  </a:lnTo>
                  <a:lnTo>
                    <a:pt x="764" y="1342"/>
                  </a:lnTo>
                  <a:lnTo>
                    <a:pt x="758" y="1350"/>
                  </a:lnTo>
                  <a:lnTo>
                    <a:pt x="747" y="1363"/>
                  </a:lnTo>
                  <a:lnTo>
                    <a:pt x="730" y="1374"/>
                  </a:lnTo>
                  <a:lnTo>
                    <a:pt x="694" y="1380"/>
                  </a:lnTo>
                  <a:lnTo>
                    <a:pt x="663" y="1363"/>
                  </a:lnTo>
                  <a:lnTo>
                    <a:pt x="650" y="1348"/>
                  </a:lnTo>
                  <a:lnTo>
                    <a:pt x="639" y="1329"/>
                  </a:lnTo>
                  <a:lnTo>
                    <a:pt x="627" y="1310"/>
                  </a:lnTo>
                  <a:lnTo>
                    <a:pt x="616" y="1289"/>
                  </a:lnTo>
                  <a:lnTo>
                    <a:pt x="606" y="1266"/>
                  </a:lnTo>
                  <a:lnTo>
                    <a:pt x="595" y="1245"/>
                  </a:lnTo>
                  <a:lnTo>
                    <a:pt x="585" y="1228"/>
                  </a:lnTo>
                  <a:lnTo>
                    <a:pt x="576" y="1211"/>
                  </a:lnTo>
                  <a:lnTo>
                    <a:pt x="555" y="1188"/>
                  </a:lnTo>
                  <a:lnTo>
                    <a:pt x="534" y="1186"/>
                  </a:lnTo>
                  <a:lnTo>
                    <a:pt x="526" y="1196"/>
                  </a:lnTo>
                  <a:lnTo>
                    <a:pt x="524" y="1215"/>
                  </a:lnTo>
                  <a:lnTo>
                    <a:pt x="528" y="1241"/>
                  </a:lnTo>
                  <a:lnTo>
                    <a:pt x="532" y="1256"/>
                  </a:lnTo>
                  <a:lnTo>
                    <a:pt x="538" y="1273"/>
                  </a:lnTo>
                  <a:lnTo>
                    <a:pt x="543" y="1292"/>
                  </a:lnTo>
                  <a:lnTo>
                    <a:pt x="549" y="1311"/>
                  </a:lnTo>
                  <a:lnTo>
                    <a:pt x="557" y="1332"/>
                  </a:lnTo>
                  <a:lnTo>
                    <a:pt x="564" y="1353"/>
                  </a:lnTo>
                  <a:lnTo>
                    <a:pt x="568" y="1365"/>
                  </a:lnTo>
                  <a:lnTo>
                    <a:pt x="572" y="1374"/>
                  </a:lnTo>
                  <a:lnTo>
                    <a:pt x="576" y="1386"/>
                  </a:lnTo>
                  <a:lnTo>
                    <a:pt x="580" y="1397"/>
                  </a:lnTo>
                  <a:lnTo>
                    <a:pt x="585" y="1408"/>
                  </a:lnTo>
                  <a:lnTo>
                    <a:pt x="589" y="1420"/>
                  </a:lnTo>
                  <a:lnTo>
                    <a:pt x="593" y="1431"/>
                  </a:lnTo>
                  <a:lnTo>
                    <a:pt x="597" y="1443"/>
                  </a:lnTo>
                  <a:lnTo>
                    <a:pt x="604" y="1465"/>
                  </a:lnTo>
                  <a:lnTo>
                    <a:pt x="608" y="1477"/>
                  </a:lnTo>
                  <a:lnTo>
                    <a:pt x="612" y="1488"/>
                  </a:lnTo>
                  <a:lnTo>
                    <a:pt x="616" y="1498"/>
                  </a:lnTo>
                  <a:lnTo>
                    <a:pt x="620" y="1509"/>
                  </a:lnTo>
                  <a:lnTo>
                    <a:pt x="625" y="1530"/>
                  </a:lnTo>
                  <a:lnTo>
                    <a:pt x="631" y="1551"/>
                  </a:lnTo>
                  <a:lnTo>
                    <a:pt x="637" y="1572"/>
                  </a:lnTo>
                  <a:lnTo>
                    <a:pt x="644" y="1608"/>
                  </a:lnTo>
                  <a:lnTo>
                    <a:pt x="644" y="1640"/>
                  </a:lnTo>
                  <a:lnTo>
                    <a:pt x="640" y="1667"/>
                  </a:lnTo>
                  <a:lnTo>
                    <a:pt x="629" y="1684"/>
                  </a:lnTo>
                  <a:lnTo>
                    <a:pt x="610" y="1694"/>
                  </a:lnTo>
                  <a:lnTo>
                    <a:pt x="568" y="1688"/>
                  </a:lnTo>
                  <a:lnTo>
                    <a:pt x="538" y="1663"/>
                  </a:lnTo>
                  <a:lnTo>
                    <a:pt x="524" y="1642"/>
                  </a:lnTo>
                  <a:lnTo>
                    <a:pt x="513" y="1619"/>
                  </a:lnTo>
                  <a:lnTo>
                    <a:pt x="504" y="1593"/>
                  </a:lnTo>
                  <a:lnTo>
                    <a:pt x="502" y="1580"/>
                  </a:lnTo>
                  <a:lnTo>
                    <a:pt x="496" y="1566"/>
                  </a:lnTo>
                  <a:lnTo>
                    <a:pt x="494" y="1553"/>
                  </a:lnTo>
                  <a:lnTo>
                    <a:pt x="490" y="1538"/>
                  </a:lnTo>
                  <a:lnTo>
                    <a:pt x="486" y="1524"/>
                  </a:lnTo>
                  <a:lnTo>
                    <a:pt x="485" y="1511"/>
                  </a:lnTo>
                  <a:lnTo>
                    <a:pt x="473" y="1456"/>
                  </a:lnTo>
                  <a:lnTo>
                    <a:pt x="471" y="1443"/>
                  </a:lnTo>
                  <a:lnTo>
                    <a:pt x="467" y="1431"/>
                  </a:lnTo>
                  <a:lnTo>
                    <a:pt x="466" y="1420"/>
                  </a:lnTo>
                  <a:lnTo>
                    <a:pt x="464" y="1410"/>
                  </a:lnTo>
                  <a:lnTo>
                    <a:pt x="456" y="1391"/>
                  </a:lnTo>
                  <a:lnTo>
                    <a:pt x="450" y="1378"/>
                  </a:lnTo>
                  <a:lnTo>
                    <a:pt x="443" y="1374"/>
                  </a:lnTo>
                  <a:lnTo>
                    <a:pt x="443" y="1384"/>
                  </a:lnTo>
                  <a:lnTo>
                    <a:pt x="443" y="1403"/>
                  </a:lnTo>
                  <a:lnTo>
                    <a:pt x="446" y="1454"/>
                  </a:lnTo>
                  <a:lnTo>
                    <a:pt x="454" y="1521"/>
                  </a:lnTo>
                  <a:lnTo>
                    <a:pt x="456" y="1593"/>
                  </a:lnTo>
                  <a:lnTo>
                    <a:pt x="454" y="1661"/>
                  </a:lnTo>
                  <a:lnTo>
                    <a:pt x="448" y="1692"/>
                  </a:lnTo>
                  <a:lnTo>
                    <a:pt x="441" y="1718"/>
                  </a:lnTo>
                  <a:lnTo>
                    <a:pt x="435" y="1730"/>
                  </a:lnTo>
                  <a:lnTo>
                    <a:pt x="429" y="1739"/>
                  </a:lnTo>
                  <a:lnTo>
                    <a:pt x="414" y="1754"/>
                  </a:lnTo>
                  <a:lnTo>
                    <a:pt x="399" y="1766"/>
                  </a:lnTo>
                  <a:lnTo>
                    <a:pt x="382" y="1773"/>
                  </a:lnTo>
                  <a:lnTo>
                    <a:pt x="355" y="1781"/>
                  </a:lnTo>
                  <a:lnTo>
                    <a:pt x="313" y="1771"/>
                  </a:lnTo>
                  <a:lnTo>
                    <a:pt x="300" y="1758"/>
                  </a:lnTo>
                  <a:lnTo>
                    <a:pt x="292" y="1741"/>
                  </a:lnTo>
                  <a:lnTo>
                    <a:pt x="291" y="1720"/>
                  </a:lnTo>
                  <a:lnTo>
                    <a:pt x="294" y="1697"/>
                  </a:lnTo>
                  <a:lnTo>
                    <a:pt x="298" y="1686"/>
                  </a:lnTo>
                  <a:lnTo>
                    <a:pt x="302" y="1675"/>
                  </a:lnTo>
                  <a:lnTo>
                    <a:pt x="312" y="1652"/>
                  </a:lnTo>
                  <a:lnTo>
                    <a:pt x="315" y="1640"/>
                  </a:lnTo>
                  <a:lnTo>
                    <a:pt x="319" y="1631"/>
                  </a:lnTo>
                  <a:lnTo>
                    <a:pt x="327" y="1612"/>
                  </a:lnTo>
                  <a:lnTo>
                    <a:pt x="331" y="1583"/>
                  </a:lnTo>
                  <a:lnTo>
                    <a:pt x="325" y="1578"/>
                  </a:lnTo>
                  <a:lnTo>
                    <a:pt x="313" y="1578"/>
                  </a:lnTo>
                  <a:lnTo>
                    <a:pt x="266" y="1583"/>
                  </a:lnTo>
                  <a:lnTo>
                    <a:pt x="201" y="1587"/>
                  </a:lnTo>
                  <a:lnTo>
                    <a:pt x="158" y="1576"/>
                  </a:lnTo>
                  <a:lnTo>
                    <a:pt x="154" y="1568"/>
                  </a:lnTo>
                  <a:lnTo>
                    <a:pt x="154" y="1561"/>
                  </a:lnTo>
                  <a:lnTo>
                    <a:pt x="156" y="1549"/>
                  </a:lnTo>
                  <a:lnTo>
                    <a:pt x="165" y="1538"/>
                  </a:lnTo>
                  <a:lnTo>
                    <a:pt x="177" y="1524"/>
                  </a:lnTo>
                  <a:lnTo>
                    <a:pt x="190" y="1513"/>
                  </a:lnTo>
                  <a:lnTo>
                    <a:pt x="203" y="1502"/>
                  </a:lnTo>
                  <a:lnTo>
                    <a:pt x="218" y="1492"/>
                  </a:lnTo>
                  <a:lnTo>
                    <a:pt x="249" y="1473"/>
                  </a:lnTo>
                  <a:lnTo>
                    <a:pt x="279" y="1456"/>
                  </a:lnTo>
                  <a:lnTo>
                    <a:pt x="306" y="1441"/>
                  </a:lnTo>
                  <a:lnTo>
                    <a:pt x="325" y="1424"/>
                  </a:lnTo>
                  <a:lnTo>
                    <a:pt x="336" y="1405"/>
                  </a:lnTo>
                  <a:lnTo>
                    <a:pt x="334" y="1384"/>
                  </a:lnTo>
                  <a:lnTo>
                    <a:pt x="329" y="1376"/>
                  </a:lnTo>
                  <a:lnTo>
                    <a:pt x="317" y="1369"/>
                  </a:lnTo>
                  <a:lnTo>
                    <a:pt x="283" y="1361"/>
                  </a:lnTo>
                  <a:lnTo>
                    <a:pt x="190" y="1359"/>
                  </a:lnTo>
                  <a:lnTo>
                    <a:pt x="104" y="1353"/>
                  </a:lnTo>
                  <a:lnTo>
                    <a:pt x="80" y="1340"/>
                  </a:lnTo>
                  <a:lnTo>
                    <a:pt x="74" y="1331"/>
                  </a:lnTo>
                  <a:lnTo>
                    <a:pt x="74" y="1317"/>
                  </a:lnTo>
                  <a:lnTo>
                    <a:pt x="80" y="1302"/>
                  </a:lnTo>
                  <a:lnTo>
                    <a:pt x="87" y="1289"/>
                  </a:lnTo>
                  <a:lnTo>
                    <a:pt x="99" y="1279"/>
                  </a:lnTo>
                  <a:lnTo>
                    <a:pt x="114" y="1270"/>
                  </a:lnTo>
                  <a:lnTo>
                    <a:pt x="148" y="1254"/>
                  </a:lnTo>
                  <a:lnTo>
                    <a:pt x="186" y="1241"/>
                  </a:lnTo>
                  <a:lnTo>
                    <a:pt x="228" y="1228"/>
                  </a:lnTo>
                  <a:lnTo>
                    <a:pt x="266" y="1215"/>
                  </a:lnTo>
                  <a:lnTo>
                    <a:pt x="323" y="1177"/>
                  </a:lnTo>
                  <a:lnTo>
                    <a:pt x="336" y="1154"/>
                  </a:lnTo>
                  <a:lnTo>
                    <a:pt x="344" y="1131"/>
                  </a:lnTo>
                  <a:lnTo>
                    <a:pt x="344" y="1112"/>
                  </a:lnTo>
                  <a:lnTo>
                    <a:pt x="340" y="1104"/>
                  </a:lnTo>
                  <a:lnTo>
                    <a:pt x="336" y="1097"/>
                  </a:lnTo>
                  <a:lnTo>
                    <a:pt x="323" y="1085"/>
                  </a:lnTo>
                  <a:lnTo>
                    <a:pt x="304" y="1078"/>
                  </a:lnTo>
                  <a:lnTo>
                    <a:pt x="249" y="1081"/>
                  </a:lnTo>
                  <a:lnTo>
                    <a:pt x="192" y="1102"/>
                  </a:lnTo>
                  <a:lnTo>
                    <a:pt x="171" y="1116"/>
                  </a:lnTo>
                  <a:lnTo>
                    <a:pt x="150" y="1129"/>
                  </a:lnTo>
                  <a:lnTo>
                    <a:pt x="129" y="1142"/>
                  </a:lnTo>
                  <a:lnTo>
                    <a:pt x="108" y="1152"/>
                  </a:lnTo>
                  <a:lnTo>
                    <a:pt x="55" y="1156"/>
                  </a:lnTo>
                  <a:lnTo>
                    <a:pt x="26" y="1146"/>
                  </a:lnTo>
                  <a:lnTo>
                    <a:pt x="9" y="1123"/>
                  </a:lnTo>
                  <a:lnTo>
                    <a:pt x="0" y="1093"/>
                  </a:lnTo>
                  <a:lnTo>
                    <a:pt x="0" y="1059"/>
                  </a:lnTo>
                  <a:lnTo>
                    <a:pt x="4" y="1040"/>
                  </a:lnTo>
                  <a:lnTo>
                    <a:pt x="7" y="1023"/>
                  </a:lnTo>
                  <a:lnTo>
                    <a:pt x="15" y="1005"/>
                  </a:lnTo>
                  <a:lnTo>
                    <a:pt x="24" y="988"/>
                  </a:lnTo>
                  <a:lnTo>
                    <a:pt x="36" y="975"/>
                  </a:lnTo>
                  <a:lnTo>
                    <a:pt x="49" y="962"/>
                  </a:lnTo>
                  <a:lnTo>
                    <a:pt x="64" y="952"/>
                  </a:lnTo>
                  <a:lnTo>
                    <a:pt x="81" y="945"/>
                  </a:lnTo>
                  <a:lnTo>
                    <a:pt x="121" y="935"/>
                  </a:lnTo>
                  <a:lnTo>
                    <a:pt x="171" y="928"/>
                  </a:lnTo>
                  <a:lnTo>
                    <a:pt x="272" y="918"/>
                  </a:lnTo>
                  <a:lnTo>
                    <a:pt x="353" y="901"/>
                  </a:lnTo>
                  <a:lnTo>
                    <a:pt x="378" y="886"/>
                  </a:lnTo>
                  <a:lnTo>
                    <a:pt x="386" y="865"/>
                  </a:lnTo>
                  <a:lnTo>
                    <a:pt x="382" y="855"/>
                  </a:lnTo>
                  <a:lnTo>
                    <a:pt x="376" y="848"/>
                  </a:lnTo>
                  <a:lnTo>
                    <a:pt x="351" y="844"/>
                  </a:lnTo>
                  <a:lnTo>
                    <a:pt x="273" y="855"/>
                  </a:lnTo>
                  <a:lnTo>
                    <a:pt x="232" y="865"/>
                  </a:lnTo>
                  <a:lnTo>
                    <a:pt x="194" y="869"/>
                  </a:lnTo>
                  <a:lnTo>
                    <a:pt x="161" y="863"/>
                  </a:lnTo>
                  <a:lnTo>
                    <a:pt x="142" y="844"/>
                  </a:lnTo>
                  <a:lnTo>
                    <a:pt x="138" y="829"/>
                  </a:lnTo>
                  <a:lnTo>
                    <a:pt x="138" y="810"/>
                  </a:lnTo>
                  <a:lnTo>
                    <a:pt x="142" y="785"/>
                  </a:lnTo>
                  <a:lnTo>
                    <a:pt x="146" y="772"/>
                  </a:lnTo>
                  <a:lnTo>
                    <a:pt x="150" y="758"/>
                  </a:lnTo>
                  <a:lnTo>
                    <a:pt x="154" y="743"/>
                  </a:lnTo>
                  <a:lnTo>
                    <a:pt x="159" y="730"/>
                  </a:lnTo>
                  <a:lnTo>
                    <a:pt x="165" y="713"/>
                  </a:lnTo>
                  <a:lnTo>
                    <a:pt x="171" y="698"/>
                  </a:lnTo>
                  <a:lnTo>
                    <a:pt x="178" y="682"/>
                  </a:lnTo>
                  <a:lnTo>
                    <a:pt x="186" y="667"/>
                  </a:lnTo>
                  <a:lnTo>
                    <a:pt x="196" y="650"/>
                  </a:lnTo>
                  <a:lnTo>
                    <a:pt x="203" y="635"/>
                  </a:lnTo>
                  <a:lnTo>
                    <a:pt x="213" y="618"/>
                  </a:lnTo>
                  <a:lnTo>
                    <a:pt x="222" y="602"/>
                  </a:lnTo>
                  <a:lnTo>
                    <a:pt x="234" y="587"/>
                  </a:lnTo>
                  <a:lnTo>
                    <a:pt x="243" y="572"/>
                  </a:lnTo>
                  <a:lnTo>
                    <a:pt x="254" y="559"/>
                  </a:lnTo>
                  <a:lnTo>
                    <a:pt x="266" y="545"/>
                  </a:lnTo>
                  <a:lnTo>
                    <a:pt x="277" y="532"/>
                  </a:lnTo>
                  <a:lnTo>
                    <a:pt x="291" y="521"/>
                  </a:lnTo>
                  <a:lnTo>
                    <a:pt x="302" y="509"/>
                  </a:lnTo>
                  <a:lnTo>
                    <a:pt x="313" y="500"/>
                  </a:lnTo>
                  <a:lnTo>
                    <a:pt x="340" y="483"/>
                  </a:lnTo>
                  <a:lnTo>
                    <a:pt x="365" y="469"/>
                  </a:lnTo>
                  <a:lnTo>
                    <a:pt x="391" y="464"/>
                  </a:lnTo>
                  <a:lnTo>
                    <a:pt x="439" y="452"/>
                  </a:lnTo>
                  <a:lnTo>
                    <a:pt x="481" y="433"/>
                  </a:lnTo>
                  <a:lnTo>
                    <a:pt x="515" y="409"/>
                  </a:lnTo>
                  <a:lnTo>
                    <a:pt x="528" y="395"/>
                  </a:lnTo>
                  <a:lnTo>
                    <a:pt x="542" y="382"/>
                  </a:lnTo>
                  <a:lnTo>
                    <a:pt x="553" y="367"/>
                  </a:lnTo>
                  <a:lnTo>
                    <a:pt x="562" y="353"/>
                  </a:lnTo>
                  <a:lnTo>
                    <a:pt x="578" y="333"/>
                  </a:lnTo>
                  <a:lnTo>
                    <a:pt x="585" y="315"/>
                  </a:lnTo>
                  <a:lnTo>
                    <a:pt x="589" y="310"/>
                  </a:lnTo>
                  <a:lnTo>
                    <a:pt x="530" y="566"/>
                  </a:lnTo>
                  <a:lnTo>
                    <a:pt x="216" y="777"/>
                  </a:lnTo>
                  <a:lnTo>
                    <a:pt x="517" y="650"/>
                  </a:lnTo>
                  <a:lnTo>
                    <a:pt x="443" y="956"/>
                  </a:lnTo>
                  <a:lnTo>
                    <a:pt x="93" y="1036"/>
                  </a:lnTo>
                  <a:lnTo>
                    <a:pt x="433" y="1019"/>
                  </a:lnTo>
                  <a:lnTo>
                    <a:pt x="393" y="1222"/>
                  </a:lnTo>
                  <a:lnTo>
                    <a:pt x="148" y="1308"/>
                  </a:lnTo>
                  <a:lnTo>
                    <a:pt x="382" y="1277"/>
                  </a:lnTo>
                  <a:lnTo>
                    <a:pt x="361" y="1446"/>
                  </a:lnTo>
                  <a:lnTo>
                    <a:pt x="237" y="1540"/>
                  </a:lnTo>
                  <a:lnTo>
                    <a:pt x="370" y="1490"/>
                  </a:lnTo>
                  <a:lnTo>
                    <a:pt x="376" y="1718"/>
                  </a:lnTo>
                  <a:lnTo>
                    <a:pt x="403" y="1429"/>
                  </a:lnTo>
                  <a:lnTo>
                    <a:pt x="435" y="1211"/>
                  </a:lnTo>
                  <a:lnTo>
                    <a:pt x="572" y="1619"/>
                  </a:lnTo>
                  <a:lnTo>
                    <a:pt x="462" y="1131"/>
                  </a:lnTo>
                  <a:lnTo>
                    <a:pt x="502" y="967"/>
                  </a:lnTo>
                  <a:lnTo>
                    <a:pt x="696" y="1308"/>
                  </a:lnTo>
                  <a:lnTo>
                    <a:pt x="526" y="893"/>
                  </a:lnTo>
                  <a:lnTo>
                    <a:pt x="581" y="650"/>
                  </a:lnTo>
                  <a:lnTo>
                    <a:pt x="800" y="895"/>
                  </a:lnTo>
                  <a:lnTo>
                    <a:pt x="595" y="576"/>
                  </a:lnTo>
                  <a:lnTo>
                    <a:pt x="599" y="544"/>
                  </a:lnTo>
                  <a:lnTo>
                    <a:pt x="602" y="509"/>
                  </a:lnTo>
                  <a:lnTo>
                    <a:pt x="608" y="466"/>
                  </a:lnTo>
                  <a:lnTo>
                    <a:pt x="616" y="418"/>
                  </a:lnTo>
                  <a:lnTo>
                    <a:pt x="623" y="371"/>
                  </a:lnTo>
                  <a:lnTo>
                    <a:pt x="627" y="359"/>
                  </a:lnTo>
                  <a:lnTo>
                    <a:pt x="629" y="348"/>
                  </a:lnTo>
                  <a:lnTo>
                    <a:pt x="631" y="336"/>
                  </a:lnTo>
                  <a:lnTo>
                    <a:pt x="635" y="327"/>
                  </a:lnTo>
                  <a:lnTo>
                    <a:pt x="637" y="317"/>
                  </a:lnTo>
                  <a:lnTo>
                    <a:pt x="639" y="306"/>
                  </a:lnTo>
                  <a:lnTo>
                    <a:pt x="644" y="291"/>
                  </a:lnTo>
                  <a:lnTo>
                    <a:pt x="652" y="274"/>
                  </a:lnTo>
                  <a:lnTo>
                    <a:pt x="658" y="262"/>
                  </a:lnTo>
                  <a:lnTo>
                    <a:pt x="661" y="253"/>
                  </a:lnTo>
                  <a:lnTo>
                    <a:pt x="667" y="241"/>
                  </a:lnTo>
                  <a:lnTo>
                    <a:pt x="675" y="232"/>
                  </a:lnTo>
                  <a:lnTo>
                    <a:pt x="680" y="220"/>
                  </a:lnTo>
                  <a:lnTo>
                    <a:pt x="688" y="209"/>
                  </a:lnTo>
                  <a:lnTo>
                    <a:pt x="697" y="196"/>
                  </a:lnTo>
                  <a:lnTo>
                    <a:pt x="705" y="184"/>
                  </a:lnTo>
                  <a:lnTo>
                    <a:pt x="713" y="173"/>
                  </a:lnTo>
                  <a:lnTo>
                    <a:pt x="722" y="160"/>
                  </a:lnTo>
                  <a:lnTo>
                    <a:pt x="730" y="148"/>
                  </a:lnTo>
                  <a:lnTo>
                    <a:pt x="739" y="137"/>
                  </a:lnTo>
                  <a:lnTo>
                    <a:pt x="749" y="123"/>
                  </a:lnTo>
                  <a:lnTo>
                    <a:pt x="756" y="112"/>
                  </a:lnTo>
                  <a:lnTo>
                    <a:pt x="773" y="91"/>
                  </a:lnTo>
                  <a:lnTo>
                    <a:pt x="783" y="80"/>
                  </a:lnTo>
                  <a:lnTo>
                    <a:pt x="791" y="68"/>
                  </a:lnTo>
                  <a:lnTo>
                    <a:pt x="806" y="49"/>
                  </a:lnTo>
                  <a:lnTo>
                    <a:pt x="819" y="32"/>
                  </a:lnTo>
                  <a:lnTo>
                    <a:pt x="831" y="19"/>
                  </a:lnTo>
                  <a:lnTo>
                    <a:pt x="838" y="8"/>
                  </a:lnTo>
                  <a:lnTo>
                    <a:pt x="846" y="0"/>
                  </a:lnTo>
                  <a:lnTo>
                    <a:pt x="850" y="230"/>
                  </a:lnTo>
                  <a:lnTo>
                    <a:pt x="832" y="226"/>
                  </a:lnTo>
                  <a:lnTo>
                    <a:pt x="787" y="239"/>
                  </a:lnTo>
                  <a:lnTo>
                    <a:pt x="734" y="268"/>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8" name="Freeform 7">
              <a:extLst>
                <a:ext uri="{FF2B5EF4-FFF2-40B4-BE49-F238E27FC236}">
                  <a16:creationId xmlns:a16="http://schemas.microsoft.com/office/drawing/2014/main" id="{FB6B183C-42BA-4284-BD13-0AC331EB0270}"/>
                </a:ext>
              </a:extLst>
            </p:cNvPr>
            <p:cNvSpPr>
              <a:spLocks/>
            </p:cNvSpPr>
            <p:nvPr/>
          </p:nvSpPr>
          <p:spPr bwMode="auto">
            <a:xfrm rot="-4460609">
              <a:off x="506" y="250"/>
              <a:ext cx="466" cy="230"/>
            </a:xfrm>
            <a:custGeom>
              <a:avLst/>
              <a:gdLst>
                <a:gd name="T0" fmla="*/ 1 w 931"/>
                <a:gd name="T1" fmla="*/ 1 h 460"/>
                <a:gd name="T2" fmla="*/ 1 w 931"/>
                <a:gd name="T3" fmla="*/ 1 h 460"/>
                <a:gd name="T4" fmla="*/ 1 w 931"/>
                <a:gd name="T5" fmla="*/ 1 h 460"/>
                <a:gd name="T6" fmla="*/ 1 w 931"/>
                <a:gd name="T7" fmla="*/ 1 h 460"/>
                <a:gd name="T8" fmla="*/ 1 w 931"/>
                <a:gd name="T9" fmla="*/ 1 h 460"/>
                <a:gd name="T10" fmla="*/ 1 w 931"/>
                <a:gd name="T11" fmla="*/ 1 h 460"/>
                <a:gd name="T12" fmla="*/ 1 w 931"/>
                <a:gd name="T13" fmla="*/ 1 h 460"/>
                <a:gd name="T14" fmla="*/ 1 w 931"/>
                <a:gd name="T15" fmla="*/ 1 h 460"/>
                <a:gd name="T16" fmla="*/ 1 w 931"/>
                <a:gd name="T17" fmla="*/ 1 h 460"/>
                <a:gd name="T18" fmla="*/ 1 w 931"/>
                <a:gd name="T19" fmla="*/ 1 h 460"/>
                <a:gd name="T20" fmla="*/ 1 w 931"/>
                <a:gd name="T21" fmla="*/ 1 h 460"/>
                <a:gd name="T22" fmla="*/ 1 w 931"/>
                <a:gd name="T23" fmla="*/ 1 h 460"/>
                <a:gd name="T24" fmla="*/ 1 w 931"/>
                <a:gd name="T25" fmla="*/ 1 h 460"/>
                <a:gd name="T26" fmla="*/ 1 w 931"/>
                <a:gd name="T27" fmla="*/ 1 h 460"/>
                <a:gd name="T28" fmla="*/ 1 w 931"/>
                <a:gd name="T29" fmla="*/ 1 h 460"/>
                <a:gd name="T30" fmla="*/ 1 w 931"/>
                <a:gd name="T31" fmla="*/ 1 h 460"/>
                <a:gd name="T32" fmla="*/ 1 w 931"/>
                <a:gd name="T33" fmla="*/ 1 h 460"/>
                <a:gd name="T34" fmla="*/ 1 w 931"/>
                <a:gd name="T35" fmla="*/ 1 h 460"/>
                <a:gd name="T36" fmla="*/ 1 w 931"/>
                <a:gd name="T37" fmla="*/ 1 h 460"/>
                <a:gd name="T38" fmla="*/ 1 w 931"/>
                <a:gd name="T39" fmla="*/ 1 h 460"/>
                <a:gd name="T40" fmla="*/ 1 w 931"/>
                <a:gd name="T41" fmla="*/ 1 h 460"/>
                <a:gd name="T42" fmla="*/ 1 w 931"/>
                <a:gd name="T43" fmla="*/ 1 h 460"/>
                <a:gd name="T44" fmla="*/ 1 w 931"/>
                <a:gd name="T45" fmla="*/ 1 h 460"/>
                <a:gd name="T46" fmla="*/ 1 w 931"/>
                <a:gd name="T47" fmla="*/ 1 h 460"/>
                <a:gd name="T48" fmla="*/ 1 w 931"/>
                <a:gd name="T49" fmla="*/ 1 h 460"/>
                <a:gd name="T50" fmla="*/ 1 w 931"/>
                <a:gd name="T51" fmla="*/ 1 h 460"/>
                <a:gd name="T52" fmla="*/ 1 w 931"/>
                <a:gd name="T53" fmla="*/ 1 h 460"/>
                <a:gd name="T54" fmla="*/ 1 w 931"/>
                <a:gd name="T55" fmla="*/ 1 h 460"/>
                <a:gd name="T56" fmla="*/ 1 w 931"/>
                <a:gd name="T57" fmla="*/ 1 h 460"/>
                <a:gd name="T58" fmla="*/ 1 w 931"/>
                <a:gd name="T59" fmla="*/ 1 h 460"/>
                <a:gd name="T60" fmla="*/ 1 w 931"/>
                <a:gd name="T61" fmla="*/ 1 h 460"/>
                <a:gd name="T62" fmla="*/ 1 w 931"/>
                <a:gd name="T63" fmla="*/ 1 h 460"/>
                <a:gd name="T64" fmla="*/ 1 w 931"/>
                <a:gd name="T65" fmla="*/ 1 h 460"/>
                <a:gd name="T66" fmla="*/ 1 w 931"/>
                <a:gd name="T67" fmla="*/ 1 h 460"/>
                <a:gd name="T68" fmla="*/ 1 w 931"/>
                <a:gd name="T69" fmla="*/ 1 h 460"/>
                <a:gd name="T70" fmla="*/ 1 w 931"/>
                <a:gd name="T71" fmla="*/ 1 h 460"/>
                <a:gd name="T72" fmla="*/ 1 w 931"/>
                <a:gd name="T73" fmla="*/ 1 h 460"/>
                <a:gd name="T74" fmla="*/ 1 w 931"/>
                <a:gd name="T75" fmla="*/ 1 h 460"/>
                <a:gd name="T76" fmla="*/ 1 w 931"/>
                <a:gd name="T77" fmla="*/ 1 h 460"/>
                <a:gd name="T78" fmla="*/ 1 w 931"/>
                <a:gd name="T79" fmla="*/ 1 h 460"/>
                <a:gd name="T80" fmla="*/ 1 w 931"/>
                <a:gd name="T81" fmla="*/ 1 h 460"/>
                <a:gd name="T82" fmla="*/ 1 w 931"/>
                <a:gd name="T83" fmla="*/ 1 h 460"/>
                <a:gd name="T84" fmla="*/ 1 w 931"/>
                <a:gd name="T85" fmla="*/ 1 h 460"/>
                <a:gd name="T86" fmla="*/ 1 w 931"/>
                <a:gd name="T87" fmla="*/ 1 h 460"/>
                <a:gd name="T88" fmla="*/ 1 w 931"/>
                <a:gd name="T89" fmla="*/ 1 h 460"/>
                <a:gd name="T90" fmla="*/ 1 w 931"/>
                <a:gd name="T91" fmla="*/ 1 h 460"/>
                <a:gd name="T92" fmla="*/ 1 w 931"/>
                <a:gd name="T93" fmla="*/ 1 h 460"/>
                <a:gd name="T94" fmla="*/ 1 w 931"/>
                <a:gd name="T95" fmla="*/ 1 h 460"/>
                <a:gd name="T96" fmla="*/ 1 w 931"/>
                <a:gd name="T97" fmla="*/ 1 h 460"/>
                <a:gd name="T98" fmla="*/ 1 w 931"/>
                <a:gd name="T99" fmla="*/ 1 h 460"/>
                <a:gd name="T100" fmla="*/ 1 w 931"/>
                <a:gd name="T101" fmla="*/ 1 h 460"/>
                <a:gd name="T102" fmla="*/ 1 w 931"/>
                <a:gd name="T103" fmla="*/ 1 h 460"/>
                <a:gd name="T104" fmla="*/ 1 w 931"/>
                <a:gd name="T105" fmla="*/ 1 h 460"/>
                <a:gd name="T106" fmla="*/ 1 w 931"/>
                <a:gd name="T107" fmla="*/ 1 h 460"/>
                <a:gd name="T108" fmla="*/ 1 w 931"/>
                <a:gd name="T109" fmla="*/ 1 h 460"/>
                <a:gd name="T110" fmla="*/ 1 w 931"/>
                <a:gd name="T111" fmla="*/ 1 h 460"/>
                <a:gd name="T112" fmla="*/ 1 w 931"/>
                <a:gd name="T113" fmla="*/ 1 h 460"/>
                <a:gd name="T114" fmla="*/ 1 w 931"/>
                <a:gd name="T115" fmla="*/ 1 h 4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31"/>
                <a:gd name="T175" fmla="*/ 0 h 460"/>
                <a:gd name="T176" fmla="*/ 931 w 931"/>
                <a:gd name="T177" fmla="*/ 460 h 4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31" h="460">
                  <a:moveTo>
                    <a:pt x="150" y="313"/>
                  </a:moveTo>
                  <a:lnTo>
                    <a:pt x="154" y="315"/>
                  </a:lnTo>
                  <a:lnTo>
                    <a:pt x="161" y="315"/>
                  </a:lnTo>
                  <a:lnTo>
                    <a:pt x="169" y="315"/>
                  </a:lnTo>
                  <a:lnTo>
                    <a:pt x="176" y="313"/>
                  </a:lnTo>
                  <a:lnTo>
                    <a:pt x="184" y="311"/>
                  </a:lnTo>
                  <a:lnTo>
                    <a:pt x="193" y="310"/>
                  </a:lnTo>
                  <a:lnTo>
                    <a:pt x="214" y="302"/>
                  </a:lnTo>
                  <a:lnTo>
                    <a:pt x="235" y="291"/>
                  </a:lnTo>
                  <a:lnTo>
                    <a:pt x="247" y="283"/>
                  </a:lnTo>
                  <a:lnTo>
                    <a:pt x="252" y="277"/>
                  </a:lnTo>
                  <a:lnTo>
                    <a:pt x="256" y="273"/>
                  </a:lnTo>
                  <a:lnTo>
                    <a:pt x="262" y="268"/>
                  </a:lnTo>
                  <a:lnTo>
                    <a:pt x="268" y="262"/>
                  </a:lnTo>
                  <a:lnTo>
                    <a:pt x="271" y="254"/>
                  </a:lnTo>
                  <a:lnTo>
                    <a:pt x="277" y="249"/>
                  </a:lnTo>
                  <a:lnTo>
                    <a:pt x="281" y="241"/>
                  </a:lnTo>
                  <a:lnTo>
                    <a:pt x="287" y="234"/>
                  </a:lnTo>
                  <a:lnTo>
                    <a:pt x="290" y="226"/>
                  </a:lnTo>
                  <a:lnTo>
                    <a:pt x="294" y="220"/>
                  </a:lnTo>
                  <a:lnTo>
                    <a:pt x="298" y="213"/>
                  </a:lnTo>
                  <a:lnTo>
                    <a:pt x="304" y="207"/>
                  </a:lnTo>
                  <a:lnTo>
                    <a:pt x="306" y="199"/>
                  </a:lnTo>
                  <a:lnTo>
                    <a:pt x="309" y="194"/>
                  </a:lnTo>
                  <a:lnTo>
                    <a:pt x="313" y="186"/>
                  </a:lnTo>
                  <a:lnTo>
                    <a:pt x="317" y="180"/>
                  </a:lnTo>
                  <a:lnTo>
                    <a:pt x="323" y="169"/>
                  </a:lnTo>
                  <a:lnTo>
                    <a:pt x="327" y="163"/>
                  </a:lnTo>
                  <a:lnTo>
                    <a:pt x="330" y="156"/>
                  </a:lnTo>
                  <a:lnTo>
                    <a:pt x="336" y="146"/>
                  </a:lnTo>
                  <a:lnTo>
                    <a:pt x="342" y="135"/>
                  </a:lnTo>
                  <a:lnTo>
                    <a:pt x="349" y="125"/>
                  </a:lnTo>
                  <a:lnTo>
                    <a:pt x="357" y="116"/>
                  </a:lnTo>
                  <a:lnTo>
                    <a:pt x="365" y="108"/>
                  </a:lnTo>
                  <a:lnTo>
                    <a:pt x="382" y="93"/>
                  </a:lnTo>
                  <a:lnTo>
                    <a:pt x="401" y="83"/>
                  </a:lnTo>
                  <a:lnTo>
                    <a:pt x="412" y="80"/>
                  </a:lnTo>
                  <a:lnTo>
                    <a:pt x="422" y="76"/>
                  </a:lnTo>
                  <a:lnTo>
                    <a:pt x="427" y="74"/>
                  </a:lnTo>
                  <a:lnTo>
                    <a:pt x="433" y="74"/>
                  </a:lnTo>
                  <a:lnTo>
                    <a:pt x="443" y="72"/>
                  </a:lnTo>
                  <a:lnTo>
                    <a:pt x="452" y="70"/>
                  </a:lnTo>
                  <a:lnTo>
                    <a:pt x="460" y="70"/>
                  </a:lnTo>
                  <a:lnTo>
                    <a:pt x="469" y="68"/>
                  </a:lnTo>
                  <a:lnTo>
                    <a:pt x="477" y="68"/>
                  </a:lnTo>
                  <a:lnTo>
                    <a:pt x="482" y="68"/>
                  </a:lnTo>
                  <a:lnTo>
                    <a:pt x="490" y="70"/>
                  </a:lnTo>
                  <a:lnTo>
                    <a:pt x="500" y="70"/>
                  </a:lnTo>
                  <a:lnTo>
                    <a:pt x="509" y="72"/>
                  </a:lnTo>
                  <a:lnTo>
                    <a:pt x="505" y="74"/>
                  </a:lnTo>
                  <a:lnTo>
                    <a:pt x="498" y="80"/>
                  </a:lnTo>
                  <a:lnTo>
                    <a:pt x="494" y="85"/>
                  </a:lnTo>
                  <a:lnTo>
                    <a:pt x="488" y="91"/>
                  </a:lnTo>
                  <a:lnTo>
                    <a:pt x="482" y="95"/>
                  </a:lnTo>
                  <a:lnTo>
                    <a:pt x="477" y="102"/>
                  </a:lnTo>
                  <a:lnTo>
                    <a:pt x="471" y="108"/>
                  </a:lnTo>
                  <a:lnTo>
                    <a:pt x="467" y="116"/>
                  </a:lnTo>
                  <a:lnTo>
                    <a:pt x="462" y="121"/>
                  </a:lnTo>
                  <a:lnTo>
                    <a:pt x="458" y="129"/>
                  </a:lnTo>
                  <a:lnTo>
                    <a:pt x="454" y="137"/>
                  </a:lnTo>
                  <a:lnTo>
                    <a:pt x="452" y="144"/>
                  </a:lnTo>
                  <a:lnTo>
                    <a:pt x="450" y="156"/>
                  </a:lnTo>
                  <a:lnTo>
                    <a:pt x="454" y="165"/>
                  </a:lnTo>
                  <a:lnTo>
                    <a:pt x="463" y="171"/>
                  </a:lnTo>
                  <a:lnTo>
                    <a:pt x="473" y="175"/>
                  </a:lnTo>
                  <a:lnTo>
                    <a:pt x="486" y="173"/>
                  </a:lnTo>
                  <a:lnTo>
                    <a:pt x="500" y="169"/>
                  </a:lnTo>
                  <a:lnTo>
                    <a:pt x="513" y="161"/>
                  </a:lnTo>
                  <a:lnTo>
                    <a:pt x="524" y="152"/>
                  </a:lnTo>
                  <a:lnTo>
                    <a:pt x="530" y="146"/>
                  </a:lnTo>
                  <a:lnTo>
                    <a:pt x="534" y="138"/>
                  </a:lnTo>
                  <a:lnTo>
                    <a:pt x="538" y="131"/>
                  </a:lnTo>
                  <a:lnTo>
                    <a:pt x="541" y="123"/>
                  </a:lnTo>
                  <a:lnTo>
                    <a:pt x="547" y="114"/>
                  </a:lnTo>
                  <a:lnTo>
                    <a:pt x="553" y="102"/>
                  </a:lnTo>
                  <a:lnTo>
                    <a:pt x="559" y="93"/>
                  </a:lnTo>
                  <a:lnTo>
                    <a:pt x="564" y="81"/>
                  </a:lnTo>
                  <a:lnTo>
                    <a:pt x="572" y="70"/>
                  </a:lnTo>
                  <a:lnTo>
                    <a:pt x="579" y="61"/>
                  </a:lnTo>
                  <a:lnTo>
                    <a:pt x="587" y="51"/>
                  </a:lnTo>
                  <a:lnTo>
                    <a:pt x="595" y="43"/>
                  </a:lnTo>
                  <a:lnTo>
                    <a:pt x="610" y="32"/>
                  </a:lnTo>
                  <a:lnTo>
                    <a:pt x="619" y="28"/>
                  </a:lnTo>
                  <a:lnTo>
                    <a:pt x="623" y="28"/>
                  </a:lnTo>
                  <a:lnTo>
                    <a:pt x="627" y="28"/>
                  </a:lnTo>
                  <a:lnTo>
                    <a:pt x="636" y="30"/>
                  </a:lnTo>
                  <a:lnTo>
                    <a:pt x="646" y="34"/>
                  </a:lnTo>
                  <a:lnTo>
                    <a:pt x="657" y="49"/>
                  </a:lnTo>
                  <a:lnTo>
                    <a:pt x="657" y="66"/>
                  </a:lnTo>
                  <a:lnTo>
                    <a:pt x="654" y="78"/>
                  </a:lnTo>
                  <a:lnTo>
                    <a:pt x="650" y="87"/>
                  </a:lnTo>
                  <a:lnTo>
                    <a:pt x="642" y="97"/>
                  </a:lnTo>
                  <a:lnTo>
                    <a:pt x="636" y="108"/>
                  </a:lnTo>
                  <a:lnTo>
                    <a:pt x="629" y="118"/>
                  </a:lnTo>
                  <a:lnTo>
                    <a:pt x="623" y="127"/>
                  </a:lnTo>
                  <a:lnTo>
                    <a:pt x="617" y="137"/>
                  </a:lnTo>
                  <a:lnTo>
                    <a:pt x="612" y="146"/>
                  </a:lnTo>
                  <a:lnTo>
                    <a:pt x="606" y="159"/>
                  </a:lnTo>
                  <a:lnTo>
                    <a:pt x="612" y="171"/>
                  </a:lnTo>
                  <a:lnTo>
                    <a:pt x="617" y="171"/>
                  </a:lnTo>
                  <a:lnTo>
                    <a:pt x="627" y="167"/>
                  </a:lnTo>
                  <a:lnTo>
                    <a:pt x="638" y="157"/>
                  </a:lnTo>
                  <a:lnTo>
                    <a:pt x="644" y="152"/>
                  </a:lnTo>
                  <a:lnTo>
                    <a:pt x="650" y="146"/>
                  </a:lnTo>
                  <a:lnTo>
                    <a:pt x="657" y="138"/>
                  </a:lnTo>
                  <a:lnTo>
                    <a:pt x="663" y="131"/>
                  </a:lnTo>
                  <a:lnTo>
                    <a:pt x="671" y="121"/>
                  </a:lnTo>
                  <a:lnTo>
                    <a:pt x="678" y="114"/>
                  </a:lnTo>
                  <a:lnTo>
                    <a:pt x="682" y="110"/>
                  </a:lnTo>
                  <a:lnTo>
                    <a:pt x="686" y="104"/>
                  </a:lnTo>
                  <a:lnTo>
                    <a:pt x="690" y="100"/>
                  </a:lnTo>
                  <a:lnTo>
                    <a:pt x="695" y="95"/>
                  </a:lnTo>
                  <a:lnTo>
                    <a:pt x="699" y="91"/>
                  </a:lnTo>
                  <a:lnTo>
                    <a:pt x="703" y="87"/>
                  </a:lnTo>
                  <a:lnTo>
                    <a:pt x="707" y="81"/>
                  </a:lnTo>
                  <a:lnTo>
                    <a:pt x="711" y="78"/>
                  </a:lnTo>
                  <a:lnTo>
                    <a:pt x="718" y="68"/>
                  </a:lnTo>
                  <a:lnTo>
                    <a:pt x="722" y="62"/>
                  </a:lnTo>
                  <a:lnTo>
                    <a:pt x="726" y="59"/>
                  </a:lnTo>
                  <a:lnTo>
                    <a:pt x="732" y="53"/>
                  </a:lnTo>
                  <a:lnTo>
                    <a:pt x="735" y="49"/>
                  </a:lnTo>
                  <a:lnTo>
                    <a:pt x="743" y="42"/>
                  </a:lnTo>
                  <a:lnTo>
                    <a:pt x="751" y="34"/>
                  </a:lnTo>
                  <a:lnTo>
                    <a:pt x="758" y="26"/>
                  </a:lnTo>
                  <a:lnTo>
                    <a:pt x="773" y="13"/>
                  </a:lnTo>
                  <a:lnTo>
                    <a:pt x="787" y="5"/>
                  </a:lnTo>
                  <a:lnTo>
                    <a:pt x="800" y="0"/>
                  </a:lnTo>
                  <a:lnTo>
                    <a:pt x="811" y="0"/>
                  </a:lnTo>
                  <a:lnTo>
                    <a:pt x="819" y="7"/>
                  </a:lnTo>
                  <a:lnTo>
                    <a:pt x="828" y="26"/>
                  </a:lnTo>
                  <a:lnTo>
                    <a:pt x="825" y="47"/>
                  </a:lnTo>
                  <a:lnTo>
                    <a:pt x="819" y="59"/>
                  </a:lnTo>
                  <a:lnTo>
                    <a:pt x="811" y="68"/>
                  </a:lnTo>
                  <a:lnTo>
                    <a:pt x="802" y="80"/>
                  </a:lnTo>
                  <a:lnTo>
                    <a:pt x="796" y="85"/>
                  </a:lnTo>
                  <a:lnTo>
                    <a:pt x="792" y="91"/>
                  </a:lnTo>
                  <a:lnTo>
                    <a:pt x="787" y="95"/>
                  </a:lnTo>
                  <a:lnTo>
                    <a:pt x="781" y="100"/>
                  </a:lnTo>
                  <a:lnTo>
                    <a:pt x="775" y="104"/>
                  </a:lnTo>
                  <a:lnTo>
                    <a:pt x="770" y="110"/>
                  </a:lnTo>
                  <a:lnTo>
                    <a:pt x="749" y="129"/>
                  </a:lnTo>
                  <a:lnTo>
                    <a:pt x="743" y="133"/>
                  </a:lnTo>
                  <a:lnTo>
                    <a:pt x="739" y="137"/>
                  </a:lnTo>
                  <a:lnTo>
                    <a:pt x="733" y="140"/>
                  </a:lnTo>
                  <a:lnTo>
                    <a:pt x="730" y="146"/>
                  </a:lnTo>
                  <a:lnTo>
                    <a:pt x="724" y="152"/>
                  </a:lnTo>
                  <a:lnTo>
                    <a:pt x="718" y="159"/>
                  </a:lnTo>
                  <a:lnTo>
                    <a:pt x="718" y="163"/>
                  </a:lnTo>
                  <a:lnTo>
                    <a:pt x="724" y="161"/>
                  </a:lnTo>
                  <a:lnTo>
                    <a:pt x="732" y="156"/>
                  </a:lnTo>
                  <a:lnTo>
                    <a:pt x="754" y="140"/>
                  </a:lnTo>
                  <a:lnTo>
                    <a:pt x="781" y="121"/>
                  </a:lnTo>
                  <a:lnTo>
                    <a:pt x="813" y="102"/>
                  </a:lnTo>
                  <a:lnTo>
                    <a:pt x="846" y="85"/>
                  </a:lnTo>
                  <a:lnTo>
                    <a:pt x="861" y="80"/>
                  </a:lnTo>
                  <a:lnTo>
                    <a:pt x="874" y="76"/>
                  </a:lnTo>
                  <a:lnTo>
                    <a:pt x="880" y="76"/>
                  </a:lnTo>
                  <a:lnTo>
                    <a:pt x="886" y="76"/>
                  </a:lnTo>
                  <a:lnTo>
                    <a:pt x="897" y="80"/>
                  </a:lnTo>
                  <a:lnTo>
                    <a:pt x="906" y="83"/>
                  </a:lnTo>
                  <a:lnTo>
                    <a:pt x="914" y="89"/>
                  </a:lnTo>
                  <a:lnTo>
                    <a:pt x="924" y="99"/>
                  </a:lnTo>
                  <a:lnTo>
                    <a:pt x="931" y="119"/>
                  </a:lnTo>
                  <a:lnTo>
                    <a:pt x="927" y="129"/>
                  </a:lnTo>
                  <a:lnTo>
                    <a:pt x="922" y="137"/>
                  </a:lnTo>
                  <a:lnTo>
                    <a:pt x="912" y="144"/>
                  </a:lnTo>
                  <a:lnTo>
                    <a:pt x="901" y="148"/>
                  </a:lnTo>
                  <a:lnTo>
                    <a:pt x="895" y="148"/>
                  </a:lnTo>
                  <a:lnTo>
                    <a:pt x="889" y="150"/>
                  </a:lnTo>
                  <a:lnTo>
                    <a:pt x="876" y="152"/>
                  </a:lnTo>
                  <a:lnTo>
                    <a:pt x="870" y="154"/>
                  </a:lnTo>
                  <a:lnTo>
                    <a:pt x="865" y="154"/>
                  </a:lnTo>
                  <a:lnTo>
                    <a:pt x="855" y="156"/>
                  </a:lnTo>
                  <a:lnTo>
                    <a:pt x="842" y="161"/>
                  </a:lnTo>
                  <a:lnTo>
                    <a:pt x="840" y="165"/>
                  </a:lnTo>
                  <a:lnTo>
                    <a:pt x="844" y="169"/>
                  </a:lnTo>
                  <a:lnTo>
                    <a:pt x="859" y="190"/>
                  </a:lnTo>
                  <a:lnTo>
                    <a:pt x="876" y="216"/>
                  </a:lnTo>
                  <a:lnTo>
                    <a:pt x="882" y="239"/>
                  </a:lnTo>
                  <a:lnTo>
                    <a:pt x="880" y="243"/>
                  </a:lnTo>
                  <a:lnTo>
                    <a:pt x="876" y="247"/>
                  </a:lnTo>
                  <a:lnTo>
                    <a:pt x="870" y="247"/>
                  </a:lnTo>
                  <a:lnTo>
                    <a:pt x="863" y="247"/>
                  </a:lnTo>
                  <a:lnTo>
                    <a:pt x="855" y="245"/>
                  </a:lnTo>
                  <a:lnTo>
                    <a:pt x="846" y="241"/>
                  </a:lnTo>
                  <a:lnTo>
                    <a:pt x="838" y="239"/>
                  </a:lnTo>
                  <a:lnTo>
                    <a:pt x="828" y="234"/>
                  </a:lnTo>
                  <a:lnTo>
                    <a:pt x="813" y="226"/>
                  </a:lnTo>
                  <a:lnTo>
                    <a:pt x="798" y="216"/>
                  </a:lnTo>
                  <a:lnTo>
                    <a:pt x="783" y="209"/>
                  </a:lnTo>
                  <a:lnTo>
                    <a:pt x="771" y="203"/>
                  </a:lnTo>
                  <a:lnTo>
                    <a:pt x="760" y="203"/>
                  </a:lnTo>
                  <a:lnTo>
                    <a:pt x="751" y="209"/>
                  </a:lnTo>
                  <a:lnTo>
                    <a:pt x="749" y="215"/>
                  </a:lnTo>
                  <a:lnTo>
                    <a:pt x="749" y="222"/>
                  </a:lnTo>
                  <a:lnTo>
                    <a:pt x="754" y="239"/>
                  </a:lnTo>
                  <a:lnTo>
                    <a:pt x="777" y="281"/>
                  </a:lnTo>
                  <a:lnTo>
                    <a:pt x="796" y="321"/>
                  </a:lnTo>
                  <a:lnTo>
                    <a:pt x="796" y="334"/>
                  </a:lnTo>
                  <a:lnTo>
                    <a:pt x="792" y="340"/>
                  </a:lnTo>
                  <a:lnTo>
                    <a:pt x="787" y="344"/>
                  </a:lnTo>
                  <a:lnTo>
                    <a:pt x="779" y="344"/>
                  </a:lnTo>
                  <a:lnTo>
                    <a:pt x="771" y="344"/>
                  </a:lnTo>
                  <a:lnTo>
                    <a:pt x="764" y="342"/>
                  </a:lnTo>
                  <a:lnTo>
                    <a:pt x="756" y="338"/>
                  </a:lnTo>
                  <a:lnTo>
                    <a:pt x="741" y="327"/>
                  </a:lnTo>
                  <a:lnTo>
                    <a:pt x="724" y="311"/>
                  </a:lnTo>
                  <a:lnTo>
                    <a:pt x="709" y="298"/>
                  </a:lnTo>
                  <a:lnTo>
                    <a:pt x="692" y="285"/>
                  </a:lnTo>
                  <a:lnTo>
                    <a:pt x="661" y="268"/>
                  </a:lnTo>
                  <a:lnTo>
                    <a:pt x="648" y="268"/>
                  </a:lnTo>
                  <a:lnTo>
                    <a:pt x="636" y="270"/>
                  </a:lnTo>
                  <a:lnTo>
                    <a:pt x="627" y="273"/>
                  </a:lnTo>
                  <a:lnTo>
                    <a:pt x="625" y="277"/>
                  </a:lnTo>
                  <a:lnTo>
                    <a:pt x="621" y="281"/>
                  </a:lnTo>
                  <a:lnTo>
                    <a:pt x="619" y="291"/>
                  </a:lnTo>
                  <a:lnTo>
                    <a:pt x="621" y="302"/>
                  </a:lnTo>
                  <a:lnTo>
                    <a:pt x="636" y="325"/>
                  </a:lnTo>
                  <a:lnTo>
                    <a:pt x="661" y="346"/>
                  </a:lnTo>
                  <a:lnTo>
                    <a:pt x="673" y="351"/>
                  </a:lnTo>
                  <a:lnTo>
                    <a:pt x="684" y="357"/>
                  </a:lnTo>
                  <a:lnTo>
                    <a:pt x="695" y="363"/>
                  </a:lnTo>
                  <a:lnTo>
                    <a:pt x="705" y="370"/>
                  </a:lnTo>
                  <a:lnTo>
                    <a:pt x="720" y="393"/>
                  </a:lnTo>
                  <a:lnTo>
                    <a:pt x="722" y="408"/>
                  </a:lnTo>
                  <a:lnTo>
                    <a:pt x="718" y="422"/>
                  </a:lnTo>
                  <a:lnTo>
                    <a:pt x="707" y="433"/>
                  </a:lnTo>
                  <a:lnTo>
                    <a:pt x="692" y="443"/>
                  </a:lnTo>
                  <a:lnTo>
                    <a:pt x="682" y="446"/>
                  </a:lnTo>
                  <a:lnTo>
                    <a:pt x="673" y="448"/>
                  </a:lnTo>
                  <a:lnTo>
                    <a:pt x="663" y="448"/>
                  </a:lnTo>
                  <a:lnTo>
                    <a:pt x="654" y="448"/>
                  </a:lnTo>
                  <a:lnTo>
                    <a:pt x="644" y="448"/>
                  </a:lnTo>
                  <a:lnTo>
                    <a:pt x="635" y="445"/>
                  </a:lnTo>
                  <a:lnTo>
                    <a:pt x="625" y="441"/>
                  </a:lnTo>
                  <a:lnTo>
                    <a:pt x="617" y="435"/>
                  </a:lnTo>
                  <a:lnTo>
                    <a:pt x="604" y="420"/>
                  </a:lnTo>
                  <a:lnTo>
                    <a:pt x="589" y="399"/>
                  </a:lnTo>
                  <a:lnTo>
                    <a:pt x="559" y="357"/>
                  </a:lnTo>
                  <a:lnTo>
                    <a:pt x="530" y="325"/>
                  </a:lnTo>
                  <a:lnTo>
                    <a:pt x="517" y="317"/>
                  </a:lnTo>
                  <a:lnTo>
                    <a:pt x="505" y="319"/>
                  </a:lnTo>
                  <a:lnTo>
                    <a:pt x="501" y="323"/>
                  </a:lnTo>
                  <a:lnTo>
                    <a:pt x="500" y="329"/>
                  </a:lnTo>
                  <a:lnTo>
                    <a:pt x="505" y="340"/>
                  </a:lnTo>
                  <a:lnTo>
                    <a:pt x="530" y="370"/>
                  </a:lnTo>
                  <a:lnTo>
                    <a:pt x="543" y="387"/>
                  </a:lnTo>
                  <a:lnTo>
                    <a:pt x="555" y="405"/>
                  </a:lnTo>
                  <a:lnTo>
                    <a:pt x="560" y="420"/>
                  </a:lnTo>
                  <a:lnTo>
                    <a:pt x="559" y="433"/>
                  </a:lnTo>
                  <a:lnTo>
                    <a:pt x="553" y="439"/>
                  </a:lnTo>
                  <a:lnTo>
                    <a:pt x="543" y="445"/>
                  </a:lnTo>
                  <a:lnTo>
                    <a:pt x="532" y="448"/>
                  </a:lnTo>
                  <a:lnTo>
                    <a:pt x="524" y="450"/>
                  </a:lnTo>
                  <a:lnTo>
                    <a:pt x="519" y="452"/>
                  </a:lnTo>
                  <a:lnTo>
                    <a:pt x="511" y="454"/>
                  </a:lnTo>
                  <a:lnTo>
                    <a:pt x="501" y="454"/>
                  </a:lnTo>
                  <a:lnTo>
                    <a:pt x="494" y="456"/>
                  </a:lnTo>
                  <a:lnTo>
                    <a:pt x="484" y="458"/>
                  </a:lnTo>
                  <a:lnTo>
                    <a:pt x="477" y="458"/>
                  </a:lnTo>
                  <a:lnTo>
                    <a:pt x="467" y="458"/>
                  </a:lnTo>
                  <a:lnTo>
                    <a:pt x="458" y="460"/>
                  </a:lnTo>
                  <a:lnTo>
                    <a:pt x="448" y="460"/>
                  </a:lnTo>
                  <a:lnTo>
                    <a:pt x="439" y="460"/>
                  </a:lnTo>
                  <a:lnTo>
                    <a:pt x="429" y="458"/>
                  </a:lnTo>
                  <a:lnTo>
                    <a:pt x="420" y="458"/>
                  </a:lnTo>
                  <a:lnTo>
                    <a:pt x="410" y="456"/>
                  </a:lnTo>
                  <a:lnTo>
                    <a:pt x="401" y="456"/>
                  </a:lnTo>
                  <a:lnTo>
                    <a:pt x="393" y="454"/>
                  </a:lnTo>
                  <a:lnTo>
                    <a:pt x="384" y="452"/>
                  </a:lnTo>
                  <a:lnTo>
                    <a:pt x="376" y="450"/>
                  </a:lnTo>
                  <a:lnTo>
                    <a:pt x="366" y="446"/>
                  </a:lnTo>
                  <a:lnTo>
                    <a:pt x="361" y="445"/>
                  </a:lnTo>
                  <a:lnTo>
                    <a:pt x="346" y="437"/>
                  </a:lnTo>
                  <a:lnTo>
                    <a:pt x="334" y="427"/>
                  </a:lnTo>
                  <a:lnTo>
                    <a:pt x="325" y="418"/>
                  </a:lnTo>
                  <a:lnTo>
                    <a:pt x="308" y="399"/>
                  </a:lnTo>
                  <a:lnTo>
                    <a:pt x="289" y="386"/>
                  </a:lnTo>
                  <a:lnTo>
                    <a:pt x="268" y="376"/>
                  </a:lnTo>
                  <a:lnTo>
                    <a:pt x="258" y="374"/>
                  </a:lnTo>
                  <a:lnTo>
                    <a:pt x="249" y="372"/>
                  </a:lnTo>
                  <a:lnTo>
                    <a:pt x="241" y="370"/>
                  </a:lnTo>
                  <a:lnTo>
                    <a:pt x="231" y="368"/>
                  </a:lnTo>
                  <a:lnTo>
                    <a:pt x="218" y="368"/>
                  </a:lnTo>
                  <a:lnTo>
                    <a:pt x="209" y="368"/>
                  </a:lnTo>
                  <a:lnTo>
                    <a:pt x="205" y="368"/>
                  </a:lnTo>
                  <a:lnTo>
                    <a:pt x="334" y="329"/>
                  </a:lnTo>
                  <a:lnTo>
                    <a:pt x="509" y="416"/>
                  </a:lnTo>
                  <a:lnTo>
                    <a:pt x="376" y="315"/>
                  </a:lnTo>
                  <a:lnTo>
                    <a:pt x="532" y="270"/>
                  </a:lnTo>
                  <a:lnTo>
                    <a:pt x="657" y="406"/>
                  </a:lnTo>
                  <a:lnTo>
                    <a:pt x="562" y="258"/>
                  </a:lnTo>
                  <a:lnTo>
                    <a:pt x="663" y="224"/>
                  </a:lnTo>
                  <a:lnTo>
                    <a:pt x="764" y="311"/>
                  </a:lnTo>
                  <a:lnTo>
                    <a:pt x="692" y="215"/>
                  </a:lnTo>
                  <a:lnTo>
                    <a:pt x="773" y="182"/>
                  </a:lnTo>
                  <a:lnTo>
                    <a:pt x="846" y="213"/>
                  </a:lnTo>
                  <a:lnTo>
                    <a:pt x="789" y="165"/>
                  </a:lnTo>
                  <a:lnTo>
                    <a:pt x="891" y="104"/>
                  </a:lnTo>
                  <a:lnTo>
                    <a:pt x="754" y="167"/>
                  </a:lnTo>
                  <a:lnTo>
                    <a:pt x="648" y="209"/>
                  </a:lnTo>
                  <a:lnTo>
                    <a:pt x="796" y="43"/>
                  </a:lnTo>
                  <a:lnTo>
                    <a:pt x="606" y="216"/>
                  </a:lnTo>
                  <a:lnTo>
                    <a:pt x="522" y="239"/>
                  </a:lnTo>
                  <a:lnTo>
                    <a:pt x="625" y="66"/>
                  </a:lnTo>
                  <a:lnTo>
                    <a:pt x="482" y="249"/>
                  </a:lnTo>
                  <a:lnTo>
                    <a:pt x="359" y="285"/>
                  </a:lnTo>
                  <a:lnTo>
                    <a:pt x="414" y="125"/>
                  </a:lnTo>
                  <a:lnTo>
                    <a:pt x="323" y="298"/>
                  </a:lnTo>
                  <a:lnTo>
                    <a:pt x="308" y="304"/>
                  </a:lnTo>
                  <a:lnTo>
                    <a:pt x="290" y="311"/>
                  </a:lnTo>
                  <a:lnTo>
                    <a:pt x="270" y="321"/>
                  </a:lnTo>
                  <a:lnTo>
                    <a:pt x="247" y="329"/>
                  </a:lnTo>
                  <a:lnTo>
                    <a:pt x="224" y="338"/>
                  </a:lnTo>
                  <a:lnTo>
                    <a:pt x="218" y="340"/>
                  </a:lnTo>
                  <a:lnTo>
                    <a:pt x="212" y="342"/>
                  </a:lnTo>
                  <a:lnTo>
                    <a:pt x="207" y="342"/>
                  </a:lnTo>
                  <a:lnTo>
                    <a:pt x="201" y="344"/>
                  </a:lnTo>
                  <a:lnTo>
                    <a:pt x="195" y="346"/>
                  </a:lnTo>
                  <a:lnTo>
                    <a:pt x="192" y="348"/>
                  </a:lnTo>
                  <a:lnTo>
                    <a:pt x="182" y="348"/>
                  </a:lnTo>
                  <a:lnTo>
                    <a:pt x="173" y="349"/>
                  </a:lnTo>
                  <a:lnTo>
                    <a:pt x="167" y="349"/>
                  </a:lnTo>
                  <a:lnTo>
                    <a:pt x="159" y="349"/>
                  </a:lnTo>
                  <a:lnTo>
                    <a:pt x="154" y="349"/>
                  </a:lnTo>
                  <a:lnTo>
                    <a:pt x="148" y="349"/>
                  </a:lnTo>
                  <a:lnTo>
                    <a:pt x="140" y="349"/>
                  </a:lnTo>
                  <a:lnTo>
                    <a:pt x="135" y="349"/>
                  </a:lnTo>
                  <a:lnTo>
                    <a:pt x="127" y="349"/>
                  </a:lnTo>
                  <a:lnTo>
                    <a:pt x="119" y="348"/>
                  </a:lnTo>
                  <a:lnTo>
                    <a:pt x="112" y="348"/>
                  </a:lnTo>
                  <a:lnTo>
                    <a:pt x="104" y="348"/>
                  </a:lnTo>
                  <a:lnTo>
                    <a:pt x="97" y="346"/>
                  </a:lnTo>
                  <a:lnTo>
                    <a:pt x="89" y="346"/>
                  </a:lnTo>
                  <a:lnTo>
                    <a:pt x="81" y="344"/>
                  </a:lnTo>
                  <a:lnTo>
                    <a:pt x="74" y="344"/>
                  </a:lnTo>
                  <a:lnTo>
                    <a:pt x="58" y="342"/>
                  </a:lnTo>
                  <a:lnTo>
                    <a:pt x="53" y="340"/>
                  </a:lnTo>
                  <a:lnTo>
                    <a:pt x="45" y="340"/>
                  </a:lnTo>
                  <a:lnTo>
                    <a:pt x="34" y="338"/>
                  </a:lnTo>
                  <a:lnTo>
                    <a:pt x="22" y="336"/>
                  </a:lnTo>
                  <a:lnTo>
                    <a:pt x="13" y="334"/>
                  </a:lnTo>
                  <a:lnTo>
                    <a:pt x="5" y="332"/>
                  </a:lnTo>
                  <a:lnTo>
                    <a:pt x="0" y="332"/>
                  </a:lnTo>
                  <a:lnTo>
                    <a:pt x="102" y="272"/>
                  </a:lnTo>
                  <a:lnTo>
                    <a:pt x="106" y="279"/>
                  </a:lnTo>
                  <a:lnTo>
                    <a:pt x="123" y="298"/>
                  </a:lnTo>
                  <a:lnTo>
                    <a:pt x="150" y="313"/>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9" name="Freeform 8">
              <a:extLst>
                <a:ext uri="{FF2B5EF4-FFF2-40B4-BE49-F238E27FC236}">
                  <a16:creationId xmlns:a16="http://schemas.microsoft.com/office/drawing/2014/main" id="{A646CD66-6FC1-41B2-9D0B-7ABCFCD69403}"/>
                </a:ext>
              </a:extLst>
            </p:cNvPr>
            <p:cNvSpPr>
              <a:spLocks/>
            </p:cNvSpPr>
            <p:nvPr/>
          </p:nvSpPr>
          <p:spPr bwMode="auto">
            <a:xfrm>
              <a:off x="672" y="432"/>
              <a:ext cx="465" cy="230"/>
            </a:xfrm>
            <a:custGeom>
              <a:avLst/>
              <a:gdLst>
                <a:gd name="T0" fmla="*/ 1 w 929"/>
                <a:gd name="T1" fmla="*/ 1 h 460"/>
                <a:gd name="T2" fmla="*/ 1 w 929"/>
                <a:gd name="T3" fmla="*/ 1 h 460"/>
                <a:gd name="T4" fmla="*/ 1 w 929"/>
                <a:gd name="T5" fmla="*/ 1 h 460"/>
                <a:gd name="T6" fmla="*/ 1 w 929"/>
                <a:gd name="T7" fmla="*/ 1 h 460"/>
                <a:gd name="T8" fmla="*/ 1 w 929"/>
                <a:gd name="T9" fmla="*/ 1 h 460"/>
                <a:gd name="T10" fmla="*/ 1 w 929"/>
                <a:gd name="T11" fmla="*/ 1 h 460"/>
                <a:gd name="T12" fmla="*/ 1 w 929"/>
                <a:gd name="T13" fmla="*/ 1 h 460"/>
                <a:gd name="T14" fmla="*/ 1 w 929"/>
                <a:gd name="T15" fmla="*/ 1 h 460"/>
                <a:gd name="T16" fmla="*/ 1 w 929"/>
                <a:gd name="T17" fmla="*/ 1 h 460"/>
                <a:gd name="T18" fmla="*/ 1 w 929"/>
                <a:gd name="T19" fmla="*/ 1 h 460"/>
                <a:gd name="T20" fmla="*/ 1 w 929"/>
                <a:gd name="T21" fmla="*/ 1 h 460"/>
                <a:gd name="T22" fmla="*/ 1 w 929"/>
                <a:gd name="T23" fmla="*/ 1 h 460"/>
                <a:gd name="T24" fmla="*/ 1 w 929"/>
                <a:gd name="T25" fmla="*/ 1 h 460"/>
                <a:gd name="T26" fmla="*/ 1 w 929"/>
                <a:gd name="T27" fmla="*/ 1 h 460"/>
                <a:gd name="T28" fmla="*/ 1 w 929"/>
                <a:gd name="T29" fmla="*/ 1 h 460"/>
                <a:gd name="T30" fmla="*/ 1 w 929"/>
                <a:gd name="T31" fmla="*/ 1 h 460"/>
                <a:gd name="T32" fmla="*/ 1 w 929"/>
                <a:gd name="T33" fmla="*/ 1 h 460"/>
                <a:gd name="T34" fmla="*/ 1 w 929"/>
                <a:gd name="T35" fmla="*/ 1 h 460"/>
                <a:gd name="T36" fmla="*/ 1 w 929"/>
                <a:gd name="T37" fmla="*/ 1 h 460"/>
                <a:gd name="T38" fmla="*/ 1 w 929"/>
                <a:gd name="T39" fmla="*/ 1 h 460"/>
                <a:gd name="T40" fmla="*/ 1 w 929"/>
                <a:gd name="T41" fmla="*/ 1 h 460"/>
                <a:gd name="T42" fmla="*/ 1 w 929"/>
                <a:gd name="T43" fmla="*/ 1 h 460"/>
                <a:gd name="T44" fmla="*/ 1 w 929"/>
                <a:gd name="T45" fmla="*/ 1 h 460"/>
                <a:gd name="T46" fmla="*/ 1 w 929"/>
                <a:gd name="T47" fmla="*/ 1 h 460"/>
                <a:gd name="T48" fmla="*/ 1 w 929"/>
                <a:gd name="T49" fmla="*/ 1 h 460"/>
                <a:gd name="T50" fmla="*/ 1 w 929"/>
                <a:gd name="T51" fmla="*/ 1 h 460"/>
                <a:gd name="T52" fmla="*/ 1 w 929"/>
                <a:gd name="T53" fmla="*/ 1 h 460"/>
                <a:gd name="T54" fmla="*/ 1 w 929"/>
                <a:gd name="T55" fmla="*/ 1 h 460"/>
                <a:gd name="T56" fmla="*/ 1 w 929"/>
                <a:gd name="T57" fmla="*/ 1 h 460"/>
                <a:gd name="T58" fmla="*/ 1 w 929"/>
                <a:gd name="T59" fmla="*/ 1 h 460"/>
                <a:gd name="T60" fmla="*/ 1 w 929"/>
                <a:gd name="T61" fmla="*/ 1 h 460"/>
                <a:gd name="T62" fmla="*/ 1 w 929"/>
                <a:gd name="T63" fmla="*/ 1 h 460"/>
                <a:gd name="T64" fmla="*/ 1 w 929"/>
                <a:gd name="T65" fmla="*/ 1 h 460"/>
                <a:gd name="T66" fmla="*/ 1 w 929"/>
                <a:gd name="T67" fmla="*/ 1 h 460"/>
                <a:gd name="T68" fmla="*/ 1 w 929"/>
                <a:gd name="T69" fmla="*/ 1 h 460"/>
                <a:gd name="T70" fmla="*/ 1 w 929"/>
                <a:gd name="T71" fmla="*/ 1 h 460"/>
                <a:gd name="T72" fmla="*/ 1 w 929"/>
                <a:gd name="T73" fmla="*/ 1 h 460"/>
                <a:gd name="T74" fmla="*/ 1 w 929"/>
                <a:gd name="T75" fmla="*/ 1 h 460"/>
                <a:gd name="T76" fmla="*/ 1 w 929"/>
                <a:gd name="T77" fmla="*/ 1 h 460"/>
                <a:gd name="T78" fmla="*/ 1 w 929"/>
                <a:gd name="T79" fmla="*/ 1 h 460"/>
                <a:gd name="T80" fmla="*/ 1 w 929"/>
                <a:gd name="T81" fmla="*/ 1 h 460"/>
                <a:gd name="T82" fmla="*/ 1 w 929"/>
                <a:gd name="T83" fmla="*/ 1 h 460"/>
                <a:gd name="T84" fmla="*/ 1 w 929"/>
                <a:gd name="T85" fmla="*/ 1 h 460"/>
                <a:gd name="T86" fmla="*/ 1 w 929"/>
                <a:gd name="T87" fmla="*/ 1 h 460"/>
                <a:gd name="T88" fmla="*/ 1 w 929"/>
                <a:gd name="T89" fmla="*/ 1 h 460"/>
                <a:gd name="T90" fmla="*/ 1 w 929"/>
                <a:gd name="T91" fmla="*/ 1 h 460"/>
                <a:gd name="T92" fmla="*/ 1 w 929"/>
                <a:gd name="T93" fmla="*/ 1 h 460"/>
                <a:gd name="T94" fmla="*/ 1 w 929"/>
                <a:gd name="T95" fmla="*/ 1 h 460"/>
                <a:gd name="T96" fmla="*/ 1 w 929"/>
                <a:gd name="T97" fmla="*/ 1 h 460"/>
                <a:gd name="T98" fmla="*/ 1 w 929"/>
                <a:gd name="T99" fmla="*/ 1 h 460"/>
                <a:gd name="T100" fmla="*/ 1 w 929"/>
                <a:gd name="T101" fmla="*/ 1 h 460"/>
                <a:gd name="T102" fmla="*/ 1 w 929"/>
                <a:gd name="T103" fmla="*/ 1 h 460"/>
                <a:gd name="T104" fmla="*/ 1 w 929"/>
                <a:gd name="T105" fmla="*/ 1 h 460"/>
                <a:gd name="T106" fmla="*/ 1 w 929"/>
                <a:gd name="T107" fmla="*/ 1 h 460"/>
                <a:gd name="T108" fmla="*/ 1 w 929"/>
                <a:gd name="T109" fmla="*/ 1 h 460"/>
                <a:gd name="T110" fmla="*/ 1 w 929"/>
                <a:gd name="T111" fmla="*/ 1 h 460"/>
                <a:gd name="T112" fmla="*/ 1 w 929"/>
                <a:gd name="T113" fmla="*/ 1 h 460"/>
                <a:gd name="T114" fmla="*/ 1 w 929"/>
                <a:gd name="T115" fmla="*/ 1 h 4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29"/>
                <a:gd name="T175" fmla="*/ 0 h 460"/>
                <a:gd name="T176" fmla="*/ 929 w 929"/>
                <a:gd name="T177" fmla="*/ 460 h 4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29" h="460">
                  <a:moveTo>
                    <a:pt x="148" y="316"/>
                  </a:moveTo>
                  <a:lnTo>
                    <a:pt x="152" y="316"/>
                  </a:lnTo>
                  <a:lnTo>
                    <a:pt x="161" y="316"/>
                  </a:lnTo>
                  <a:lnTo>
                    <a:pt x="167" y="316"/>
                  </a:lnTo>
                  <a:lnTo>
                    <a:pt x="174" y="314"/>
                  </a:lnTo>
                  <a:lnTo>
                    <a:pt x="184" y="312"/>
                  </a:lnTo>
                  <a:lnTo>
                    <a:pt x="193" y="310"/>
                  </a:lnTo>
                  <a:lnTo>
                    <a:pt x="212" y="304"/>
                  </a:lnTo>
                  <a:lnTo>
                    <a:pt x="235" y="291"/>
                  </a:lnTo>
                  <a:lnTo>
                    <a:pt x="245" y="283"/>
                  </a:lnTo>
                  <a:lnTo>
                    <a:pt x="251" y="278"/>
                  </a:lnTo>
                  <a:lnTo>
                    <a:pt x="256" y="274"/>
                  </a:lnTo>
                  <a:lnTo>
                    <a:pt x="262" y="268"/>
                  </a:lnTo>
                  <a:lnTo>
                    <a:pt x="266" y="262"/>
                  </a:lnTo>
                  <a:lnTo>
                    <a:pt x="271" y="257"/>
                  </a:lnTo>
                  <a:lnTo>
                    <a:pt x="277" y="249"/>
                  </a:lnTo>
                  <a:lnTo>
                    <a:pt x="281" y="242"/>
                  </a:lnTo>
                  <a:lnTo>
                    <a:pt x="285" y="234"/>
                  </a:lnTo>
                  <a:lnTo>
                    <a:pt x="290" y="228"/>
                  </a:lnTo>
                  <a:lnTo>
                    <a:pt x="294" y="221"/>
                  </a:lnTo>
                  <a:lnTo>
                    <a:pt x="298" y="213"/>
                  </a:lnTo>
                  <a:lnTo>
                    <a:pt x="302" y="207"/>
                  </a:lnTo>
                  <a:lnTo>
                    <a:pt x="306" y="200"/>
                  </a:lnTo>
                  <a:lnTo>
                    <a:pt x="309" y="194"/>
                  </a:lnTo>
                  <a:lnTo>
                    <a:pt x="313" y="188"/>
                  </a:lnTo>
                  <a:lnTo>
                    <a:pt x="315" y="181"/>
                  </a:lnTo>
                  <a:lnTo>
                    <a:pt x="323" y="169"/>
                  </a:lnTo>
                  <a:lnTo>
                    <a:pt x="327" y="164"/>
                  </a:lnTo>
                  <a:lnTo>
                    <a:pt x="328" y="158"/>
                  </a:lnTo>
                  <a:lnTo>
                    <a:pt x="336" y="146"/>
                  </a:lnTo>
                  <a:lnTo>
                    <a:pt x="342" y="135"/>
                  </a:lnTo>
                  <a:lnTo>
                    <a:pt x="349" y="126"/>
                  </a:lnTo>
                  <a:lnTo>
                    <a:pt x="355" y="116"/>
                  </a:lnTo>
                  <a:lnTo>
                    <a:pt x="363" y="108"/>
                  </a:lnTo>
                  <a:lnTo>
                    <a:pt x="380" y="93"/>
                  </a:lnTo>
                  <a:lnTo>
                    <a:pt x="401" y="84"/>
                  </a:lnTo>
                  <a:lnTo>
                    <a:pt x="410" y="80"/>
                  </a:lnTo>
                  <a:lnTo>
                    <a:pt x="422" y="76"/>
                  </a:lnTo>
                  <a:lnTo>
                    <a:pt x="427" y="76"/>
                  </a:lnTo>
                  <a:lnTo>
                    <a:pt x="431" y="74"/>
                  </a:lnTo>
                  <a:lnTo>
                    <a:pt x="441" y="72"/>
                  </a:lnTo>
                  <a:lnTo>
                    <a:pt x="450" y="72"/>
                  </a:lnTo>
                  <a:lnTo>
                    <a:pt x="460" y="70"/>
                  </a:lnTo>
                  <a:lnTo>
                    <a:pt x="467" y="70"/>
                  </a:lnTo>
                  <a:lnTo>
                    <a:pt x="475" y="70"/>
                  </a:lnTo>
                  <a:lnTo>
                    <a:pt x="482" y="70"/>
                  </a:lnTo>
                  <a:lnTo>
                    <a:pt x="488" y="70"/>
                  </a:lnTo>
                  <a:lnTo>
                    <a:pt x="498" y="70"/>
                  </a:lnTo>
                  <a:lnTo>
                    <a:pt x="507" y="72"/>
                  </a:lnTo>
                  <a:lnTo>
                    <a:pt x="505" y="74"/>
                  </a:lnTo>
                  <a:lnTo>
                    <a:pt x="498" y="82"/>
                  </a:lnTo>
                  <a:lnTo>
                    <a:pt x="494" y="86"/>
                  </a:lnTo>
                  <a:lnTo>
                    <a:pt x="488" y="91"/>
                  </a:lnTo>
                  <a:lnTo>
                    <a:pt x="482" y="97"/>
                  </a:lnTo>
                  <a:lnTo>
                    <a:pt x="477" y="103"/>
                  </a:lnTo>
                  <a:lnTo>
                    <a:pt x="471" y="108"/>
                  </a:lnTo>
                  <a:lnTo>
                    <a:pt x="465" y="116"/>
                  </a:lnTo>
                  <a:lnTo>
                    <a:pt x="462" y="124"/>
                  </a:lnTo>
                  <a:lnTo>
                    <a:pt x="458" y="129"/>
                  </a:lnTo>
                  <a:lnTo>
                    <a:pt x="454" y="137"/>
                  </a:lnTo>
                  <a:lnTo>
                    <a:pt x="450" y="145"/>
                  </a:lnTo>
                  <a:lnTo>
                    <a:pt x="450" y="156"/>
                  </a:lnTo>
                  <a:lnTo>
                    <a:pt x="454" y="167"/>
                  </a:lnTo>
                  <a:lnTo>
                    <a:pt x="462" y="173"/>
                  </a:lnTo>
                  <a:lnTo>
                    <a:pt x="473" y="175"/>
                  </a:lnTo>
                  <a:lnTo>
                    <a:pt x="484" y="173"/>
                  </a:lnTo>
                  <a:lnTo>
                    <a:pt x="498" y="169"/>
                  </a:lnTo>
                  <a:lnTo>
                    <a:pt x="511" y="162"/>
                  </a:lnTo>
                  <a:lnTo>
                    <a:pt x="524" y="152"/>
                  </a:lnTo>
                  <a:lnTo>
                    <a:pt x="528" y="146"/>
                  </a:lnTo>
                  <a:lnTo>
                    <a:pt x="532" y="139"/>
                  </a:lnTo>
                  <a:lnTo>
                    <a:pt x="538" y="133"/>
                  </a:lnTo>
                  <a:lnTo>
                    <a:pt x="541" y="124"/>
                  </a:lnTo>
                  <a:lnTo>
                    <a:pt x="547" y="114"/>
                  </a:lnTo>
                  <a:lnTo>
                    <a:pt x="551" y="103"/>
                  </a:lnTo>
                  <a:lnTo>
                    <a:pt x="559" y="93"/>
                  </a:lnTo>
                  <a:lnTo>
                    <a:pt x="564" y="82"/>
                  </a:lnTo>
                  <a:lnTo>
                    <a:pt x="572" y="72"/>
                  </a:lnTo>
                  <a:lnTo>
                    <a:pt x="578" y="61"/>
                  </a:lnTo>
                  <a:lnTo>
                    <a:pt x="585" y="51"/>
                  </a:lnTo>
                  <a:lnTo>
                    <a:pt x="593" y="44"/>
                  </a:lnTo>
                  <a:lnTo>
                    <a:pt x="610" y="32"/>
                  </a:lnTo>
                  <a:lnTo>
                    <a:pt x="617" y="29"/>
                  </a:lnTo>
                  <a:lnTo>
                    <a:pt x="623" y="29"/>
                  </a:lnTo>
                  <a:lnTo>
                    <a:pt x="627" y="29"/>
                  </a:lnTo>
                  <a:lnTo>
                    <a:pt x="636" y="31"/>
                  </a:lnTo>
                  <a:lnTo>
                    <a:pt x="646" y="34"/>
                  </a:lnTo>
                  <a:lnTo>
                    <a:pt x="657" y="50"/>
                  </a:lnTo>
                  <a:lnTo>
                    <a:pt x="657" y="69"/>
                  </a:lnTo>
                  <a:lnTo>
                    <a:pt x="654" y="78"/>
                  </a:lnTo>
                  <a:lnTo>
                    <a:pt x="648" y="88"/>
                  </a:lnTo>
                  <a:lnTo>
                    <a:pt x="642" y="99"/>
                  </a:lnTo>
                  <a:lnTo>
                    <a:pt x="635" y="108"/>
                  </a:lnTo>
                  <a:lnTo>
                    <a:pt x="629" y="118"/>
                  </a:lnTo>
                  <a:lnTo>
                    <a:pt x="621" y="127"/>
                  </a:lnTo>
                  <a:lnTo>
                    <a:pt x="616" y="137"/>
                  </a:lnTo>
                  <a:lnTo>
                    <a:pt x="612" y="146"/>
                  </a:lnTo>
                  <a:lnTo>
                    <a:pt x="606" y="162"/>
                  </a:lnTo>
                  <a:lnTo>
                    <a:pt x="610" y="171"/>
                  </a:lnTo>
                  <a:lnTo>
                    <a:pt x="617" y="171"/>
                  </a:lnTo>
                  <a:lnTo>
                    <a:pt x="625" y="167"/>
                  </a:lnTo>
                  <a:lnTo>
                    <a:pt x="636" y="160"/>
                  </a:lnTo>
                  <a:lnTo>
                    <a:pt x="642" y="154"/>
                  </a:lnTo>
                  <a:lnTo>
                    <a:pt x="650" y="146"/>
                  </a:lnTo>
                  <a:lnTo>
                    <a:pt x="655" y="139"/>
                  </a:lnTo>
                  <a:lnTo>
                    <a:pt x="663" y="131"/>
                  </a:lnTo>
                  <a:lnTo>
                    <a:pt x="671" y="124"/>
                  </a:lnTo>
                  <a:lnTo>
                    <a:pt x="678" y="114"/>
                  </a:lnTo>
                  <a:lnTo>
                    <a:pt x="682" y="110"/>
                  </a:lnTo>
                  <a:lnTo>
                    <a:pt x="686" y="105"/>
                  </a:lnTo>
                  <a:lnTo>
                    <a:pt x="690" y="101"/>
                  </a:lnTo>
                  <a:lnTo>
                    <a:pt x="694" y="97"/>
                  </a:lnTo>
                  <a:lnTo>
                    <a:pt x="697" y="91"/>
                  </a:lnTo>
                  <a:lnTo>
                    <a:pt x="701" y="88"/>
                  </a:lnTo>
                  <a:lnTo>
                    <a:pt x="705" y="82"/>
                  </a:lnTo>
                  <a:lnTo>
                    <a:pt x="709" y="78"/>
                  </a:lnTo>
                  <a:lnTo>
                    <a:pt x="718" y="69"/>
                  </a:lnTo>
                  <a:lnTo>
                    <a:pt x="722" y="63"/>
                  </a:lnTo>
                  <a:lnTo>
                    <a:pt x="726" y="59"/>
                  </a:lnTo>
                  <a:lnTo>
                    <a:pt x="730" y="55"/>
                  </a:lnTo>
                  <a:lnTo>
                    <a:pt x="733" y="50"/>
                  </a:lnTo>
                  <a:lnTo>
                    <a:pt x="741" y="42"/>
                  </a:lnTo>
                  <a:lnTo>
                    <a:pt x="751" y="34"/>
                  </a:lnTo>
                  <a:lnTo>
                    <a:pt x="758" y="27"/>
                  </a:lnTo>
                  <a:lnTo>
                    <a:pt x="771" y="13"/>
                  </a:lnTo>
                  <a:lnTo>
                    <a:pt x="787" y="6"/>
                  </a:lnTo>
                  <a:lnTo>
                    <a:pt x="798" y="0"/>
                  </a:lnTo>
                  <a:lnTo>
                    <a:pt x="809" y="2"/>
                  </a:lnTo>
                  <a:lnTo>
                    <a:pt x="819" y="8"/>
                  </a:lnTo>
                  <a:lnTo>
                    <a:pt x="827" y="29"/>
                  </a:lnTo>
                  <a:lnTo>
                    <a:pt x="823" y="48"/>
                  </a:lnTo>
                  <a:lnTo>
                    <a:pt x="817" y="59"/>
                  </a:lnTo>
                  <a:lnTo>
                    <a:pt x="809" y="70"/>
                  </a:lnTo>
                  <a:lnTo>
                    <a:pt x="802" y="80"/>
                  </a:lnTo>
                  <a:lnTo>
                    <a:pt x="796" y="86"/>
                  </a:lnTo>
                  <a:lnTo>
                    <a:pt x="790" y="91"/>
                  </a:lnTo>
                  <a:lnTo>
                    <a:pt x="785" y="95"/>
                  </a:lnTo>
                  <a:lnTo>
                    <a:pt x="781" y="101"/>
                  </a:lnTo>
                  <a:lnTo>
                    <a:pt x="775" y="107"/>
                  </a:lnTo>
                  <a:lnTo>
                    <a:pt x="770" y="110"/>
                  </a:lnTo>
                  <a:lnTo>
                    <a:pt x="747" y="129"/>
                  </a:lnTo>
                  <a:lnTo>
                    <a:pt x="743" y="133"/>
                  </a:lnTo>
                  <a:lnTo>
                    <a:pt x="737" y="139"/>
                  </a:lnTo>
                  <a:lnTo>
                    <a:pt x="733" y="143"/>
                  </a:lnTo>
                  <a:lnTo>
                    <a:pt x="730" y="146"/>
                  </a:lnTo>
                  <a:lnTo>
                    <a:pt x="722" y="152"/>
                  </a:lnTo>
                  <a:lnTo>
                    <a:pt x="718" y="160"/>
                  </a:lnTo>
                  <a:lnTo>
                    <a:pt x="718" y="164"/>
                  </a:lnTo>
                  <a:lnTo>
                    <a:pt x="724" y="162"/>
                  </a:lnTo>
                  <a:lnTo>
                    <a:pt x="732" y="156"/>
                  </a:lnTo>
                  <a:lnTo>
                    <a:pt x="752" y="141"/>
                  </a:lnTo>
                  <a:lnTo>
                    <a:pt x="781" y="122"/>
                  </a:lnTo>
                  <a:lnTo>
                    <a:pt x="813" y="103"/>
                  </a:lnTo>
                  <a:lnTo>
                    <a:pt x="844" y="86"/>
                  </a:lnTo>
                  <a:lnTo>
                    <a:pt x="859" y="80"/>
                  </a:lnTo>
                  <a:lnTo>
                    <a:pt x="874" y="76"/>
                  </a:lnTo>
                  <a:lnTo>
                    <a:pt x="880" y="76"/>
                  </a:lnTo>
                  <a:lnTo>
                    <a:pt x="886" y="76"/>
                  </a:lnTo>
                  <a:lnTo>
                    <a:pt x="897" y="80"/>
                  </a:lnTo>
                  <a:lnTo>
                    <a:pt x="905" y="84"/>
                  </a:lnTo>
                  <a:lnTo>
                    <a:pt x="912" y="89"/>
                  </a:lnTo>
                  <a:lnTo>
                    <a:pt x="924" y="99"/>
                  </a:lnTo>
                  <a:lnTo>
                    <a:pt x="929" y="120"/>
                  </a:lnTo>
                  <a:lnTo>
                    <a:pt x="927" y="129"/>
                  </a:lnTo>
                  <a:lnTo>
                    <a:pt x="922" y="137"/>
                  </a:lnTo>
                  <a:lnTo>
                    <a:pt x="912" y="145"/>
                  </a:lnTo>
                  <a:lnTo>
                    <a:pt x="901" y="148"/>
                  </a:lnTo>
                  <a:lnTo>
                    <a:pt x="895" y="150"/>
                  </a:lnTo>
                  <a:lnTo>
                    <a:pt x="889" y="150"/>
                  </a:lnTo>
                  <a:lnTo>
                    <a:pt x="876" y="152"/>
                  </a:lnTo>
                  <a:lnTo>
                    <a:pt x="870" y="154"/>
                  </a:lnTo>
                  <a:lnTo>
                    <a:pt x="865" y="154"/>
                  </a:lnTo>
                  <a:lnTo>
                    <a:pt x="855" y="156"/>
                  </a:lnTo>
                  <a:lnTo>
                    <a:pt x="842" y="162"/>
                  </a:lnTo>
                  <a:lnTo>
                    <a:pt x="840" y="165"/>
                  </a:lnTo>
                  <a:lnTo>
                    <a:pt x="842" y="171"/>
                  </a:lnTo>
                  <a:lnTo>
                    <a:pt x="857" y="190"/>
                  </a:lnTo>
                  <a:lnTo>
                    <a:pt x="874" y="219"/>
                  </a:lnTo>
                  <a:lnTo>
                    <a:pt x="882" y="242"/>
                  </a:lnTo>
                  <a:lnTo>
                    <a:pt x="880" y="243"/>
                  </a:lnTo>
                  <a:lnTo>
                    <a:pt x="876" y="247"/>
                  </a:lnTo>
                  <a:lnTo>
                    <a:pt x="870" y="247"/>
                  </a:lnTo>
                  <a:lnTo>
                    <a:pt x="863" y="247"/>
                  </a:lnTo>
                  <a:lnTo>
                    <a:pt x="853" y="245"/>
                  </a:lnTo>
                  <a:lnTo>
                    <a:pt x="846" y="242"/>
                  </a:lnTo>
                  <a:lnTo>
                    <a:pt x="836" y="240"/>
                  </a:lnTo>
                  <a:lnTo>
                    <a:pt x="828" y="234"/>
                  </a:lnTo>
                  <a:lnTo>
                    <a:pt x="811" y="226"/>
                  </a:lnTo>
                  <a:lnTo>
                    <a:pt x="796" y="217"/>
                  </a:lnTo>
                  <a:lnTo>
                    <a:pt x="783" y="209"/>
                  </a:lnTo>
                  <a:lnTo>
                    <a:pt x="770" y="204"/>
                  </a:lnTo>
                  <a:lnTo>
                    <a:pt x="760" y="204"/>
                  </a:lnTo>
                  <a:lnTo>
                    <a:pt x="751" y="209"/>
                  </a:lnTo>
                  <a:lnTo>
                    <a:pt x="749" y="215"/>
                  </a:lnTo>
                  <a:lnTo>
                    <a:pt x="749" y="223"/>
                  </a:lnTo>
                  <a:lnTo>
                    <a:pt x="752" y="240"/>
                  </a:lnTo>
                  <a:lnTo>
                    <a:pt x="775" y="281"/>
                  </a:lnTo>
                  <a:lnTo>
                    <a:pt x="794" y="321"/>
                  </a:lnTo>
                  <a:lnTo>
                    <a:pt x="794" y="337"/>
                  </a:lnTo>
                  <a:lnTo>
                    <a:pt x="792" y="340"/>
                  </a:lnTo>
                  <a:lnTo>
                    <a:pt x="787" y="344"/>
                  </a:lnTo>
                  <a:lnTo>
                    <a:pt x="779" y="346"/>
                  </a:lnTo>
                  <a:lnTo>
                    <a:pt x="771" y="346"/>
                  </a:lnTo>
                  <a:lnTo>
                    <a:pt x="764" y="342"/>
                  </a:lnTo>
                  <a:lnTo>
                    <a:pt x="754" y="338"/>
                  </a:lnTo>
                  <a:lnTo>
                    <a:pt x="739" y="327"/>
                  </a:lnTo>
                  <a:lnTo>
                    <a:pt x="724" y="314"/>
                  </a:lnTo>
                  <a:lnTo>
                    <a:pt x="707" y="299"/>
                  </a:lnTo>
                  <a:lnTo>
                    <a:pt x="692" y="285"/>
                  </a:lnTo>
                  <a:lnTo>
                    <a:pt x="661" y="268"/>
                  </a:lnTo>
                  <a:lnTo>
                    <a:pt x="646" y="268"/>
                  </a:lnTo>
                  <a:lnTo>
                    <a:pt x="635" y="270"/>
                  </a:lnTo>
                  <a:lnTo>
                    <a:pt x="625" y="276"/>
                  </a:lnTo>
                  <a:lnTo>
                    <a:pt x="623" y="278"/>
                  </a:lnTo>
                  <a:lnTo>
                    <a:pt x="621" y="283"/>
                  </a:lnTo>
                  <a:lnTo>
                    <a:pt x="619" y="291"/>
                  </a:lnTo>
                  <a:lnTo>
                    <a:pt x="621" y="302"/>
                  </a:lnTo>
                  <a:lnTo>
                    <a:pt x="636" y="327"/>
                  </a:lnTo>
                  <a:lnTo>
                    <a:pt x="659" y="346"/>
                  </a:lnTo>
                  <a:lnTo>
                    <a:pt x="673" y="352"/>
                  </a:lnTo>
                  <a:lnTo>
                    <a:pt x="682" y="357"/>
                  </a:lnTo>
                  <a:lnTo>
                    <a:pt x="694" y="363"/>
                  </a:lnTo>
                  <a:lnTo>
                    <a:pt x="703" y="371"/>
                  </a:lnTo>
                  <a:lnTo>
                    <a:pt x="720" y="394"/>
                  </a:lnTo>
                  <a:lnTo>
                    <a:pt x="722" y="409"/>
                  </a:lnTo>
                  <a:lnTo>
                    <a:pt x="716" y="422"/>
                  </a:lnTo>
                  <a:lnTo>
                    <a:pt x="705" y="434"/>
                  </a:lnTo>
                  <a:lnTo>
                    <a:pt x="690" y="443"/>
                  </a:lnTo>
                  <a:lnTo>
                    <a:pt x="680" y="447"/>
                  </a:lnTo>
                  <a:lnTo>
                    <a:pt x="671" y="449"/>
                  </a:lnTo>
                  <a:lnTo>
                    <a:pt x="661" y="451"/>
                  </a:lnTo>
                  <a:lnTo>
                    <a:pt x="652" y="451"/>
                  </a:lnTo>
                  <a:lnTo>
                    <a:pt x="642" y="449"/>
                  </a:lnTo>
                  <a:lnTo>
                    <a:pt x="635" y="445"/>
                  </a:lnTo>
                  <a:lnTo>
                    <a:pt x="625" y="441"/>
                  </a:lnTo>
                  <a:lnTo>
                    <a:pt x="617" y="435"/>
                  </a:lnTo>
                  <a:lnTo>
                    <a:pt x="602" y="420"/>
                  </a:lnTo>
                  <a:lnTo>
                    <a:pt x="587" y="399"/>
                  </a:lnTo>
                  <a:lnTo>
                    <a:pt x="557" y="357"/>
                  </a:lnTo>
                  <a:lnTo>
                    <a:pt x="528" y="325"/>
                  </a:lnTo>
                  <a:lnTo>
                    <a:pt x="517" y="318"/>
                  </a:lnTo>
                  <a:lnTo>
                    <a:pt x="505" y="319"/>
                  </a:lnTo>
                  <a:lnTo>
                    <a:pt x="501" y="323"/>
                  </a:lnTo>
                  <a:lnTo>
                    <a:pt x="500" y="329"/>
                  </a:lnTo>
                  <a:lnTo>
                    <a:pt x="503" y="340"/>
                  </a:lnTo>
                  <a:lnTo>
                    <a:pt x="528" y="373"/>
                  </a:lnTo>
                  <a:lnTo>
                    <a:pt x="543" y="388"/>
                  </a:lnTo>
                  <a:lnTo>
                    <a:pt x="555" y="405"/>
                  </a:lnTo>
                  <a:lnTo>
                    <a:pt x="560" y="420"/>
                  </a:lnTo>
                  <a:lnTo>
                    <a:pt x="557" y="434"/>
                  </a:lnTo>
                  <a:lnTo>
                    <a:pt x="551" y="439"/>
                  </a:lnTo>
                  <a:lnTo>
                    <a:pt x="541" y="445"/>
                  </a:lnTo>
                  <a:lnTo>
                    <a:pt x="530" y="449"/>
                  </a:lnTo>
                  <a:lnTo>
                    <a:pt x="524" y="451"/>
                  </a:lnTo>
                  <a:lnTo>
                    <a:pt x="517" y="453"/>
                  </a:lnTo>
                  <a:lnTo>
                    <a:pt x="509" y="454"/>
                  </a:lnTo>
                  <a:lnTo>
                    <a:pt x="501" y="456"/>
                  </a:lnTo>
                  <a:lnTo>
                    <a:pt x="494" y="456"/>
                  </a:lnTo>
                  <a:lnTo>
                    <a:pt x="484" y="458"/>
                  </a:lnTo>
                  <a:lnTo>
                    <a:pt x="475" y="458"/>
                  </a:lnTo>
                  <a:lnTo>
                    <a:pt x="465" y="460"/>
                  </a:lnTo>
                  <a:lnTo>
                    <a:pt x="458" y="460"/>
                  </a:lnTo>
                  <a:lnTo>
                    <a:pt x="448" y="460"/>
                  </a:lnTo>
                  <a:lnTo>
                    <a:pt x="439" y="460"/>
                  </a:lnTo>
                  <a:lnTo>
                    <a:pt x="429" y="458"/>
                  </a:lnTo>
                  <a:lnTo>
                    <a:pt x="420" y="458"/>
                  </a:lnTo>
                  <a:lnTo>
                    <a:pt x="410" y="458"/>
                  </a:lnTo>
                  <a:lnTo>
                    <a:pt x="401" y="456"/>
                  </a:lnTo>
                  <a:lnTo>
                    <a:pt x="391" y="454"/>
                  </a:lnTo>
                  <a:lnTo>
                    <a:pt x="384" y="453"/>
                  </a:lnTo>
                  <a:lnTo>
                    <a:pt x="374" y="451"/>
                  </a:lnTo>
                  <a:lnTo>
                    <a:pt x="366" y="447"/>
                  </a:lnTo>
                  <a:lnTo>
                    <a:pt x="359" y="445"/>
                  </a:lnTo>
                  <a:lnTo>
                    <a:pt x="346" y="437"/>
                  </a:lnTo>
                  <a:lnTo>
                    <a:pt x="332" y="430"/>
                  </a:lnTo>
                  <a:lnTo>
                    <a:pt x="323" y="418"/>
                  </a:lnTo>
                  <a:lnTo>
                    <a:pt x="306" y="399"/>
                  </a:lnTo>
                  <a:lnTo>
                    <a:pt x="287" y="386"/>
                  </a:lnTo>
                  <a:lnTo>
                    <a:pt x="268" y="378"/>
                  </a:lnTo>
                  <a:lnTo>
                    <a:pt x="258" y="375"/>
                  </a:lnTo>
                  <a:lnTo>
                    <a:pt x="249" y="373"/>
                  </a:lnTo>
                  <a:lnTo>
                    <a:pt x="239" y="371"/>
                  </a:lnTo>
                  <a:lnTo>
                    <a:pt x="232" y="369"/>
                  </a:lnTo>
                  <a:lnTo>
                    <a:pt x="216" y="369"/>
                  </a:lnTo>
                  <a:lnTo>
                    <a:pt x="207" y="369"/>
                  </a:lnTo>
                  <a:lnTo>
                    <a:pt x="205" y="369"/>
                  </a:lnTo>
                  <a:lnTo>
                    <a:pt x="334" y="331"/>
                  </a:lnTo>
                  <a:lnTo>
                    <a:pt x="509" y="418"/>
                  </a:lnTo>
                  <a:lnTo>
                    <a:pt x="374" y="316"/>
                  </a:lnTo>
                  <a:lnTo>
                    <a:pt x="530" y="270"/>
                  </a:lnTo>
                  <a:lnTo>
                    <a:pt x="655" y="409"/>
                  </a:lnTo>
                  <a:lnTo>
                    <a:pt x="562" y="259"/>
                  </a:lnTo>
                  <a:lnTo>
                    <a:pt x="663" y="224"/>
                  </a:lnTo>
                  <a:lnTo>
                    <a:pt x="764" y="314"/>
                  </a:lnTo>
                  <a:lnTo>
                    <a:pt x="692" y="215"/>
                  </a:lnTo>
                  <a:lnTo>
                    <a:pt x="771" y="183"/>
                  </a:lnTo>
                  <a:lnTo>
                    <a:pt x="846" y="215"/>
                  </a:lnTo>
                  <a:lnTo>
                    <a:pt x="789" y="167"/>
                  </a:lnTo>
                  <a:lnTo>
                    <a:pt x="889" y="107"/>
                  </a:lnTo>
                  <a:lnTo>
                    <a:pt x="754" y="167"/>
                  </a:lnTo>
                  <a:lnTo>
                    <a:pt x="646" y="209"/>
                  </a:lnTo>
                  <a:lnTo>
                    <a:pt x="794" y="44"/>
                  </a:lnTo>
                  <a:lnTo>
                    <a:pt x="604" y="217"/>
                  </a:lnTo>
                  <a:lnTo>
                    <a:pt x="520" y="242"/>
                  </a:lnTo>
                  <a:lnTo>
                    <a:pt x="623" y="67"/>
                  </a:lnTo>
                  <a:lnTo>
                    <a:pt x="481" y="249"/>
                  </a:lnTo>
                  <a:lnTo>
                    <a:pt x="359" y="287"/>
                  </a:lnTo>
                  <a:lnTo>
                    <a:pt x="412" y="126"/>
                  </a:lnTo>
                  <a:lnTo>
                    <a:pt x="321" y="299"/>
                  </a:lnTo>
                  <a:lnTo>
                    <a:pt x="306" y="306"/>
                  </a:lnTo>
                  <a:lnTo>
                    <a:pt x="289" y="312"/>
                  </a:lnTo>
                  <a:lnTo>
                    <a:pt x="268" y="321"/>
                  </a:lnTo>
                  <a:lnTo>
                    <a:pt x="245" y="329"/>
                  </a:lnTo>
                  <a:lnTo>
                    <a:pt x="222" y="338"/>
                  </a:lnTo>
                  <a:lnTo>
                    <a:pt x="216" y="340"/>
                  </a:lnTo>
                  <a:lnTo>
                    <a:pt x="211" y="342"/>
                  </a:lnTo>
                  <a:lnTo>
                    <a:pt x="205" y="342"/>
                  </a:lnTo>
                  <a:lnTo>
                    <a:pt x="201" y="344"/>
                  </a:lnTo>
                  <a:lnTo>
                    <a:pt x="195" y="346"/>
                  </a:lnTo>
                  <a:lnTo>
                    <a:pt x="190" y="348"/>
                  </a:lnTo>
                  <a:lnTo>
                    <a:pt x="180" y="350"/>
                  </a:lnTo>
                  <a:lnTo>
                    <a:pt x="171" y="350"/>
                  </a:lnTo>
                  <a:lnTo>
                    <a:pt x="165" y="352"/>
                  </a:lnTo>
                  <a:lnTo>
                    <a:pt x="159" y="352"/>
                  </a:lnTo>
                  <a:lnTo>
                    <a:pt x="154" y="352"/>
                  </a:lnTo>
                  <a:lnTo>
                    <a:pt x="148" y="352"/>
                  </a:lnTo>
                  <a:lnTo>
                    <a:pt x="140" y="352"/>
                  </a:lnTo>
                  <a:lnTo>
                    <a:pt x="133" y="350"/>
                  </a:lnTo>
                  <a:lnTo>
                    <a:pt x="125" y="350"/>
                  </a:lnTo>
                  <a:lnTo>
                    <a:pt x="117" y="350"/>
                  </a:lnTo>
                  <a:lnTo>
                    <a:pt x="112" y="348"/>
                  </a:lnTo>
                  <a:lnTo>
                    <a:pt x="104" y="348"/>
                  </a:lnTo>
                  <a:lnTo>
                    <a:pt x="97" y="346"/>
                  </a:lnTo>
                  <a:lnTo>
                    <a:pt x="87" y="346"/>
                  </a:lnTo>
                  <a:lnTo>
                    <a:pt x="79" y="344"/>
                  </a:lnTo>
                  <a:lnTo>
                    <a:pt x="74" y="344"/>
                  </a:lnTo>
                  <a:lnTo>
                    <a:pt x="58" y="342"/>
                  </a:lnTo>
                  <a:lnTo>
                    <a:pt x="51" y="340"/>
                  </a:lnTo>
                  <a:lnTo>
                    <a:pt x="45" y="340"/>
                  </a:lnTo>
                  <a:lnTo>
                    <a:pt x="32" y="338"/>
                  </a:lnTo>
                  <a:lnTo>
                    <a:pt x="20" y="337"/>
                  </a:lnTo>
                  <a:lnTo>
                    <a:pt x="13" y="335"/>
                  </a:lnTo>
                  <a:lnTo>
                    <a:pt x="5" y="335"/>
                  </a:lnTo>
                  <a:lnTo>
                    <a:pt x="0" y="333"/>
                  </a:lnTo>
                  <a:lnTo>
                    <a:pt x="102" y="272"/>
                  </a:lnTo>
                  <a:lnTo>
                    <a:pt x="104" y="281"/>
                  </a:lnTo>
                  <a:lnTo>
                    <a:pt x="121" y="299"/>
                  </a:lnTo>
                  <a:lnTo>
                    <a:pt x="148" y="316"/>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40" name="Freeform 9">
              <a:extLst>
                <a:ext uri="{FF2B5EF4-FFF2-40B4-BE49-F238E27FC236}">
                  <a16:creationId xmlns:a16="http://schemas.microsoft.com/office/drawing/2014/main" id="{AA4081FA-BBEF-41E7-A505-4F2592EEE99A}"/>
                </a:ext>
              </a:extLst>
            </p:cNvPr>
            <p:cNvSpPr>
              <a:spLocks/>
            </p:cNvSpPr>
            <p:nvPr/>
          </p:nvSpPr>
          <p:spPr bwMode="auto">
            <a:xfrm rot="4272610">
              <a:off x="555" y="672"/>
              <a:ext cx="464" cy="230"/>
            </a:xfrm>
            <a:custGeom>
              <a:avLst/>
              <a:gdLst>
                <a:gd name="T0" fmla="*/ 0 w 930"/>
                <a:gd name="T1" fmla="*/ 1 h 460"/>
                <a:gd name="T2" fmla="*/ 0 w 930"/>
                <a:gd name="T3" fmla="*/ 1 h 460"/>
                <a:gd name="T4" fmla="*/ 0 w 930"/>
                <a:gd name="T5" fmla="*/ 1 h 460"/>
                <a:gd name="T6" fmla="*/ 0 w 930"/>
                <a:gd name="T7" fmla="*/ 1 h 460"/>
                <a:gd name="T8" fmla="*/ 0 w 930"/>
                <a:gd name="T9" fmla="*/ 1 h 460"/>
                <a:gd name="T10" fmla="*/ 0 w 930"/>
                <a:gd name="T11" fmla="*/ 1 h 460"/>
                <a:gd name="T12" fmla="*/ 0 w 930"/>
                <a:gd name="T13" fmla="*/ 1 h 460"/>
                <a:gd name="T14" fmla="*/ 0 w 930"/>
                <a:gd name="T15" fmla="*/ 1 h 460"/>
                <a:gd name="T16" fmla="*/ 0 w 930"/>
                <a:gd name="T17" fmla="*/ 1 h 460"/>
                <a:gd name="T18" fmla="*/ 0 w 930"/>
                <a:gd name="T19" fmla="*/ 1 h 460"/>
                <a:gd name="T20" fmla="*/ 0 w 930"/>
                <a:gd name="T21" fmla="*/ 1 h 460"/>
                <a:gd name="T22" fmla="*/ 0 w 930"/>
                <a:gd name="T23" fmla="*/ 1 h 460"/>
                <a:gd name="T24" fmla="*/ 0 w 930"/>
                <a:gd name="T25" fmla="*/ 1 h 460"/>
                <a:gd name="T26" fmla="*/ 0 w 930"/>
                <a:gd name="T27" fmla="*/ 1 h 460"/>
                <a:gd name="T28" fmla="*/ 0 w 930"/>
                <a:gd name="T29" fmla="*/ 1 h 460"/>
                <a:gd name="T30" fmla="*/ 0 w 930"/>
                <a:gd name="T31" fmla="*/ 1 h 460"/>
                <a:gd name="T32" fmla="*/ 0 w 930"/>
                <a:gd name="T33" fmla="*/ 1 h 460"/>
                <a:gd name="T34" fmla="*/ 0 w 930"/>
                <a:gd name="T35" fmla="*/ 1 h 460"/>
                <a:gd name="T36" fmla="*/ 0 w 930"/>
                <a:gd name="T37" fmla="*/ 1 h 460"/>
                <a:gd name="T38" fmla="*/ 0 w 930"/>
                <a:gd name="T39" fmla="*/ 1 h 460"/>
                <a:gd name="T40" fmla="*/ 0 w 930"/>
                <a:gd name="T41" fmla="*/ 1 h 460"/>
                <a:gd name="T42" fmla="*/ 0 w 930"/>
                <a:gd name="T43" fmla="*/ 1 h 460"/>
                <a:gd name="T44" fmla="*/ 0 w 930"/>
                <a:gd name="T45" fmla="*/ 1 h 460"/>
                <a:gd name="T46" fmla="*/ 0 w 930"/>
                <a:gd name="T47" fmla="*/ 1 h 460"/>
                <a:gd name="T48" fmla="*/ 0 w 930"/>
                <a:gd name="T49" fmla="*/ 1 h 460"/>
                <a:gd name="T50" fmla="*/ 0 w 930"/>
                <a:gd name="T51" fmla="*/ 1 h 460"/>
                <a:gd name="T52" fmla="*/ 0 w 930"/>
                <a:gd name="T53" fmla="*/ 1 h 460"/>
                <a:gd name="T54" fmla="*/ 0 w 930"/>
                <a:gd name="T55" fmla="*/ 1 h 460"/>
                <a:gd name="T56" fmla="*/ 0 w 930"/>
                <a:gd name="T57" fmla="*/ 1 h 460"/>
                <a:gd name="T58" fmla="*/ 0 w 930"/>
                <a:gd name="T59" fmla="*/ 1 h 460"/>
                <a:gd name="T60" fmla="*/ 0 w 930"/>
                <a:gd name="T61" fmla="*/ 1 h 460"/>
                <a:gd name="T62" fmla="*/ 0 w 930"/>
                <a:gd name="T63" fmla="*/ 1 h 460"/>
                <a:gd name="T64" fmla="*/ 0 w 930"/>
                <a:gd name="T65" fmla="*/ 1 h 460"/>
                <a:gd name="T66" fmla="*/ 0 w 930"/>
                <a:gd name="T67" fmla="*/ 1 h 460"/>
                <a:gd name="T68" fmla="*/ 0 w 930"/>
                <a:gd name="T69" fmla="*/ 1 h 460"/>
                <a:gd name="T70" fmla="*/ 0 w 930"/>
                <a:gd name="T71" fmla="*/ 1 h 460"/>
                <a:gd name="T72" fmla="*/ 0 w 930"/>
                <a:gd name="T73" fmla="*/ 1 h 460"/>
                <a:gd name="T74" fmla="*/ 0 w 930"/>
                <a:gd name="T75" fmla="*/ 1 h 460"/>
                <a:gd name="T76" fmla="*/ 0 w 930"/>
                <a:gd name="T77" fmla="*/ 1 h 460"/>
                <a:gd name="T78" fmla="*/ 0 w 930"/>
                <a:gd name="T79" fmla="*/ 1 h 460"/>
                <a:gd name="T80" fmla="*/ 0 w 930"/>
                <a:gd name="T81" fmla="*/ 1 h 460"/>
                <a:gd name="T82" fmla="*/ 0 w 930"/>
                <a:gd name="T83" fmla="*/ 1 h 460"/>
                <a:gd name="T84" fmla="*/ 0 w 930"/>
                <a:gd name="T85" fmla="*/ 1 h 460"/>
                <a:gd name="T86" fmla="*/ 0 w 930"/>
                <a:gd name="T87" fmla="*/ 1 h 460"/>
                <a:gd name="T88" fmla="*/ 0 w 930"/>
                <a:gd name="T89" fmla="*/ 1 h 460"/>
                <a:gd name="T90" fmla="*/ 0 w 930"/>
                <a:gd name="T91" fmla="*/ 1 h 460"/>
                <a:gd name="T92" fmla="*/ 0 w 930"/>
                <a:gd name="T93" fmla="*/ 1 h 460"/>
                <a:gd name="T94" fmla="*/ 0 w 930"/>
                <a:gd name="T95" fmla="*/ 1 h 460"/>
                <a:gd name="T96" fmla="*/ 0 w 930"/>
                <a:gd name="T97" fmla="*/ 1 h 460"/>
                <a:gd name="T98" fmla="*/ 0 w 930"/>
                <a:gd name="T99" fmla="*/ 1 h 460"/>
                <a:gd name="T100" fmla="*/ 0 w 930"/>
                <a:gd name="T101" fmla="*/ 1 h 460"/>
                <a:gd name="T102" fmla="*/ 0 w 930"/>
                <a:gd name="T103" fmla="*/ 1 h 460"/>
                <a:gd name="T104" fmla="*/ 0 w 930"/>
                <a:gd name="T105" fmla="*/ 1 h 460"/>
                <a:gd name="T106" fmla="*/ 0 w 930"/>
                <a:gd name="T107" fmla="*/ 1 h 460"/>
                <a:gd name="T108" fmla="*/ 0 w 930"/>
                <a:gd name="T109" fmla="*/ 1 h 460"/>
                <a:gd name="T110" fmla="*/ 0 w 930"/>
                <a:gd name="T111" fmla="*/ 1 h 460"/>
                <a:gd name="T112" fmla="*/ 0 w 930"/>
                <a:gd name="T113" fmla="*/ 1 h 460"/>
                <a:gd name="T114" fmla="*/ 0 w 930"/>
                <a:gd name="T115" fmla="*/ 1 h 4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30"/>
                <a:gd name="T175" fmla="*/ 0 h 460"/>
                <a:gd name="T176" fmla="*/ 930 w 930"/>
                <a:gd name="T177" fmla="*/ 460 h 4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30" h="460">
                  <a:moveTo>
                    <a:pt x="149" y="316"/>
                  </a:moveTo>
                  <a:lnTo>
                    <a:pt x="152" y="316"/>
                  </a:lnTo>
                  <a:lnTo>
                    <a:pt x="162" y="316"/>
                  </a:lnTo>
                  <a:lnTo>
                    <a:pt x="168" y="316"/>
                  </a:lnTo>
                  <a:lnTo>
                    <a:pt x="175" y="316"/>
                  </a:lnTo>
                  <a:lnTo>
                    <a:pt x="185" y="314"/>
                  </a:lnTo>
                  <a:lnTo>
                    <a:pt x="192" y="312"/>
                  </a:lnTo>
                  <a:lnTo>
                    <a:pt x="213" y="305"/>
                  </a:lnTo>
                  <a:lnTo>
                    <a:pt x="234" y="291"/>
                  </a:lnTo>
                  <a:lnTo>
                    <a:pt x="246" y="284"/>
                  </a:lnTo>
                  <a:lnTo>
                    <a:pt x="251" y="280"/>
                  </a:lnTo>
                  <a:lnTo>
                    <a:pt x="255" y="274"/>
                  </a:lnTo>
                  <a:lnTo>
                    <a:pt x="261" y="268"/>
                  </a:lnTo>
                  <a:lnTo>
                    <a:pt x="266" y="263"/>
                  </a:lnTo>
                  <a:lnTo>
                    <a:pt x="272" y="257"/>
                  </a:lnTo>
                  <a:lnTo>
                    <a:pt x="276" y="249"/>
                  </a:lnTo>
                  <a:lnTo>
                    <a:pt x="282" y="242"/>
                  </a:lnTo>
                  <a:lnTo>
                    <a:pt x="285" y="236"/>
                  </a:lnTo>
                  <a:lnTo>
                    <a:pt x="289" y="229"/>
                  </a:lnTo>
                  <a:lnTo>
                    <a:pt x="293" y="221"/>
                  </a:lnTo>
                  <a:lnTo>
                    <a:pt x="299" y="215"/>
                  </a:lnTo>
                  <a:lnTo>
                    <a:pt x="303" y="208"/>
                  </a:lnTo>
                  <a:lnTo>
                    <a:pt x="306" y="202"/>
                  </a:lnTo>
                  <a:lnTo>
                    <a:pt x="310" y="194"/>
                  </a:lnTo>
                  <a:lnTo>
                    <a:pt x="312" y="189"/>
                  </a:lnTo>
                  <a:lnTo>
                    <a:pt x="316" y="183"/>
                  </a:lnTo>
                  <a:lnTo>
                    <a:pt x="323" y="170"/>
                  </a:lnTo>
                  <a:lnTo>
                    <a:pt x="325" y="164"/>
                  </a:lnTo>
                  <a:lnTo>
                    <a:pt x="329" y="158"/>
                  </a:lnTo>
                  <a:lnTo>
                    <a:pt x="337" y="147"/>
                  </a:lnTo>
                  <a:lnTo>
                    <a:pt x="342" y="135"/>
                  </a:lnTo>
                  <a:lnTo>
                    <a:pt x="348" y="126"/>
                  </a:lnTo>
                  <a:lnTo>
                    <a:pt x="356" y="118"/>
                  </a:lnTo>
                  <a:lnTo>
                    <a:pt x="363" y="109"/>
                  </a:lnTo>
                  <a:lnTo>
                    <a:pt x="381" y="96"/>
                  </a:lnTo>
                  <a:lnTo>
                    <a:pt x="400" y="84"/>
                  </a:lnTo>
                  <a:lnTo>
                    <a:pt x="411" y="80"/>
                  </a:lnTo>
                  <a:lnTo>
                    <a:pt x="422" y="78"/>
                  </a:lnTo>
                  <a:lnTo>
                    <a:pt x="426" y="77"/>
                  </a:lnTo>
                  <a:lnTo>
                    <a:pt x="432" y="75"/>
                  </a:lnTo>
                  <a:lnTo>
                    <a:pt x="441" y="75"/>
                  </a:lnTo>
                  <a:lnTo>
                    <a:pt x="451" y="73"/>
                  </a:lnTo>
                  <a:lnTo>
                    <a:pt x="460" y="71"/>
                  </a:lnTo>
                  <a:lnTo>
                    <a:pt x="468" y="71"/>
                  </a:lnTo>
                  <a:lnTo>
                    <a:pt x="476" y="71"/>
                  </a:lnTo>
                  <a:lnTo>
                    <a:pt x="483" y="71"/>
                  </a:lnTo>
                  <a:lnTo>
                    <a:pt x="489" y="71"/>
                  </a:lnTo>
                  <a:lnTo>
                    <a:pt x="498" y="73"/>
                  </a:lnTo>
                  <a:lnTo>
                    <a:pt x="508" y="73"/>
                  </a:lnTo>
                  <a:lnTo>
                    <a:pt x="504" y="75"/>
                  </a:lnTo>
                  <a:lnTo>
                    <a:pt x="498" y="82"/>
                  </a:lnTo>
                  <a:lnTo>
                    <a:pt x="493" y="86"/>
                  </a:lnTo>
                  <a:lnTo>
                    <a:pt x="487" y="92"/>
                  </a:lnTo>
                  <a:lnTo>
                    <a:pt x="481" y="97"/>
                  </a:lnTo>
                  <a:lnTo>
                    <a:pt x="477" y="103"/>
                  </a:lnTo>
                  <a:lnTo>
                    <a:pt x="472" y="111"/>
                  </a:lnTo>
                  <a:lnTo>
                    <a:pt x="466" y="116"/>
                  </a:lnTo>
                  <a:lnTo>
                    <a:pt x="460" y="124"/>
                  </a:lnTo>
                  <a:lnTo>
                    <a:pt x="457" y="132"/>
                  </a:lnTo>
                  <a:lnTo>
                    <a:pt x="453" y="137"/>
                  </a:lnTo>
                  <a:lnTo>
                    <a:pt x="451" y="145"/>
                  </a:lnTo>
                  <a:lnTo>
                    <a:pt x="451" y="158"/>
                  </a:lnTo>
                  <a:lnTo>
                    <a:pt x="455" y="168"/>
                  </a:lnTo>
                  <a:lnTo>
                    <a:pt x="462" y="173"/>
                  </a:lnTo>
                  <a:lnTo>
                    <a:pt x="472" y="175"/>
                  </a:lnTo>
                  <a:lnTo>
                    <a:pt x="485" y="173"/>
                  </a:lnTo>
                  <a:lnTo>
                    <a:pt x="498" y="170"/>
                  </a:lnTo>
                  <a:lnTo>
                    <a:pt x="512" y="162"/>
                  </a:lnTo>
                  <a:lnTo>
                    <a:pt x="523" y="153"/>
                  </a:lnTo>
                  <a:lnTo>
                    <a:pt x="529" y="147"/>
                  </a:lnTo>
                  <a:lnTo>
                    <a:pt x="533" y="141"/>
                  </a:lnTo>
                  <a:lnTo>
                    <a:pt x="536" y="134"/>
                  </a:lnTo>
                  <a:lnTo>
                    <a:pt x="542" y="124"/>
                  </a:lnTo>
                  <a:lnTo>
                    <a:pt x="546" y="115"/>
                  </a:lnTo>
                  <a:lnTo>
                    <a:pt x="552" y="105"/>
                  </a:lnTo>
                  <a:lnTo>
                    <a:pt x="557" y="94"/>
                  </a:lnTo>
                  <a:lnTo>
                    <a:pt x="565" y="82"/>
                  </a:lnTo>
                  <a:lnTo>
                    <a:pt x="571" y="73"/>
                  </a:lnTo>
                  <a:lnTo>
                    <a:pt x="578" y="61"/>
                  </a:lnTo>
                  <a:lnTo>
                    <a:pt x="586" y="52"/>
                  </a:lnTo>
                  <a:lnTo>
                    <a:pt x="593" y="44"/>
                  </a:lnTo>
                  <a:lnTo>
                    <a:pt x="611" y="33"/>
                  </a:lnTo>
                  <a:lnTo>
                    <a:pt x="618" y="31"/>
                  </a:lnTo>
                  <a:lnTo>
                    <a:pt x="622" y="29"/>
                  </a:lnTo>
                  <a:lnTo>
                    <a:pt x="628" y="29"/>
                  </a:lnTo>
                  <a:lnTo>
                    <a:pt x="635" y="31"/>
                  </a:lnTo>
                  <a:lnTo>
                    <a:pt x="645" y="37"/>
                  </a:lnTo>
                  <a:lnTo>
                    <a:pt x="656" y="50"/>
                  </a:lnTo>
                  <a:lnTo>
                    <a:pt x="656" y="69"/>
                  </a:lnTo>
                  <a:lnTo>
                    <a:pt x="654" y="78"/>
                  </a:lnTo>
                  <a:lnTo>
                    <a:pt x="649" y="88"/>
                  </a:lnTo>
                  <a:lnTo>
                    <a:pt x="643" y="99"/>
                  </a:lnTo>
                  <a:lnTo>
                    <a:pt x="635" y="109"/>
                  </a:lnTo>
                  <a:lnTo>
                    <a:pt x="628" y="118"/>
                  </a:lnTo>
                  <a:lnTo>
                    <a:pt x="622" y="130"/>
                  </a:lnTo>
                  <a:lnTo>
                    <a:pt x="616" y="137"/>
                  </a:lnTo>
                  <a:lnTo>
                    <a:pt x="611" y="147"/>
                  </a:lnTo>
                  <a:lnTo>
                    <a:pt x="607" y="162"/>
                  </a:lnTo>
                  <a:lnTo>
                    <a:pt x="611" y="172"/>
                  </a:lnTo>
                  <a:lnTo>
                    <a:pt x="618" y="173"/>
                  </a:lnTo>
                  <a:lnTo>
                    <a:pt x="626" y="168"/>
                  </a:lnTo>
                  <a:lnTo>
                    <a:pt x="637" y="160"/>
                  </a:lnTo>
                  <a:lnTo>
                    <a:pt x="643" y="154"/>
                  </a:lnTo>
                  <a:lnTo>
                    <a:pt x="649" y="147"/>
                  </a:lnTo>
                  <a:lnTo>
                    <a:pt x="656" y="141"/>
                  </a:lnTo>
                  <a:lnTo>
                    <a:pt x="664" y="132"/>
                  </a:lnTo>
                  <a:lnTo>
                    <a:pt x="670" y="124"/>
                  </a:lnTo>
                  <a:lnTo>
                    <a:pt x="677" y="115"/>
                  </a:lnTo>
                  <a:lnTo>
                    <a:pt x="681" y="111"/>
                  </a:lnTo>
                  <a:lnTo>
                    <a:pt x="685" y="105"/>
                  </a:lnTo>
                  <a:lnTo>
                    <a:pt x="690" y="101"/>
                  </a:lnTo>
                  <a:lnTo>
                    <a:pt x="694" y="97"/>
                  </a:lnTo>
                  <a:lnTo>
                    <a:pt x="698" y="92"/>
                  </a:lnTo>
                  <a:lnTo>
                    <a:pt x="702" y="88"/>
                  </a:lnTo>
                  <a:lnTo>
                    <a:pt x="706" y="82"/>
                  </a:lnTo>
                  <a:lnTo>
                    <a:pt x="709" y="78"/>
                  </a:lnTo>
                  <a:lnTo>
                    <a:pt x="717" y="69"/>
                  </a:lnTo>
                  <a:lnTo>
                    <a:pt x="723" y="65"/>
                  </a:lnTo>
                  <a:lnTo>
                    <a:pt x="727" y="59"/>
                  </a:lnTo>
                  <a:lnTo>
                    <a:pt x="730" y="56"/>
                  </a:lnTo>
                  <a:lnTo>
                    <a:pt x="734" y="52"/>
                  </a:lnTo>
                  <a:lnTo>
                    <a:pt x="742" y="42"/>
                  </a:lnTo>
                  <a:lnTo>
                    <a:pt x="749" y="35"/>
                  </a:lnTo>
                  <a:lnTo>
                    <a:pt x="757" y="27"/>
                  </a:lnTo>
                  <a:lnTo>
                    <a:pt x="772" y="16"/>
                  </a:lnTo>
                  <a:lnTo>
                    <a:pt x="787" y="6"/>
                  </a:lnTo>
                  <a:lnTo>
                    <a:pt x="799" y="0"/>
                  </a:lnTo>
                  <a:lnTo>
                    <a:pt x="810" y="2"/>
                  </a:lnTo>
                  <a:lnTo>
                    <a:pt x="820" y="8"/>
                  </a:lnTo>
                  <a:lnTo>
                    <a:pt x="827" y="29"/>
                  </a:lnTo>
                  <a:lnTo>
                    <a:pt x="824" y="50"/>
                  </a:lnTo>
                  <a:lnTo>
                    <a:pt x="818" y="59"/>
                  </a:lnTo>
                  <a:lnTo>
                    <a:pt x="810" y="71"/>
                  </a:lnTo>
                  <a:lnTo>
                    <a:pt x="801" y="80"/>
                  </a:lnTo>
                  <a:lnTo>
                    <a:pt x="795" y="86"/>
                  </a:lnTo>
                  <a:lnTo>
                    <a:pt x="791" y="92"/>
                  </a:lnTo>
                  <a:lnTo>
                    <a:pt x="785" y="97"/>
                  </a:lnTo>
                  <a:lnTo>
                    <a:pt x="780" y="101"/>
                  </a:lnTo>
                  <a:lnTo>
                    <a:pt x="774" y="107"/>
                  </a:lnTo>
                  <a:lnTo>
                    <a:pt x="768" y="111"/>
                  </a:lnTo>
                  <a:lnTo>
                    <a:pt x="747" y="130"/>
                  </a:lnTo>
                  <a:lnTo>
                    <a:pt x="742" y="134"/>
                  </a:lnTo>
                  <a:lnTo>
                    <a:pt x="738" y="139"/>
                  </a:lnTo>
                  <a:lnTo>
                    <a:pt x="732" y="143"/>
                  </a:lnTo>
                  <a:lnTo>
                    <a:pt x="730" y="147"/>
                  </a:lnTo>
                  <a:lnTo>
                    <a:pt x="723" y="154"/>
                  </a:lnTo>
                  <a:lnTo>
                    <a:pt x="719" y="160"/>
                  </a:lnTo>
                  <a:lnTo>
                    <a:pt x="719" y="164"/>
                  </a:lnTo>
                  <a:lnTo>
                    <a:pt x="723" y="162"/>
                  </a:lnTo>
                  <a:lnTo>
                    <a:pt x="730" y="158"/>
                  </a:lnTo>
                  <a:lnTo>
                    <a:pt x="753" y="143"/>
                  </a:lnTo>
                  <a:lnTo>
                    <a:pt x="782" y="122"/>
                  </a:lnTo>
                  <a:lnTo>
                    <a:pt x="812" y="103"/>
                  </a:lnTo>
                  <a:lnTo>
                    <a:pt x="844" y="88"/>
                  </a:lnTo>
                  <a:lnTo>
                    <a:pt x="860" y="80"/>
                  </a:lnTo>
                  <a:lnTo>
                    <a:pt x="873" y="78"/>
                  </a:lnTo>
                  <a:lnTo>
                    <a:pt x="881" y="78"/>
                  </a:lnTo>
                  <a:lnTo>
                    <a:pt x="886" y="78"/>
                  </a:lnTo>
                  <a:lnTo>
                    <a:pt x="896" y="80"/>
                  </a:lnTo>
                  <a:lnTo>
                    <a:pt x="905" y="86"/>
                  </a:lnTo>
                  <a:lnTo>
                    <a:pt x="913" y="90"/>
                  </a:lnTo>
                  <a:lnTo>
                    <a:pt x="922" y="101"/>
                  </a:lnTo>
                  <a:lnTo>
                    <a:pt x="930" y="120"/>
                  </a:lnTo>
                  <a:lnTo>
                    <a:pt x="926" y="130"/>
                  </a:lnTo>
                  <a:lnTo>
                    <a:pt x="920" y="139"/>
                  </a:lnTo>
                  <a:lnTo>
                    <a:pt x="911" y="145"/>
                  </a:lnTo>
                  <a:lnTo>
                    <a:pt x="901" y="149"/>
                  </a:lnTo>
                  <a:lnTo>
                    <a:pt x="894" y="151"/>
                  </a:lnTo>
                  <a:lnTo>
                    <a:pt x="888" y="151"/>
                  </a:lnTo>
                  <a:lnTo>
                    <a:pt x="877" y="153"/>
                  </a:lnTo>
                  <a:lnTo>
                    <a:pt x="871" y="154"/>
                  </a:lnTo>
                  <a:lnTo>
                    <a:pt x="865" y="154"/>
                  </a:lnTo>
                  <a:lnTo>
                    <a:pt x="854" y="156"/>
                  </a:lnTo>
                  <a:lnTo>
                    <a:pt x="841" y="162"/>
                  </a:lnTo>
                  <a:lnTo>
                    <a:pt x="841" y="166"/>
                  </a:lnTo>
                  <a:lnTo>
                    <a:pt x="843" y="172"/>
                  </a:lnTo>
                  <a:lnTo>
                    <a:pt x="858" y="191"/>
                  </a:lnTo>
                  <a:lnTo>
                    <a:pt x="875" y="219"/>
                  </a:lnTo>
                  <a:lnTo>
                    <a:pt x="881" y="242"/>
                  </a:lnTo>
                  <a:lnTo>
                    <a:pt x="879" y="246"/>
                  </a:lnTo>
                  <a:lnTo>
                    <a:pt x="877" y="248"/>
                  </a:lnTo>
                  <a:lnTo>
                    <a:pt x="871" y="249"/>
                  </a:lnTo>
                  <a:lnTo>
                    <a:pt x="862" y="248"/>
                  </a:lnTo>
                  <a:lnTo>
                    <a:pt x="854" y="246"/>
                  </a:lnTo>
                  <a:lnTo>
                    <a:pt x="844" y="244"/>
                  </a:lnTo>
                  <a:lnTo>
                    <a:pt x="837" y="240"/>
                  </a:lnTo>
                  <a:lnTo>
                    <a:pt x="827" y="236"/>
                  </a:lnTo>
                  <a:lnTo>
                    <a:pt x="812" y="227"/>
                  </a:lnTo>
                  <a:lnTo>
                    <a:pt x="797" y="217"/>
                  </a:lnTo>
                  <a:lnTo>
                    <a:pt x="784" y="210"/>
                  </a:lnTo>
                  <a:lnTo>
                    <a:pt x="770" y="206"/>
                  </a:lnTo>
                  <a:lnTo>
                    <a:pt x="759" y="204"/>
                  </a:lnTo>
                  <a:lnTo>
                    <a:pt x="751" y="210"/>
                  </a:lnTo>
                  <a:lnTo>
                    <a:pt x="747" y="215"/>
                  </a:lnTo>
                  <a:lnTo>
                    <a:pt x="747" y="223"/>
                  </a:lnTo>
                  <a:lnTo>
                    <a:pt x="753" y="240"/>
                  </a:lnTo>
                  <a:lnTo>
                    <a:pt x="776" y="282"/>
                  </a:lnTo>
                  <a:lnTo>
                    <a:pt x="795" y="322"/>
                  </a:lnTo>
                  <a:lnTo>
                    <a:pt x="795" y="337"/>
                  </a:lnTo>
                  <a:lnTo>
                    <a:pt x="793" y="343"/>
                  </a:lnTo>
                  <a:lnTo>
                    <a:pt x="787" y="345"/>
                  </a:lnTo>
                  <a:lnTo>
                    <a:pt x="778" y="346"/>
                  </a:lnTo>
                  <a:lnTo>
                    <a:pt x="770" y="346"/>
                  </a:lnTo>
                  <a:lnTo>
                    <a:pt x="763" y="343"/>
                  </a:lnTo>
                  <a:lnTo>
                    <a:pt x="755" y="339"/>
                  </a:lnTo>
                  <a:lnTo>
                    <a:pt x="740" y="327"/>
                  </a:lnTo>
                  <a:lnTo>
                    <a:pt x="725" y="314"/>
                  </a:lnTo>
                  <a:lnTo>
                    <a:pt x="708" y="299"/>
                  </a:lnTo>
                  <a:lnTo>
                    <a:pt x="692" y="286"/>
                  </a:lnTo>
                  <a:lnTo>
                    <a:pt x="660" y="268"/>
                  </a:lnTo>
                  <a:lnTo>
                    <a:pt x="647" y="268"/>
                  </a:lnTo>
                  <a:lnTo>
                    <a:pt x="635" y="270"/>
                  </a:lnTo>
                  <a:lnTo>
                    <a:pt x="626" y="276"/>
                  </a:lnTo>
                  <a:lnTo>
                    <a:pt x="624" y="280"/>
                  </a:lnTo>
                  <a:lnTo>
                    <a:pt x="622" y="284"/>
                  </a:lnTo>
                  <a:lnTo>
                    <a:pt x="618" y="291"/>
                  </a:lnTo>
                  <a:lnTo>
                    <a:pt x="620" y="303"/>
                  </a:lnTo>
                  <a:lnTo>
                    <a:pt x="637" y="327"/>
                  </a:lnTo>
                  <a:lnTo>
                    <a:pt x="660" y="346"/>
                  </a:lnTo>
                  <a:lnTo>
                    <a:pt x="673" y="352"/>
                  </a:lnTo>
                  <a:lnTo>
                    <a:pt x="683" y="358"/>
                  </a:lnTo>
                  <a:lnTo>
                    <a:pt x="694" y="365"/>
                  </a:lnTo>
                  <a:lnTo>
                    <a:pt x="704" y="371"/>
                  </a:lnTo>
                  <a:lnTo>
                    <a:pt x="719" y="394"/>
                  </a:lnTo>
                  <a:lnTo>
                    <a:pt x="723" y="409"/>
                  </a:lnTo>
                  <a:lnTo>
                    <a:pt x="717" y="424"/>
                  </a:lnTo>
                  <a:lnTo>
                    <a:pt x="706" y="436"/>
                  </a:lnTo>
                  <a:lnTo>
                    <a:pt x="690" y="443"/>
                  </a:lnTo>
                  <a:lnTo>
                    <a:pt x="681" y="447"/>
                  </a:lnTo>
                  <a:lnTo>
                    <a:pt x="671" y="449"/>
                  </a:lnTo>
                  <a:lnTo>
                    <a:pt x="662" y="451"/>
                  </a:lnTo>
                  <a:lnTo>
                    <a:pt x="652" y="451"/>
                  </a:lnTo>
                  <a:lnTo>
                    <a:pt x="643" y="449"/>
                  </a:lnTo>
                  <a:lnTo>
                    <a:pt x="633" y="447"/>
                  </a:lnTo>
                  <a:lnTo>
                    <a:pt x="626" y="443"/>
                  </a:lnTo>
                  <a:lnTo>
                    <a:pt x="618" y="436"/>
                  </a:lnTo>
                  <a:lnTo>
                    <a:pt x="603" y="421"/>
                  </a:lnTo>
                  <a:lnTo>
                    <a:pt x="588" y="402"/>
                  </a:lnTo>
                  <a:lnTo>
                    <a:pt x="557" y="358"/>
                  </a:lnTo>
                  <a:lnTo>
                    <a:pt x="529" y="326"/>
                  </a:lnTo>
                  <a:lnTo>
                    <a:pt x="516" y="318"/>
                  </a:lnTo>
                  <a:lnTo>
                    <a:pt x="504" y="320"/>
                  </a:lnTo>
                  <a:lnTo>
                    <a:pt x="500" y="324"/>
                  </a:lnTo>
                  <a:lnTo>
                    <a:pt x="500" y="329"/>
                  </a:lnTo>
                  <a:lnTo>
                    <a:pt x="504" y="341"/>
                  </a:lnTo>
                  <a:lnTo>
                    <a:pt x="529" y="373"/>
                  </a:lnTo>
                  <a:lnTo>
                    <a:pt x="544" y="390"/>
                  </a:lnTo>
                  <a:lnTo>
                    <a:pt x="555" y="405"/>
                  </a:lnTo>
                  <a:lnTo>
                    <a:pt x="561" y="421"/>
                  </a:lnTo>
                  <a:lnTo>
                    <a:pt x="557" y="434"/>
                  </a:lnTo>
                  <a:lnTo>
                    <a:pt x="552" y="440"/>
                  </a:lnTo>
                  <a:lnTo>
                    <a:pt x="542" y="445"/>
                  </a:lnTo>
                  <a:lnTo>
                    <a:pt x="531" y="449"/>
                  </a:lnTo>
                  <a:lnTo>
                    <a:pt x="525" y="451"/>
                  </a:lnTo>
                  <a:lnTo>
                    <a:pt x="517" y="453"/>
                  </a:lnTo>
                  <a:lnTo>
                    <a:pt x="510" y="455"/>
                  </a:lnTo>
                  <a:lnTo>
                    <a:pt x="502" y="457"/>
                  </a:lnTo>
                  <a:lnTo>
                    <a:pt x="493" y="459"/>
                  </a:lnTo>
                  <a:lnTo>
                    <a:pt x="485" y="459"/>
                  </a:lnTo>
                  <a:lnTo>
                    <a:pt x="476" y="460"/>
                  </a:lnTo>
                  <a:lnTo>
                    <a:pt x="466" y="460"/>
                  </a:lnTo>
                  <a:lnTo>
                    <a:pt x="457" y="460"/>
                  </a:lnTo>
                  <a:lnTo>
                    <a:pt x="447" y="460"/>
                  </a:lnTo>
                  <a:lnTo>
                    <a:pt x="438" y="460"/>
                  </a:lnTo>
                  <a:lnTo>
                    <a:pt x="428" y="460"/>
                  </a:lnTo>
                  <a:lnTo>
                    <a:pt x="419" y="459"/>
                  </a:lnTo>
                  <a:lnTo>
                    <a:pt x="411" y="459"/>
                  </a:lnTo>
                  <a:lnTo>
                    <a:pt x="401" y="457"/>
                  </a:lnTo>
                  <a:lnTo>
                    <a:pt x="392" y="455"/>
                  </a:lnTo>
                  <a:lnTo>
                    <a:pt x="382" y="453"/>
                  </a:lnTo>
                  <a:lnTo>
                    <a:pt x="375" y="451"/>
                  </a:lnTo>
                  <a:lnTo>
                    <a:pt x="367" y="449"/>
                  </a:lnTo>
                  <a:lnTo>
                    <a:pt x="360" y="445"/>
                  </a:lnTo>
                  <a:lnTo>
                    <a:pt x="344" y="438"/>
                  </a:lnTo>
                  <a:lnTo>
                    <a:pt x="333" y="430"/>
                  </a:lnTo>
                  <a:lnTo>
                    <a:pt x="323" y="419"/>
                  </a:lnTo>
                  <a:lnTo>
                    <a:pt x="306" y="402"/>
                  </a:lnTo>
                  <a:lnTo>
                    <a:pt x="287" y="386"/>
                  </a:lnTo>
                  <a:lnTo>
                    <a:pt x="266" y="379"/>
                  </a:lnTo>
                  <a:lnTo>
                    <a:pt x="257" y="375"/>
                  </a:lnTo>
                  <a:lnTo>
                    <a:pt x="247" y="373"/>
                  </a:lnTo>
                  <a:lnTo>
                    <a:pt x="240" y="371"/>
                  </a:lnTo>
                  <a:lnTo>
                    <a:pt x="230" y="371"/>
                  </a:lnTo>
                  <a:lnTo>
                    <a:pt x="217" y="369"/>
                  </a:lnTo>
                  <a:lnTo>
                    <a:pt x="208" y="369"/>
                  </a:lnTo>
                  <a:lnTo>
                    <a:pt x="204" y="369"/>
                  </a:lnTo>
                  <a:lnTo>
                    <a:pt x="335" y="331"/>
                  </a:lnTo>
                  <a:lnTo>
                    <a:pt x="508" y="419"/>
                  </a:lnTo>
                  <a:lnTo>
                    <a:pt x="375" y="316"/>
                  </a:lnTo>
                  <a:lnTo>
                    <a:pt x="531" y="272"/>
                  </a:lnTo>
                  <a:lnTo>
                    <a:pt x="656" y="409"/>
                  </a:lnTo>
                  <a:lnTo>
                    <a:pt x="561" y="259"/>
                  </a:lnTo>
                  <a:lnTo>
                    <a:pt x="664" y="227"/>
                  </a:lnTo>
                  <a:lnTo>
                    <a:pt x="763" y="314"/>
                  </a:lnTo>
                  <a:lnTo>
                    <a:pt x="690" y="217"/>
                  </a:lnTo>
                  <a:lnTo>
                    <a:pt x="772" y="183"/>
                  </a:lnTo>
                  <a:lnTo>
                    <a:pt x="844" y="215"/>
                  </a:lnTo>
                  <a:lnTo>
                    <a:pt x="789" y="168"/>
                  </a:lnTo>
                  <a:lnTo>
                    <a:pt x="890" y="107"/>
                  </a:lnTo>
                  <a:lnTo>
                    <a:pt x="753" y="170"/>
                  </a:lnTo>
                  <a:lnTo>
                    <a:pt x="647" y="210"/>
                  </a:lnTo>
                  <a:lnTo>
                    <a:pt x="795" y="44"/>
                  </a:lnTo>
                  <a:lnTo>
                    <a:pt x="605" y="219"/>
                  </a:lnTo>
                  <a:lnTo>
                    <a:pt x="521" y="242"/>
                  </a:lnTo>
                  <a:lnTo>
                    <a:pt x="624" y="69"/>
                  </a:lnTo>
                  <a:lnTo>
                    <a:pt x="481" y="249"/>
                  </a:lnTo>
                  <a:lnTo>
                    <a:pt x="358" y="287"/>
                  </a:lnTo>
                  <a:lnTo>
                    <a:pt x="413" y="126"/>
                  </a:lnTo>
                  <a:lnTo>
                    <a:pt x="322" y="299"/>
                  </a:lnTo>
                  <a:lnTo>
                    <a:pt x="306" y="307"/>
                  </a:lnTo>
                  <a:lnTo>
                    <a:pt x="289" y="312"/>
                  </a:lnTo>
                  <a:lnTo>
                    <a:pt x="268" y="322"/>
                  </a:lnTo>
                  <a:lnTo>
                    <a:pt x="246" y="331"/>
                  </a:lnTo>
                  <a:lnTo>
                    <a:pt x="223" y="339"/>
                  </a:lnTo>
                  <a:lnTo>
                    <a:pt x="217" y="341"/>
                  </a:lnTo>
                  <a:lnTo>
                    <a:pt x="211" y="343"/>
                  </a:lnTo>
                  <a:lnTo>
                    <a:pt x="206" y="345"/>
                  </a:lnTo>
                  <a:lnTo>
                    <a:pt x="200" y="346"/>
                  </a:lnTo>
                  <a:lnTo>
                    <a:pt x="194" y="348"/>
                  </a:lnTo>
                  <a:lnTo>
                    <a:pt x="190" y="348"/>
                  </a:lnTo>
                  <a:lnTo>
                    <a:pt x="181" y="350"/>
                  </a:lnTo>
                  <a:lnTo>
                    <a:pt x="171" y="352"/>
                  </a:lnTo>
                  <a:lnTo>
                    <a:pt x="166" y="352"/>
                  </a:lnTo>
                  <a:lnTo>
                    <a:pt x="160" y="352"/>
                  </a:lnTo>
                  <a:lnTo>
                    <a:pt x="154" y="352"/>
                  </a:lnTo>
                  <a:lnTo>
                    <a:pt x="147" y="352"/>
                  </a:lnTo>
                  <a:lnTo>
                    <a:pt x="141" y="352"/>
                  </a:lnTo>
                  <a:lnTo>
                    <a:pt x="133" y="350"/>
                  </a:lnTo>
                  <a:lnTo>
                    <a:pt x="126" y="350"/>
                  </a:lnTo>
                  <a:lnTo>
                    <a:pt x="118" y="350"/>
                  </a:lnTo>
                  <a:lnTo>
                    <a:pt x="111" y="348"/>
                  </a:lnTo>
                  <a:lnTo>
                    <a:pt x="103" y="348"/>
                  </a:lnTo>
                  <a:lnTo>
                    <a:pt x="95" y="348"/>
                  </a:lnTo>
                  <a:lnTo>
                    <a:pt x="88" y="346"/>
                  </a:lnTo>
                  <a:lnTo>
                    <a:pt x="80" y="346"/>
                  </a:lnTo>
                  <a:lnTo>
                    <a:pt x="73" y="345"/>
                  </a:lnTo>
                  <a:lnTo>
                    <a:pt x="59" y="343"/>
                  </a:lnTo>
                  <a:lnTo>
                    <a:pt x="52" y="343"/>
                  </a:lnTo>
                  <a:lnTo>
                    <a:pt x="44" y="341"/>
                  </a:lnTo>
                  <a:lnTo>
                    <a:pt x="33" y="339"/>
                  </a:lnTo>
                  <a:lnTo>
                    <a:pt x="21" y="337"/>
                  </a:lnTo>
                  <a:lnTo>
                    <a:pt x="12" y="337"/>
                  </a:lnTo>
                  <a:lnTo>
                    <a:pt x="6" y="335"/>
                  </a:lnTo>
                  <a:lnTo>
                    <a:pt x="0" y="333"/>
                  </a:lnTo>
                  <a:lnTo>
                    <a:pt x="103" y="274"/>
                  </a:lnTo>
                  <a:lnTo>
                    <a:pt x="105" y="282"/>
                  </a:lnTo>
                  <a:lnTo>
                    <a:pt x="122" y="299"/>
                  </a:lnTo>
                  <a:lnTo>
                    <a:pt x="149" y="316"/>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41" name="Freeform 10">
              <a:extLst>
                <a:ext uri="{FF2B5EF4-FFF2-40B4-BE49-F238E27FC236}">
                  <a16:creationId xmlns:a16="http://schemas.microsoft.com/office/drawing/2014/main" id="{6A691918-6DA9-4372-8736-0983447679E3}"/>
                </a:ext>
              </a:extLst>
            </p:cNvPr>
            <p:cNvSpPr>
              <a:spLocks/>
            </p:cNvSpPr>
            <p:nvPr/>
          </p:nvSpPr>
          <p:spPr bwMode="auto">
            <a:xfrm rot="-6204866">
              <a:off x="1527" y="-513"/>
              <a:ext cx="360" cy="1770"/>
            </a:xfrm>
            <a:custGeom>
              <a:avLst/>
              <a:gdLst>
                <a:gd name="T0" fmla="*/ 0 w 884"/>
                <a:gd name="T1" fmla="*/ 301 h 1781"/>
                <a:gd name="T2" fmla="*/ 0 w 884"/>
                <a:gd name="T3" fmla="*/ 443 h 1781"/>
                <a:gd name="T4" fmla="*/ 0 w 884"/>
                <a:gd name="T5" fmla="*/ 528 h 1781"/>
                <a:gd name="T6" fmla="*/ 0 w 884"/>
                <a:gd name="T7" fmla="*/ 596 h 1781"/>
                <a:gd name="T8" fmla="*/ 0 w 884"/>
                <a:gd name="T9" fmla="*/ 681 h 1781"/>
                <a:gd name="T10" fmla="*/ 0 w 884"/>
                <a:gd name="T11" fmla="*/ 835 h 1781"/>
                <a:gd name="T12" fmla="*/ 0 w 884"/>
                <a:gd name="T13" fmla="*/ 921 h 1781"/>
                <a:gd name="T14" fmla="*/ 0 w 884"/>
                <a:gd name="T15" fmla="*/ 997 h 1781"/>
                <a:gd name="T16" fmla="*/ 0 w 884"/>
                <a:gd name="T17" fmla="*/ 950 h 1781"/>
                <a:gd name="T18" fmla="*/ 0 w 884"/>
                <a:gd name="T19" fmla="*/ 866 h 1781"/>
                <a:gd name="T20" fmla="*/ 0 w 884"/>
                <a:gd name="T21" fmla="*/ 882 h 1781"/>
                <a:gd name="T22" fmla="*/ 0 w 884"/>
                <a:gd name="T23" fmla="*/ 1002 h 1781"/>
                <a:gd name="T24" fmla="*/ 0 w 884"/>
                <a:gd name="T25" fmla="*/ 1109 h 1781"/>
                <a:gd name="T26" fmla="*/ 0 w 884"/>
                <a:gd name="T27" fmla="*/ 1222 h 1781"/>
                <a:gd name="T28" fmla="*/ 0 w 884"/>
                <a:gd name="T29" fmla="*/ 1228 h 1781"/>
                <a:gd name="T30" fmla="*/ 0 w 884"/>
                <a:gd name="T31" fmla="*/ 1121 h 1781"/>
                <a:gd name="T32" fmla="*/ 0 w 884"/>
                <a:gd name="T33" fmla="*/ 1132 h 1781"/>
                <a:gd name="T34" fmla="*/ 0 w 884"/>
                <a:gd name="T35" fmla="*/ 1233 h 1781"/>
                <a:gd name="T36" fmla="*/ 0 w 884"/>
                <a:gd name="T37" fmla="*/ 1295 h 1781"/>
                <a:gd name="T38" fmla="*/ 0 w 884"/>
                <a:gd name="T39" fmla="*/ 1364 h 1781"/>
                <a:gd name="T40" fmla="*/ 0 w 884"/>
                <a:gd name="T41" fmla="*/ 1494 h 1781"/>
                <a:gd name="T42" fmla="*/ 0 w 884"/>
                <a:gd name="T43" fmla="*/ 1496 h 1781"/>
                <a:gd name="T44" fmla="*/ 0 w 884"/>
                <a:gd name="T45" fmla="*/ 1403 h 1781"/>
                <a:gd name="T46" fmla="*/ 0 w 884"/>
                <a:gd name="T47" fmla="*/ 1295 h 1781"/>
                <a:gd name="T48" fmla="*/ 0 w 884"/>
                <a:gd name="T49" fmla="*/ 1280 h 1781"/>
                <a:gd name="T50" fmla="*/ 0 w 884"/>
                <a:gd name="T51" fmla="*/ 1566 h 1781"/>
                <a:gd name="T52" fmla="*/ 0 w 884"/>
                <a:gd name="T53" fmla="*/ 1623 h 1781"/>
                <a:gd name="T54" fmla="*/ 0 w 884"/>
                <a:gd name="T55" fmla="*/ 1536 h 1781"/>
                <a:gd name="T56" fmla="*/ 0 w 884"/>
                <a:gd name="T57" fmla="*/ 1443 h 1781"/>
                <a:gd name="T58" fmla="*/ 0 w 884"/>
                <a:gd name="T59" fmla="*/ 1430 h 1781"/>
                <a:gd name="T60" fmla="*/ 0 w 884"/>
                <a:gd name="T61" fmla="*/ 1368 h 1781"/>
                <a:gd name="T62" fmla="*/ 0 w 884"/>
                <a:gd name="T63" fmla="*/ 1281 h 1781"/>
                <a:gd name="T64" fmla="*/ 0 w 884"/>
                <a:gd name="T65" fmla="*/ 1233 h 1781"/>
                <a:gd name="T66" fmla="*/ 0 w 884"/>
                <a:gd name="T67" fmla="*/ 1165 h 1781"/>
                <a:gd name="T68" fmla="*/ 0 w 884"/>
                <a:gd name="T69" fmla="*/ 1072 h 1781"/>
                <a:gd name="T70" fmla="*/ 0 w 884"/>
                <a:gd name="T71" fmla="*/ 990 h 1781"/>
                <a:gd name="T72" fmla="*/ 0 w 884"/>
                <a:gd name="T73" fmla="*/ 1039 h 1781"/>
                <a:gd name="T74" fmla="*/ 0 w 884"/>
                <a:gd name="T75" fmla="*/ 968 h 1781"/>
                <a:gd name="T76" fmla="*/ 0 w 884"/>
                <a:gd name="T77" fmla="*/ 875 h 1781"/>
                <a:gd name="T78" fmla="*/ 0 w 884"/>
                <a:gd name="T79" fmla="*/ 824 h 1781"/>
                <a:gd name="T80" fmla="*/ 0 w 884"/>
                <a:gd name="T81" fmla="*/ 780 h 1781"/>
                <a:gd name="T82" fmla="*/ 0 w 884"/>
                <a:gd name="T83" fmla="*/ 735 h 1781"/>
                <a:gd name="T84" fmla="*/ 0 w 884"/>
                <a:gd name="T85" fmla="*/ 653 h 1781"/>
                <a:gd name="T86" fmla="*/ 0 w 884"/>
                <a:gd name="T87" fmla="*/ 560 h 1781"/>
                <a:gd name="T88" fmla="*/ 0 w 884"/>
                <a:gd name="T89" fmla="*/ 487 h 1781"/>
                <a:gd name="T90" fmla="*/ 0 w 884"/>
                <a:gd name="T91" fmla="*/ 419 h 1781"/>
                <a:gd name="T92" fmla="*/ 0 w 884"/>
                <a:gd name="T93" fmla="*/ 337 h 1781"/>
                <a:gd name="T94" fmla="*/ 0 w 884"/>
                <a:gd name="T95" fmla="*/ 707 h 1781"/>
                <a:gd name="T96" fmla="*/ 0 w 884"/>
                <a:gd name="T97" fmla="*/ 1191 h 1781"/>
                <a:gd name="T98" fmla="*/ 0 w 884"/>
                <a:gd name="T99" fmla="*/ 1303 h 1781"/>
                <a:gd name="T100" fmla="*/ 0 w 884"/>
                <a:gd name="T101" fmla="*/ 817 h 1781"/>
                <a:gd name="T102" fmla="*/ 0 w 884"/>
                <a:gd name="T103" fmla="*/ 421 h 1781"/>
                <a:gd name="T104" fmla="*/ 0 w 884"/>
                <a:gd name="T105" fmla="*/ 297 h 1781"/>
                <a:gd name="T106" fmla="*/ 0 w 884"/>
                <a:gd name="T107" fmla="*/ 232 h 1781"/>
                <a:gd name="T108" fmla="*/ 0 w 884"/>
                <a:gd name="T109" fmla="*/ 169 h 1781"/>
                <a:gd name="T110" fmla="*/ 0 w 884"/>
                <a:gd name="T111" fmla="*/ 97 h 1781"/>
                <a:gd name="T112" fmla="*/ 0 w 884"/>
                <a:gd name="T113" fmla="*/ 19 h 1781"/>
                <a:gd name="T114" fmla="*/ 0 w 884"/>
                <a:gd name="T115" fmla="*/ 240 h 17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84"/>
                <a:gd name="T175" fmla="*/ 0 h 1781"/>
                <a:gd name="T176" fmla="*/ 884 w 884"/>
                <a:gd name="T177" fmla="*/ 1781 h 17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84" h="1781">
                  <a:moveTo>
                    <a:pt x="734" y="268"/>
                  </a:moveTo>
                  <a:lnTo>
                    <a:pt x="730" y="274"/>
                  </a:lnTo>
                  <a:lnTo>
                    <a:pt x="720" y="289"/>
                  </a:lnTo>
                  <a:lnTo>
                    <a:pt x="715" y="300"/>
                  </a:lnTo>
                  <a:lnTo>
                    <a:pt x="709" y="314"/>
                  </a:lnTo>
                  <a:lnTo>
                    <a:pt x="703" y="331"/>
                  </a:lnTo>
                  <a:lnTo>
                    <a:pt x="697" y="348"/>
                  </a:lnTo>
                  <a:lnTo>
                    <a:pt x="692" y="390"/>
                  </a:lnTo>
                  <a:lnTo>
                    <a:pt x="692" y="437"/>
                  </a:lnTo>
                  <a:lnTo>
                    <a:pt x="694" y="462"/>
                  </a:lnTo>
                  <a:lnTo>
                    <a:pt x="697" y="475"/>
                  </a:lnTo>
                  <a:lnTo>
                    <a:pt x="699" y="488"/>
                  </a:lnTo>
                  <a:lnTo>
                    <a:pt x="705" y="504"/>
                  </a:lnTo>
                  <a:lnTo>
                    <a:pt x="709" y="519"/>
                  </a:lnTo>
                  <a:lnTo>
                    <a:pt x="715" y="532"/>
                  </a:lnTo>
                  <a:lnTo>
                    <a:pt x="722" y="547"/>
                  </a:lnTo>
                  <a:lnTo>
                    <a:pt x="730" y="563"/>
                  </a:lnTo>
                  <a:lnTo>
                    <a:pt x="737" y="576"/>
                  </a:lnTo>
                  <a:lnTo>
                    <a:pt x="745" y="591"/>
                  </a:lnTo>
                  <a:lnTo>
                    <a:pt x="753" y="602"/>
                  </a:lnTo>
                  <a:lnTo>
                    <a:pt x="760" y="618"/>
                  </a:lnTo>
                  <a:lnTo>
                    <a:pt x="768" y="631"/>
                  </a:lnTo>
                  <a:lnTo>
                    <a:pt x="777" y="642"/>
                  </a:lnTo>
                  <a:lnTo>
                    <a:pt x="783" y="656"/>
                  </a:lnTo>
                  <a:lnTo>
                    <a:pt x="791" y="667"/>
                  </a:lnTo>
                  <a:lnTo>
                    <a:pt x="798" y="679"/>
                  </a:lnTo>
                  <a:lnTo>
                    <a:pt x="813" y="701"/>
                  </a:lnTo>
                  <a:lnTo>
                    <a:pt x="819" y="713"/>
                  </a:lnTo>
                  <a:lnTo>
                    <a:pt x="827" y="724"/>
                  </a:lnTo>
                  <a:lnTo>
                    <a:pt x="838" y="745"/>
                  </a:lnTo>
                  <a:lnTo>
                    <a:pt x="851" y="766"/>
                  </a:lnTo>
                  <a:lnTo>
                    <a:pt x="861" y="787"/>
                  </a:lnTo>
                  <a:lnTo>
                    <a:pt x="869" y="808"/>
                  </a:lnTo>
                  <a:lnTo>
                    <a:pt x="876" y="829"/>
                  </a:lnTo>
                  <a:lnTo>
                    <a:pt x="884" y="871"/>
                  </a:lnTo>
                  <a:lnTo>
                    <a:pt x="882" y="914"/>
                  </a:lnTo>
                  <a:lnTo>
                    <a:pt x="878" y="935"/>
                  </a:lnTo>
                  <a:lnTo>
                    <a:pt x="872" y="956"/>
                  </a:lnTo>
                  <a:lnTo>
                    <a:pt x="870" y="966"/>
                  </a:lnTo>
                  <a:lnTo>
                    <a:pt x="869" y="975"/>
                  </a:lnTo>
                  <a:lnTo>
                    <a:pt x="861" y="994"/>
                  </a:lnTo>
                  <a:lnTo>
                    <a:pt x="855" y="1011"/>
                  </a:lnTo>
                  <a:lnTo>
                    <a:pt x="848" y="1026"/>
                  </a:lnTo>
                  <a:lnTo>
                    <a:pt x="840" y="1042"/>
                  </a:lnTo>
                  <a:lnTo>
                    <a:pt x="834" y="1055"/>
                  </a:lnTo>
                  <a:lnTo>
                    <a:pt x="827" y="1066"/>
                  </a:lnTo>
                  <a:lnTo>
                    <a:pt x="821" y="1076"/>
                  </a:lnTo>
                  <a:lnTo>
                    <a:pt x="810" y="1093"/>
                  </a:lnTo>
                  <a:lnTo>
                    <a:pt x="798" y="1106"/>
                  </a:lnTo>
                  <a:lnTo>
                    <a:pt x="796" y="1099"/>
                  </a:lnTo>
                  <a:lnTo>
                    <a:pt x="794" y="1081"/>
                  </a:lnTo>
                  <a:lnTo>
                    <a:pt x="791" y="1070"/>
                  </a:lnTo>
                  <a:lnTo>
                    <a:pt x="787" y="1055"/>
                  </a:lnTo>
                  <a:lnTo>
                    <a:pt x="783" y="1040"/>
                  </a:lnTo>
                  <a:lnTo>
                    <a:pt x="777" y="1024"/>
                  </a:lnTo>
                  <a:lnTo>
                    <a:pt x="772" y="1009"/>
                  </a:lnTo>
                  <a:lnTo>
                    <a:pt x="764" y="994"/>
                  </a:lnTo>
                  <a:lnTo>
                    <a:pt x="758" y="979"/>
                  </a:lnTo>
                  <a:lnTo>
                    <a:pt x="751" y="966"/>
                  </a:lnTo>
                  <a:lnTo>
                    <a:pt x="741" y="952"/>
                  </a:lnTo>
                  <a:lnTo>
                    <a:pt x="732" y="943"/>
                  </a:lnTo>
                  <a:lnTo>
                    <a:pt x="711" y="928"/>
                  </a:lnTo>
                  <a:lnTo>
                    <a:pt x="692" y="926"/>
                  </a:lnTo>
                  <a:lnTo>
                    <a:pt x="675" y="933"/>
                  </a:lnTo>
                  <a:lnTo>
                    <a:pt x="659" y="950"/>
                  </a:lnTo>
                  <a:lnTo>
                    <a:pt x="650" y="971"/>
                  </a:lnTo>
                  <a:lnTo>
                    <a:pt x="644" y="998"/>
                  </a:lnTo>
                  <a:lnTo>
                    <a:pt x="644" y="1028"/>
                  </a:lnTo>
                  <a:lnTo>
                    <a:pt x="650" y="1057"/>
                  </a:lnTo>
                  <a:lnTo>
                    <a:pt x="654" y="1070"/>
                  </a:lnTo>
                  <a:lnTo>
                    <a:pt x="661" y="1083"/>
                  </a:lnTo>
                  <a:lnTo>
                    <a:pt x="669" y="1099"/>
                  </a:lnTo>
                  <a:lnTo>
                    <a:pt x="680" y="1114"/>
                  </a:lnTo>
                  <a:lnTo>
                    <a:pt x="692" y="1131"/>
                  </a:lnTo>
                  <a:lnTo>
                    <a:pt x="703" y="1152"/>
                  </a:lnTo>
                  <a:lnTo>
                    <a:pt x="715" y="1173"/>
                  </a:lnTo>
                  <a:lnTo>
                    <a:pt x="728" y="1194"/>
                  </a:lnTo>
                  <a:lnTo>
                    <a:pt x="739" y="1215"/>
                  </a:lnTo>
                  <a:lnTo>
                    <a:pt x="751" y="1235"/>
                  </a:lnTo>
                  <a:lnTo>
                    <a:pt x="758" y="1258"/>
                  </a:lnTo>
                  <a:lnTo>
                    <a:pt x="764" y="1277"/>
                  </a:lnTo>
                  <a:lnTo>
                    <a:pt x="770" y="1317"/>
                  </a:lnTo>
                  <a:lnTo>
                    <a:pt x="766" y="1334"/>
                  </a:lnTo>
                  <a:lnTo>
                    <a:pt x="764" y="1342"/>
                  </a:lnTo>
                  <a:lnTo>
                    <a:pt x="758" y="1350"/>
                  </a:lnTo>
                  <a:lnTo>
                    <a:pt x="747" y="1363"/>
                  </a:lnTo>
                  <a:lnTo>
                    <a:pt x="730" y="1374"/>
                  </a:lnTo>
                  <a:lnTo>
                    <a:pt x="694" y="1380"/>
                  </a:lnTo>
                  <a:lnTo>
                    <a:pt x="663" y="1363"/>
                  </a:lnTo>
                  <a:lnTo>
                    <a:pt x="650" y="1348"/>
                  </a:lnTo>
                  <a:lnTo>
                    <a:pt x="639" y="1329"/>
                  </a:lnTo>
                  <a:lnTo>
                    <a:pt x="627" y="1310"/>
                  </a:lnTo>
                  <a:lnTo>
                    <a:pt x="616" y="1289"/>
                  </a:lnTo>
                  <a:lnTo>
                    <a:pt x="606" y="1266"/>
                  </a:lnTo>
                  <a:lnTo>
                    <a:pt x="595" y="1245"/>
                  </a:lnTo>
                  <a:lnTo>
                    <a:pt x="585" y="1228"/>
                  </a:lnTo>
                  <a:lnTo>
                    <a:pt x="576" y="1211"/>
                  </a:lnTo>
                  <a:lnTo>
                    <a:pt x="555" y="1188"/>
                  </a:lnTo>
                  <a:lnTo>
                    <a:pt x="534" y="1186"/>
                  </a:lnTo>
                  <a:lnTo>
                    <a:pt x="526" y="1196"/>
                  </a:lnTo>
                  <a:lnTo>
                    <a:pt x="524" y="1215"/>
                  </a:lnTo>
                  <a:lnTo>
                    <a:pt x="528" y="1241"/>
                  </a:lnTo>
                  <a:lnTo>
                    <a:pt x="532" y="1256"/>
                  </a:lnTo>
                  <a:lnTo>
                    <a:pt x="538" y="1273"/>
                  </a:lnTo>
                  <a:lnTo>
                    <a:pt x="543" y="1292"/>
                  </a:lnTo>
                  <a:lnTo>
                    <a:pt x="549" y="1311"/>
                  </a:lnTo>
                  <a:lnTo>
                    <a:pt x="557" y="1332"/>
                  </a:lnTo>
                  <a:lnTo>
                    <a:pt x="564" y="1353"/>
                  </a:lnTo>
                  <a:lnTo>
                    <a:pt x="568" y="1365"/>
                  </a:lnTo>
                  <a:lnTo>
                    <a:pt x="572" y="1374"/>
                  </a:lnTo>
                  <a:lnTo>
                    <a:pt x="576" y="1386"/>
                  </a:lnTo>
                  <a:lnTo>
                    <a:pt x="580" y="1397"/>
                  </a:lnTo>
                  <a:lnTo>
                    <a:pt x="585" y="1408"/>
                  </a:lnTo>
                  <a:lnTo>
                    <a:pt x="589" y="1420"/>
                  </a:lnTo>
                  <a:lnTo>
                    <a:pt x="593" y="1431"/>
                  </a:lnTo>
                  <a:lnTo>
                    <a:pt x="597" y="1443"/>
                  </a:lnTo>
                  <a:lnTo>
                    <a:pt x="604" y="1465"/>
                  </a:lnTo>
                  <a:lnTo>
                    <a:pt x="608" y="1477"/>
                  </a:lnTo>
                  <a:lnTo>
                    <a:pt x="612" y="1488"/>
                  </a:lnTo>
                  <a:lnTo>
                    <a:pt x="616" y="1498"/>
                  </a:lnTo>
                  <a:lnTo>
                    <a:pt x="620" y="1509"/>
                  </a:lnTo>
                  <a:lnTo>
                    <a:pt x="625" y="1530"/>
                  </a:lnTo>
                  <a:lnTo>
                    <a:pt x="631" y="1551"/>
                  </a:lnTo>
                  <a:lnTo>
                    <a:pt x="637" y="1572"/>
                  </a:lnTo>
                  <a:lnTo>
                    <a:pt x="644" y="1608"/>
                  </a:lnTo>
                  <a:lnTo>
                    <a:pt x="644" y="1640"/>
                  </a:lnTo>
                  <a:lnTo>
                    <a:pt x="640" y="1667"/>
                  </a:lnTo>
                  <a:lnTo>
                    <a:pt x="629" y="1684"/>
                  </a:lnTo>
                  <a:lnTo>
                    <a:pt x="610" y="1694"/>
                  </a:lnTo>
                  <a:lnTo>
                    <a:pt x="568" y="1688"/>
                  </a:lnTo>
                  <a:lnTo>
                    <a:pt x="538" y="1663"/>
                  </a:lnTo>
                  <a:lnTo>
                    <a:pt x="524" y="1642"/>
                  </a:lnTo>
                  <a:lnTo>
                    <a:pt x="513" y="1619"/>
                  </a:lnTo>
                  <a:lnTo>
                    <a:pt x="504" y="1593"/>
                  </a:lnTo>
                  <a:lnTo>
                    <a:pt x="502" y="1580"/>
                  </a:lnTo>
                  <a:lnTo>
                    <a:pt x="496" y="1566"/>
                  </a:lnTo>
                  <a:lnTo>
                    <a:pt x="494" y="1553"/>
                  </a:lnTo>
                  <a:lnTo>
                    <a:pt x="490" y="1538"/>
                  </a:lnTo>
                  <a:lnTo>
                    <a:pt x="486" y="1524"/>
                  </a:lnTo>
                  <a:lnTo>
                    <a:pt x="485" y="1511"/>
                  </a:lnTo>
                  <a:lnTo>
                    <a:pt x="473" y="1456"/>
                  </a:lnTo>
                  <a:lnTo>
                    <a:pt x="471" y="1443"/>
                  </a:lnTo>
                  <a:lnTo>
                    <a:pt x="467" y="1431"/>
                  </a:lnTo>
                  <a:lnTo>
                    <a:pt x="466" y="1420"/>
                  </a:lnTo>
                  <a:lnTo>
                    <a:pt x="464" y="1410"/>
                  </a:lnTo>
                  <a:lnTo>
                    <a:pt x="456" y="1391"/>
                  </a:lnTo>
                  <a:lnTo>
                    <a:pt x="450" y="1378"/>
                  </a:lnTo>
                  <a:lnTo>
                    <a:pt x="443" y="1374"/>
                  </a:lnTo>
                  <a:lnTo>
                    <a:pt x="443" y="1384"/>
                  </a:lnTo>
                  <a:lnTo>
                    <a:pt x="443" y="1403"/>
                  </a:lnTo>
                  <a:lnTo>
                    <a:pt x="446" y="1454"/>
                  </a:lnTo>
                  <a:lnTo>
                    <a:pt x="454" y="1521"/>
                  </a:lnTo>
                  <a:lnTo>
                    <a:pt x="456" y="1593"/>
                  </a:lnTo>
                  <a:lnTo>
                    <a:pt x="454" y="1661"/>
                  </a:lnTo>
                  <a:lnTo>
                    <a:pt x="448" y="1692"/>
                  </a:lnTo>
                  <a:lnTo>
                    <a:pt x="441" y="1718"/>
                  </a:lnTo>
                  <a:lnTo>
                    <a:pt x="435" y="1730"/>
                  </a:lnTo>
                  <a:lnTo>
                    <a:pt x="429" y="1739"/>
                  </a:lnTo>
                  <a:lnTo>
                    <a:pt x="414" y="1754"/>
                  </a:lnTo>
                  <a:lnTo>
                    <a:pt x="399" y="1766"/>
                  </a:lnTo>
                  <a:lnTo>
                    <a:pt x="382" y="1773"/>
                  </a:lnTo>
                  <a:lnTo>
                    <a:pt x="355" y="1781"/>
                  </a:lnTo>
                  <a:lnTo>
                    <a:pt x="313" y="1771"/>
                  </a:lnTo>
                  <a:lnTo>
                    <a:pt x="300" y="1758"/>
                  </a:lnTo>
                  <a:lnTo>
                    <a:pt x="292" y="1741"/>
                  </a:lnTo>
                  <a:lnTo>
                    <a:pt x="291" y="1720"/>
                  </a:lnTo>
                  <a:lnTo>
                    <a:pt x="294" y="1697"/>
                  </a:lnTo>
                  <a:lnTo>
                    <a:pt x="298" y="1686"/>
                  </a:lnTo>
                  <a:lnTo>
                    <a:pt x="302" y="1675"/>
                  </a:lnTo>
                  <a:lnTo>
                    <a:pt x="312" y="1652"/>
                  </a:lnTo>
                  <a:lnTo>
                    <a:pt x="315" y="1640"/>
                  </a:lnTo>
                  <a:lnTo>
                    <a:pt x="319" y="1631"/>
                  </a:lnTo>
                  <a:lnTo>
                    <a:pt x="327" y="1612"/>
                  </a:lnTo>
                  <a:lnTo>
                    <a:pt x="331" y="1583"/>
                  </a:lnTo>
                  <a:lnTo>
                    <a:pt x="325" y="1578"/>
                  </a:lnTo>
                  <a:lnTo>
                    <a:pt x="313" y="1578"/>
                  </a:lnTo>
                  <a:lnTo>
                    <a:pt x="266" y="1583"/>
                  </a:lnTo>
                  <a:lnTo>
                    <a:pt x="201" y="1587"/>
                  </a:lnTo>
                  <a:lnTo>
                    <a:pt x="158" y="1576"/>
                  </a:lnTo>
                  <a:lnTo>
                    <a:pt x="154" y="1568"/>
                  </a:lnTo>
                  <a:lnTo>
                    <a:pt x="154" y="1561"/>
                  </a:lnTo>
                  <a:lnTo>
                    <a:pt x="156" y="1549"/>
                  </a:lnTo>
                  <a:lnTo>
                    <a:pt x="165" y="1538"/>
                  </a:lnTo>
                  <a:lnTo>
                    <a:pt x="177" y="1524"/>
                  </a:lnTo>
                  <a:lnTo>
                    <a:pt x="190" y="1513"/>
                  </a:lnTo>
                  <a:lnTo>
                    <a:pt x="203" y="1502"/>
                  </a:lnTo>
                  <a:lnTo>
                    <a:pt x="218" y="1492"/>
                  </a:lnTo>
                  <a:lnTo>
                    <a:pt x="249" y="1473"/>
                  </a:lnTo>
                  <a:lnTo>
                    <a:pt x="279" y="1456"/>
                  </a:lnTo>
                  <a:lnTo>
                    <a:pt x="306" y="1441"/>
                  </a:lnTo>
                  <a:lnTo>
                    <a:pt x="325" y="1424"/>
                  </a:lnTo>
                  <a:lnTo>
                    <a:pt x="336" y="1405"/>
                  </a:lnTo>
                  <a:lnTo>
                    <a:pt x="334" y="1384"/>
                  </a:lnTo>
                  <a:lnTo>
                    <a:pt x="329" y="1376"/>
                  </a:lnTo>
                  <a:lnTo>
                    <a:pt x="317" y="1369"/>
                  </a:lnTo>
                  <a:lnTo>
                    <a:pt x="283" y="1361"/>
                  </a:lnTo>
                  <a:lnTo>
                    <a:pt x="190" y="1359"/>
                  </a:lnTo>
                  <a:lnTo>
                    <a:pt x="104" y="1353"/>
                  </a:lnTo>
                  <a:lnTo>
                    <a:pt x="80" y="1340"/>
                  </a:lnTo>
                  <a:lnTo>
                    <a:pt x="74" y="1331"/>
                  </a:lnTo>
                  <a:lnTo>
                    <a:pt x="74" y="1317"/>
                  </a:lnTo>
                  <a:lnTo>
                    <a:pt x="80" y="1302"/>
                  </a:lnTo>
                  <a:lnTo>
                    <a:pt x="87" y="1289"/>
                  </a:lnTo>
                  <a:lnTo>
                    <a:pt x="99" y="1279"/>
                  </a:lnTo>
                  <a:lnTo>
                    <a:pt x="114" y="1270"/>
                  </a:lnTo>
                  <a:lnTo>
                    <a:pt x="148" y="1254"/>
                  </a:lnTo>
                  <a:lnTo>
                    <a:pt x="186" y="1241"/>
                  </a:lnTo>
                  <a:lnTo>
                    <a:pt x="228" y="1228"/>
                  </a:lnTo>
                  <a:lnTo>
                    <a:pt x="266" y="1215"/>
                  </a:lnTo>
                  <a:lnTo>
                    <a:pt x="323" y="1177"/>
                  </a:lnTo>
                  <a:lnTo>
                    <a:pt x="336" y="1154"/>
                  </a:lnTo>
                  <a:lnTo>
                    <a:pt x="344" y="1131"/>
                  </a:lnTo>
                  <a:lnTo>
                    <a:pt x="344" y="1112"/>
                  </a:lnTo>
                  <a:lnTo>
                    <a:pt x="340" y="1104"/>
                  </a:lnTo>
                  <a:lnTo>
                    <a:pt x="336" y="1097"/>
                  </a:lnTo>
                  <a:lnTo>
                    <a:pt x="323" y="1085"/>
                  </a:lnTo>
                  <a:lnTo>
                    <a:pt x="304" y="1078"/>
                  </a:lnTo>
                  <a:lnTo>
                    <a:pt x="249" y="1081"/>
                  </a:lnTo>
                  <a:lnTo>
                    <a:pt x="192" y="1102"/>
                  </a:lnTo>
                  <a:lnTo>
                    <a:pt x="171" y="1116"/>
                  </a:lnTo>
                  <a:lnTo>
                    <a:pt x="150" y="1129"/>
                  </a:lnTo>
                  <a:lnTo>
                    <a:pt x="129" y="1142"/>
                  </a:lnTo>
                  <a:lnTo>
                    <a:pt x="108" y="1152"/>
                  </a:lnTo>
                  <a:lnTo>
                    <a:pt x="55" y="1156"/>
                  </a:lnTo>
                  <a:lnTo>
                    <a:pt x="26" y="1146"/>
                  </a:lnTo>
                  <a:lnTo>
                    <a:pt x="9" y="1123"/>
                  </a:lnTo>
                  <a:lnTo>
                    <a:pt x="0" y="1093"/>
                  </a:lnTo>
                  <a:lnTo>
                    <a:pt x="0" y="1059"/>
                  </a:lnTo>
                  <a:lnTo>
                    <a:pt x="4" y="1040"/>
                  </a:lnTo>
                  <a:lnTo>
                    <a:pt x="7" y="1023"/>
                  </a:lnTo>
                  <a:lnTo>
                    <a:pt x="15" y="1005"/>
                  </a:lnTo>
                  <a:lnTo>
                    <a:pt x="24" y="988"/>
                  </a:lnTo>
                  <a:lnTo>
                    <a:pt x="36" y="975"/>
                  </a:lnTo>
                  <a:lnTo>
                    <a:pt x="49" y="962"/>
                  </a:lnTo>
                  <a:lnTo>
                    <a:pt x="64" y="952"/>
                  </a:lnTo>
                  <a:lnTo>
                    <a:pt x="81" y="945"/>
                  </a:lnTo>
                  <a:lnTo>
                    <a:pt x="121" y="935"/>
                  </a:lnTo>
                  <a:lnTo>
                    <a:pt x="171" y="928"/>
                  </a:lnTo>
                  <a:lnTo>
                    <a:pt x="272" y="918"/>
                  </a:lnTo>
                  <a:lnTo>
                    <a:pt x="353" y="901"/>
                  </a:lnTo>
                  <a:lnTo>
                    <a:pt x="378" y="886"/>
                  </a:lnTo>
                  <a:lnTo>
                    <a:pt x="386" y="865"/>
                  </a:lnTo>
                  <a:lnTo>
                    <a:pt x="382" y="855"/>
                  </a:lnTo>
                  <a:lnTo>
                    <a:pt x="376" y="848"/>
                  </a:lnTo>
                  <a:lnTo>
                    <a:pt x="351" y="844"/>
                  </a:lnTo>
                  <a:lnTo>
                    <a:pt x="273" y="855"/>
                  </a:lnTo>
                  <a:lnTo>
                    <a:pt x="232" y="865"/>
                  </a:lnTo>
                  <a:lnTo>
                    <a:pt x="194" y="869"/>
                  </a:lnTo>
                  <a:lnTo>
                    <a:pt x="161" y="863"/>
                  </a:lnTo>
                  <a:lnTo>
                    <a:pt x="142" y="844"/>
                  </a:lnTo>
                  <a:lnTo>
                    <a:pt x="138" y="829"/>
                  </a:lnTo>
                  <a:lnTo>
                    <a:pt x="138" y="810"/>
                  </a:lnTo>
                  <a:lnTo>
                    <a:pt x="142" y="785"/>
                  </a:lnTo>
                  <a:lnTo>
                    <a:pt x="146" y="772"/>
                  </a:lnTo>
                  <a:lnTo>
                    <a:pt x="150" y="758"/>
                  </a:lnTo>
                  <a:lnTo>
                    <a:pt x="154" y="743"/>
                  </a:lnTo>
                  <a:lnTo>
                    <a:pt x="159" y="730"/>
                  </a:lnTo>
                  <a:lnTo>
                    <a:pt x="165" y="713"/>
                  </a:lnTo>
                  <a:lnTo>
                    <a:pt x="171" y="698"/>
                  </a:lnTo>
                  <a:lnTo>
                    <a:pt x="178" y="682"/>
                  </a:lnTo>
                  <a:lnTo>
                    <a:pt x="186" y="667"/>
                  </a:lnTo>
                  <a:lnTo>
                    <a:pt x="196" y="650"/>
                  </a:lnTo>
                  <a:lnTo>
                    <a:pt x="203" y="635"/>
                  </a:lnTo>
                  <a:lnTo>
                    <a:pt x="213" y="618"/>
                  </a:lnTo>
                  <a:lnTo>
                    <a:pt x="222" y="602"/>
                  </a:lnTo>
                  <a:lnTo>
                    <a:pt x="234" y="587"/>
                  </a:lnTo>
                  <a:lnTo>
                    <a:pt x="243" y="572"/>
                  </a:lnTo>
                  <a:lnTo>
                    <a:pt x="254" y="559"/>
                  </a:lnTo>
                  <a:lnTo>
                    <a:pt x="266" y="545"/>
                  </a:lnTo>
                  <a:lnTo>
                    <a:pt x="277" y="532"/>
                  </a:lnTo>
                  <a:lnTo>
                    <a:pt x="291" y="521"/>
                  </a:lnTo>
                  <a:lnTo>
                    <a:pt x="302" y="509"/>
                  </a:lnTo>
                  <a:lnTo>
                    <a:pt x="313" y="500"/>
                  </a:lnTo>
                  <a:lnTo>
                    <a:pt x="340" y="483"/>
                  </a:lnTo>
                  <a:lnTo>
                    <a:pt x="365" y="469"/>
                  </a:lnTo>
                  <a:lnTo>
                    <a:pt x="391" y="464"/>
                  </a:lnTo>
                  <a:lnTo>
                    <a:pt x="439" y="452"/>
                  </a:lnTo>
                  <a:lnTo>
                    <a:pt x="481" y="433"/>
                  </a:lnTo>
                  <a:lnTo>
                    <a:pt x="515" y="409"/>
                  </a:lnTo>
                  <a:lnTo>
                    <a:pt x="528" y="395"/>
                  </a:lnTo>
                  <a:lnTo>
                    <a:pt x="542" y="382"/>
                  </a:lnTo>
                  <a:lnTo>
                    <a:pt x="553" y="367"/>
                  </a:lnTo>
                  <a:lnTo>
                    <a:pt x="562" y="353"/>
                  </a:lnTo>
                  <a:lnTo>
                    <a:pt x="578" y="333"/>
                  </a:lnTo>
                  <a:lnTo>
                    <a:pt x="585" y="315"/>
                  </a:lnTo>
                  <a:lnTo>
                    <a:pt x="589" y="310"/>
                  </a:lnTo>
                  <a:lnTo>
                    <a:pt x="530" y="566"/>
                  </a:lnTo>
                  <a:lnTo>
                    <a:pt x="216" y="777"/>
                  </a:lnTo>
                  <a:lnTo>
                    <a:pt x="517" y="650"/>
                  </a:lnTo>
                  <a:lnTo>
                    <a:pt x="443" y="956"/>
                  </a:lnTo>
                  <a:lnTo>
                    <a:pt x="93" y="1036"/>
                  </a:lnTo>
                  <a:lnTo>
                    <a:pt x="433" y="1019"/>
                  </a:lnTo>
                  <a:lnTo>
                    <a:pt x="393" y="1222"/>
                  </a:lnTo>
                  <a:lnTo>
                    <a:pt x="148" y="1308"/>
                  </a:lnTo>
                  <a:lnTo>
                    <a:pt x="382" y="1277"/>
                  </a:lnTo>
                  <a:lnTo>
                    <a:pt x="361" y="1446"/>
                  </a:lnTo>
                  <a:lnTo>
                    <a:pt x="237" y="1540"/>
                  </a:lnTo>
                  <a:lnTo>
                    <a:pt x="370" y="1490"/>
                  </a:lnTo>
                  <a:lnTo>
                    <a:pt x="376" y="1718"/>
                  </a:lnTo>
                  <a:lnTo>
                    <a:pt x="403" y="1429"/>
                  </a:lnTo>
                  <a:lnTo>
                    <a:pt x="435" y="1211"/>
                  </a:lnTo>
                  <a:lnTo>
                    <a:pt x="572" y="1619"/>
                  </a:lnTo>
                  <a:lnTo>
                    <a:pt x="462" y="1131"/>
                  </a:lnTo>
                  <a:lnTo>
                    <a:pt x="502" y="967"/>
                  </a:lnTo>
                  <a:lnTo>
                    <a:pt x="696" y="1308"/>
                  </a:lnTo>
                  <a:lnTo>
                    <a:pt x="526" y="893"/>
                  </a:lnTo>
                  <a:lnTo>
                    <a:pt x="581" y="650"/>
                  </a:lnTo>
                  <a:lnTo>
                    <a:pt x="800" y="895"/>
                  </a:lnTo>
                  <a:lnTo>
                    <a:pt x="595" y="576"/>
                  </a:lnTo>
                  <a:lnTo>
                    <a:pt x="599" y="544"/>
                  </a:lnTo>
                  <a:lnTo>
                    <a:pt x="602" y="509"/>
                  </a:lnTo>
                  <a:lnTo>
                    <a:pt x="608" y="466"/>
                  </a:lnTo>
                  <a:lnTo>
                    <a:pt x="616" y="418"/>
                  </a:lnTo>
                  <a:lnTo>
                    <a:pt x="623" y="371"/>
                  </a:lnTo>
                  <a:lnTo>
                    <a:pt x="627" y="359"/>
                  </a:lnTo>
                  <a:lnTo>
                    <a:pt x="629" y="348"/>
                  </a:lnTo>
                  <a:lnTo>
                    <a:pt x="631" y="336"/>
                  </a:lnTo>
                  <a:lnTo>
                    <a:pt x="635" y="327"/>
                  </a:lnTo>
                  <a:lnTo>
                    <a:pt x="637" y="317"/>
                  </a:lnTo>
                  <a:lnTo>
                    <a:pt x="639" y="306"/>
                  </a:lnTo>
                  <a:lnTo>
                    <a:pt x="644" y="291"/>
                  </a:lnTo>
                  <a:lnTo>
                    <a:pt x="652" y="274"/>
                  </a:lnTo>
                  <a:lnTo>
                    <a:pt x="658" y="262"/>
                  </a:lnTo>
                  <a:lnTo>
                    <a:pt x="661" y="253"/>
                  </a:lnTo>
                  <a:lnTo>
                    <a:pt x="667" y="241"/>
                  </a:lnTo>
                  <a:lnTo>
                    <a:pt x="675" y="232"/>
                  </a:lnTo>
                  <a:lnTo>
                    <a:pt x="680" y="220"/>
                  </a:lnTo>
                  <a:lnTo>
                    <a:pt x="688" y="209"/>
                  </a:lnTo>
                  <a:lnTo>
                    <a:pt x="697" y="196"/>
                  </a:lnTo>
                  <a:lnTo>
                    <a:pt x="705" y="184"/>
                  </a:lnTo>
                  <a:lnTo>
                    <a:pt x="713" y="173"/>
                  </a:lnTo>
                  <a:lnTo>
                    <a:pt x="722" y="160"/>
                  </a:lnTo>
                  <a:lnTo>
                    <a:pt x="730" y="148"/>
                  </a:lnTo>
                  <a:lnTo>
                    <a:pt x="739" y="137"/>
                  </a:lnTo>
                  <a:lnTo>
                    <a:pt x="749" y="123"/>
                  </a:lnTo>
                  <a:lnTo>
                    <a:pt x="756" y="112"/>
                  </a:lnTo>
                  <a:lnTo>
                    <a:pt x="773" y="91"/>
                  </a:lnTo>
                  <a:lnTo>
                    <a:pt x="783" y="80"/>
                  </a:lnTo>
                  <a:lnTo>
                    <a:pt x="791" y="68"/>
                  </a:lnTo>
                  <a:lnTo>
                    <a:pt x="806" y="49"/>
                  </a:lnTo>
                  <a:lnTo>
                    <a:pt x="819" y="32"/>
                  </a:lnTo>
                  <a:lnTo>
                    <a:pt x="831" y="19"/>
                  </a:lnTo>
                  <a:lnTo>
                    <a:pt x="838" y="8"/>
                  </a:lnTo>
                  <a:lnTo>
                    <a:pt x="846" y="0"/>
                  </a:lnTo>
                  <a:lnTo>
                    <a:pt x="850" y="230"/>
                  </a:lnTo>
                  <a:lnTo>
                    <a:pt x="832" y="226"/>
                  </a:lnTo>
                  <a:lnTo>
                    <a:pt x="787" y="239"/>
                  </a:lnTo>
                  <a:lnTo>
                    <a:pt x="734" y="268"/>
                  </a:lnTo>
                  <a:close/>
                </a:path>
              </a:pathLst>
            </a:custGeom>
            <a:gradFill rotWithShape="0">
              <a:gsLst>
                <a:gs pos="0">
                  <a:srgbClr val="500F74"/>
                </a:gs>
                <a:gs pos="50000">
                  <a:srgbClr val="AC20FA"/>
                </a:gs>
                <a:gs pos="100000">
                  <a:srgbClr val="500F7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 name="Group 11">
            <a:extLst>
              <a:ext uri="{FF2B5EF4-FFF2-40B4-BE49-F238E27FC236}">
                <a16:creationId xmlns:a16="http://schemas.microsoft.com/office/drawing/2014/main" id="{36E028CF-49EF-4A5B-BB8E-A1137DFFA3C5}"/>
              </a:ext>
            </a:extLst>
          </p:cNvPr>
          <p:cNvGrpSpPr>
            <a:grpSpLocks/>
          </p:cNvGrpSpPr>
          <p:nvPr/>
        </p:nvGrpSpPr>
        <p:grpSpPr bwMode="auto">
          <a:xfrm rot="10822869">
            <a:off x="7696200" y="166689"/>
            <a:ext cx="2897188" cy="1933575"/>
            <a:chOff x="2332" y="1554"/>
            <a:chExt cx="1105" cy="1218"/>
          </a:xfrm>
        </p:grpSpPr>
        <p:sp>
          <p:nvSpPr>
            <p:cNvPr id="2196" name="Freeform 12">
              <a:extLst>
                <a:ext uri="{FF2B5EF4-FFF2-40B4-BE49-F238E27FC236}">
                  <a16:creationId xmlns:a16="http://schemas.microsoft.com/office/drawing/2014/main" id="{8A9AEC57-0B25-499F-B210-E377C806328B}"/>
                </a:ext>
              </a:extLst>
            </p:cNvPr>
            <p:cNvSpPr>
              <a:spLocks/>
            </p:cNvSpPr>
            <p:nvPr/>
          </p:nvSpPr>
          <p:spPr bwMode="auto">
            <a:xfrm>
              <a:off x="2450" y="2113"/>
              <a:ext cx="30" cy="30"/>
            </a:xfrm>
            <a:custGeom>
              <a:avLst/>
              <a:gdLst>
                <a:gd name="T0" fmla="*/ 0 w 61"/>
                <a:gd name="T1" fmla="*/ 1 h 60"/>
                <a:gd name="T2" fmla="*/ 0 w 61"/>
                <a:gd name="T3" fmla="*/ 1 h 60"/>
                <a:gd name="T4" fmla="*/ 0 w 61"/>
                <a:gd name="T5" fmla="*/ 1 h 60"/>
                <a:gd name="T6" fmla="*/ 0 w 61"/>
                <a:gd name="T7" fmla="*/ 1 h 60"/>
                <a:gd name="T8" fmla="*/ 0 w 61"/>
                <a:gd name="T9" fmla="*/ 1 h 60"/>
                <a:gd name="T10" fmla="*/ 0 w 61"/>
                <a:gd name="T11" fmla="*/ 1 h 60"/>
                <a:gd name="T12" fmla="*/ 0 w 61"/>
                <a:gd name="T13" fmla="*/ 1 h 60"/>
                <a:gd name="T14" fmla="*/ 0 w 61"/>
                <a:gd name="T15" fmla="*/ 1 h 60"/>
                <a:gd name="T16" fmla="*/ 0 w 61"/>
                <a:gd name="T17" fmla="*/ 0 h 60"/>
                <a:gd name="T18" fmla="*/ 0 w 61"/>
                <a:gd name="T19" fmla="*/ 1 h 60"/>
                <a:gd name="T20" fmla="*/ 0 w 61"/>
                <a:gd name="T21" fmla="*/ 1 h 60"/>
                <a:gd name="T22" fmla="*/ 0 w 61"/>
                <a:gd name="T23" fmla="*/ 1 h 60"/>
                <a:gd name="T24" fmla="*/ 0 w 61"/>
                <a:gd name="T25" fmla="*/ 1 h 60"/>
                <a:gd name="T26" fmla="*/ 0 w 61"/>
                <a:gd name="T27" fmla="*/ 1 h 60"/>
                <a:gd name="T28" fmla="*/ 0 w 61"/>
                <a:gd name="T29" fmla="*/ 1 h 60"/>
                <a:gd name="T30" fmla="*/ 0 w 61"/>
                <a:gd name="T31" fmla="*/ 1 h 60"/>
                <a:gd name="T32" fmla="*/ 0 w 61"/>
                <a:gd name="T33" fmla="*/ 1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60"/>
                <a:gd name="T53" fmla="*/ 61 w 61"/>
                <a:gd name="T54" fmla="*/ 60 h 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60">
                  <a:moveTo>
                    <a:pt x="31" y="60"/>
                  </a:moveTo>
                  <a:lnTo>
                    <a:pt x="18" y="57"/>
                  </a:lnTo>
                  <a:lnTo>
                    <a:pt x="9" y="50"/>
                  </a:lnTo>
                  <a:lnTo>
                    <a:pt x="2" y="41"/>
                  </a:lnTo>
                  <a:lnTo>
                    <a:pt x="0" y="30"/>
                  </a:lnTo>
                  <a:lnTo>
                    <a:pt x="2" y="18"/>
                  </a:lnTo>
                  <a:lnTo>
                    <a:pt x="9" y="8"/>
                  </a:lnTo>
                  <a:lnTo>
                    <a:pt x="18" y="2"/>
                  </a:lnTo>
                  <a:lnTo>
                    <a:pt x="31" y="0"/>
                  </a:lnTo>
                  <a:lnTo>
                    <a:pt x="42" y="2"/>
                  </a:lnTo>
                  <a:lnTo>
                    <a:pt x="52" y="8"/>
                  </a:lnTo>
                  <a:lnTo>
                    <a:pt x="58" y="18"/>
                  </a:lnTo>
                  <a:lnTo>
                    <a:pt x="61" y="30"/>
                  </a:lnTo>
                  <a:lnTo>
                    <a:pt x="58" y="41"/>
                  </a:lnTo>
                  <a:lnTo>
                    <a:pt x="52" y="50"/>
                  </a:lnTo>
                  <a:lnTo>
                    <a:pt x="42" y="57"/>
                  </a:lnTo>
                  <a:lnTo>
                    <a:pt x="31" y="6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7" name="Freeform 13">
              <a:extLst>
                <a:ext uri="{FF2B5EF4-FFF2-40B4-BE49-F238E27FC236}">
                  <a16:creationId xmlns:a16="http://schemas.microsoft.com/office/drawing/2014/main" id="{699209A6-C84D-4A95-8DD5-271F1DAA7C03}"/>
                </a:ext>
              </a:extLst>
            </p:cNvPr>
            <p:cNvSpPr>
              <a:spLocks/>
            </p:cNvSpPr>
            <p:nvPr/>
          </p:nvSpPr>
          <p:spPr bwMode="auto">
            <a:xfrm>
              <a:off x="2431" y="2013"/>
              <a:ext cx="67" cy="91"/>
            </a:xfrm>
            <a:custGeom>
              <a:avLst/>
              <a:gdLst>
                <a:gd name="T0" fmla="*/ 1 w 132"/>
                <a:gd name="T1" fmla="*/ 1 h 182"/>
                <a:gd name="T2" fmla="*/ 1 w 132"/>
                <a:gd name="T3" fmla="*/ 1 h 182"/>
                <a:gd name="T4" fmla="*/ 1 w 132"/>
                <a:gd name="T5" fmla="*/ 1 h 182"/>
                <a:gd name="T6" fmla="*/ 1 w 132"/>
                <a:gd name="T7" fmla="*/ 1 h 182"/>
                <a:gd name="T8" fmla="*/ 1 w 132"/>
                <a:gd name="T9" fmla="*/ 1 h 182"/>
                <a:gd name="T10" fmla="*/ 1 w 132"/>
                <a:gd name="T11" fmla="*/ 1 h 182"/>
                <a:gd name="T12" fmla="*/ 1 w 132"/>
                <a:gd name="T13" fmla="*/ 1 h 182"/>
                <a:gd name="T14" fmla="*/ 1 w 132"/>
                <a:gd name="T15" fmla="*/ 1 h 182"/>
                <a:gd name="T16" fmla="*/ 1 w 132"/>
                <a:gd name="T17" fmla="*/ 1 h 182"/>
                <a:gd name="T18" fmla="*/ 1 w 132"/>
                <a:gd name="T19" fmla="*/ 0 h 182"/>
                <a:gd name="T20" fmla="*/ 1 w 132"/>
                <a:gd name="T21" fmla="*/ 1 h 182"/>
                <a:gd name="T22" fmla="*/ 1 w 132"/>
                <a:gd name="T23" fmla="*/ 1 h 182"/>
                <a:gd name="T24" fmla="*/ 0 w 132"/>
                <a:gd name="T25" fmla="*/ 1 h 182"/>
                <a:gd name="T26" fmla="*/ 1 w 132"/>
                <a:gd name="T27" fmla="*/ 1 h 182"/>
                <a:gd name="T28" fmla="*/ 1 w 132"/>
                <a:gd name="T29" fmla="*/ 1 h 182"/>
                <a:gd name="T30" fmla="*/ 1 w 132"/>
                <a:gd name="T31" fmla="*/ 1 h 182"/>
                <a:gd name="T32" fmla="*/ 1 w 132"/>
                <a:gd name="T33" fmla="*/ 1 h 182"/>
                <a:gd name="T34" fmla="*/ 1 w 132"/>
                <a:gd name="T35" fmla="*/ 1 h 1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182"/>
                <a:gd name="T56" fmla="*/ 132 w 132"/>
                <a:gd name="T57" fmla="*/ 182 h 1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182">
                  <a:moveTo>
                    <a:pt x="50" y="182"/>
                  </a:moveTo>
                  <a:lnTo>
                    <a:pt x="80" y="182"/>
                  </a:lnTo>
                  <a:lnTo>
                    <a:pt x="85" y="174"/>
                  </a:lnTo>
                  <a:lnTo>
                    <a:pt x="98" y="154"/>
                  </a:lnTo>
                  <a:lnTo>
                    <a:pt x="113" y="125"/>
                  </a:lnTo>
                  <a:lnTo>
                    <a:pt x="125" y="91"/>
                  </a:lnTo>
                  <a:lnTo>
                    <a:pt x="132" y="58"/>
                  </a:lnTo>
                  <a:lnTo>
                    <a:pt x="128" y="29"/>
                  </a:lnTo>
                  <a:lnTo>
                    <a:pt x="107" y="9"/>
                  </a:lnTo>
                  <a:lnTo>
                    <a:pt x="67" y="0"/>
                  </a:lnTo>
                  <a:lnTo>
                    <a:pt x="25" y="9"/>
                  </a:lnTo>
                  <a:lnTo>
                    <a:pt x="4" y="29"/>
                  </a:lnTo>
                  <a:lnTo>
                    <a:pt x="0" y="58"/>
                  </a:lnTo>
                  <a:lnTo>
                    <a:pt x="6" y="91"/>
                  </a:lnTo>
                  <a:lnTo>
                    <a:pt x="18" y="125"/>
                  </a:lnTo>
                  <a:lnTo>
                    <a:pt x="33" y="154"/>
                  </a:lnTo>
                  <a:lnTo>
                    <a:pt x="46" y="174"/>
                  </a:lnTo>
                  <a:lnTo>
                    <a:pt x="50" y="18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8" name="Freeform 14">
              <a:extLst>
                <a:ext uri="{FF2B5EF4-FFF2-40B4-BE49-F238E27FC236}">
                  <a16:creationId xmlns:a16="http://schemas.microsoft.com/office/drawing/2014/main" id="{4968F8AB-699E-42E0-A090-EE85AEB918A2}"/>
                </a:ext>
              </a:extLst>
            </p:cNvPr>
            <p:cNvSpPr>
              <a:spLocks/>
            </p:cNvSpPr>
            <p:nvPr/>
          </p:nvSpPr>
          <p:spPr bwMode="auto">
            <a:xfrm>
              <a:off x="2431" y="2013"/>
              <a:ext cx="67" cy="91"/>
            </a:xfrm>
            <a:custGeom>
              <a:avLst/>
              <a:gdLst>
                <a:gd name="T0" fmla="*/ 1 w 132"/>
                <a:gd name="T1" fmla="*/ 1 h 182"/>
                <a:gd name="T2" fmla="*/ 1 w 132"/>
                <a:gd name="T3" fmla="*/ 1 h 182"/>
                <a:gd name="T4" fmla="*/ 1 w 132"/>
                <a:gd name="T5" fmla="*/ 1 h 182"/>
                <a:gd name="T6" fmla="*/ 1 w 132"/>
                <a:gd name="T7" fmla="*/ 1 h 182"/>
                <a:gd name="T8" fmla="*/ 1 w 132"/>
                <a:gd name="T9" fmla="*/ 1 h 182"/>
                <a:gd name="T10" fmla="*/ 1 w 132"/>
                <a:gd name="T11" fmla="*/ 1 h 182"/>
                <a:gd name="T12" fmla="*/ 1 w 132"/>
                <a:gd name="T13" fmla="*/ 1 h 182"/>
                <a:gd name="T14" fmla="*/ 1 w 132"/>
                <a:gd name="T15" fmla="*/ 1 h 182"/>
                <a:gd name="T16" fmla="*/ 1 w 132"/>
                <a:gd name="T17" fmla="*/ 1 h 182"/>
                <a:gd name="T18" fmla="*/ 1 w 132"/>
                <a:gd name="T19" fmla="*/ 0 h 182"/>
                <a:gd name="T20" fmla="*/ 1 w 132"/>
                <a:gd name="T21" fmla="*/ 1 h 182"/>
                <a:gd name="T22" fmla="*/ 1 w 132"/>
                <a:gd name="T23" fmla="*/ 1 h 182"/>
                <a:gd name="T24" fmla="*/ 0 w 132"/>
                <a:gd name="T25" fmla="*/ 1 h 182"/>
                <a:gd name="T26" fmla="*/ 1 w 132"/>
                <a:gd name="T27" fmla="*/ 1 h 182"/>
                <a:gd name="T28" fmla="*/ 1 w 132"/>
                <a:gd name="T29" fmla="*/ 1 h 182"/>
                <a:gd name="T30" fmla="*/ 1 w 132"/>
                <a:gd name="T31" fmla="*/ 1 h 182"/>
                <a:gd name="T32" fmla="*/ 1 w 132"/>
                <a:gd name="T33" fmla="*/ 1 h 182"/>
                <a:gd name="T34" fmla="*/ 1 w 132"/>
                <a:gd name="T35" fmla="*/ 1 h 1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182"/>
                <a:gd name="T56" fmla="*/ 132 w 132"/>
                <a:gd name="T57" fmla="*/ 182 h 1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182">
                  <a:moveTo>
                    <a:pt x="50" y="182"/>
                  </a:moveTo>
                  <a:lnTo>
                    <a:pt x="80" y="182"/>
                  </a:lnTo>
                  <a:lnTo>
                    <a:pt x="85" y="174"/>
                  </a:lnTo>
                  <a:lnTo>
                    <a:pt x="98" y="154"/>
                  </a:lnTo>
                  <a:lnTo>
                    <a:pt x="113" y="125"/>
                  </a:lnTo>
                  <a:lnTo>
                    <a:pt x="125" y="91"/>
                  </a:lnTo>
                  <a:lnTo>
                    <a:pt x="132" y="58"/>
                  </a:lnTo>
                  <a:lnTo>
                    <a:pt x="128" y="29"/>
                  </a:lnTo>
                  <a:lnTo>
                    <a:pt x="107" y="9"/>
                  </a:lnTo>
                  <a:lnTo>
                    <a:pt x="67" y="0"/>
                  </a:lnTo>
                  <a:lnTo>
                    <a:pt x="25" y="9"/>
                  </a:lnTo>
                  <a:lnTo>
                    <a:pt x="4" y="29"/>
                  </a:lnTo>
                  <a:lnTo>
                    <a:pt x="0" y="58"/>
                  </a:lnTo>
                  <a:lnTo>
                    <a:pt x="6" y="91"/>
                  </a:lnTo>
                  <a:lnTo>
                    <a:pt x="18" y="125"/>
                  </a:lnTo>
                  <a:lnTo>
                    <a:pt x="33" y="154"/>
                  </a:lnTo>
                  <a:lnTo>
                    <a:pt x="46" y="174"/>
                  </a:lnTo>
                  <a:lnTo>
                    <a:pt x="50" y="18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9" name="Freeform 15">
              <a:extLst>
                <a:ext uri="{FF2B5EF4-FFF2-40B4-BE49-F238E27FC236}">
                  <a16:creationId xmlns:a16="http://schemas.microsoft.com/office/drawing/2014/main" id="{288BCACA-0E82-4B9C-8A9A-B05739167F85}"/>
                </a:ext>
              </a:extLst>
            </p:cNvPr>
            <p:cNvSpPr>
              <a:spLocks/>
            </p:cNvSpPr>
            <p:nvPr/>
          </p:nvSpPr>
          <p:spPr bwMode="auto">
            <a:xfrm>
              <a:off x="2359" y="2051"/>
              <a:ext cx="89" cy="73"/>
            </a:xfrm>
            <a:custGeom>
              <a:avLst/>
              <a:gdLst>
                <a:gd name="T0" fmla="*/ 1 w 177"/>
                <a:gd name="T1" fmla="*/ 1 h 146"/>
                <a:gd name="T2" fmla="*/ 1 w 177"/>
                <a:gd name="T3" fmla="*/ 1 h 146"/>
                <a:gd name="T4" fmla="*/ 1 w 177"/>
                <a:gd name="T5" fmla="*/ 1 h 146"/>
                <a:gd name="T6" fmla="*/ 1 w 177"/>
                <a:gd name="T7" fmla="*/ 1 h 146"/>
                <a:gd name="T8" fmla="*/ 1 w 177"/>
                <a:gd name="T9" fmla="*/ 1 h 146"/>
                <a:gd name="T10" fmla="*/ 1 w 177"/>
                <a:gd name="T11" fmla="*/ 1 h 146"/>
                <a:gd name="T12" fmla="*/ 1 w 177"/>
                <a:gd name="T13" fmla="*/ 1 h 146"/>
                <a:gd name="T14" fmla="*/ 1 w 177"/>
                <a:gd name="T15" fmla="*/ 0 h 146"/>
                <a:gd name="T16" fmla="*/ 1 w 177"/>
                <a:gd name="T17" fmla="*/ 1 h 146"/>
                <a:gd name="T18" fmla="*/ 1 w 177"/>
                <a:gd name="T19" fmla="*/ 1 h 146"/>
                <a:gd name="T20" fmla="*/ 1 w 177"/>
                <a:gd name="T21" fmla="*/ 1 h 146"/>
                <a:gd name="T22" fmla="*/ 0 w 177"/>
                <a:gd name="T23" fmla="*/ 1 h 146"/>
                <a:gd name="T24" fmla="*/ 1 w 177"/>
                <a:gd name="T25" fmla="*/ 1 h 146"/>
                <a:gd name="T26" fmla="*/ 1 w 177"/>
                <a:gd name="T27" fmla="*/ 1 h 146"/>
                <a:gd name="T28" fmla="*/ 1 w 177"/>
                <a:gd name="T29" fmla="*/ 1 h 146"/>
                <a:gd name="T30" fmla="*/ 1 w 177"/>
                <a:gd name="T31" fmla="*/ 1 h 146"/>
                <a:gd name="T32" fmla="*/ 1 w 177"/>
                <a:gd name="T33" fmla="*/ 1 h 146"/>
                <a:gd name="T34" fmla="*/ 1 w 177"/>
                <a:gd name="T35" fmla="*/ 1 h 146"/>
                <a:gd name="T36" fmla="*/ 1 w 177"/>
                <a:gd name="T37" fmla="*/ 1 h 146"/>
                <a:gd name="T38" fmla="*/ 1 w 177"/>
                <a:gd name="T39" fmla="*/ 1 h 146"/>
                <a:gd name="T40" fmla="*/ 1 w 177"/>
                <a:gd name="T41" fmla="*/ 1 h 146"/>
                <a:gd name="T42" fmla="*/ 1 w 177"/>
                <a:gd name="T43" fmla="*/ 1 h 146"/>
                <a:gd name="T44" fmla="*/ 1 w 177"/>
                <a:gd name="T45" fmla="*/ 1 h 146"/>
                <a:gd name="T46" fmla="*/ 1 w 177"/>
                <a:gd name="T47" fmla="*/ 1 h 146"/>
                <a:gd name="T48" fmla="*/ 1 w 177"/>
                <a:gd name="T49" fmla="*/ 1 h 146"/>
                <a:gd name="T50" fmla="*/ 1 w 177"/>
                <a:gd name="T51" fmla="*/ 1 h 1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7"/>
                <a:gd name="T79" fmla="*/ 0 h 146"/>
                <a:gd name="T80" fmla="*/ 177 w 177"/>
                <a:gd name="T81" fmla="*/ 146 h 1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7" h="146">
                  <a:moveTo>
                    <a:pt x="163" y="144"/>
                  </a:moveTo>
                  <a:lnTo>
                    <a:pt x="177" y="118"/>
                  </a:lnTo>
                  <a:lnTo>
                    <a:pt x="172" y="110"/>
                  </a:lnTo>
                  <a:lnTo>
                    <a:pt x="161" y="89"/>
                  </a:lnTo>
                  <a:lnTo>
                    <a:pt x="144" y="62"/>
                  </a:lnTo>
                  <a:lnTo>
                    <a:pt x="122" y="33"/>
                  </a:lnTo>
                  <a:lnTo>
                    <a:pt x="95" y="11"/>
                  </a:lnTo>
                  <a:lnTo>
                    <a:pt x="69" y="0"/>
                  </a:lnTo>
                  <a:lnTo>
                    <a:pt x="40" y="7"/>
                  </a:lnTo>
                  <a:lnTo>
                    <a:pt x="14" y="38"/>
                  </a:lnTo>
                  <a:lnTo>
                    <a:pt x="3" y="60"/>
                  </a:lnTo>
                  <a:lnTo>
                    <a:pt x="0" y="78"/>
                  </a:lnTo>
                  <a:lnTo>
                    <a:pt x="1" y="94"/>
                  </a:lnTo>
                  <a:lnTo>
                    <a:pt x="8" y="106"/>
                  </a:lnTo>
                  <a:lnTo>
                    <a:pt x="17" y="117"/>
                  </a:lnTo>
                  <a:lnTo>
                    <a:pt x="30" y="126"/>
                  </a:lnTo>
                  <a:lnTo>
                    <a:pt x="46" y="132"/>
                  </a:lnTo>
                  <a:lnTo>
                    <a:pt x="62" y="138"/>
                  </a:lnTo>
                  <a:lnTo>
                    <a:pt x="79" y="141"/>
                  </a:lnTo>
                  <a:lnTo>
                    <a:pt x="98" y="143"/>
                  </a:lnTo>
                  <a:lnTo>
                    <a:pt x="115" y="144"/>
                  </a:lnTo>
                  <a:lnTo>
                    <a:pt x="130" y="146"/>
                  </a:lnTo>
                  <a:lnTo>
                    <a:pt x="144" y="146"/>
                  </a:lnTo>
                  <a:lnTo>
                    <a:pt x="154" y="144"/>
                  </a:lnTo>
                  <a:lnTo>
                    <a:pt x="161" y="144"/>
                  </a:lnTo>
                  <a:lnTo>
                    <a:pt x="163" y="144"/>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0" name="Freeform 16">
              <a:extLst>
                <a:ext uri="{FF2B5EF4-FFF2-40B4-BE49-F238E27FC236}">
                  <a16:creationId xmlns:a16="http://schemas.microsoft.com/office/drawing/2014/main" id="{781B61CB-0505-4B5C-AC96-A103AF90520C}"/>
                </a:ext>
              </a:extLst>
            </p:cNvPr>
            <p:cNvSpPr>
              <a:spLocks/>
            </p:cNvSpPr>
            <p:nvPr/>
          </p:nvSpPr>
          <p:spPr bwMode="auto">
            <a:xfrm>
              <a:off x="2359" y="2133"/>
              <a:ext cx="89" cy="71"/>
            </a:xfrm>
            <a:custGeom>
              <a:avLst/>
              <a:gdLst>
                <a:gd name="T0" fmla="*/ 1 w 178"/>
                <a:gd name="T1" fmla="*/ 0 h 143"/>
                <a:gd name="T2" fmla="*/ 1 w 178"/>
                <a:gd name="T3" fmla="*/ 0 h 143"/>
                <a:gd name="T4" fmla="*/ 1 w 178"/>
                <a:gd name="T5" fmla="*/ 0 h 143"/>
                <a:gd name="T6" fmla="*/ 1 w 178"/>
                <a:gd name="T7" fmla="*/ 0 h 143"/>
                <a:gd name="T8" fmla="*/ 1 w 178"/>
                <a:gd name="T9" fmla="*/ 0 h 143"/>
                <a:gd name="T10" fmla="*/ 1 w 178"/>
                <a:gd name="T11" fmla="*/ 0 h 143"/>
                <a:gd name="T12" fmla="*/ 1 w 178"/>
                <a:gd name="T13" fmla="*/ 0 h 143"/>
                <a:gd name="T14" fmla="*/ 1 w 178"/>
                <a:gd name="T15" fmla="*/ 0 h 143"/>
                <a:gd name="T16" fmla="*/ 1 w 178"/>
                <a:gd name="T17" fmla="*/ 0 h 143"/>
                <a:gd name="T18" fmla="*/ 1 w 178"/>
                <a:gd name="T19" fmla="*/ 0 h 143"/>
                <a:gd name="T20" fmla="*/ 1 w 178"/>
                <a:gd name="T21" fmla="*/ 0 h 143"/>
                <a:gd name="T22" fmla="*/ 1 w 178"/>
                <a:gd name="T23" fmla="*/ 0 h 143"/>
                <a:gd name="T24" fmla="*/ 1 w 178"/>
                <a:gd name="T25" fmla="*/ 0 h 143"/>
                <a:gd name="T26" fmla="*/ 1 w 178"/>
                <a:gd name="T27" fmla="*/ 0 h 143"/>
                <a:gd name="T28" fmla="*/ 1 w 178"/>
                <a:gd name="T29" fmla="*/ 0 h 143"/>
                <a:gd name="T30" fmla="*/ 0 w 178"/>
                <a:gd name="T31" fmla="*/ 0 h 143"/>
                <a:gd name="T32" fmla="*/ 1 w 178"/>
                <a:gd name="T33" fmla="*/ 0 h 143"/>
                <a:gd name="T34" fmla="*/ 1 w 178"/>
                <a:gd name="T35" fmla="*/ 0 h 143"/>
                <a:gd name="T36" fmla="*/ 1 w 178"/>
                <a:gd name="T37" fmla="*/ 0 h 143"/>
                <a:gd name="T38" fmla="*/ 1 w 178"/>
                <a:gd name="T39" fmla="*/ 0 h 143"/>
                <a:gd name="T40" fmla="*/ 1 w 178"/>
                <a:gd name="T41" fmla="*/ 0 h 143"/>
                <a:gd name="T42" fmla="*/ 1 w 178"/>
                <a:gd name="T43" fmla="*/ 0 h 143"/>
                <a:gd name="T44" fmla="*/ 1 w 178"/>
                <a:gd name="T45" fmla="*/ 0 h 143"/>
                <a:gd name="T46" fmla="*/ 1 w 178"/>
                <a:gd name="T47" fmla="*/ 0 h 143"/>
                <a:gd name="T48" fmla="*/ 1 w 178"/>
                <a:gd name="T49" fmla="*/ 0 h 143"/>
                <a:gd name="T50" fmla="*/ 1 w 178"/>
                <a:gd name="T51" fmla="*/ 0 h 1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8"/>
                <a:gd name="T79" fmla="*/ 0 h 143"/>
                <a:gd name="T80" fmla="*/ 178 w 178"/>
                <a:gd name="T81" fmla="*/ 143 h 1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8" h="143">
                  <a:moveTo>
                    <a:pt x="178" y="27"/>
                  </a:moveTo>
                  <a:lnTo>
                    <a:pt x="164" y="1"/>
                  </a:lnTo>
                  <a:lnTo>
                    <a:pt x="162" y="1"/>
                  </a:lnTo>
                  <a:lnTo>
                    <a:pt x="155" y="1"/>
                  </a:lnTo>
                  <a:lnTo>
                    <a:pt x="145" y="0"/>
                  </a:lnTo>
                  <a:lnTo>
                    <a:pt x="131" y="0"/>
                  </a:lnTo>
                  <a:lnTo>
                    <a:pt x="116" y="1"/>
                  </a:lnTo>
                  <a:lnTo>
                    <a:pt x="99" y="2"/>
                  </a:lnTo>
                  <a:lnTo>
                    <a:pt x="80" y="5"/>
                  </a:lnTo>
                  <a:lnTo>
                    <a:pt x="63" y="7"/>
                  </a:lnTo>
                  <a:lnTo>
                    <a:pt x="46" y="13"/>
                  </a:lnTo>
                  <a:lnTo>
                    <a:pt x="31" y="18"/>
                  </a:lnTo>
                  <a:lnTo>
                    <a:pt x="18" y="27"/>
                  </a:lnTo>
                  <a:lnTo>
                    <a:pt x="8" y="37"/>
                  </a:lnTo>
                  <a:lnTo>
                    <a:pt x="2" y="50"/>
                  </a:lnTo>
                  <a:lnTo>
                    <a:pt x="0" y="65"/>
                  </a:lnTo>
                  <a:lnTo>
                    <a:pt x="4" y="83"/>
                  </a:lnTo>
                  <a:lnTo>
                    <a:pt x="14" y="104"/>
                  </a:lnTo>
                  <a:lnTo>
                    <a:pt x="41" y="135"/>
                  </a:lnTo>
                  <a:lnTo>
                    <a:pt x="69" y="143"/>
                  </a:lnTo>
                  <a:lnTo>
                    <a:pt x="96" y="132"/>
                  </a:lnTo>
                  <a:lnTo>
                    <a:pt x="122" y="111"/>
                  </a:lnTo>
                  <a:lnTo>
                    <a:pt x="145" y="83"/>
                  </a:lnTo>
                  <a:lnTo>
                    <a:pt x="162" y="55"/>
                  </a:lnTo>
                  <a:lnTo>
                    <a:pt x="174" y="35"/>
                  </a:lnTo>
                  <a:lnTo>
                    <a:pt x="178" y="27"/>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1" name="Freeform 17">
              <a:extLst>
                <a:ext uri="{FF2B5EF4-FFF2-40B4-BE49-F238E27FC236}">
                  <a16:creationId xmlns:a16="http://schemas.microsoft.com/office/drawing/2014/main" id="{A6BAA346-3399-48E4-A766-8A3DB95050DC}"/>
                </a:ext>
              </a:extLst>
            </p:cNvPr>
            <p:cNvSpPr>
              <a:spLocks/>
            </p:cNvSpPr>
            <p:nvPr/>
          </p:nvSpPr>
          <p:spPr bwMode="auto">
            <a:xfrm>
              <a:off x="2432" y="2151"/>
              <a:ext cx="66" cy="90"/>
            </a:xfrm>
            <a:custGeom>
              <a:avLst/>
              <a:gdLst>
                <a:gd name="T0" fmla="*/ 1 w 132"/>
                <a:gd name="T1" fmla="*/ 0 h 181"/>
                <a:gd name="T2" fmla="*/ 1 w 132"/>
                <a:gd name="T3" fmla="*/ 0 h 181"/>
                <a:gd name="T4" fmla="*/ 1 w 132"/>
                <a:gd name="T5" fmla="*/ 0 h 181"/>
                <a:gd name="T6" fmla="*/ 1 w 132"/>
                <a:gd name="T7" fmla="*/ 0 h 181"/>
                <a:gd name="T8" fmla="*/ 1 w 132"/>
                <a:gd name="T9" fmla="*/ 0 h 181"/>
                <a:gd name="T10" fmla="*/ 1 w 132"/>
                <a:gd name="T11" fmla="*/ 0 h 181"/>
                <a:gd name="T12" fmla="*/ 0 w 132"/>
                <a:gd name="T13" fmla="*/ 0 h 181"/>
                <a:gd name="T14" fmla="*/ 1 w 132"/>
                <a:gd name="T15" fmla="*/ 0 h 181"/>
                <a:gd name="T16" fmla="*/ 1 w 132"/>
                <a:gd name="T17" fmla="*/ 0 h 181"/>
                <a:gd name="T18" fmla="*/ 1 w 132"/>
                <a:gd name="T19" fmla="*/ 0 h 181"/>
                <a:gd name="T20" fmla="*/ 1 w 132"/>
                <a:gd name="T21" fmla="*/ 0 h 181"/>
                <a:gd name="T22" fmla="*/ 1 w 132"/>
                <a:gd name="T23" fmla="*/ 0 h 181"/>
                <a:gd name="T24" fmla="*/ 1 w 132"/>
                <a:gd name="T25" fmla="*/ 0 h 181"/>
                <a:gd name="T26" fmla="*/ 1 w 132"/>
                <a:gd name="T27" fmla="*/ 0 h 181"/>
                <a:gd name="T28" fmla="*/ 1 w 132"/>
                <a:gd name="T29" fmla="*/ 0 h 181"/>
                <a:gd name="T30" fmla="*/ 1 w 132"/>
                <a:gd name="T31" fmla="*/ 0 h 181"/>
                <a:gd name="T32" fmla="*/ 1 w 132"/>
                <a:gd name="T33" fmla="*/ 0 h 181"/>
                <a:gd name="T34" fmla="*/ 1 w 132"/>
                <a:gd name="T35" fmla="*/ 0 h 1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181"/>
                <a:gd name="T56" fmla="*/ 132 w 132"/>
                <a:gd name="T57" fmla="*/ 181 h 1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181">
                  <a:moveTo>
                    <a:pt x="82" y="0"/>
                  </a:moveTo>
                  <a:lnTo>
                    <a:pt x="52" y="0"/>
                  </a:lnTo>
                  <a:lnTo>
                    <a:pt x="47" y="8"/>
                  </a:lnTo>
                  <a:lnTo>
                    <a:pt x="35" y="29"/>
                  </a:lnTo>
                  <a:lnTo>
                    <a:pt x="20" y="57"/>
                  </a:lnTo>
                  <a:lnTo>
                    <a:pt x="7" y="90"/>
                  </a:lnTo>
                  <a:lnTo>
                    <a:pt x="0" y="123"/>
                  </a:lnTo>
                  <a:lnTo>
                    <a:pt x="5" y="152"/>
                  </a:lnTo>
                  <a:lnTo>
                    <a:pt x="24" y="172"/>
                  </a:lnTo>
                  <a:lnTo>
                    <a:pt x="64" y="181"/>
                  </a:lnTo>
                  <a:lnTo>
                    <a:pt x="106" y="172"/>
                  </a:lnTo>
                  <a:lnTo>
                    <a:pt x="127" y="152"/>
                  </a:lnTo>
                  <a:lnTo>
                    <a:pt x="132" y="123"/>
                  </a:lnTo>
                  <a:lnTo>
                    <a:pt x="127" y="90"/>
                  </a:lnTo>
                  <a:lnTo>
                    <a:pt x="114" y="57"/>
                  </a:lnTo>
                  <a:lnTo>
                    <a:pt x="99" y="29"/>
                  </a:lnTo>
                  <a:lnTo>
                    <a:pt x="86" y="8"/>
                  </a:lnTo>
                  <a:lnTo>
                    <a:pt x="82"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2" name="Freeform 18">
              <a:extLst>
                <a:ext uri="{FF2B5EF4-FFF2-40B4-BE49-F238E27FC236}">
                  <a16:creationId xmlns:a16="http://schemas.microsoft.com/office/drawing/2014/main" id="{1AA60F34-7A0A-49AA-9DE3-93DC8F03DF32}"/>
                </a:ext>
              </a:extLst>
            </p:cNvPr>
            <p:cNvSpPr>
              <a:spLocks/>
            </p:cNvSpPr>
            <p:nvPr/>
          </p:nvSpPr>
          <p:spPr bwMode="auto">
            <a:xfrm>
              <a:off x="2482" y="2132"/>
              <a:ext cx="88" cy="72"/>
            </a:xfrm>
            <a:custGeom>
              <a:avLst/>
              <a:gdLst>
                <a:gd name="T0" fmla="*/ 0 w 177"/>
                <a:gd name="T1" fmla="*/ 1 h 144"/>
                <a:gd name="T2" fmla="*/ 0 w 177"/>
                <a:gd name="T3" fmla="*/ 1 h 144"/>
                <a:gd name="T4" fmla="*/ 0 w 177"/>
                <a:gd name="T5" fmla="*/ 1 h 144"/>
                <a:gd name="T6" fmla="*/ 0 w 177"/>
                <a:gd name="T7" fmla="*/ 1 h 144"/>
                <a:gd name="T8" fmla="*/ 0 w 177"/>
                <a:gd name="T9" fmla="*/ 1 h 144"/>
                <a:gd name="T10" fmla="*/ 0 w 177"/>
                <a:gd name="T11" fmla="*/ 1 h 144"/>
                <a:gd name="T12" fmla="*/ 0 w 177"/>
                <a:gd name="T13" fmla="*/ 1 h 144"/>
                <a:gd name="T14" fmla="*/ 0 w 177"/>
                <a:gd name="T15" fmla="*/ 1 h 144"/>
                <a:gd name="T16" fmla="*/ 0 w 177"/>
                <a:gd name="T17" fmla="*/ 1 h 144"/>
                <a:gd name="T18" fmla="*/ 0 w 177"/>
                <a:gd name="T19" fmla="*/ 1 h 144"/>
                <a:gd name="T20" fmla="*/ 0 w 177"/>
                <a:gd name="T21" fmla="*/ 1 h 144"/>
                <a:gd name="T22" fmla="*/ 0 w 177"/>
                <a:gd name="T23" fmla="*/ 1 h 144"/>
                <a:gd name="T24" fmla="*/ 0 w 177"/>
                <a:gd name="T25" fmla="*/ 1 h 144"/>
                <a:gd name="T26" fmla="*/ 0 w 177"/>
                <a:gd name="T27" fmla="*/ 1 h 144"/>
                <a:gd name="T28" fmla="*/ 0 w 177"/>
                <a:gd name="T29" fmla="*/ 1 h 144"/>
                <a:gd name="T30" fmla="*/ 0 w 177"/>
                <a:gd name="T31" fmla="*/ 1 h 144"/>
                <a:gd name="T32" fmla="*/ 0 w 177"/>
                <a:gd name="T33" fmla="*/ 1 h 144"/>
                <a:gd name="T34" fmla="*/ 0 w 177"/>
                <a:gd name="T35" fmla="*/ 1 h 144"/>
                <a:gd name="T36" fmla="*/ 0 w 177"/>
                <a:gd name="T37" fmla="*/ 1 h 144"/>
                <a:gd name="T38" fmla="*/ 0 w 177"/>
                <a:gd name="T39" fmla="*/ 1 h 144"/>
                <a:gd name="T40" fmla="*/ 0 w 177"/>
                <a:gd name="T41" fmla="*/ 1 h 144"/>
                <a:gd name="T42" fmla="*/ 0 w 177"/>
                <a:gd name="T43" fmla="*/ 0 h 144"/>
                <a:gd name="T44" fmla="*/ 0 w 177"/>
                <a:gd name="T45" fmla="*/ 0 h 144"/>
                <a:gd name="T46" fmla="*/ 0 w 177"/>
                <a:gd name="T47" fmla="*/ 1 h 144"/>
                <a:gd name="T48" fmla="*/ 0 w 177"/>
                <a:gd name="T49" fmla="*/ 1 h 144"/>
                <a:gd name="T50" fmla="*/ 0 w 177"/>
                <a:gd name="T51" fmla="*/ 1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7"/>
                <a:gd name="T79" fmla="*/ 0 h 144"/>
                <a:gd name="T80" fmla="*/ 177 w 177"/>
                <a:gd name="T81" fmla="*/ 144 h 1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7" h="144">
                  <a:moveTo>
                    <a:pt x="15" y="1"/>
                  </a:moveTo>
                  <a:lnTo>
                    <a:pt x="0" y="26"/>
                  </a:lnTo>
                  <a:lnTo>
                    <a:pt x="5" y="34"/>
                  </a:lnTo>
                  <a:lnTo>
                    <a:pt x="16" y="55"/>
                  </a:lnTo>
                  <a:lnTo>
                    <a:pt x="33" y="83"/>
                  </a:lnTo>
                  <a:lnTo>
                    <a:pt x="56" y="110"/>
                  </a:lnTo>
                  <a:lnTo>
                    <a:pt x="82" y="132"/>
                  </a:lnTo>
                  <a:lnTo>
                    <a:pt x="109" y="144"/>
                  </a:lnTo>
                  <a:lnTo>
                    <a:pt x="137" y="137"/>
                  </a:lnTo>
                  <a:lnTo>
                    <a:pt x="164" y="106"/>
                  </a:lnTo>
                  <a:lnTo>
                    <a:pt x="174" y="85"/>
                  </a:lnTo>
                  <a:lnTo>
                    <a:pt x="177" y="67"/>
                  </a:lnTo>
                  <a:lnTo>
                    <a:pt x="176" y="50"/>
                  </a:lnTo>
                  <a:lnTo>
                    <a:pt x="170" y="38"/>
                  </a:lnTo>
                  <a:lnTo>
                    <a:pt x="161" y="27"/>
                  </a:lnTo>
                  <a:lnTo>
                    <a:pt x="147" y="19"/>
                  </a:lnTo>
                  <a:lnTo>
                    <a:pt x="132" y="12"/>
                  </a:lnTo>
                  <a:lnTo>
                    <a:pt x="116" y="8"/>
                  </a:lnTo>
                  <a:lnTo>
                    <a:pt x="98" y="4"/>
                  </a:lnTo>
                  <a:lnTo>
                    <a:pt x="81" y="2"/>
                  </a:lnTo>
                  <a:lnTo>
                    <a:pt x="63" y="1"/>
                  </a:lnTo>
                  <a:lnTo>
                    <a:pt x="48" y="0"/>
                  </a:lnTo>
                  <a:lnTo>
                    <a:pt x="35" y="0"/>
                  </a:lnTo>
                  <a:lnTo>
                    <a:pt x="24" y="1"/>
                  </a:lnTo>
                  <a:lnTo>
                    <a:pt x="17" y="1"/>
                  </a:lnTo>
                  <a:lnTo>
                    <a:pt x="15" y="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3" name="Freeform 19">
              <a:extLst>
                <a:ext uri="{FF2B5EF4-FFF2-40B4-BE49-F238E27FC236}">
                  <a16:creationId xmlns:a16="http://schemas.microsoft.com/office/drawing/2014/main" id="{F7CFB103-2E5C-4588-8DD1-28F9218F8B55}"/>
                </a:ext>
              </a:extLst>
            </p:cNvPr>
            <p:cNvSpPr>
              <a:spLocks/>
            </p:cNvSpPr>
            <p:nvPr/>
          </p:nvSpPr>
          <p:spPr bwMode="auto">
            <a:xfrm>
              <a:off x="2481" y="2051"/>
              <a:ext cx="90" cy="72"/>
            </a:xfrm>
            <a:custGeom>
              <a:avLst/>
              <a:gdLst>
                <a:gd name="T0" fmla="*/ 0 w 180"/>
                <a:gd name="T1" fmla="*/ 1 h 143"/>
                <a:gd name="T2" fmla="*/ 1 w 180"/>
                <a:gd name="T3" fmla="*/ 1 h 143"/>
                <a:gd name="T4" fmla="*/ 1 w 180"/>
                <a:gd name="T5" fmla="*/ 1 h 143"/>
                <a:gd name="T6" fmla="*/ 1 w 180"/>
                <a:gd name="T7" fmla="*/ 1 h 143"/>
                <a:gd name="T8" fmla="*/ 1 w 180"/>
                <a:gd name="T9" fmla="*/ 1 h 143"/>
                <a:gd name="T10" fmla="*/ 1 w 180"/>
                <a:gd name="T11" fmla="*/ 1 h 143"/>
                <a:gd name="T12" fmla="*/ 1 w 180"/>
                <a:gd name="T13" fmla="*/ 1 h 143"/>
                <a:gd name="T14" fmla="*/ 1 w 180"/>
                <a:gd name="T15" fmla="*/ 1 h 143"/>
                <a:gd name="T16" fmla="*/ 1 w 180"/>
                <a:gd name="T17" fmla="*/ 1 h 143"/>
                <a:gd name="T18" fmla="*/ 1 w 180"/>
                <a:gd name="T19" fmla="*/ 1 h 143"/>
                <a:gd name="T20" fmla="*/ 1 w 180"/>
                <a:gd name="T21" fmla="*/ 1 h 143"/>
                <a:gd name="T22" fmla="*/ 1 w 180"/>
                <a:gd name="T23" fmla="*/ 1 h 143"/>
                <a:gd name="T24" fmla="*/ 1 w 180"/>
                <a:gd name="T25" fmla="*/ 1 h 143"/>
                <a:gd name="T26" fmla="*/ 1 w 180"/>
                <a:gd name="T27" fmla="*/ 1 h 143"/>
                <a:gd name="T28" fmla="*/ 1 w 180"/>
                <a:gd name="T29" fmla="*/ 1 h 143"/>
                <a:gd name="T30" fmla="*/ 1 w 180"/>
                <a:gd name="T31" fmla="*/ 1 h 143"/>
                <a:gd name="T32" fmla="*/ 1 w 180"/>
                <a:gd name="T33" fmla="*/ 1 h 143"/>
                <a:gd name="T34" fmla="*/ 1 w 180"/>
                <a:gd name="T35" fmla="*/ 1 h 143"/>
                <a:gd name="T36" fmla="*/ 1 w 180"/>
                <a:gd name="T37" fmla="*/ 1 h 143"/>
                <a:gd name="T38" fmla="*/ 1 w 180"/>
                <a:gd name="T39" fmla="*/ 0 h 143"/>
                <a:gd name="T40" fmla="*/ 1 w 180"/>
                <a:gd name="T41" fmla="*/ 1 h 143"/>
                <a:gd name="T42" fmla="*/ 1 w 180"/>
                <a:gd name="T43" fmla="*/ 1 h 143"/>
                <a:gd name="T44" fmla="*/ 1 w 180"/>
                <a:gd name="T45" fmla="*/ 1 h 143"/>
                <a:gd name="T46" fmla="*/ 1 w 180"/>
                <a:gd name="T47" fmla="*/ 1 h 143"/>
                <a:gd name="T48" fmla="*/ 1 w 180"/>
                <a:gd name="T49" fmla="*/ 1 h 143"/>
                <a:gd name="T50" fmla="*/ 0 w 180"/>
                <a:gd name="T51" fmla="*/ 1 h 1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0"/>
                <a:gd name="T79" fmla="*/ 0 h 143"/>
                <a:gd name="T80" fmla="*/ 180 w 180"/>
                <a:gd name="T81" fmla="*/ 143 h 1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0" h="143">
                  <a:moveTo>
                    <a:pt x="0" y="116"/>
                  </a:moveTo>
                  <a:lnTo>
                    <a:pt x="15" y="142"/>
                  </a:lnTo>
                  <a:lnTo>
                    <a:pt x="17" y="142"/>
                  </a:lnTo>
                  <a:lnTo>
                    <a:pt x="24" y="142"/>
                  </a:lnTo>
                  <a:lnTo>
                    <a:pt x="34" y="143"/>
                  </a:lnTo>
                  <a:lnTo>
                    <a:pt x="48" y="143"/>
                  </a:lnTo>
                  <a:lnTo>
                    <a:pt x="63" y="142"/>
                  </a:lnTo>
                  <a:lnTo>
                    <a:pt x="80" y="141"/>
                  </a:lnTo>
                  <a:lnTo>
                    <a:pt x="99" y="139"/>
                  </a:lnTo>
                  <a:lnTo>
                    <a:pt x="116" y="135"/>
                  </a:lnTo>
                  <a:lnTo>
                    <a:pt x="133" y="131"/>
                  </a:lnTo>
                  <a:lnTo>
                    <a:pt x="148" y="125"/>
                  </a:lnTo>
                  <a:lnTo>
                    <a:pt x="161" y="117"/>
                  </a:lnTo>
                  <a:lnTo>
                    <a:pt x="171" y="106"/>
                  </a:lnTo>
                  <a:lnTo>
                    <a:pt x="177" y="94"/>
                  </a:lnTo>
                  <a:lnTo>
                    <a:pt x="180" y="79"/>
                  </a:lnTo>
                  <a:lnTo>
                    <a:pt x="175" y="60"/>
                  </a:lnTo>
                  <a:lnTo>
                    <a:pt x="166" y="40"/>
                  </a:lnTo>
                  <a:lnTo>
                    <a:pt x="138" y="7"/>
                  </a:lnTo>
                  <a:lnTo>
                    <a:pt x="109" y="0"/>
                  </a:lnTo>
                  <a:lnTo>
                    <a:pt x="82" y="10"/>
                  </a:lnTo>
                  <a:lnTo>
                    <a:pt x="56" y="32"/>
                  </a:lnTo>
                  <a:lnTo>
                    <a:pt x="33" y="59"/>
                  </a:lnTo>
                  <a:lnTo>
                    <a:pt x="16" y="87"/>
                  </a:lnTo>
                  <a:lnTo>
                    <a:pt x="4" y="108"/>
                  </a:lnTo>
                  <a:lnTo>
                    <a:pt x="0" y="11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4" name="Freeform 20">
              <a:extLst>
                <a:ext uri="{FF2B5EF4-FFF2-40B4-BE49-F238E27FC236}">
                  <a16:creationId xmlns:a16="http://schemas.microsoft.com/office/drawing/2014/main" id="{10D1B062-8F19-4E42-8130-6670AFA020AD}"/>
                </a:ext>
              </a:extLst>
            </p:cNvPr>
            <p:cNvSpPr>
              <a:spLocks/>
            </p:cNvSpPr>
            <p:nvPr/>
          </p:nvSpPr>
          <p:spPr bwMode="auto">
            <a:xfrm>
              <a:off x="2654" y="1594"/>
              <a:ext cx="12" cy="12"/>
            </a:xfrm>
            <a:custGeom>
              <a:avLst/>
              <a:gdLst>
                <a:gd name="T0" fmla="*/ 1 w 24"/>
                <a:gd name="T1" fmla="*/ 1 h 24"/>
                <a:gd name="T2" fmla="*/ 1 w 24"/>
                <a:gd name="T3" fmla="*/ 1 h 24"/>
                <a:gd name="T4" fmla="*/ 1 w 24"/>
                <a:gd name="T5" fmla="*/ 1 h 24"/>
                <a:gd name="T6" fmla="*/ 1 w 24"/>
                <a:gd name="T7" fmla="*/ 1 h 24"/>
                <a:gd name="T8" fmla="*/ 0 w 24"/>
                <a:gd name="T9" fmla="*/ 1 h 24"/>
                <a:gd name="T10" fmla="*/ 1 w 24"/>
                <a:gd name="T11" fmla="*/ 1 h 24"/>
                <a:gd name="T12" fmla="*/ 1 w 24"/>
                <a:gd name="T13" fmla="*/ 1 h 24"/>
                <a:gd name="T14" fmla="*/ 1 w 24"/>
                <a:gd name="T15" fmla="*/ 1 h 24"/>
                <a:gd name="T16" fmla="*/ 1 w 24"/>
                <a:gd name="T17" fmla="*/ 0 h 24"/>
                <a:gd name="T18" fmla="*/ 1 w 24"/>
                <a:gd name="T19" fmla="*/ 1 h 24"/>
                <a:gd name="T20" fmla="*/ 1 w 24"/>
                <a:gd name="T21" fmla="*/ 1 h 24"/>
                <a:gd name="T22" fmla="*/ 1 w 24"/>
                <a:gd name="T23" fmla="*/ 1 h 24"/>
                <a:gd name="T24" fmla="*/ 1 w 24"/>
                <a:gd name="T25" fmla="*/ 1 h 24"/>
                <a:gd name="T26" fmla="*/ 1 w 24"/>
                <a:gd name="T27" fmla="*/ 1 h 24"/>
                <a:gd name="T28" fmla="*/ 1 w 24"/>
                <a:gd name="T29" fmla="*/ 1 h 24"/>
                <a:gd name="T30" fmla="*/ 1 w 24"/>
                <a:gd name="T31" fmla="*/ 1 h 24"/>
                <a:gd name="T32" fmla="*/ 1 w 24"/>
                <a:gd name="T33" fmla="*/ 1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24"/>
                <a:gd name="T53" fmla="*/ 24 w 24"/>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24">
                  <a:moveTo>
                    <a:pt x="12" y="24"/>
                  </a:moveTo>
                  <a:lnTo>
                    <a:pt x="8" y="23"/>
                  </a:lnTo>
                  <a:lnTo>
                    <a:pt x="3" y="21"/>
                  </a:lnTo>
                  <a:lnTo>
                    <a:pt x="1" y="16"/>
                  </a:lnTo>
                  <a:lnTo>
                    <a:pt x="0" y="11"/>
                  </a:lnTo>
                  <a:lnTo>
                    <a:pt x="1" y="7"/>
                  </a:lnTo>
                  <a:lnTo>
                    <a:pt x="3" y="3"/>
                  </a:lnTo>
                  <a:lnTo>
                    <a:pt x="8" y="1"/>
                  </a:lnTo>
                  <a:lnTo>
                    <a:pt x="12" y="0"/>
                  </a:lnTo>
                  <a:lnTo>
                    <a:pt x="17" y="1"/>
                  </a:lnTo>
                  <a:lnTo>
                    <a:pt x="20" y="3"/>
                  </a:lnTo>
                  <a:lnTo>
                    <a:pt x="23" y="7"/>
                  </a:lnTo>
                  <a:lnTo>
                    <a:pt x="24" y="11"/>
                  </a:lnTo>
                  <a:lnTo>
                    <a:pt x="23" y="16"/>
                  </a:lnTo>
                  <a:lnTo>
                    <a:pt x="20" y="21"/>
                  </a:lnTo>
                  <a:lnTo>
                    <a:pt x="17" y="23"/>
                  </a:lnTo>
                  <a:lnTo>
                    <a:pt x="12" y="2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5" name="Freeform 21">
              <a:extLst>
                <a:ext uri="{FF2B5EF4-FFF2-40B4-BE49-F238E27FC236}">
                  <a16:creationId xmlns:a16="http://schemas.microsoft.com/office/drawing/2014/main" id="{85D717A8-E45D-4F18-B751-6E59FEA58EAE}"/>
                </a:ext>
              </a:extLst>
            </p:cNvPr>
            <p:cNvSpPr>
              <a:spLocks/>
            </p:cNvSpPr>
            <p:nvPr/>
          </p:nvSpPr>
          <p:spPr bwMode="auto">
            <a:xfrm>
              <a:off x="2647" y="1554"/>
              <a:ext cx="26" cy="37"/>
            </a:xfrm>
            <a:custGeom>
              <a:avLst/>
              <a:gdLst>
                <a:gd name="T0" fmla="*/ 1 w 52"/>
                <a:gd name="T1" fmla="*/ 1 h 73"/>
                <a:gd name="T2" fmla="*/ 1 w 52"/>
                <a:gd name="T3" fmla="*/ 1 h 73"/>
                <a:gd name="T4" fmla="*/ 1 w 52"/>
                <a:gd name="T5" fmla="*/ 1 h 73"/>
                <a:gd name="T6" fmla="*/ 1 w 52"/>
                <a:gd name="T7" fmla="*/ 1 h 73"/>
                <a:gd name="T8" fmla="*/ 1 w 52"/>
                <a:gd name="T9" fmla="*/ 1 h 73"/>
                <a:gd name="T10" fmla="*/ 1 w 52"/>
                <a:gd name="T11" fmla="*/ 1 h 73"/>
                <a:gd name="T12" fmla="*/ 1 w 52"/>
                <a:gd name="T13" fmla="*/ 1 h 73"/>
                <a:gd name="T14" fmla="*/ 1 w 52"/>
                <a:gd name="T15" fmla="*/ 1 h 73"/>
                <a:gd name="T16" fmla="*/ 1 w 52"/>
                <a:gd name="T17" fmla="*/ 1 h 73"/>
                <a:gd name="T18" fmla="*/ 1 w 52"/>
                <a:gd name="T19" fmla="*/ 0 h 73"/>
                <a:gd name="T20" fmla="*/ 1 w 52"/>
                <a:gd name="T21" fmla="*/ 1 h 73"/>
                <a:gd name="T22" fmla="*/ 1 w 52"/>
                <a:gd name="T23" fmla="*/ 1 h 73"/>
                <a:gd name="T24" fmla="*/ 0 w 52"/>
                <a:gd name="T25" fmla="*/ 1 h 73"/>
                <a:gd name="T26" fmla="*/ 1 w 52"/>
                <a:gd name="T27" fmla="*/ 1 h 73"/>
                <a:gd name="T28" fmla="*/ 1 w 52"/>
                <a:gd name="T29" fmla="*/ 1 h 73"/>
                <a:gd name="T30" fmla="*/ 1 w 52"/>
                <a:gd name="T31" fmla="*/ 1 h 73"/>
                <a:gd name="T32" fmla="*/ 1 w 52"/>
                <a:gd name="T33" fmla="*/ 1 h 73"/>
                <a:gd name="T34" fmla="*/ 1 w 52"/>
                <a:gd name="T35" fmla="*/ 1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19" y="73"/>
                  </a:moveTo>
                  <a:lnTo>
                    <a:pt x="31" y="73"/>
                  </a:lnTo>
                  <a:lnTo>
                    <a:pt x="33" y="70"/>
                  </a:lnTo>
                  <a:lnTo>
                    <a:pt x="38" y="62"/>
                  </a:lnTo>
                  <a:lnTo>
                    <a:pt x="43" y="50"/>
                  </a:lnTo>
                  <a:lnTo>
                    <a:pt x="49" y="36"/>
                  </a:lnTo>
                  <a:lnTo>
                    <a:pt x="52" y="24"/>
                  </a:lnTo>
                  <a:lnTo>
                    <a:pt x="50" y="12"/>
                  </a:lnTo>
                  <a:lnTo>
                    <a:pt x="42" y="4"/>
                  </a:lnTo>
                  <a:lnTo>
                    <a:pt x="26" y="0"/>
                  </a:lnTo>
                  <a:lnTo>
                    <a:pt x="10" y="4"/>
                  </a:lnTo>
                  <a:lnTo>
                    <a:pt x="1" y="12"/>
                  </a:lnTo>
                  <a:lnTo>
                    <a:pt x="0" y="24"/>
                  </a:lnTo>
                  <a:lnTo>
                    <a:pt x="2" y="36"/>
                  </a:lnTo>
                  <a:lnTo>
                    <a:pt x="7" y="50"/>
                  </a:lnTo>
                  <a:lnTo>
                    <a:pt x="12" y="62"/>
                  </a:lnTo>
                  <a:lnTo>
                    <a:pt x="17" y="70"/>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6" name="Freeform 22">
              <a:extLst>
                <a:ext uri="{FF2B5EF4-FFF2-40B4-BE49-F238E27FC236}">
                  <a16:creationId xmlns:a16="http://schemas.microsoft.com/office/drawing/2014/main" id="{615C4FF5-DFBF-4648-A0D5-E812AC6F567D}"/>
                </a:ext>
              </a:extLst>
            </p:cNvPr>
            <p:cNvSpPr>
              <a:spLocks/>
            </p:cNvSpPr>
            <p:nvPr/>
          </p:nvSpPr>
          <p:spPr bwMode="auto">
            <a:xfrm>
              <a:off x="2647" y="1554"/>
              <a:ext cx="26" cy="37"/>
            </a:xfrm>
            <a:custGeom>
              <a:avLst/>
              <a:gdLst>
                <a:gd name="T0" fmla="*/ 1 w 52"/>
                <a:gd name="T1" fmla="*/ 1 h 73"/>
                <a:gd name="T2" fmla="*/ 1 w 52"/>
                <a:gd name="T3" fmla="*/ 1 h 73"/>
                <a:gd name="T4" fmla="*/ 1 w 52"/>
                <a:gd name="T5" fmla="*/ 1 h 73"/>
                <a:gd name="T6" fmla="*/ 1 w 52"/>
                <a:gd name="T7" fmla="*/ 1 h 73"/>
                <a:gd name="T8" fmla="*/ 1 w 52"/>
                <a:gd name="T9" fmla="*/ 1 h 73"/>
                <a:gd name="T10" fmla="*/ 1 w 52"/>
                <a:gd name="T11" fmla="*/ 1 h 73"/>
                <a:gd name="T12" fmla="*/ 1 w 52"/>
                <a:gd name="T13" fmla="*/ 1 h 73"/>
                <a:gd name="T14" fmla="*/ 1 w 52"/>
                <a:gd name="T15" fmla="*/ 1 h 73"/>
                <a:gd name="T16" fmla="*/ 1 w 52"/>
                <a:gd name="T17" fmla="*/ 1 h 73"/>
                <a:gd name="T18" fmla="*/ 1 w 52"/>
                <a:gd name="T19" fmla="*/ 0 h 73"/>
                <a:gd name="T20" fmla="*/ 1 w 52"/>
                <a:gd name="T21" fmla="*/ 1 h 73"/>
                <a:gd name="T22" fmla="*/ 1 w 52"/>
                <a:gd name="T23" fmla="*/ 1 h 73"/>
                <a:gd name="T24" fmla="*/ 0 w 52"/>
                <a:gd name="T25" fmla="*/ 1 h 73"/>
                <a:gd name="T26" fmla="*/ 1 w 52"/>
                <a:gd name="T27" fmla="*/ 1 h 73"/>
                <a:gd name="T28" fmla="*/ 1 w 52"/>
                <a:gd name="T29" fmla="*/ 1 h 73"/>
                <a:gd name="T30" fmla="*/ 1 w 52"/>
                <a:gd name="T31" fmla="*/ 1 h 73"/>
                <a:gd name="T32" fmla="*/ 1 w 52"/>
                <a:gd name="T33" fmla="*/ 1 h 73"/>
                <a:gd name="T34" fmla="*/ 1 w 52"/>
                <a:gd name="T35" fmla="*/ 1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19" y="73"/>
                  </a:moveTo>
                  <a:lnTo>
                    <a:pt x="31" y="73"/>
                  </a:lnTo>
                  <a:lnTo>
                    <a:pt x="33" y="70"/>
                  </a:lnTo>
                  <a:lnTo>
                    <a:pt x="38" y="62"/>
                  </a:lnTo>
                  <a:lnTo>
                    <a:pt x="43" y="50"/>
                  </a:lnTo>
                  <a:lnTo>
                    <a:pt x="49" y="36"/>
                  </a:lnTo>
                  <a:lnTo>
                    <a:pt x="52" y="24"/>
                  </a:lnTo>
                  <a:lnTo>
                    <a:pt x="50" y="12"/>
                  </a:lnTo>
                  <a:lnTo>
                    <a:pt x="42" y="4"/>
                  </a:lnTo>
                  <a:lnTo>
                    <a:pt x="26" y="0"/>
                  </a:lnTo>
                  <a:lnTo>
                    <a:pt x="10" y="4"/>
                  </a:lnTo>
                  <a:lnTo>
                    <a:pt x="1" y="12"/>
                  </a:lnTo>
                  <a:lnTo>
                    <a:pt x="0" y="24"/>
                  </a:lnTo>
                  <a:lnTo>
                    <a:pt x="2" y="36"/>
                  </a:lnTo>
                  <a:lnTo>
                    <a:pt x="7" y="50"/>
                  </a:lnTo>
                  <a:lnTo>
                    <a:pt x="12" y="62"/>
                  </a:lnTo>
                  <a:lnTo>
                    <a:pt x="17" y="70"/>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7" name="Freeform 23">
              <a:extLst>
                <a:ext uri="{FF2B5EF4-FFF2-40B4-BE49-F238E27FC236}">
                  <a16:creationId xmlns:a16="http://schemas.microsoft.com/office/drawing/2014/main" id="{F8D4CFA0-E320-47BF-8862-581526C61FD3}"/>
                </a:ext>
              </a:extLst>
            </p:cNvPr>
            <p:cNvSpPr>
              <a:spLocks/>
            </p:cNvSpPr>
            <p:nvPr/>
          </p:nvSpPr>
          <p:spPr bwMode="auto">
            <a:xfrm>
              <a:off x="2618" y="1569"/>
              <a:ext cx="36" cy="29"/>
            </a:xfrm>
            <a:custGeom>
              <a:avLst/>
              <a:gdLst>
                <a:gd name="T0" fmla="*/ 1 w 71"/>
                <a:gd name="T1" fmla="*/ 1 h 58"/>
                <a:gd name="T2" fmla="*/ 1 w 71"/>
                <a:gd name="T3" fmla="*/ 1 h 58"/>
                <a:gd name="T4" fmla="*/ 1 w 71"/>
                <a:gd name="T5" fmla="*/ 1 h 58"/>
                <a:gd name="T6" fmla="*/ 1 w 71"/>
                <a:gd name="T7" fmla="*/ 1 h 58"/>
                <a:gd name="T8" fmla="*/ 1 w 71"/>
                <a:gd name="T9" fmla="*/ 1 h 58"/>
                <a:gd name="T10" fmla="*/ 1 w 71"/>
                <a:gd name="T11" fmla="*/ 1 h 58"/>
                <a:gd name="T12" fmla="*/ 1 w 71"/>
                <a:gd name="T13" fmla="*/ 1 h 58"/>
                <a:gd name="T14" fmla="*/ 1 w 71"/>
                <a:gd name="T15" fmla="*/ 0 h 58"/>
                <a:gd name="T16" fmla="*/ 1 w 71"/>
                <a:gd name="T17" fmla="*/ 1 h 58"/>
                <a:gd name="T18" fmla="*/ 1 w 71"/>
                <a:gd name="T19" fmla="*/ 1 h 58"/>
                <a:gd name="T20" fmla="*/ 0 w 71"/>
                <a:gd name="T21" fmla="*/ 1 h 58"/>
                <a:gd name="T22" fmla="*/ 1 w 71"/>
                <a:gd name="T23" fmla="*/ 1 h 58"/>
                <a:gd name="T24" fmla="*/ 1 w 71"/>
                <a:gd name="T25" fmla="*/ 1 h 58"/>
                <a:gd name="T26" fmla="*/ 1 w 71"/>
                <a:gd name="T27" fmla="*/ 1 h 58"/>
                <a:gd name="T28" fmla="*/ 1 w 71"/>
                <a:gd name="T29" fmla="*/ 1 h 58"/>
                <a:gd name="T30" fmla="*/ 1 w 71"/>
                <a:gd name="T31" fmla="*/ 1 h 58"/>
                <a:gd name="T32" fmla="*/ 1 w 71"/>
                <a:gd name="T33" fmla="*/ 1 h 58"/>
                <a:gd name="T34" fmla="*/ 1 w 71"/>
                <a:gd name="T35" fmla="*/ 1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8"/>
                <a:gd name="T56" fmla="*/ 71 w 71"/>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8">
                  <a:moveTo>
                    <a:pt x="66" y="58"/>
                  </a:moveTo>
                  <a:lnTo>
                    <a:pt x="71" y="48"/>
                  </a:lnTo>
                  <a:lnTo>
                    <a:pt x="70" y="44"/>
                  </a:lnTo>
                  <a:lnTo>
                    <a:pt x="64" y="36"/>
                  </a:lnTo>
                  <a:lnTo>
                    <a:pt x="58" y="25"/>
                  </a:lnTo>
                  <a:lnTo>
                    <a:pt x="49" y="14"/>
                  </a:lnTo>
                  <a:lnTo>
                    <a:pt x="39" y="5"/>
                  </a:lnTo>
                  <a:lnTo>
                    <a:pt x="28" y="0"/>
                  </a:lnTo>
                  <a:lnTo>
                    <a:pt x="16" y="4"/>
                  </a:lnTo>
                  <a:lnTo>
                    <a:pt x="6" y="17"/>
                  </a:lnTo>
                  <a:lnTo>
                    <a:pt x="0" y="33"/>
                  </a:lnTo>
                  <a:lnTo>
                    <a:pt x="3" y="43"/>
                  </a:lnTo>
                  <a:lnTo>
                    <a:pt x="11" y="51"/>
                  </a:lnTo>
                  <a:lnTo>
                    <a:pt x="25" y="56"/>
                  </a:lnTo>
                  <a:lnTo>
                    <a:pt x="39" y="58"/>
                  </a:lnTo>
                  <a:lnTo>
                    <a:pt x="52" y="58"/>
                  </a:lnTo>
                  <a:lnTo>
                    <a:pt x="62" y="58"/>
                  </a:lnTo>
                  <a:lnTo>
                    <a:pt x="66" y="5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8" name="Freeform 24">
              <a:extLst>
                <a:ext uri="{FF2B5EF4-FFF2-40B4-BE49-F238E27FC236}">
                  <a16:creationId xmlns:a16="http://schemas.microsoft.com/office/drawing/2014/main" id="{DC79DD9B-783E-43B9-BE62-BF4FA0FB0033}"/>
                </a:ext>
              </a:extLst>
            </p:cNvPr>
            <p:cNvSpPr>
              <a:spLocks/>
            </p:cNvSpPr>
            <p:nvPr/>
          </p:nvSpPr>
          <p:spPr bwMode="auto">
            <a:xfrm>
              <a:off x="2618" y="1602"/>
              <a:ext cx="36" cy="28"/>
            </a:xfrm>
            <a:custGeom>
              <a:avLst/>
              <a:gdLst>
                <a:gd name="T0" fmla="*/ 1 w 71"/>
                <a:gd name="T1" fmla="*/ 0 h 57"/>
                <a:gd name="T2" fmla="*/ 1 w 71"/>
                <a:gd name="T3" fmla="*/ 0 h 57"/>
                <a:gd name="T4" fmla="*/ 1 w 71"/>
                <a:gd name="T5" fmla="*/ 0 h 57"/>
                <a:gd name="T6" fmla="*/ 1 w 71"/>
                <a:gd name="T7" fmla="*/ 0 h 57"/>
                <a:gd name="T8" fmla="*/ 1 w 71"/>
                <a:gd name="T9" fmla="*/ 0 h 57"/>
                <a:gd name="T10" fmla="*/ 1 w 71"/>
                <a:gd name="T11" fmla="*/ 0 h 57"/>
                <a:gd name="T12" fmla="*/ 1 w 71"/>
                <a:gd name="T13" fmla="*/ 0 h 57"/>
                <a:gd name="T14" fmla="*/ 1 w 71"/>
                <a:gd name="T15" fmla="*/ 0 h 57"/>
                <a:gd name="T16" fmla="*/ 0 w 71"/>
                <a:gd name="T17" fmla="*/ 0 h 57"/>
                <a:gd name="T18" fmla="*/ 1 w 71"/>
                <a:gd name="T19" fmla="*/ 0 h 57"/>
                <a:gd name="T20" fmla="*/ 1 w 71"/>
                <a:gd name="T21" fmla="*/ 0 h 57"/>
                <a:gd name="T22" fmla="*/ 1 w 71"/>
                <a:gd name="T23" fmla="*/ 0 h 57"/>
                <a:gd name="T24" fmla="*/ 1 w 71"/>
                <a:gd name="T25" fmla="*/ 0 h 57"/>
                <a:gd name="T26" fmla="*/ 1 w 71"/>
                <a:gd name="T27" fmla="*/ 0 h 57"/>
                <a:gd name="T28" fmla="*/ 1 w 71"/>
                <a:gd name="T29" fmla="*/ 0 h 57"/>
                <a:gd name="T30" fmla="*/ 1 w 71"/>
                <a:gd name="T31" fmla="*/ 0 h 57"/>
                <a:gd name="T32" fmla="*/ 1 w 71"/>
                <a:gd name="T33" fmla="*/ 0 h 57"/>
                <a:gd name="T34" fmla="*/ 1 w 71"/>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7"/>
                <a:gd name="T56" fmla="*/ 71 w 71"/>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7">
                  <a:moveTo>
                    <a:pt x="71" y="10"/>
                  </a:moveTo>
                  <a:lnTo>
                    <a:pt x="66" y="0"/>
                  </a:lnTo>
                  <a:lnTo>
                    <a:pt x="62" y="0"/>
                  </a:lnTo>
                  <a:lnTo>
                    <a:pt x="53" y="0"/>
                  </a:lnTo>
                  <a:lnTo>
                    <a:pt x="39" y="0"/>
                  </a:lnTo>
                  <a:lnTo>
                    <a:pt x="25" y="2"/>
                  </a:lnTo>
                  <a:lnTo>
                    <a:pt x="13" y="7"/>
                  </a:lnTo>
                  <a:lnTo>
                    <a:pt x="3" y="15"/>
                  </a:lnTo>
                  <a:lnTo>
                    <a:pt x="0" y="25"/>
                  </a:lnTo>
                  <a:lnTo>
                    <a:pt x="6" y="42"/>
                  </a:lnTo>
                  <a:lnTo>
                    <a:pt x="16" y="54"/>
                  </a:lnTo>
                  <a:lnTo>
                    <a:pt x="28" y="57"/>
                  </a:lnTo>
                  <a:lnTo>
                    <a:pt x="39" y="53"/>
                  </a:lnTo>
                  <a:lnTo>
                    <a:pt x="49" y="44"/>
                  </a:lnTo>
                  <a:lnTo>
                    <a:pt x="58" y="33"/>
                  </a:lnTo>
                  <a:lnTo>
                    <a:pt x="64" y="22"/>
                  </a:lnTo>
                  <a:lnTo>
                    <a:pt x="70" y="14"/>
                  </a:lnTo>
                  <a:lnTo>
                    <a:pt x="71" y="1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09" name="Freeform 25">
              <a:extLst>
                <a:ext uri="{FF2B5EF4-FFF2-40B4-BE49-F238E27FC236}">
                  <a16:creationId xmlns:a16="http://schemas.microsoft.com/office/drawing/2014/main" id="{BA4C5666-11B5-48A2-8D8E-5A8920C953F8}"/>
                </a:ext>
              </a:extLst>
            </p:cNvPr>
            <p:cNvSpPr>
              <a:spLocks/>
            </p:cNvSpPr>
            <p:nvPr/>
          </p:nvSpPr>
          <p:spPr bwMode="auto">
            <a:xfrm>
              <a:off x="2647" y="1610"/>
              <a:ext cx="26" cy="36"/>
            </a:xfrm>
            <a:custGeom>
              <a:avLst/>
              <a:gdLst>
                <a:gd name="T0" fmla="*/ 1 w 52"/>
                <a:gd name="T1" fmla="*/ 0 h 73"/>
                <a:gd name="T2" fmla="*/ 1 w 52"/>
                <a:gd name="T3" fmla="*/ 0 h 73"/>
                <a:gd name="T4" fmla="*/ 1 w 52"/>
                <a:gd name="T5" fmla="*/ 0 h 73"/>
                <a:gd name="T6" fmla="*/ 1 w 52"/>
                <a:gd name="T7" fmla="*/ 0 h 73"/>
                <a:gd name="T8" fmla="*/ 1 w 52"/>
                <a:gd name="T9" fmla="*/ 0 h 73"/>
                <a:gd name="T10" fmla="*/ 1 w 52"/>
                <a:gd name="T11" fmla="*/ 0 h 73"/>
                <a:gd name="T12" fmla="*/ 0 w 52"/>
                <a:gd name="T13" fmla="*/ 0 h 73"/>
                <a:gd name="T14" fmla="*/ 1 w 52"/>
                <a:gd name="T15" fmla="*/ 0 h 73"/>
                <a:gd name="T16" fmla="*/ 1 w 52"/>
                <a:gd name="T17" fmla="*/ 0 h 73"/>
                <a:gd name="T18" fmla="*/ 1 w 52"/>
                <a:gd name="T19" fmla="*/ 0 h 73"/>
                <a:gd name="T20" fmla="*/ 1 w 52"/>
                <a:gd name="T21" fmla="*/ 0 h 73"/>
                <a:gd name="T22" fmla="*/ 1 w 52"/>
                <a:gd name="T23" fmla="*/ 0 h 73"/>
                <a:gd name="T24" fmla="*/ 1 w 52"/>
                <a:gd name="T25" fmla="*/ 0 h 73"/>
                <a:gd name="T26" fmla="*/ 1 w 52"/>
                <a:gd name="T27" fmla="*/ 0 h 73"/>
                <a:gd name="T28" fmla="*/ 1 w 52"/>
                <a:gd name="T29" fmla="*/ 0 h 73"/>
                <a:gd name="T30" fmla="*/ 1 w 52"/>
                <a:gd name="T31" fmla="*/ 0 h 73"/>
                <a:gd name="T32" fmla="*/ 1 w 52"/>
                <a:gd name="T33" fmla="*/ 0 h 73"/>
                <a:gd name="T34" fmla="*/ 1 w 52"/>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32" y="0"/>
                  </a:moveTo>
                  <a:lnTo>
                    <a:pt x="20" y="0"/>
                  </a:lnTo>
                  <a:lnTo>
                    <a:pt x="18" y="4"/>
                  </a:lnTo>
                  <a:lnTo>
                    <a:pt x="14" y="12"/>
                  </a:lnTo>
                  <a:lnTo>
                    <a:pt x="8" y="23"/>
                  </a:lnTo>
                  <a:lnTo>
                    <a:pt x="2" y="36"/>
                  </a:lnTo>
                  <a:lnTo>
                    <a:pt x="0" y="50"/>
                  </a:lnTo>
                  <a:lnTo>
                    <a:pt x="1" y="61"/>
                  </a:lnTo>
                  <a:lnTo>
                    <a:pt x="9" y="69"/>
                  </a:lnTo>
                  <a:lnTo>
                    <a:pt x="25" y="73"/>
                  </a:lnTo>
                  <a:lnTo>
                    <a:pt x="41" y="69"/>
                  </a:lnTo>
                  <a:lnTo>
                    <a:pt x="50" y="61"/>
                  </a:lnTo>
                  <a:lnTo>
                    <a:pt x="52" y="50"/>
                  </a:lnTo>
                  <a:lnTo>
                    <a:pt x="49" y="36"/>
                  </a:lnTo>
                  <a:lnTo>
                    <a:pt x="45" y="23"/>
                  </a:lnTo>
                  <a:lnTo>
                    <a:pt x="39" y="12"/>
                  </a:lnTo>
                  <a:lnTo>
                    <a:pt x="34" y="4"/>
                  </a:lnTo>
                  <a:lnTo>
                    <a:pt x="32"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0" name="Freeform 26">
              <a:extLst>
                <a:ext uri="{FF2B5EF4-FFF2-40B4-BE49-F238E27FC236}">
                  <a16:creationId xmlns:a16="http://schemas.microsoft.com/office/drawing/2014/main" id="{E3FDB4A2-6A8E-439F-8F7F-EC233780FB95}"/>
                </a:ext>
              </a:extLst>
            </p:cNvPr>
            <p:cNvSpPr>
              <a:spLocks/>
            </p:cNvSpPr>
            <p:nvPr/>
          </p:nvSpPr>
          <p:spPr bwMode="auto">
            <a:xfrm>
              <a:off x="2667" y="1602"/>
              <a:ext cx="36" cy="28"/>
            </a:xfrm>
            <a:custGeom>
              <a:avLst/>
              <a:gdLst>
                <a:gd name="T0" fmla="*/ 1 w 71"/>
                <a:gd name="T1" fmla="*/ 0 h 57"/>
                <a:gd name="T2" fmla="*/ 0 w 71"/>
                <a:gd name="T3" fmla="*/ 0 h 57"/>
                <a:gd name="T4" fmla="*/ 1 w 71"/>
                <a:gd name="T5" fmla="*/ 0 h 57"/>
                <a:gd name="T6" fmla="*/ 1 w 71"/>
                <a:gd name="T7" fmla="*/ 0 h 57"/>
                <a:gd name="T8" fmla="*/ 1 w 71"/>
                <a:gd name="T9" fmla="*/ 0 h 57"/>
                <a:gd name="T10" fmla="*/ 1 w 71"/>
                <a:gd name="T11" fmla="*/ 0 h 57"/>
                <a:gd name="T12" fmla="*/ 1 w 71"/>
                <a:gd name="T13" fmla="*/ 0 h 57"/>
                <a:gd name="T14" fmla="*/ 1 w 71"/>
                <a:gd name="T15" fmla="*/ 0 h 57"/>
                <a:gd name="T16" fmla="*/ 1 w 71"/>
                <a:gd name="T17" fmla="*/ 0 h 57"/>
                <a:gd name="T18" fmla="*/ 1 w 71"/>
                <a:gd name="T19" fmla="*/ 0 h 57"/>
                <a:gd name="T20" fmla="*/ 1 w 71"/>
                <a:gd name="T21" fmla="*/ 0 h 57"/>
                <a:gd name="T22" fmla="*/ 1 w 71"/>
                <a:gd name="T23" fmla="*/ 0 h 57"/>
                <a:gd name="T24" fmla="*/ 1 w 71"/>
                <a:gd name="T25" fmla="*/ 0 h 57"/>
                <a:gd name="T26" fmla="*/ 1 w 71"/>
                <a:gd name="T27" fmla="*/ 0 h 57"/>
                <a:gd name="T28" fmla="*/ 1 w 71"/>
                <a:gd name="T29" fmla="*/ 0 h 57"/>
                <a:gd name="T30" fmla="*/ 1 w 71"/>
                <a:gd name="T31" fmla="*/ 0 h 57"/>
                <a:gd name="T32" fmla="*/ 1 w 71"/>
                <a:gd name="T33" fmla="*/ 0 h 57"/>
                <a:gd name="T34" fmla="*/ 1 w 71"/>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7"/>
                <a:gd name="T56" fmla="*/ 71 w 71"/>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7">
                  <a:moveTo>
                    <a:pt x="6" y="0"/>
                  </a:moveTo>
                  <a:lnTo>
                    <a:pt x="0" y="10"/>
                  </a:lnTo>
                  <a:lnTo>
                    <a:pt x="1" y="14"/>
                  </a:lnTo>
                  <a:lnTo>
                    <a:pt x="7" y="22"/>
                  </a:lnTo>
                  <a:lnTo>
                    <a:pt x="14" y="33"/>
                  </a:lnTo>
                  <a:lnTo>
                    <a:pt x="23" y="44"/>
                  </a:lnTo>
                  <a:lnTo>
                    <a:pt x="32" y="53"/>
                  </a:lnTo>
                  <a:lnTo>
                    <a:pt x="44" y="57"/>
                  </a:lnTo>
                  <a:lnTo>
                    <a:pt x="55" y="54"/>
                  </a:lnTo>
                  <a:lnTo>
                    <a:pt x="66" y="42"/>
                  </a:lnTo>
                  <a:lnTo>
                    <a:pt x="71" y="25"/>
                  </a:lnTo>
                  <a:lnTo>
                    <a:pt x="68" y="15"/>
                  </a:lnTo>
                  <a:lnTo>
                    <a:pt x="60" y="7"/>
                  </a:lnTo>
                  <a:lnTo>
                    <a:pt x="46" y="2"/>
                  </a:lnTo>
                  <a:lnTo>
                    <a:pt x="32" y="0"/>
                  </a:lnTo>
                  <a:lnTo>
                    <a:pt x="19" y="0"/>
                  </a:lnTo>
                  <a:lnTo>
                    <a:pt x="9" y="0"/>
                  </a:lnTo>
                  <a:lnTo>
                    <a:pt x="6"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1" name="Freeform 27">
              <a:extLst>
                <a:ext uri="{FF2B5EF4-FFF2-40B4-BE49-F238E27FC236}">
                  <a16:creationId xmlns:a16="http://schemas.microsoft.com/office/drawing/2014/main" id="{AB4908CB-78D3-4898-95FC-26C8F48F1292}"/>
                </a:ext>
              </a:extLst>
            </p:cNvPr>
            <p:cNvSpPr>
              <a:spLocks/>
            </p:cNvSpPr>
            <p:nvPr/>
          </p:nvSpPr>
          <p:spPr bwMode="auto">
            <a:xfrm>
              <a:off x="2667" y="1569"/>
              <a:ext cx="36" cy="28"/>
            </a:xfrm>
            <a:custGeom>
              <a:avLst/>
              <a:gdLst>
                <a:gd name="T0" fmla="*/ 0 w 71"/>
                <a:gd name="T1" fmla="*/ 0 h 57"/>
                <a:gd name="T2" fmla="*/ 1 w 71"/>
                <a:gd name="T3" fmla="*/ 0 h 57"/>
                <a:gd name="T4" fmla="*/ 1 w 71"/>
                <a:gd name="T5" fmla="*/ 0 h 57"/>
                <a:gd name="T6" fmla="*/ 1 w 71"/>
                <a:gd name="T7" fmla="*/ 0 h 57"/>
                <a:gd name="T8" fmla="*/ 1 w 71"/>
                <a:gd name="T9" fmla="*/ 0 h 57"/>
                <a:gd name="T10" fmla="*/ 1 w 71"/>
                <a:gd name="T11" fmla="*/ 0 h 57"/>
                <a:gd name="T12" fmla="*/ 1 w 71"/>
                <a:gd name="T13" fmla="*/ 0 h 57"/>
                <a:gd name="T14" fmla="*/ 1 w 71"/>
                <a:gd name="T15" fmla="*/ 0 h 57"/>
                <a:gd name="T16" fmla="*/ 1 w 71"/>
                <a:gd name="T17" fmla="*/ 0 h 57"/>
                <a:gd name="T18" fmla="*/ 1 w 71"/>
                <a:gd name="T19" fmla="*/ 0 h 57"/>
                <a:gd name="T20" fmla="*/ 1 w 71"/>
                <a:gd name="T21" fmla="*/ 0 h 57"/>
                <a:gd name="T22" fmla="*/ 1 w 71"/>
                <a:gd name="T23" fmla="*/ 0 h 57"/>
                <a:gd name="T24" fmla="*/ 1 w 71"/>
                <a:gd name="T25" fmla="*/ 0 h 57"/>
                <a:gd name="T26" fmla="*/ 1 w 71"/>
                <a:gd name="T27" fmla="*/ 0 h 57"/>
                <a:gd name="T28" fmla="*/ 1 w 71"/>
                <a:gd name="T29" fmla="*/ 0 h 57"/>
                <a:gd name="T30" fmla="*/ 1 w 71"/>
                <a:gd name="T31" fmla="*/ 0 h 57"/>
                <a:gd name="T32" fmla="*/ 1 w 71"/>
                <a:gd name="T33" fmla="*/ 0 h 57"/>
                <a:gd name="T34" fmla="*/ 0 w 71"/>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7"/>
                <a:gd name="T56" fmla="*/ 71 w 71"/>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7">
                  <a:moveTo>
                    <a:pt x="0" y="47"/>
                  </a:moveTo>
                  <a:lnTo>
                    <a:pt x="6" y="57"/>
                  </a:lnTo>
                  <a:lnTo>
                    <a:pt x="9" y="57"/>
                  </a:lnTo>
                  <a:lnTo>
                    <a:pt x="19" y="57"/>
                  </a:lnTo>
                  <a:lnTo>
                    <a:pt x="32" y="57"/>
                  </a:lnTo>
                  <a:lnTo>
                    <a:pt x="46" y="55"/>
                  </a:lnTo>
                  <a:lnTo>
                    <a:pt x="59" y="50"/>
                  </a:lnTo>
                  <a:lnTo>
                    <a:pt x="68" y="43"/>
                  </a:lnTo>
                  <a:lnTo>
                    <a:pt x="71" y="32"/>
                  </a:lnTo>
                  <a:lnTo>
                    <a:pt x="66" y="17"/>
                  </a:lnTo>
                  <a:lnTo>
                    <a:pt x="55" y="4"/>
                  </a:lnTo>
                  <a:lnTo>
                    <a:pt x="44" y="0"/>
                  </a:lnTo>
                  <a:lnTo>
                    <a:pt x="32" y="4"/>
                  </a:lnTo>
                  <a:lnTo>
                    <a:pt x="23" y="13"/>
                  </a:lnTo>
                  <a:lnTo>
                    <a:pt x="14" y="23"/>
                  </a:lnTo>
                  <a:lnTo>
                    <a:pt x="7" y="35"/>
                  </a:lnTo>
                  <a:lnTo>
                    <a:pt x="1" y="43"/>
                  </a:lnTo>
                  <a:lnTo>
                    <a:pt x="0" y="47"/>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2" name="Freeform 28">
              <a:extLst>
                <a:ext uri="{FF2B5EF4-FFF2-40B4-BE49-F238E27FC236}">
                  <a16:creationId xmlns:a16="http://schemas.microsoft.com/office/drawing/2014/main" id="{57D3A3F9-6E59-447E-A55A-3F6AC80EF557}"/>
                </a:ext>
              </a:extLst>
            </p:cNvPr>
            <p:cNvSpPr>
              <a:spLocks/>
            </p:cNvSpPr>
            <p:nvPr/>
          </p:nvSpPr>
          <p:spPr bwMode="auto">
            <a:xfrm>
              <a:off x="3368" y="2439"/>
              <a:ext cx="12" cy="12"/>
            </a:xfrm>
            <a:custGeom>
              <a:avLst/>
              <a:gdLst>
                <a:gd name="T0" fmla="*/ 1 w 24"/>
                <a:gd name="T1" fmla="*/ 1 h 24"/>
                <a:gd name="T2" fmla="*/ 1 w 24"/>
                <a:gd name="T3" fmla="*/ 1 h 24"/>
                <a:gd name="T4" fmla="*/ 1 w 24"/>
                <a:gd name="T5" fmla="*/ 1 h 24"/>
                <a:gd name="T6" fmla="*/ 1 w 24"/>
                <a:gd name="T7" fmla="*/ 1 h 24"/>
                <a:gd name="T8" fmla="*/ 0 w 24"/>
                <a:gd name="T9" fmla="*/ 1 h 24"/>
                <a:gd name="T10" fmla="*/ 1 w 24"/>
                <a:gd name="T11" fmla="*/ 1 h 24"/>
                <a:gd name="T12" fmla="*/ 1 w 24"/>
                <a:gd name="T13" fmla="*/ 1 h 24"/>
                <a:gd name="T14" fmla="*/ 1 w 24"/>
                <a:gd name="T15" fmla="*/ 1 h 24"/>
                <a:gd name="T16" fmla="*/ 1 w 24"/>
                <a:gd name="T17" fmla="*/ 0 h 24"/>
                <a:gd name="T18" fmla="*/ 1 w 24"/>
                <a:gd name="T19" fmla="*/ 1 h 24"/>
                <a:gd name="T20" fmla="*/ 1 w 24"/>
                <a:gd name="T21" fmla="*/ 1 h 24"/>
                <a:gd name="T22" fmla="*/ 1 w 24"/>
                <a:gd name="T23" fmla="*/ 1 h 24"/>
                <a:gd name="T24" fmla="*/ 1 w 24"/>
                <a:gd name="T25" fmla="*/ 1 h 24"/>
                <a:gd name="T26" fmla="*/ 1 w 24"/>
                <a:gd name="T27" fmla="*/ 1 h 24"/>
                <a:gd name="T28" fmla="*/ 1 w 24"/>
                <a:gd name="T29" fmla="*/ 1 h 24"/>
                <a:gd name="T30" fmla="*/ 1 w 24"/>
                <a:gd name="T31" fmla="*/ 1 h 24"/>
                <a:gd name="T32" fmla="*/ 1 w 24"/>
                <a:gd name="T33" fmla="*/ 1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24"/>
                <a:gd name="T53" fmla="*/ 24 w 24"/>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24">
                  <a:moveTo>
                    <a:pt x="11" y="24"/>
                  </a:moveTo>
                  <a:lnTo>
                    <a:pt x="7" y="23"/>
                  </a:lnTo>
                  <a:lnTo>
                    <a:pt x="3" y="20"/>
                  </a:lnTo>
                  <a:lnTo>
                    <a:pt x="1" y="16"/>
                  </a:lnTo>
                  <a:lnTo>
                    <a:pt x="0" y="11"/>
                  </a:lnTo>
                  <a:lnTo>
                    <a:pt x="1" y="7"/>
                  </a:lnTo>
                  <a:lnTo>
                    <a:pt x="3" y="3"/>
                  </a:lnTo>
                  <a:lnTo>
                    <a:pt x="7" y="1"/>
                  </a:lnTo>
                  <a:lnTo>
                    <a:pt x="11" y="0"/>
                  </a:lnTo>
                  <a:lnTo>
                    <a:pt x="16" y="1"/>
                  </a:lnTo>
                  <a:lnTo>
                    <a:pt x="20" y="3"/>
                  </a:lnTo>
                  <a:lnTo>
                    <a:pt x="23" y="7"/>
                  </a:lnTo>
                  <a:lnTo>
                    <a:pt x="24" y="11"/>
                  </a:lnTo>
                  <a:lnTo>
                    <a:pt x="23" y="16"/>
                  </a:lnTo>
                  <a:lnTo>
                    <a:pt x="20" y="20"/>
                  </a:lnTo>
                  <a:lnTo>
                    <a:pt x="16" y="23"/>
                  </a:lnTo>
                  <a:lnTo>
                    <a:pt x="11" y="2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3" name="Freeform 29">
              <a:extLst>
                <a:ext uri="{FF2B5EF4-FFF2-40B4-BE49-F238E27FC236}">
                  <a16:creationId xmlns:a16="http://schemas.microsoft.com/office/drawing/2014/main" id="{60B7D10B-710D-466B-AEC2-BC5C08E78B81}"/>
                </a:ext>
              </a:extLst>
            </p:cNvPr>
            <p:cNvSpPr>
              <a:spLocks/>
            </p:cNvSpPr>
            <p:nvPr/>
          </p:nvSpPr>
          <p:spPr bwMode="auto">
            <a:xfrm>
              <a:off x="3361" y="2399"/>
              <a:ext cx="26" cy="36"/>
            </a:xfrm>
            <a:custGeom>
              <a:avLst/>
              <a:gdLst>
                <a:gd name="T0" fmla="*/ 0 w 53"/>
                <a:gd name="T1" fmla="*/ 0 h 73"/>
                <a:gd name="T2" fmla="*/ 0 w 53"/>
                <a:gd name="T3" fmla="*/ 0 h 73"/>
                <a:gd name="T4" fmla="*/ 0 w 53"/>
                <a:gd name="T5" fmla="*/ 0 h 73"/>
                <a:gd name="T6" fmla="*/ 0 w 53"/>
                <a:gd name="T7" fmla="*/ 0 h 73"/>
                <a:gd name="T8" fmla="*/ 0 w 53"/>
                <a:gd name="T9" fmla="*/ 0 h 73"/>
                <a:gd name="T10" fmla="*/ 0 w 53"/>
                <a:gd name="T11" fmla="*/ 0 h 73"/>
                <a:gd name="T12" fmla="*/ 0 w 53"/>
                <a:gd name="T13" fmla="*/ 0 h 73"/>
                <a:gd name="T14" fmla="*/ 0 w 53"/>
                <a:gd name="T15" fmla="*/ 0 h 73"/>
                <a:gd name="T16" fmla="*/ 0 w 53"/>
                <a:gd name="T17" fmla="*/ 0 h 73"/>
                <a:gd name="T18" fmla="*/ 0 w 53"/>
                <a:gd name="T19" fmla="*/ 0 h 73"/>
                <a:gd name="T20" fmla="*/ 0 w 53"/>
                <a:gd name="T21" fmla="*/ 0 h 73"/>
                <a:gd name="T22" fmla="*/ 0 w 53"/>
                <a:gd name="T23" fmla="*/ 0 h 73"/>
                <a:gd name="T24" fmla="*/ 0 w 53"/>
                <a:gd name="T25" fmla="*/ 0 h 73"/>
                <a:gd name="T26" fmla="*/ 0 w 53"/>
                <a:gd name="T27" fmla="*/ 0 h 73"/>
                <a:gd name="T28" fmla="*/ 0 w 53"/>
                <a:gd name="T29" fmla="*/ 0 h 73"/>
                <a:gd name="T30" fmla="*/ 0 w 53"/>
                <a:gd name="T31" fmla="*/ 0 h 73"/>
                <a:gd name="T32" fmla="*/ 0 w 53"/>
                <a:gd name="T33" fmla="*/ 0 h 73"/>
                <a:gd name="T34" fmla="*/ 0 w 53"/>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3"/>
                <a:gd name="T56" fmla="*/ 53 w 53"/>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3">
                  <a:moveTo>
                    <a:pt x="19" y="73"/>
                  </a:moveTo>
                  <a:lnTo>
                    <a:pt x="32" y="73"/>
                  </a:lnTo>
                  <a:lnTo>
                    <a:pt x="34" y="69"/>
                  </a:lnTo>
                  <a:lnTo>
                    <a:pt x="39" y="61"/>
                  </a:lnTo>
                  <a:lnTo>
                    <a:pt x="45" y="50"/>
                  </a:lnTo>
                  <a:lnTo>
                    <a:pt x="50" y="36"/>
                  </a:lnTo>
                  <a:lnTo>
                    <a:pt x="53" y="23"/>
                  </a:lnTo>
                  <a:lnTo>
                    <a:pt x="50" y="12"/>
                  </a:lnTo>
                  <a:lnTo>
                    <a:pt x="42" y="4"/>
                  </a:lnTo>
                  <a:lnTo>
                    <a:pt x="26" y="0"/>
                  </a:lnTo>
                  <a:lnTo>
                    <a:pt x="10" y="4"/>
                  </a:lnTo>
                  <a:lnTo>
                    <a:pt x="1" y="12"/>
                  </a:lnTo>
                  <a:lnTo>
                    <a:pt x="0" y="23"/>
                  </a:lnTo>
                  <a:lnTo>
                    <a:pt x="2" y="36"/>
                  </a:lnTo>
                  <a:lnTo>
                    <a:pt x="7" y="50"/>
                  </a:lnTo>
                  <a:lnTo>
                    <a:pt x="12" y="61"/>
                  </a:lnTo>
                  <a:lnTo>
                    <a:pt x="17" y="69"/>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4" name="Freeform 30">
              <a:extLst>
                <a:ext uri="{FF2B5EF4-FFF2-40B4-BE49-F238E27FC236}">
                  <a16:creationId xmlns:a16="http://schemas.microsoft.com/office/drawing/2014/main" id="{5BEC2CE9-D802-4089-B024-27A3D271F877}"/>
                </a:ext>
              </a:extLst>
            </p:cNvPr>
            <p:cNvSpPr>
              <a:spLocks/>
            </p:cNvSpPr>
            <p:nvPr/>
          </p:nvSpPr>
          <p:spPr bwMode="auto">
            <a:xfrm>
              <a:off x="3361" y="2399"/>
              <a:ext cx="26" cy="36"/>
            </a:xfrm>
            <a:custGeom>
              <a:avLst/>
              <a:gdLst>
                <a:gd name="T0" fmla="*/ 0 w 53"/>
                <a:gd name="T1" fmla="*/ 0 h 73"/>
                <a:gd name="T2" fmla="*/ 0 w 53"/>
                <a:gd name="T3" fmla="*/ 0 h 73"/>
                <a:gd name="T4" fmla="*/ 0 w 53"/>
                <a:gd name="T5" fmla="*/ 0 h 73"/>
                <a:gd name="T6" fmla="*/ 0 w 53"/>
                <a:gd name="T7" fmla="*/ 0 h 73"/>
                <a:gd name="T8" fmla="*/ 0 w 53"/>
                <a:gd name="T9" fmla="*/ 0 h 73"/>
                <a:gd name="T10" fmla="*/ 0 w 53"/>
                <a:gd name="T11" fmla="*/ 0 h 73"/>
                <a:gd name="T12" fmla="*/ 0 w 53"/>
                <a:gd name="T13" fmla="*/ 0 h 73"/>
                <a:gd name="T14" fmla="*/ 0 w 53"/>
                <a:gd name="T15" fmla="*/ 0 h 73"/>
                <a:gd name="T16" fmla="*/ 0 w 53"/>
                <a:gd name="T17" fmla="*/ 0 h 73"/>
                <a:gd name="T18" fmla="*/ 0 w 53"/>
                <a:gd name="T19" fmla="*/ 0 h 73"/>
                <a:gd name="T20" fmla="*/ 0 w 53"/>
                <a:gd name="T21" fmla="*/ 0 h 73"/>
                <a:gd name="T22" fmla="*/ 0 w 53"/>
                <a:gd name="T23" fmla="*/ 0 h 73"/>
                <a:gd name="T24" fmla="*/ 0 w 53"/>
                <a:gd name="T25" fmla="*/ 0 h 73"/>
                <a:gd name="T26" fmla="*/ 0 w 53"/>
                <a:gd name="T27" fmla="*/ 0 h 73"/>
                <a:gd name="T28" fmla="*/ 0 w 53"/>
                <a:gd name="T29" fmla="*/ 0 h 73"/>
                <a:gd name="T30" fmla="*/ 0 w 53"/>
                <a:gd name="T31" fmla="*/ 0 h 73"/>
                <a:gd name="T32" fmla="*/ 0 w 53"/>
                <a:gd name="T33" fmla="*/ 0 h 73"/>
                <a:gd name="T34" fmla="*/ 0 w 53"/>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3"/>
                <a:gd name="T56" fmla="*/ 53 w 53"/>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3">
                  <a:moveTo>
                    <a:pt x="19" y="73"/>
                  </a:moveTo>
                  <a:lnTo>
                    <a:pt x="32" y="73"/>
                  </a:lnTo>
                  <a:lnTo>
                    <a:pt x="34" y="69"/>
                  </a:lnTo>
                  <a:lnTo>
                    <a:pt x="39" y="61"/>
                  </a:lnTo>
                  <a:lnTo>
                    <a:pt x="45" y="50"/>
                  </a:lnTo>
                  <a:lnTo>
                    <a:pt x="50" y="36"/>
                  </a:lnTo>
                  <a:lnTo>
                    <a:pt x="53" y="23"/>
                  </a:lnTo>
                  <a:lnTo>
                    <a:pt x="50" y="12"/>
                  </a:lnTo>
                  <a:lnTo>
                    <a:pt x="42" y="4"/>
                  </a:lnTo>
                  <a:lnTo>
                    <a:pt x="26" y="0"/>
                  </a:lnTo>
                  <a:lnTo>
                    <a:pt x="10" y="4"/>
                  </a:lnTo>
                  <a:lnTo>
                    <a:pt x="1" y="12"/>
                  </a:lnTo>
                  <a:lnTo>
                    <a:pt x="0" y="23"/>
                  </a:lnTo>
                  <a:lnTo>
                    <a:pt x="2" y="36"/>
                  </a:lnTo>
                  <a:lnTo>
                    <a:pt x="7" y="50"/>
                  </a:lnTo>
                  <a:lnTo>
                    <a:pt x="12" y="61"/>
                  </a:lnTo>
                  <a:lnTo>
                    <a:pt x="17" y="69"/>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5" name="Freeform 31">
              <a:extLst>
                <a:ext uri="{FF2B5EF4-FFF2-40B4-BE49-F238E27FC236}">
                  <a16:creationId xmlns:a16="http://schemas.microsoft.com/office/drawing/2014/main" id="{FFE0A7BE-AF03-4071-9B9C-AC0E6797392F}"/>
                </a:ext>
              </a:extLst>
            </p:cNvPr>
            <p:cNvSpPr>
              <a:spLocks/>
            </p:cNvSpPr>
            <p:nvPr/>
          </p:nvSpPr>
          <p:spPr bwMode="auto">
            <a:xfrm>
              <a:off x="3331" y="2414"/>
              <a:ext cx="36" cy="29"/>
            </a:xfrm>
            <a:custGeom>
              <a:avLst/>
              <a:gdLst>
                <a:gd name="T0" fmla="*/ 1 w 71"/>
                <a:gd name="T1" fmla="*/ 1 h 58"/>
                <a:gd name="T2" fmla="*/ 1 w 71"/>
                <a:gd name="T3" fmla="*/ 1 h 58"/>
                <a:gd name="T4" fmla="*/ 1 w 71"/>
                <a:gd name="T5" fmla="*/ 1 h 58"/>
                <a:gd name="T6" fmla="*/ 1 w 71"/>
                <a:gd name="T7" fmla="*/ 1 h 58"/>
                <a:gd name="T8" fmla="*/ 1 w 71"/>
                <a:gd name="T9" fmla="*/ 1 h 58"/>
                <a:gd name="T10" fmla="*/ 1 w 71"/>
                <a:gd name="T11" fmla="*/ 1 h 58"/>
                <a:gd name="T12" fmla="*/ 1 w 71"/>
                <a:gd name="T13" fmla="*/ 1 h 58"/>
                <a:gd name="T14" fmla="*/ 1 w 71"/>
                <a:gd name="T15" fmla="*/ 0 h 58"/>
                <a:gd name="T16" fmla="*/ 1 w 71"/>
                <a:gd name="T17" fmla="*/ 1 h 58"/>
                <a:gd name="T18" fmla="*/ 1 w 71"/>
                <a:gd name="T19" fmla="*/ 1 h 58"/>
                <a:gd name="T20" fmla="*/ 0 w 71"/>
                <a:gd name="T21" fmla="*/ 1 h 58"/>
                <a:gd name="T22" fmla="*/ 1 w 71"/>
                <a:gd name="T23" fmla="*/ 1 h 58"/>
                <a:gd name="T24" fmla="*/ 1 w 71"/>
                <a:gd name="T25" fmla="*/ 1 h 58"/>
                <a:gd name="T26" fmla="*/ 1 w 71"/>
                <a:gd name="T27" fmla="*/ 1 h 58"/>
                <a:gd name="T28" fmla="*/ 1 w 71"/>
                <a:gd name="T29" fmla="*/ 1 h 58"/>
                <a:gd name="T30" fmla="*/ 1 w 71"/>
                <a:gd name="T31" fmla="*/ 1 h 58"/>
                <a:gd name="T32" fmla="*/ 1 w 71"/>
                <a:gd name="T33" fmla="*/ 1 h 58"/>
                <a:gd name="T34" fmla="*/ 1 w 71"/>
                <a:gd name="T35" fmla="*/ 1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8"/>
                <a:gd name="T56" fmla="*/ 71 w 71"/>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8">
                  <a:moveTo>
                    <a:pt x="66" y="58"/>
                  </a:moveTo>
                  <a:lnTo>
                    <a:pt x="71" y="47"/>
                  </a:lnTo>
                  <a:lnTo>
                    <a:pt x="70" y="44"/>
                  </a:lnTo>
                  <a:lnTo>
                    <a:pt x="64" y="36"/>
                  </a:lnTo>
                  <a:lnTo>
                    <a:pt x="58" y="24"/>
                  </a:lnTo>
                  <a:lnTo>
                    <a:pt x="49" y="14"/>
                  </a:lnTo>
                  <a:lnTo>
                    <a:pt x="39" y="5"/>
                  </a:lnTo>
                  <a:lnTo>
                    <a:pt x="28" y="0"/>
                  </a:lnTo>
                  <a:lnTo>
                    <a:pt x="16" y="4"/>
                  </a:lnTo>
                  <a:lnTo>
                    <a:pt x="6" y="16"/>
                  </a:lnTo>
                  <a:lnTo>
                    <a:pt x="0" y="32"/>
                  </a:lnTo>
                  <a:lnTo>
                    <a:pt x="3" y="43"/>
                  </a:lnTo>
                  <a:lnTo>
                    <a:pt x="13" y="51"/>
                  </a:lnTo>
                  <a:lnTo>
                    <a:pt x="25" y="55"/>
                  </a:lnTo>
                  <a:lnTo>
                    <a:pt x="39" y="58"/>
                  </a:lnTo>
                  <a:lnTo>
                    <a:pt x="53" y="58"/>
                  </a:lnTo>
                  <a:lnTo>
                    <a:pt x="62" y="58"/>
                  </a:lnTo>
                  <a:lnTo>
                    <a:pt x="66" y="5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6" name="Freeform 32">
              <a:extLst>
                <a:ext uri="{FF2B5EF4-FFF2-40B4-BE49-F238E27FC236}">
                  <a16:creationId xmlns:a16="http://schemas.microsoft.com/office/drawing/2014/main" id="{63DEB5DA-4CBB-4FC0-A913-A865E3DDA0FB}"/>
                </a:ext>
              </a:extLst>
            </p:cNvPr>
            <p:cNvSpPr>
              <a:spLocks/>
            </p:cNvSpPr>
            <p:nvPr/>
          </p:nvSpPr>
          <p:spPr bwMode="auto">
            <a:xfrm>
              <a:off x="3331" y="2447"/>
              <a:ext cx="37" cy="28"/>
            </a:xfrm>
            <a:custGeom>
              <a:avLst/>
              <a:gdLst>
                <a:gd name="T0" fmla="*/ 1 w 72"/>
                <a:gd name="T1" fmla="*/ 1 h 56"/>
                <a:gd name="T2" fmla="*/ 1 w 72"/>
                <a:gd name="T3" fmla="*/ 0 h 56"/>
                <a:gd name="T4" fmla="*/ 1 w 72"/>
                <a:gd name="T5" fmla="*/ 0 h 56"/>
                <a:gd name="T6" fmla="*/ 1 w 72"/>
                <a:gd name="T7" fmla="*/ 0 h 56"/>
                <a:gd name="T8" fmla="*/ 1 w 72"/>
                <a:gd name="T9" fmla="*/ 0 h 56"/>
                <a:gd name="T10" fmla="*/ 1 w 72"/>
                <a:gd name="T11" fmla="*/ 1 h 56"/>
                <a:gd name="T12" fmla="*/ 1 w 72"/>
                <a:gd name="T13" fmla="*/ 1 h 56"/>
                <a:gd name="T14" fmla="*/ 1 w 72"/>
                <a:gd name="T15" fmla="*/ 1 h 56"/>
                <a:gd name="T16" fmla="*/ 0 w 72"/>
                <a:gd name="T17" fmla="*/ 1 h 56"/>
                <a:gd name="T18" fmla="*/ 1 w 72"/>
                <a:gd name="T19" fmla="*/ 1 h 56"/>
                <a:gd name="T20" fmla="*/ 1 w 72"/>
                <a:gd name="T21" fmla="*/ 1 h 56"/>
                <a:gd name="T22" fmla="*/ 1 w 72"/>
                <a:gd name="T23" fmla="*/ 1 h 56"/>
                <a:gd name="T24" fmla="*/ 1 w 72"/>
                <a:gd name="T25" fmla="*/ 1 h 56"/>
                <a:gd name="T26" fmla="*/ 1 w 72"/>
                <a:gd name="T27" fmla="*/ 1 h 56"/>
                <a:gd name="T28" fmla="*/ 1 w 72"/>
                <a:gd name="T29" fmla="*/ 1 h 56"/>
                <a:gd name="T30" fmla="*/ 1 w 72"/>
                <a:gd name="T31" fmla="*/ 1 h 56"/>
                <a:gd name="T32" fmla="*/ 1 w 72"/>
                <a:gd name="T33" fmla="*/ 1 h 56"/>
                <a:gd name="T34" fmla="*/ 1 w 72"/>
                <a:gd name="T35" fmla="*/ 1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6"/>
                <a:gd name="T56" fmla="*/ 72 w 72"/>
                <a:gd name="T57" fmla="*/ 56 h 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6">
                  <a:moveTo>
                    <a:pt x="72" y="10"/>
                  </a:moveTo>
                  <a:lnTo>
                    <a:pt x="67" y="0"/>
                  </a:lnTo>
                  <a:lnTo>
                    <a:pt x="63" y="0"/>
                  </a:lnTo>
                  <a:lnTo>
                    <a:pt x="53" y="0"/>
                  </a:lnTo>
                  <a:lnTo>
                    <a:pt x="40" y="0"/>
                  </a:lnTo>
                  <a:lnTo>
                    <a:pt x="26" y="2"/>
                  </a:lnTo>
                  <a:lnTo>
                    <a:pt x="13" y="7"/>
                  </a:lnTo>
                  <a:lnTo>
                    <a:pt x="3" y="15"/>
                  </a:lnTo>
                  <a:lnTo>
                    <a:pt x="0" y="25"/>
                  </a:lnTo>
                  <a:lnTo>
                    <a:pt x="6" y="41"/>
                  </a:lnTo>
                  <a:lnTo>
                    <a:pt x="17" y="54"/>
                  </a:lnTo>
                  <a:lnTo>
                    <a:pt x="29" y="56"/>
                  </a:lnTo>
                  <a:lnTo>
                    <a:pt x="39" y="53"/>
                  </a:lnTo>
                  <a:lnTo>
                    <a:pt x="49" y="44"/>
                  </a:lnTo>
                  <a:lnTo>
                    <a:pt x="59" y="33"/>
                  </a:lnTo>
                  <a:lnTo>
                    <a:pt x="66" y="22"/>
                  </a:lnTo>
                  <a:lnTo>
                    <a:pt x="71" y="14"/>
                  </a:lnTo>
                  <a:lnTo>
                    <a:pt x="72" y="1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7" name="Freeform 33">
              <a:extLst>
                <a:ext uri="{FF2B5EF4-FFF2-40B4-BE49-F238E27FC236}">
                  <a16:creationId xmlns:a16="http://schemas.microsoft.com/office/drawing/2014/main" id="{CCD37106-20F4-4DBB-89BE-DCB3D42D497A}"/>
                </a:ext>
              </a:extLst>
            </p:cNvPr>
            <p:cNvSpPr>
              <a:spLocks/>
            </p:cNvSpPr>
            <p:nvPr/>
          </p:nvSpPr>
          <p:spPr bwMode="auto">
            <a:xfrm>
              <a:off x="3361" y="2454"/>
              <a:ext cx="26" cy="37"/>
            </a:xfrm>
            <a:custGeom>
              <a:avLst/>
              <a:gdLst>
                <a:gd name="T0" fmla="*/ 0 w 53"/>
                <a:gd name="T1" fmla="*/ 0 h 72"/>
                <a:gd name="T2" fmla="*/ 0 w 53"/>
                <a:gd name="T3" fmla="*/ 0 h 72"/>
                <a:gd name="T4" fmla="*/ 0 w 53"/>
                <a:gd name="T5" fmla="*/ 1 h 72"/>
                <a:gd name="T6" fmla="*/ 0 w 53"/>
                <a:gd name="T7" fmla="*/ 1 h 72"/>
                <a:gd name="T8" fmla="*/ 0 w 53"/>
                <a:gd name="T9" fmla="*/ 1 h 72"/>
                <a:gd name="T10" fmla="*/ 0 w 53"/>
                <a:gd name="T11" fmla="*/ 1 h 72"/>
                <a:gd name="T12" fmla="*/ 0 w 53"/>
                <a:gd name="T13" fmla="*/ 1 h 72"/>
                <a:gd name="T14" fmla="*/ 0 w 53"/>
                <a:gd name="T15" fmla="*/ 1 h 72"/>
                <a:gd name="T16" fmla="*/ 0 w 53"/>
                <a:gd name="T17" fmla="*/ 1 h 72"/>
                <a:gd name="T18" fmla="*/ 0 w 53"/>
                <a:gd name="T19" fmla="*/ 1 h 72"/>
                <a:gd name="T20" fmla="*/ 0 w 53"/>
                <a:gd name="T21" fmla="*/ 1 h 72"/>
                <a:gd name="T22" fmla="*/ 0 w 53"/>
                <a:gd name="T23" fmla="*/ 1 h 72"/>
                <a:gd name="T24" fmla="*/ 0 w 53"/>
                <a:gd name="T25" fmla="*/ 1 h 72"/>
                <a:gd name="T26" fmla="*/ 0 w 53"/>
                <a:gd name="T27" fmla="*/ 1 h 72"/>
                <a:gd name="T28" fmla="*/ 0 w 53"/>
                <a:gd name="T29" fmla="*/ 1 h 72"/>
                <a:gd name="T30" fmla="*/ 0 w 53"/>
                <a:gd name="T31" fmla="*/ 1 h 72"/>
                <a:gd name="T32" fmla="*/ 0 w 53"/>
                <a:gd name="T33" fmla="*/ 1 h 72"/>
                <a:gd name="T34" fmla="*/ 0 w 53"/>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2"/>
                <a:gd name="T56" fmla="*/ 53 w 53"/>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2">
                  <a:moveTo>
                    <a:pt x="33" y="0"/>
                  </a:moveTo>
                  <a:lnTo>
                    <a:pt x="20" y="0"/>
                  </a:lnTo>
                  <a:lnTo>
                    <a:pt x="18" y="3"/>
                  </a:lnTo>
                  <a:lnTo>
                    <a:pt x="13" y="11"/>
                  </a:lnTo>
                  <a:lnTo>
                    <a:pt x="8" y="23"/>
                  </a:lnTo>
                  <a:lnTo>
                    <a:pt x="3" y="35"/>
                  </a:lnTo>
                  <a:lnTo>
                    <a:pt x="0" y="49"/>
                  </a:lnTo>
                  <a:lnTo>
                    <a:pt x="2" y="61"/>
                  </a:lnTo>
                  <a:lnTo>
                    <a:pt x="10" y="69"/>
                  </a:lnTo>
                  <a:lnTo>
                    <a:pt x="26" y="72"/>
                  </a:lnTo>
                  <a:lnTo>
                    <a:pt x="42" y="69"/>
                  </a:lnTo>
                  <a:lnTo>
                    <a:pt x="51" y="61"/>
                  </a:lnTo>
                  <a:lnTo>
                    <a:pt x="53" y="49"/>
                  </a:lnTo>
                  <a:lnTo>
                    <a:pt x="50" y="35"/>
                  </a:lnTo>
                  <a:lnTo>
                    <a:pt x="46" y="23"/>
                  </a:lnTo>
                  <a:lnTo>
                    <a:pt x="40" y="11"/>
                  </a:lnTo>
                  <a:lnTo>
                    <a:pt x="35" y="3"/>
                  </a:lnTo>
                  <a:lnTo>
                    <a:pt x="33"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8" name="Freeform 34">
              <a:extLst>
                <a:ext uri="{FF2B5EF4-FFF2-40B4-BE49-F238E27FC236}">
                  <a16:creationId xmlns:a16="http://schemas.microsoft.com/office/drawing/2014/main" id="{3DD67BD9-FB63-4D3E-9299-EB470687F5DC}"/>
                </a:ext>
              </a:extLst>
            </p:cNvPr>
            <p:cNvSpPr>
              <a:spLocks/>
            </p:cNvSpPr>
            <p:nvPr/>
          </p:nvSpPr>
          <p:spPr bwMode="auto">
            <a:xfrm>
              <a:off x="3381" y="2447"/>
              <a:ext cx="36" cy="28"/>
            </a:xfrm>
            <a:custGeom>
              <a:avLst/>
              <a:gdLst>
                <a:gd name="T0" fmla="*/ 1 w 71"/>
                <a:gd name="T1" fmla="*/ 0 h 56"/>
                <a:gd name="T2" fmla="*/ 0 w 71"/>
                <a:gd name="T3" fmla="*/ 1 h 56"/>
                <a:gd name="T4" fmla="*/ 1 w 71"/>
                <a:gd name="T5" fmla="*/ 1 h 56"/>
                <a:gd name="T6" fmla="*/ 1 w 71"/>
                <a:gd name="T7" fmla="*/ 1 h 56"/>
                <a:gd name="T8" fmla="*/ 1 w 71"/>
                <a:gd name="T9" fmla="*/ 1 h 56"/>
                <a:gd name="T10" fmla="*/ 1 w 71"/>
                <a:gd name="T11" fmla="*/ 1 h 56"/>
                <a:gd name="T12" fmla="*/ 1 w 71"/>
                <a:gd name="T13" fmla="*/ 1 h 56"/>
                <a:gd name="T14" fmla="*/ 1 w 71"/>
                <a:gd name="T15" fmla="*/ 1 h 56"/>
                <a:gd name="T16" fmla="*/ 1 w 71"/>
                <a:gd name="T17" fmla="*/ 1 h 56"/>
                <a:gd name="T18" fmla="*/ 1 w 71"/>
                <a:gd name="T19" fmla="*/ 1 h 56"/>
                <a:gd name="T20" fmla="*/ 1 w 71"/>
                <a:gd name="T21" fmla="*/ 1 h 56"/>
                <a:gd name="T22" fmla="*/ 1 w 71"/>
                <a:gd name="T23" fmla="*/ 1 h 56"/>
                <a:gd name="T24" fmla="*/ 1 w 71"/>
                <a:gd name="T25" fmla="*/ 1 h 56"/>
                <a:gd name="T26" fmla="*/ 1 w 71"/>
                <a:gd name="T27" fmla="*/ 1 h 56"/>
                <a:gd name="T28" fmla="*/ 1 w 71"/>
                <a:gd name="T29" fmla="*/ 0 h 56"/>
                <a:gd name="T30" fmla="*/ 1 w 71"/>
                <a:gd name="T31" fmla="*/ 0 h 56"/>
                <a:gd name="T32" fmla="*/ 1 w 71"/>
                <a:gd name="T33" fmla="*/ 0 h 56"/>
                <a:gd name="T34" fmla="*/ 1 w 71"/>
                <a:gd name="T35" fmla="*/ 0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6"/>
                <a:gd name="T56" fmla="*/ 71 w 71"/>
                <a:gd name="T57" fmla="*/ 56 h 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6">
                  <a:moveTo>
                    <a:pt x="6" y="0"/>
                  </a:moveTo>
                  <a:lnTo>
                    <a:pt x="0" y="10"/>
                  </a:lnTo>
                  <a:lnTo>
                    <a:pt x="1" y="14"/>
                  </a:lnTo>
                  <a:lnTo>
                    <a:pt x="7" y="22"/>
                  </a:lnTo>
                  <a:lnTo>
                    <a:pt x="14" y="33"/>
                  </a:lnTo>
                  <a:lnTo>
                    <a:pt x="23" y="44"/>
                  </a:lnTo>
                  <a:lnTo>
                    <a:pt x="32" y="53"/>
                  </a:lnTo>
                  <a:lnTo>
                    <a:pt x="44" y="56"/>
                  </a:lnTo>
                  <a:lnTo>
                    <a:pt x="55" y="54"/>
                  </a:lnTo>
                  <a:lnTo>
                    <a:pt x="66" y="41"/>
                  </a:lnTo>
                  <a:lnTo>
                    <a:pt x="71" y="25"/>
                  </a:lnTo>
                  <a:lnTo>
                    <a:pt x="68" y="15"/>
                  </a:lnTo>
                  <a:lnTo>
                    <a:pt x="59" y="7"/>
                  </a:lnTo>
                  <a:lnTo>
                    <a:pt x="46" y="2"/>
                  </a:lnTo>
                  <a:lnTo>
                    <a:pt x="32" y="0"/>
                  </a:lnTo>
                  <a:lnTo>
                    <a:pt x="20" y="0"/>
                  </a:lnTo>
                  <a:lnTo>
                    <a:pt x="9" y="0"/>
                  </a:lnTo>
                  <a:lnTo>
                    <a:pt x="6"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19" name="Freeform 35">
              <a:extLst>
                <a:ext uri="{FF2B5EF4-FFF2-40B4-BE49-F238E27FC236}">
                  <a16:creationId xmlns:a16="http://schemas.microsoft.com/office/drawing/2014/main" id="{9FC66007-F294-4AD2-9C7D-348F9D9087CB}"/>
                </a:ext>
              </a:extLst>
            </p:cNvPr>
            <p:cNvSpPr>
              <a:spLocks/>
            </p:cNvSpPr>
            <p:nvPr/>
          </p:nvSpPr>
          <p:spPr bwMode="auto">
            <a:xfrm>
              <a:off x="3380" y="2414"/>
              <a:ext cx="37" cy="28"/>
            </a:xfrm>
            <a:custGeom>
              <a:avLst/>
              <a:gdLst>
                <a:gd name="T0" fmla="*/ 0 w 72"/>
                <a:gd name="T1" fmla="*/ 0 h 57"/>
                <a:gd name="T2" fmla="*/ 1 w 72"/>
                <a:gd name="T3" fmla="*/ 0 h 57"/>
                <a:gd name="T4" fmla="*/ 1 w 72"/>
                <a:gd name="T5" fmla="*/ 0 h 57"/>
                <a:gd name="T6" fmla="*/ 1 w 72"/>
                <a:gd name="T7" fmla="*/ 0 h 57"/>
                <a:gd name="T8" fmla="*/ 1 w 72"/>
                <a:gd name="T9" fmla="*/ 0 h 57"/>
                <a:gd name="T10" fmla="*/ 1 w 72"/>
                <a:gd name="T11" fmla="*/ 0 h 57"/>
                <a:gd name="T12" fmla="*/ 1 w 72"/>
                <a:gd name="T13" fmla="*/ 0 h 57"/>
                <a:gd name="T14" fmla="*/ 1 w 72"/>
                <a:gd name="T15" fmla="*/ 0 h 57"/>
                <a:gd name="T16" fmla="*/ 1 w 72"/>
                <a:gd name="T17" fmla="*/ 0 h 57"/>
                <a:gd name="T18" fmla="*/ 1 w 72"/>
                <a:gd name="T19" fmla="*/ 0 h 57"/>
                <a:gd name="T20" fmla="*/ 1 w 72"/>
                <a:gd name="T21" fmla="*/ 0 h 57"/>
                <a:gd name="T22" fmla="*/ 1 w 72"/>
                <a:gd name="T23" fmla="*/ 0 h 57"/>
                <a:gd name="T24" fmla="*/ 1 w 72"/>
                <a:gd name="T25" fmla="*/ 0 h 57"/>
                <a:gd name="T26" fmla="*/ 1 w 72"/>
                <a:gd name="T27" fmla="*/ 0 h 57"/>
                <a:gd name="T28" fmla="*/ 1 w 72"/>
                <a:gd name="T29" fmla="*/ 0 h 57"/>
                <a:gd name="T30" fmla="*/ 1 w 72"/>
                <a:gd name="T31" fmla="*/ 0 h 57"/>
                <a:gd name="T32" fmla="*/ 1 w 72"/>
                <a:gd name="T33" fmla="*/ 0 h 57"/>
                <a:gd name="T34" fmla="*/ 0 w 72"/>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7"/>
                <a:gd name="T56" fmla="*/ 72 w 72"/>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7">
                  <a:moveTo>
                    <a:pt x="0" y="46"/>
                  </a:moveTo>
                  <a:lnTo>
                    <a:pt x="6" y="57"/>
                  </a:lnTo>
                  <a:lnTo>
                    <a:pt x="9" y="57"/>
                  </a:lnTo>
                  <a:lnTo>
                    <a:pt x="19" y="57"/>
                  </a:lnTo>
                  <a:lnTo>
                    <a:pt x="32" y="57"/>
                  </a:lnTo>
                  <a:lnTo>
                    <a:pt x="47" y="54"/>
                  </a:lnTo>
                  <a:lnTo>
                    <a:pt x="60" y="50"/>
                  </a:lnTo>
                  <a:lnTo>
                    <a:pt x="69" y="43"/>
                  </a:lnTo>
                  <a:lnTo>
                    <a:pt x="72" y="31"/>
                  </a:lnTo>
                  <a:lnTo>
                    <a:pt x="67" y="16"/>
                  </a:lnTo>
                  <a:lnTo>
                    <a:pt x="55" y="4"/>
                  </a:lnTo>
                  <a:lnTo>
                    <a:pt x="44" y="0"/>
                  </a:lnTo>
                  <a:lnTo>
                    <a:pt x="33" y="4"/>
                  </a:lnTo>
                  <a:lnTo>
                    <a:pt x="23" y="13"/>
                  </a:lnTo>
                  <a:lnTo>
                    <a:pt x="14" y="23"/>
                  </a:lnTo>
                  <a:lnTo>
                    <a:pt x="7" y="35"/>
                  </a:lnTo>
                  <a:lnTo>
                    <a:pt x="1" y="43"/>
                  </a:lnTo>
                  <a:lnTo>
                    <a:pt x="0" y="4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0" name="Freeform 36">
              <a:extLst>
                <a:ext uri="{FF2B5EF4-FFF2-40B4-BE49-F238E27FC236}">
                  <a16:creationId xmlns:a16="http://schemas.microsoft.com/office/drawing/2014/main" id="{74807A7F-B039-4CC4-90F3-0BEC16F7FA1E}"/>
                </a:ext>
              </a:extLst>
            </p:cNvPr>
            <p:cNvSpPr>
              <a:spLocks/>
            </p:cNvSpPr>
            <p:nvPr/>
          </p:nvSpPr>
          <p:spPr bwMode="auto">
            <a:xfrm>
              <a:off x="2672" y="2420"/>
              <a:ext cx="11" cy="12"/>
            </a:xfrm>
            <a:custGeom>
              <a:avLst/>
              <a:gdLst>
                <a:gd name="T0" fmla="*/ 0 w 23"/>
                <a:gd name="T1" fmla="*/ 1 h 24"/>
                <a:gd name="T2" fmla="*/ 0 w 23"/>
                <a:gd name="T3" fmla="*/ 1 h 24"/>
                <a:gd name="T4" fmla="*/ 0 w 23"/>
                <a:gd name="T5" fmla="*/ 1 h 24"/>
                <a:gd name="T6" fmla="*/ 0 w 23"/>
                <a:gd name="T7" fmla="*/ 1 h 24"/>
                <a:gd name="T8" fmla="*/ 0 w 23"/>
                <a:gd name="T9" fmla="*/ 1 h 24"/>
                <a:gd name="T10" fmla="*/ 0 w 23"/>
                <a:gd name="T11" fmla="*/ 1 h 24"/>
                <a:gd name="T12" fmla="*/ 0 w 23"/>
                <a:gd name="T13" fmla="*/ 1 h 24"/>
                <a:gd name="T14" fmla="*/ 0 w 23"/>
                <a:gd name="T15" fmla="*/ 1 h 24"/>
                <a:gd name="T16" fmla="*/ 0 w 23"/>
                <a:gd name="T17" fmla="*/ 0 h 24"/>
                <a:gd name="T18" fmla="*/ 0 w 23"/>
                <a:gd name="T19" fmla="*/ 1 h 24"/>
                <a:gd name="T20" fmla="*/ 0 w 23"/>
                <a:gd name="T21" fmla="*/ 1 h 24"/>
                <a:gd name="T22" fmla="*/ 0 w 23"/>
                <a:gd name="T23" fmla="*/ 1 h 24"/>
                <a:gd name="T24" fmla="*/ 0 w 23"/>
                <a:gd name="T25" fmla="*/ 1 h 24"/>
                <a:gd name="T26" fmla="*/ 0 w 23"/>
                <a:gd name="T27" fmla="*/ 1 h 24"/>
                <a:gd name="T28" fmla="*/ 0 w 23"/>
                <a:gd name="T29" fmla="*/ 1 h 24"/>
                <a:gd name="T30" fmla="*/ 0 w 23"/>
                <a:gd name="T31" fmla="*/ 1 h 24"/>
                <a:gd name="T32" fmla="*/ 0 w 23"/>
                <a:gd name="T33" fmla="*/ 1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24"/>
                <a:gd name="T53" fmla="*/ 23 w 23"/>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24">
                  <a:moveTo>
                    <a:pt x="12" y="24"/>
                  </a:moveTo>
                  <a:lnTo>
                    <a:pt x="7" y="23"/>
                  </a:lnTo>
                  <a:lnTo>
                    <a:pt x="4" y="20"/>
                  </a:lnTo>
                  <a:lnTo>
                    <a:pt x="1" y="17"/>
                  </a:lnTo>
                  <a:lnTo>
                    <a:pt x="0" y="12"/>
                  </a:lnTo>
                  <a:lnTo>
                    <a:pt x="1" y="8"/>
                  </a:lnTo>
                  <a:lnTo>
                    <a:pt x="4" y="3"/>
                  </a:lnTo>
                  <a:lnTo>
                    <a:pt x="7" y="1"/>
                  </a:lnTo>
                  <a:lnTo>
                    <a:pt x="12" y="0"/>
                  </a:lnTo>
                  <a:lnTo>
                    <a:pt x="16" y="1"/>
                  </a:lnTo>
                  <a:lnTo>
                    <a:pt x="20" y="3"/>
                  </a:lnTo>
                  <a:lnTo>
                    <a:pt x="22" y="8"/>
                  </a:lnTo>
                  <a:lnTo>
                    <a:pt x="23" y="12"/>
                  </a:lnTo>
                  <a:lnTo>
                    <a:pt x="22" y="17"/>
                  </a:lnTo>
                  <a:lnTo>
                    <a:pt x="20" y="20"/>
                  </a:lnTo>
                  <a:lnTo>
                    <a:pt x="16" y="23"/>
                  </a:lnTo>
                  <a:lnTo>
                    <a:pt x="12" y="2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1" name="Freeform 37">
              <a:extLst>
                <a:ext uri="{FF2B5EF4-FFF2-40B4-BE49-F238E27FC236}">
                  <a16:creationId xmlns:a16="http://schemas.microsoft.com/office/drawing/2014/main" id="{42F182C1-DB8D-435E-92F2-F61E517CF00D}"/>
                </a:ext>
              </a:extLst>
            </p:cNvPr>
            <p:cNvSpPr>
              <a:spLocks/>
            </p:cNvSpPr>
            <p:nvPr/>
          </p:nvSpPr>
          <p:spPr bwMode="auto">
            <a:xfrm>
              <a:off x="2664" y="2381"/>
              <a:ext cx="26" cy="36"/>
            </a:xfrm>
            <a:custGeom>
              <a:avLst/>
              <a:gdLst>
                <a:gd name="T0" fmla="*/ 1 w 52"/>
                <a:gd name="T1" fmla="*/ 0 h 73"/>
                <a:gd name="T2" fmla="*/ 1 w 52"/>
                <a:gd name="T3" fmla="*/ 0 h 73"/>
                <a:gd name="T4" fmla="*/ 1 w 52"/>
                <a:gd name="T5" fmla="*/ 0 h 73"/>
                <a:gd name="T6" fmla="*/ 1 w 52"/>
                <a:gd name="T7" fmla="*/ 0 h 73"/>
                <a:gd name="T8" fmla="*/ 1 w 52"/>
                <a:gd name="T9" fmla="*/ 0 h 73"/>
                <a:gd name="T10" fmla="*/ 1 w 52"/>
                <a:gd name="T11" fmla="*/ 0 h 73"/>
                <a:gd name="T12" fmla="*/ 1 w 52"/>
                <a:gd name="T13" fmla="*/ 0 h 73"/>
                <a:gd name="T14" fmla="*/ 1 w 52"/>
                <a:gd name="T15" fmla="*/ 0 h 73"/>
                <a:gd name="T16" fmla="*/ 1 w 52"/>
                <a:gd name="T17" fmla="*/ 0 h 73"/>
                <a:gd name="T18" fmla="*/ 1 w 52"/>
                <a:gd name="T19" fmla="*/ 0 h 73"/>
                <a:gd name="T20" fmla="*/ 1 w 52"/>
                <a:gd name="T21" fmla="*/ 0 h 73"/>
                <a:gd name="T22" fmla="*/ 1 w 52"/>
                <a:gd name="T23" fmla="*/ 0 h 73"/>
                <a:gd name="T24" fmla="*/ 0 w 52"/>
                <a:gd name="T25" fmla="*/ 0 h 73"/>
                <a:gd name="T26" fmla="*/ 1 w 52"/>
                <a:gd name="T27" fmla="*/ 0 h 73"/>
                <a:gd name="T28" fmla="*/ 1 w 52"/>
                <a:gd name="T29" fmla="*/ 0 h 73"/>
                <a:gd name="T30" fmla="*/ 1 w 52"/>
                <a:gd name="T31" fmla="*/ 0 h 73"/>
                <a:gd name="T32" fmla="*/ 1 w 52"/>
                <a:gd name="T33" fmla="*/ 0 h 73"/>
                <a:gd name="T34" fmla="*/ 1 w 52"/>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20" y="73"/>
                  </a:moveTo>
                  <a:lnTo>
                    <a:pt x="31" y="73"/>
                  </a:lnTo>
                  <a:lnTo>
                    <a:pt x="34" y="69"/>
                  </a:lnTo>
                  <a:lnTo>
                    <a:pt x="38" y="61"/>
                  </a:lnTo>
                  <a:lnTo>
                    <a:pt x="44" y="50"/>
                  </a:lnTo>
                  <a:lnTo>
                    <a:pt x="50" y="36"/>
                  </a:lnTo>
                  <a:lnTo>
                    <a:pt x="52" y="23"/>
                  </a:lnTo>
                  <a:lnTo>
                    <a:pt x="51" y="12"/>
                  </a:lnTo>
                  <a:lnTo>
                    <a:pt x="43" y="4"/>
                  </a:lnTo>
                  <a:lnTo>
                    <a:pt x="27" y="0"/>
                  </a:lnTo>
                  <a:lnTo>
                    <a:pt x="10" y="4"/>
                  </a:lnTo>
                  <a:lnTo>
                    <a:pt x="1" y="12"/>
                  </a:lnTo>
                  <a:lnTo>
                    <a:pt x="0" y="23"/>
                  </a:lnTo>
                  <a:lnTo>
                    <a:pt x="2" y="36"/>
                  </a:lnTo>
                  <a:lnTo>
                    <a:pt x="7" y="50"/>
                  </a:lnTo>
                  <a:lnTo>
                    <a:pt x="13" y="61"/>
                  </a:lnTo>
                  <a:lnTo>
                    <a:pt x="17" y="69"/>
                  </a:lnTo>
                  <a:lnTo>
                    <a:pt x="20"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2" name="Freeform 38">
              <a:extLst>
                <a:ext uri="{FF2B5EF4-FFF2-40B4-BE49-F238E27FC236}">
                  <a16:creationId xmlns:a16="http://schemas.microsoft.com/office/drawing/2014/main" id="{9CF44BA4-6A7B-4D59-A490-1EC98167E25E}"/>
                </a:ext>
              </a:extLst>
            </p:cNvPr>
            <p:cNvSpPr>
              <a:spLocks/>
            </p:cNvSpPr>
            <p:nvPr/>
          </p:nvSpPr>
          <p:spPr bwMode="auto">
            <a:xfrm>
              <a:off x="2664" y="2381"/>
              <a:ext cx="26" cy="36"/>
            </a:xfrm>
            <a:custGeom>
              <a:avLst/>
              <a:gdLst>
                <a:gd name="T0" fmla="*/ 1 w 52"/>
                <a:gd name="T1" fmla="*/ 0 h 73"/>
                <a:gd name="T2" fmla="*/ 1 w 52"/>
                <a:gd name="T3" fmla="*/ 0 h 73"/>
                <a:gd name="T4" fmla="*/ 1 w 52"/>
                <a:gd name="T5" fmla="*/ 0 h 73"/>
                <a:gd name="T6" fmla="*/ 1 w 52"/>
                <a:gd name="T7" fmla="*/ 0 h 73"/>
                <a:gd name="T8" fmla="*/ 1 w 52"/>
                <a:gd name="T9" fmla="*/ 0 h 73"/>
                <a:gd name="T10" fmla="*/ 1 w 52"/>
                <a:gd name="T11" fmla="*/ 0 h 73"/>
                <a:gd name="T12" fmla="*/ 1 w 52"/>
                <a:gd name="T13" fmla="*/ 0 h 73"/>
                <a:gd name="T14" fmla="*/ 1 w 52"/>
                <a:gd name="T15" fmla="*/ 0 h 73"/>
                <a:gd name="T16" fmla="*/ 1 w 52"/>
                <a:gd name="T17" fmla="*/ 0 h 73"/>
                <a:gd name="T18" fmla="*/ 1 w 52"/>
                <a:gd name="T19" fmla="*/ 0 h 73"/>
                <a:gd name="T20" fmla="*/ 1 w 52"/>
                <a:gd name="T21" fmla="*/ 0 h 73"/>
                <a:gd name="T22" fmla="*/ 1 w 52"/>
                <a:gd name="T23" fmla="*/ 0 h 73"/>
                <a:gd name="T24" fmla="*/ 0 w 52"/>
                <a:gd name="T25" fmla="*/ 0 h 73"/>
                <a:gd name="T26" fmla="*/ 1 w 52"/>
                <a:gd name="T27" fmla="*/ 0 h 73"/>
                <a:gd name="T28" fmla="*/ 1 w 52"/>
                <a:gd name="T29" fmla="*/ 0 h 73"/>
                <a:gd name="T30" fmla="*/ 1 w 52"/>
                <a:gd name="T31" fmla="*/ 0 h 73"/>
                <a:gd name="T32" fmla="*/ 1 w 52"/>
                <a:gd name="T33" fmla="*/ 0 h 73"/>
                <a:gd name="T34" fmla="*/ 1 w 52"/>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20" y="73"/>
                  </a:moveTo>
                  <a:lnTo>
                    <a:pt x="31" y="73"/>
                  </a:lnTo>
                  <a:lnTo>
                    <a:pt x="34" y="69"/>
                  </a:lnTo>
                  <a:lnTo>
                    <a:pt x="38" y="61"/>
                  </a:lnTo>
                  <a:lnTo>
                    <a:pt x="44" y="50"/>
                  </a:lnTo>
                  <a:lnTo>
                    <a:pt x="50" y="36"/>
                  </a:lnTo>
                  <a:lnTo>
                    <a:pt x="52" y="23"/>
                  </a:lnTo>
                  <a:lnTo>
                    <a:pt x="51" y="12"/>
                  </a:lnTo>
                  <a:lnTo>
                    <a:pt x="43" y="4"/>
                  </a:lnTo>
                  <a:lnTo>
                    <a:pt x="27" y="0"/>
                  </a:lnTo>
                  <a:lnTo>
                    <a:pt x="10" y="4"/>
                  </a:lnTo>
                  <a:lnTo>
                    <a:pt x="1" y="12"/>
                  </a:lnTo>
                  <a:lnTo>
                    <a:pt x="0" y="23"/>
                  </a:lnTo>
                  <a:lnTo>
                    <a:pt x="2" y="36"/>
                  </a:lnTo>
                  <a:lnTo>
                    <a:pt x="7" y="50"/>
                  </a:lnTo>
                  <a:lnTo>
                    <a:pt x="13" y="61"/>
                  </a:lnTo>
                  <a:lnTo>
                    <a:pt x="17" y="69"/>
                  </a:lnTo>
                  <a:lnTo>
                    <a:pt x="20"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3" name="Freeform 39">
              <a:extLst>
                <a:ext uri="{FF2B5EF4-FFF2-40B4-BE49-F238E27FC236}">
                  <a16:creationId xmlns:a16="http://schemas.microsoft.com/office/drawing/2014/main" id="{31B24ADB-74D7-49A5-AC4A-9FF89B08FD83}"/>
                </a:ext>
              </a:extLst>
            </p:cNvPr>
            <p:cNvSpPr>
              <a:spLocks/>
            </p:cNvSpPr>
            <p:nvPr/>
          </p:nvSpPr>
          <p:spPr bwMode="auto">
            <a:xfrm>
              <a:off x="2635" y="2396"/>
              <a:ext cx="35" cy="28"/>
            </a:xfrm>
            <a:custGeom>
              <a:avLst/>
              <a:gdLst>
                <a:gd name="T0" fmla="*/ 0 w 72"/>
                <a:gd name="T1" fmla="*/ 0 h 58"/>
                <a:gd name="T2" fmla="*/ 0 w 72"/>
                <a:gd name="T3" fmla="*/ 0 h 58"/>
                <a:gd name="T4" fmla="*/ 0 w 72"/>
                <a:gd name="T5" fmla="*/ 0 h 58"/>
                <a:gd name="T6" fmla="*/ 0 w 72"/>
                <a:gd name="T7" fmla="*/ 0 h 58"/>
                <a:gd name="T8" fmla="*/ 0 w 72"/>
                <a:gd name="T9" fmla="*/ 0 h 58"/>
                <a:gd name="T10" fmla="*/ 0 w 72"/>
                <a:gd name="T11" fmla="*/ 0 h 58"/>
                <a:gd name="T12" fmla="*/ 0 w 72"/>
                <a:gd name="T13" fmla="*/ 0 h 58"/>
                <a:gd name="T14" fmla="*/ 0 w 72"/>
                <a:gd name="T15" fmla="*/ 0 h 58"/>
                <a:gd name="T16" fmla="*/ 0 w 72"/>
                <a:gd name="T17" fmla="*/ 0 h 58"/>
                <a:gd name="T18" fmla="*/ 0 w 72"/>
                <a:gd name="T19" fmla="*/ 0 h 58"/>
                <a:gd name="T20" fmla="*/ 0 w 72"/>
                <a:gd name="T21" fmla="*/ 0 h 58"/>
                <a:gd name="T22" fmla="*/ 0 w 72"/>
                <a:gd name="T23" fmla="*/ 0 h 58"/>
                <a:gd name="T24" fmla="*/ 0 w 72"/>
                <a:gd name="T25" fmla="*/ 0 h 58"/>
                <a:gd name="T26" fmla="*/ 0 w 72"/>
                <a:gd name="T27" fmla="*/ 0 h 58"/>
                <a:gd name="T28" fmla="*/ 0 w 72"/>
                <a:gd name="T29" fmla="*/ 0 h 58"/>
                <a:gd name="T30" fmla="*/ 0 w 72"/>
                <a:gd name="T31" fmla="*/ 0 h 58"/>
                <a:gd name="T32" fmla="*/ 0 w 72"/>
                <a:gd name="T33" fmla="*/ 0 h 58"/>
                <a:gd name="T34" fmla="*/ 0 w 72"/>
                <a:gd name="T35" fmla="*/ 0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8"/>
                <a:gd name="T56" fmla="*/ 72 w 72"/>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8">
                  <a:moveTo>
                    <a:pt x="66" y="58"/>
                  </a:moveTo>
                  <a:lnTo>
                    <a:pt x="72" y="47"/>
                  </a:lnTo>
                  <a:lnTo>
                    <a:pt x="71" y="44"/>
                  </a:lnTo>
                  <a:lnTo>
                    <a:pt x="65" y="36"/>
                  </a:lnTo>
                  <a:lnTo>
                    <a:pt x="58" y="24"/>
                  </a:lnTo>
                  <a:lnTo>
                    <a:pt x="50" y="14"/>
                  </a:lnTo>
                  <a:lnTo>
                    <a:pt x="40" y="5"/>
                  </a:lnTo>
                  <a:lnTo>
                    <a:pt x="28" y="0"/>
                  </a:lnTo>
                  <a:lnTo>
                    <a:pt x="16" y="3"/>
                  </a:lnTo>
                  <a:lnTo>
                    <a:pt x="6" y="15"/>
                  </a:lnTo>
                  <a:lnTo>
                    <a:pt x="0" y="31"/>
                  </a:lnTo>
                  <a:lnTo>
                    <a:pt x="4" y="43"/>
                  </a:lnTo>
                  <a:lnTo>
                    <a:pt x="12" y="51"/>
                  </a:lnTo>
                  <a:lnTo>
                    <a:pt x="26" y="56"/>
                  </a:lnTo>
                  <a:lnTo>
                    <a:pt x="40" y="58"/>
                  </a:lnTo>
                  <a:lnTo>
                    <a:pt x="52" y="58"/>
                  </a:lnTo>
                  <a:lnTo>
                    <a:pt x="63" y="58"/>
                  </a:lnTo>
                  <a:lnTo>
                    <a:pt x="66" y="5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4" name="Freeform 40">
              <a:extLst>
                <a:ext uri="{FF2B5EF4-FFF2-40B4-BE49-F238E27FC236}">
                  <a16:creationId xmlns:a16="http://schemas.microsoft.com/office/drawing/2014/main" id="{283F60C2-E96D-40B5-8F90-10E1293B8E66}"/>
                </a:ext>
              </a:extLst>
            </p:cNvPr>
            <p:cNvSpPr>
              <a:spLocks/>
            </p:cNvSpPr>
            <p:nvPr/>
          </p:nvSpPr>
          <p:spPr bwMode="auto">
            <a:xfrm>
              <a:off x="2635" y="2428"/>
              <a:ext cx="35" cy="29"/>
            </a:xfrm>
            <a:custGeom>
              <a:avLst/>
              <a:gdLst>
                <a:gd name="T0" fmla="*/ 0 w 72"/>
                <a:gd name="T1" fmla="*/ 1 h 56"/>
                <a:gd name="T2" fmla="*/ 0 w 72"/>
                <a:gd name="T3" fmla="*/ 0 h 56"/>
                <a:gd name="T4" fmla="*/ 0 w 72"/>
                <a:gd name="T5" fmla="*/ 0 h 56"/>
                <a:gd name="T6" fmla="*/ 0 w 72"/>
                <a:gd name="T7" fmla="*/ 0 h 56"/>
                <a:gd name="T8" fmla="*/ 0 w 72"/>
                <a:gd name="T9" fmla="*/ 0 h 56"/>
                <a:gd name="T10" fmla="*/ 0 w 72"/>
                <a:gd name="T11" fmla="*/ 1 h 56"/>
                <a:gd name="T12" fmla="*/ 0 w 72"/>
                <a:gd name="T13" fmla="*/ 1 h 56"/>
                <a:gd name="T14" fmla="*/ 0 w 72"/>
                <a:gd name="T15" fmla="*/ 1 h 56"/>
                <a:gd name="T16" fmla="*/ 0 w 72"/>
                <a:gd name="T17" fmla="*/ 1 h 56"/>
                <a:gd name="T18" fmla="*/ 0 w 72"/>
                <a:gd name="T19" fmla="*/ 1 h 56"/>
                <a:gd name="T20" fmla="*/ 0 w 72"/>
                <a:gd name="T21" fmla="*/ 1 h 56"/>
                <a:gd name="T22" fmla="*/ 0 w 72"/>
                <a:gd name="T23" fmla="*/ 1 h 56"/>
                <a:gd name="T24" fmla="*/ 0 w 72"/>
                <a:gd name="T25" fmla="*/ 1 h 56"/>
                <a:gd name="T26" fmla="*/ 0 w 72"/>
                <a:gd name="T27" fmla="*/ 1 h 56"/>
                <a:gd name="T28" fmla="*/ 0 w 72"/>
                <a:gd name="T29" fmla="*/ 1 h 56"/>
                <a:gd name="T30" fmla="*/ 0 w 72"/>
                <a:gd name="T31" fmla="*/ 1 h 56"/>
                <a:gd name="T32" fmla="*/ 0 w 72"/>
                <a:gd name="T33" fmla="*/ 1 h 56"/>
                <a:gd name="T34" fmla="*/ 0 w 72"/>
                <a:gd name="T35" fmla="*/ 1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6"/>
                <a:gd name="T56" fmla="*/ 72 w 72"/>
                <a:gd name="T57" fmla="*/ 56 h 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6">
                  <a:moveTo>
                    <a:pt x="72" y="10"/>
                  </a:moveTo>
                  <a:lnTo>
                    <a:pt x="66" y="0"/>
                  </a:lnTo>
                  <a:lnTo>
                    <a:pt x="63" y="0"/>
                  </a:lnTo>
                  <a:lnTo>
                    <a:pt x="53" y="0"/>
                  </a:lnTo>
                  <a:lnTo>
                    <a:pt x="40" y="0"/>
                  </a:lnTo>
                  <a:lnTo>
                    <a:pt x="26" y="2"/>
                  </a:lnTo>
                  <a:lnTo>
                    <a:pt x="13" y="7"/>
                  </a:lnTo>
                  <a:lnTo>
                    <a:pt x="4" y="14"/>
                  </a:lnTo>
                  <a:lnTo>
                    <a:pt x="0" y="25"/>
                  </a:lnTo>
                  <a:lnTo>
                    <a:pt x="6" y="40"/>
                  </a:lnTo>
                  <a:lnTo>
                    <a:pt x="16" y="53"/>
                  </a:lnTo>
                  <a:lnTo>
                    <a:pt x="28" y="56"/>
                  </a:lnTo>
                  <a:lnTo>
                    <a:pt x="40" y="53"/>
                  </a:lnTo>
                  <a:lnTo>
                    <a:pt x="50" y="44"/>
                  </a:lnTo>
                  <a:lnTo>
                    <a:pt x="58" y="33"/>
                  </a:lnTo>
                  <a:lnTo>
                    <a:pt x="65" y="22"/>
                  </a:lnTo>
                  <a:lnTo>
                    <a:pt x="71" y="14"/>
                  </a:lnTo>
                  <a:lnTo>
                    <a:pt x="72" y="1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5" name="Freeform 41">
              <a:extLst>
                <a:ext uri="{FF2B5EF4-FFF2-40B4-BE49-F238E27FC236}">
                  <a16:creationId xmlns:a16="http://schemas.microsoft.com/office/drawing/2014/main" id="{F2CE9426-95F8-43E2-A7EE-CC0B2ED74BA8}"/>
                </a:ext>
              </a:extLst>
            </p:cNvPr>
            <p:cNvSpPr>
              <a:spLocks/>
            </p:cNvSpPr>
            <p:nvPr/>
          </p:nvSpPr>
          <p:spPr bwMode="auto">
            <a:xfrm>
              <a:off x="2664" y="2435"/>
              <a:ext cx="27" cy="37"/>
            </a:xfrm>
            <a:custGeom>
              <a:avLst/>
              <a:gdLst>
                <a:gd name="T0" fmla="*/ 1 w 53"/>
                <a:gd name="T1" fmla="*/ 0 h 72"/>
                <a:gd name="T2" fmla="*/ 1 w 53"/>
                <a:gd name="T3" fmla="*/ 0 h 72"/>
                <a:gd name="T4" fmla="*/ 1 w 53"/>
                <a:gd name="T5" fmla="*/ 1 h 72"/>
                <a:gd name="T6" fmla="*/ 1 w 53"/>
                <a:gd name="T7" fmla="*/ 1 h 72"/>
                <a:gd name="T8" fmla="*/ 1 w 53"/>
                <a:gd name="T9" fmla="*/ 1 h 72"/>
                <a:gd name="T10" fmla="*/ 1 w 53"/>
                <a:gd name="T11" fmla="*/ 1 h 72"/>
                <a:gd name="T12" fmla="*/ 0 w 53"/>
                <a:gd name="T13" fmla="*/ 1 h 72"/>
                <a:gd name="T14" fmla="*/ 1 w 53"/>
                <a:gd name="T15" fmla="*/ 1 h 72"/>
                <a:gd name="T16" fmla="*/ 1 w 53"/>
                <a:gd name="T17" fmla="*/ 1 h 72"/>
                <a:gd name="T18" fmla="*/ 1 w 53"/>
                <a:gd name="T19" fmla="*/ 1 h 72"/>
                <a:gd name="T20" fmla="*/ 1 w 53"/>
                <a:gd name="T21" fmla="*/ 1 h 72"/>
                <a:gd name="T22" fmla="*/ 1 w 53"/>
                <a:gd name="T23" fmla="*/ 1 h 72"/>
                <a:gd name="T24" fmla="*/ 1 w 53"/>
                <a:gd name="T25" fmla="*/ 1 h 72"/>
                <a:gd name="T26" fmla="*/ 1 w 53"/>
                <a:gd name="T27" fmla="*/ 1 h 72"/>
                <a:gd name="T28" fmla="*/ 1 w 53"/>
                <a:gd name="T29" fmla="*/ 1 h 72"/>
                <a:gd name="T30" fmla="*/ 1 w 53"/>
                <a:gd name="T31" fmla="*/ 1 h 72"/>
                <a:gd name="T32" fmla="*/ 1 w 53"/>
                <a:gd name="T33" fmla="*/ 1 h 72"/>
                <a:gd name="T34" fmla="*/ 1 w 53"/>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2"/>
                <a:gd name="T56" fmla="*/ 53 w 53"/>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2">
                  <a:moveTo>
                    <a:pt x="32" y="0"/>
                  </a:moveTo>
                  <a:lnTo>
                    <a:pt x="21" y="0"/>
                  </a:lnTo>
                  <a:lnTo>
                    <a:pt x="19" y="3"/>
                  </a:lnTo>
                  <a:lnTo>
                    <a:pt x="14" y="11"/>
                  </a:lnTo>
                  <a:lnTo>
                    <a:pt x="8" y="23"/>
                  </a:lnTo>
                  <a:lnTo>
                    <a:pt x="2" y="35"/>
                  </a:lnTo>
                  <a:lnTo>
                    <a:pt x="0" y="49"/>
                  </a:lnTo>
                  <a:lnTo>
                    <a:pt x="2" y="61"/>
                  </a:lnTo>
                  <a:lnTo>
                    <a:pt x="10" y="69"/>
                  </a:lnTo>
                  <a:lnTo>
                    <a:pt x="27" y="72"/>
                  </a:lnTo>
                  <a:lnTo>
                    <a:pt x="43" y="69"/>
                  </a:lnTo>
                  <a:lnTo>
                    <a:pt x="51" y="61"/>
                  </a:lnTo>
                  <a:lnTo>
                    <a:pt x="53" y="49"/>
                  </a:lnTo>
                  <a:lnTo>
                    <a:pt x="51" y="35"/>
                  </a:lnTo>
                  <a:lnTo>
                    <a:pt x="45" y="23"/>
                  </a:lnTo>
                  <a:lnTo>
                    <a:pt x="39" y="11"/>
                  </a:lnTo>
                  <a:lnTo>
                    <a:pt x="35" y="3"/>
                  </a:lnTo>
                  <a:lnTo>
                    <a:pt x="32"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6" name="Freeform 42">
              <a:extLst>
                <a:ext uri="{FF2B5EF4-FFF2-40B4-BE49-F238E27FC236}">
                  <a16:creationId xmlns:a16="http://schemas.microsoft.com/office/drawing/2014/main" id="{33C69FC7-BC63-45EF-B3F4-75555575CC32}"/>
                </a:ext>
              </a:extLst>
            </p:cNvPr>
            <p:cNvSpPr>
              <a:spLocks/>
            </p:cNvSpPr>
            <p:nvPr/>
          </p:nvSpPr>
          <p:spPr bwMode="auto">
            <a:xfrm>
              <a:off x="2684" y="2428"/>
              <a:ext cx="35" cy="29"/>
            </a:xfrm>
            <a:custGeom>
              <a:avLst/>
              <a:gdLst>
                <a:gd name="T0" fmla="*/ 0 w 72"/>
                <a:gd name="T1" fmla="*/ 0 h 57"/>
                <a:gd name="T2" fmla="*/ 0 w 72"/>
                <a:gd name="T3" fmla="*/ 1 h 57"/>
                <a:gd name="T4" fmla="*/ 0 w 72"/>
                <a:gd name="T5" fmla="*/ 1 h 57"/>
                <a:gd name="T6" fmla="*/ 0 w 72"/>
                <a:gd name="T7" fmla="*/ 1 h 57"/>
                <a:gd name="T8" fmla="*/ 0 w 72"/>
                <a:gd name="T9" fmla="*/ 1 h 57"/>
                <a:gd name="T10" fmla="*/ 0 w 72"/>
                <a:gd name="T11" fmla="*/ 1 h 57"/>
                <a:gd name="T12" fmla="*/ 0 w 72"/>
                <a:gd name="T13" fmla="*/ 1 h 57"/>
                <a:gd name="T14" fmla="*/ 0 w 72"/>
                <a:gd name="T15" fmla="*/ 1 h 57"/>
                <a:gd name="T16" fmla="*/ 0 w 72"/>
                <a:gd name="T17" fmla="*/ 1 h 57"/>
                <a:gd name="T18" fmla="*/ 0 w 72"/>
                <a:gd name="T19" fmla="*/ 1 h 57"/>
                <a:gd name="T20" fmla="*/ 0 w 72"/>
                <a:gd name="T21" fmla="*/ 1 h 57"/>
                <a:gd name="T22" fmla="*/ 0 w 72"/>
                <a:gd name="T23" fmla="*/ 1 h 57"/>
                <a:gd name="T24" fmla="*/ 0 w 72"/>
                <a:gd name="T25" fmla="*/ 1 h 57"/>
                <a:gd name="T26" fmla="*/ 0 w 72"/>
                <a:gd name="T27" fmla="*/ 1 h 57"/>
                <a:gd name="T28" fmla="*/ 0 w 72"/>
                <a:gd name="T29" fmla="*/ 0 h 57"/>
                <a:gd name="T30" fmla="*/ 0 w 72"/>
                <a:gd name="T31" fmla="*/ 0 h 57"/>
                <a:gd name="T32" fmla="*/ 0 w 72"/>
                <a:gd name="T33" fmla="*/ 0 h 57"/>
                <a:gd name="T34" fmla="*/ 0 w 72"/>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7"/>
                <a:gd name="T56" fmla="*/ 72 w 72"/>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7">
                  <a:moveTo>
                    <a:pt x="6" y="0"/>
                  </a:moveTo>
                  <a:lnTo>
                    <a:pt x="0" y="10"/>
                  </a:lnTo>
                  <a:lnTo>
                    <a:pt x="1" y="14"/>
                  </a:lnTo>
                  <a:lnTo>
                    <a:pt x="7" y="22"/>
                  </a:lnTo>
                  <a:lnTo>
                    <a:pt x="14" y="33"/>
                  </a:lnTo>
                  <a:lnTo>
                    <a:pt x="23" y="43"/>
                  </a:lnTo>
                  <a:lnTo>
                    <a:pt x="33" y="53"/>
                  </a:lnTo>
                  <a:lnTo>
                    <a:pt x="44" y="57"/>
                  </a:lnTo>
                  <a:lnTo>
                    <a:pt x="56" y="55"/>
                  </a:lnTo>
                  <a:lnTo>
                    <a:pt x="66" y="42"/>
                  </a:lnTo>
                  <a:lnTo>
                    <a:pt x="72" y="26"/>
                  </a:lnTo>
                  <a:lnTo>
                    <a:pt x="68" y="15"/>
                  </a:lnTo>
                  <a:lnTo>
                    <a:pt x="60" y="7"/>
                  </a:lnTo>
                  <a:lnTo>
                    <a:pt x="46" y="2"/>
                  </a:lnTo>
                  <a:lnTo>
                    <a:pt x="33" y="0"/>
                  </a:lnTo>
                  <a:lnTo>
                    <a:pt x="20" y="0"/>
                  </a:lnTo>
                  <a:lnTo>
                    <a:pt x="9" y="0"/>
                  </a:lnTo>
                  <a:lnTo>
                    <a:pt x="6"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7" name="Freeform 43">
              <a:extLst>
                <a:ext uri="{FF2B5EF4-FFF2-40B4-BE49-F238E27FC236}">
                  <a16:creationId xmlns:a16="http://schemas.microsoft.com/office/drawing/2014/main" id="{2583DEAF-558C-40CA-B586-3854F99D25A5}"/>
                </a:ext>
              </a:extLst>
            </p:cNvPr>
            <p:cNvSpPr>
              <a:spLocks/>
            </p:cNvSpPr>
            <p:nvPr/>
          </p:nvSpPr>
          <p:spPr bwMode="auto">
            <a:xfrm>
              <a:off x="2684" y="2395"/>
              <a:ext cx="35" cy="29"/>
            </a:xfrm>
            <a:custGeom>
              <a:avLst/>
              <a:gdLst>
                <a:gd name="T0" fmla="*/ 0 w 72"/>
                <a:gd name="T1" fmla="*/ 1 h 58"/>
                <a:gd name="T2" fmla="*/ 0 w 72"/>
                <a:gd name="T3" fmla="*/ 1 h 58"/>
                <a:gd name="T4" fmla="*/ 0 w 72"/>
                <a:gd name="T5" fmla="*/ 1 h 58"/>
                <a:gd name="T6" fmla="*/ 0 w 72"/>
                <a:gd name="T7" fmla="*/ 1 h 58"/>
                <a:gd name="T8" fmla="*/ 0 w 72"/>
                <a:gd name="T9" fmla="*/ 1 h 58"/>
                <a:gd name="T10" fmla="*/ 0 w 72"/>
                <a:gd name="T11" fmla="*/ 1 h 58"/>
                <a:gd name="T12" fmla="*/ 0 w 72"/>
                <a:gd name="T13" fmla="*/ 1 h 58"/>
                <a:gd name="T14" fmla="*/ 0 w 72"/>
                <a:gd name="T15" fmla="*/ 1 h 58"/>
                <a:gd name="T16" fmla="*/ 0 w 72"/>
                <a:gd name="T17" fmla="*/ 1 h 58"/>
                <a:gd name="T18" fmla="*/ 0 w 72"/>
                <a:gd name="T19" fmla="*/ 1 h 58"/>
                <a:gd name="T20" fmla="*/ 0 w 72"/>
                <a:gd name="T21" fmla="*/ 1 h 58"/>
                <a:gd name="T22" fmla="*/ 0 w 72"/>
                <a:gd name="T23" fmla="*/ 0 h 58"/>
                <a:gd name="T24" fmla="*/ 0 w 72"/>
                <a:gd name="T25" fmla="*/ 1 h 58"/>
                <a:gd name="T26" fmla="*/ 0 w 72"/>
                <a:gd name="T27" fmla="*/ 1 h 58"/>
                <a:gd name="T28" fmla="*/ 0 w 72"/>
                <a:gd name="T29" fmla="*/ 1 h 58"/>
                <a:gd name="T30" fmla="*/ 0 w 72"/>
                <a:gd name="T31" fmla="*/ 1 h 58"/>
                <a:gd name="T32" fmla="*/ 0 w 72"/>
                <a:gd name="T33" fmla="*/ 1 h 58"/>
                <a:gd name="T34" fmla="*/ 0 w 72"/>
                <a:gd name="T35" fmla="*/ 1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8"/>
                <a:gd name="T56" fmla="*/ 72 w 72"/>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8">
                  <a:moveTo>
                    <a:pt x="0" y="47"/>
                  </a:moveTo>
                  <a:lnTo>
                    <a:pt x="6" y="58"/>
                  </a:lnTo>
                  <a:lnTo>
                    <a:pt x="9" y="58"/>
                  </a:lnTo>
                  <a:lnTo>
                    <a:pt x="20" y="58"/>
                  </a:lnTo>
                  <a:lnTo>
                    <a:pt x="33" y="58"/>
                  </a:lnTo>
                  <a:lnTo>
                    <a:pt x="46" y="55"/>
                  </a:lnTo>
                  <a:lnTo>
                    <a:pt x="59" y="51"/>
                  </a:lnTo>
                  <a:lnTo>
                    <a:pt x="68" y="43"/>
                  </a:lnTo>
                  <a:lnTo>
                    <a:pt x="72" y="32"/>
                  </a:lnTo>
                  <a:lnTo>
                    <a:pt x="66" y="16"/>
                  </a:lnTo>
                  <a:lnTo>
                    <a:pt x="56" y="4"/>
                  </a:lnTo>
                  <a:lnTo>
                    <a:pt x="44" y="0"/>
                  </a:lnTo>
                  <a:lnTo>
                    <a:pt x="33" y="5"/>
                  </a:lnTo>
                  <a:lnTo>
                    <a:pt x="23" y="14"/>
                  </a:lnTo>
                  <a:lnTo>
                    <a:pt x="14" y="24"/>
                  </a:lnTo>
                  <a:lnTo>
                    <a:pt x="7" y="36"/>
                  </a:lnTo>
                  <a:lnTo>
                    <a:pt x="1" y="44"/>
                  </a:lnTo>
                  <a:lnTo>
                    <a:pt x="0" y="47"/>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8" name="Freeform 44">
              <a:extLst>
                <a:ext uri="{FF2B5EF4-FFF2-40B4-BE49-F238E27FC236}">
                  <a16:creationId xmlns:a16="http://schemas.microsoft.com/office/drawing/2014/main" id="{A64D61C1-F7D8-418E-9A9C-1B6D54F7504B}"/>
                </a:ext>
              </a:extLst>
            </p:cNvPr>
            <p:cNvSpPr>
              <a:spLocks/>
            </p:cNvSpPr>
            <p:nvPr/>
          </p:nvSpPr>
          <p:spPr bwMode="auto">
            <a:xfrm>
              <a:off x="2471" y="1815"/>
              <a:ext cx="72" cy="84"/>
            </a:xfrm>
            <a:custGeom>
              <a:avLst/>
              <a:gdLst>
                <a:gd name="T0" fmla="*/ 1 w 144"/>
                <a:gd name="T1" fmla="*/ 0 h 167"/>
                <a:gd name="T2" fmla="*/ 1 w 144"/>
                <a:gd name="T3" fmla="*/ 1 h 167"/>
                <a:gd name="T4" fmla="*/ 1 w 144"/>
                <a:gd name="T5" fmla="*/ 1 h 167"/>
                <a:gd name="T6" fmla="*/ 1 w 144"/>
                <a:gd name="T7" fmla="*/ 1 h 167"/>
                <a:gd name="T8" fmla="*/ 1 w 144"/>
                <a:gd name="T9" fmla="*/ 1 h 167"/>
                <a:gd name="T10" fmla="*/ 1 w 144"/>
                <a:gd name="T11" fmla="*/ 1 h 167"/>
                <a:gd name="T12" fmla="*/ 1 w 144"/>
                <a:gd name="T13" fmla="*/ 1 h 167"/>
                <a:gd name="T14" fmla="*/ 1 w 144"/>
                <a:gd name="T15" fmla="*/ 1 h 167"/>
                <a:gd name="T16" fmla="*/ 1 w 144"/>
                <a:gd name="T17" fmla="*/ 1 h 167"/>
                <a:gd name="T18" fmla="*/ 1 w 144"/>
                <a:gd name="T19" fmla="*/ 1 h 167"/>
                <a:gd name="T20" fmla="*/ 1 w 144"/>
                <a:gd name="T21" fmla="*/ 1 h 167"/>
                <a:gd name="T22" fmla="*/ 0 w 144"/>
                <a:gd name="T23" fmla="*/ 1 h 167"/>
                <a:gd name="T24" fmla="*/ 1 w 144"/>
                <a:gd name="T25" fmla="*/ 1 h 167"/>
                <a:gd name="T26" fmla="*/ 1 w 144"/>
                <a:gd name="T27" fmla="*/ 1 h 167"/>
                <a:gd name="T28" fmla="*/ 1 w 144"/>
                <a:gd name="T29" fmla="*/ 1 h 167"/>
                <a:gd name="T30" fmla="*/ 1 w 144"/>
                <a:gd name="T31" fmla="*/ 1 h 167"/>
                <a:gd name="T32" fmla="*/ 1 w 144"/>
                <a:gd name="T33" fmla="*/ 1 h 167"/>
                <a:gd name="T34" fmla="*/ 1 w 144"/>
                <a:gd name="T35" fmla="*/ 1 h 167"/>
                <a:gd name="T36" fmla="*/ 1 w 144"/>
                <a:gd name="T37" fmla="*/ 1 h 167"/>
                <a:gd name="T38" fmla="*/ 1 w 144"/>
                <a:gd name="T39" fmla="*/ 1 h 167"/>
                <a:gd name="T40" fmla="*/ 1 w 144"/>
                <a:gd name="T41" fmla="*/ 1 h 167"/>
                <a:gd name="T42" fmla="*/ 1 w 144"/>
                <a:gd name="T43" fmla="*/ 1 h 167"/>
                <a:gd name="T44" fmla="*/ 1 w 144"/>
                <a:gd name="T45" fmla="*/ 1 h 167"/>
                <a:gd name="T46" fmla="*/ 1 w 144"/>
                <a:gd name="T47" fmla="*/ 1 h 167"/>
                <a:gd name="T48" fmla="*/ 1 w 144"/>
                <a:gd name="T49" fmla="*/ 0 h 1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4"/>
                <a:gd name="T76" fmla="*/ 0 h 167"/>
                <a:gd name="T77" fmla="*/ 144 w 144"/>
                <a:gd name="T78" fmla="*/ 167 h 1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4" h="167">
                  <a:moveTo>
                    <a:pt x="144" y="0"/>
                  </a:moveTo>
                  <a:lnTo>
                    <a:pt x="143" y="28"/>
                  </a:lnTo>
                  <a:lnTo>
                    <a:pt x="138" y="57"/>
                  </a:lnTo>
                  <a:lnTo>
                    <a:pt x="129" y="84"/>
                  </a:lnTo>
                  <a:lnTo>
                    <a:pt x="116" y="111"/>
                  </a:lnTo>
                  <a:lnTo>
                    <a:pt x="100" y="135"/>
                  </a:lnTo>
                  <a:lnTo>
                    <a:pt x="82" y="152"/>
                  </a:lnTo>
                  <a:lnTo>
                    <a:pt x="60" y="164"/>
                  </a:lnTo>
                  <a:lnTo>
                    <a:pt x="36" y="167"/>
                  </a:lnTo>
                  <a:lnTo>
                    <a:pt x="16" y="163"/>
                  </a:lnTo>
                  <a:lnTo>
                    <a:pt x="5" y="152"/>
                  </a:lnTo>
                  <a:lnTo>
                    <a:pt x="0" y="140"/>
                  </a:lnTo>
                  <a:lnTo>
                    <a:pt x="2" y="123"/>
                  </a:lnTo>
                  <a:lnTo>
                    <a:pt x="12" y="109"/>
                  </a:lnTo>
                  <a:lnTo>
                    <a:pt x="24" y="96"/>
                  </a:lnTo>
                  <a:lnTo>
                    <a:pt x="42" y="85"/>
                  </a:lnTo>
                  <a:lnTo>
                    <a:pt x="62" y="82"/>
                  </a:lnTo>
                  <a:lnTo>
                    <a:pt x="80" y="79"/>
                  </a:lnTo>
                  <a:lnTo>
                    <a:pt x="95" y="69"/>
                  </a:lnTo>
                  <a:lnTo>
                    <a:pt x="108" y="57"/>
                  </a:lnTo>
                  <a:lnTo>
                    <a:pt x="121" y="41"/>
                  </a:lnTo>
                  <a:lnTo>
                    <a:pt x="130" y="26"/>
                  </a:lnTo>
                  <a:lnTo>
                    <a:pt x="138" y="13"/>
                  </a:lnTo>
                  <a:lnTo>
                    <a:pt x="143" y="4"/>
                  </a:lnTo>
                  <a:lnTo>
                    <a:pt x="144"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29" name="Freeform 45">
              <a:extLst>
                <a:ext uri="{FF2B5EF4-FFF2-40B4-BE49-F238E27FC236}">
                  <a16:creationId xmlns:a16="http://schemas.microsoft.com/office/drawing/2014/main" id="{E361C478-C25F-48F9-AA75-19DC3078AB7E}"/>
                </a:ext>
              </a:extLst>
            </p:cNvPr>
            <p:cNvSpPr>
              <a:spLocks/>
            </p:cNvSpPr>
            <p:nvPr/>
          </p:nvSpPr>
          <p:spPr bwMode="auto">
            <a:xfrm>
              <a:off x="2436" y="1811"/>
              <a:ext cx="102" cy="40"/>
            </a:xfrm>
            <a:custGeom>
              <a:avLst/>
              <a:gdLst>
                <a:gd name="T0" fmla="*/ 1 w 204"/>
                <a:gd name="T1" fmla="*/ 0 h 82"/>
                <a:gd name="T2" fmla="*/ 1 w 204"/>
                <a:gd name="T3" fmla="*/ 0 h 82"/>
                <a:gd name="T4" fmla="*/ 1 w 204"/>
                <a:gd name="T5" fmla="*/ 0 h 82"/>
                <a:gd name="T6" fmla="*/ 1 w 204"/>
                <a:gd name="T7" fmla="*/ 0 h 82"/>
                <a:gd name="T8" fmla="*/ 1 w 204"/>
                <a:gd name="T9" fmla="*/ 0 h 82"/>
                <a:gd name="T10" fmla="*/ 1 w 204"/>
                <a:gd name="T11" fmla="*/ 0 h 82"/>
                <a:gd name="T12" fmla="*/ 1 w 204"/>
                <a:gd name="T13" fmla="*/ 0 h 82"/>
                <a:gd name="T14" fmla="*/ 1 w 204"/>
                <a:gd name="T15" fmla="*/ 0 h 82"/>
                <a:gd name="T16" fmla="*/ 1 w 204"/>
                <a:gd name="T17" fmla="*/ 0 h 82"/>
                <a:gd name="T18" fmla="*/ 1 w 204"/>
                <a:gd name="T19" fmla="*/ 0 h 82"/>
                <a:gd name="T20" fmla="*/ 1 w 204"/>
                <a:gd name="T21" fmla="*/ 0 h 82"/>
                <a:gd name="T22" fmla="*/ 1 w 204"/>
                <a:gd name="T23" fmla="*/ 0 h 82"/>
                <a:gd name="T24" fmla="*/ 1 w 204"/>
                <a:gd name="T25" fmla="*/ 0 h 82"/>
                <a:gd name="T26" fmla="*/ 1 w 204"/>
                <a:gd name="T27" fmla="*/ 0 h 82"/>
                <a:gd name="T28" fmla="*/ 1 w 204"/>
                <a:gd name="T29" fmla="*/ 0 h 82"/>
                <a:gd name="T30" fmla="*/ 1 w 204"/>
                <a:gd name="T31" fmla="*/ 0 h 82"/>
                <a:gd name="T32" fmla="*/ 1 w 204"/>
                <a:gd name="T33" fmla="*/ 0 h 82"/>
                <a:gd name="T34" fmla="*/ 1 w 204"/>
                <a:gd name="T35" fmla="*/ 0 h 82"/>
                <a:gd name="T36" fmla="*/ 0 w 204"/>
                <a:gd name="T37" fmla="*/ 0 h 82"/>
                <a:gd name="T38" fmla="*/ 1 w 204"/>
                <a:gd name="T39" fmla="*/ 0 h 82"/>
                <a:gd name="T40" fmla="*/ 1 w 204"/>
                <a:gd name="T41" fmla="*/ 0 h 82"/>
                <a:gd name="T42" fmla="*/ 1 w 204"/>
                <a:gd name="T43" fmla="*/ 0 h 82"/>
                <a:gd name="T44" fmla="*/ 1 w 204"/>
                <a:gd name="T45" fmla="*/ 0 h 82"/>
                <a:gd name="T46" fmla="*/ 1 w 204"/>
                <a:gd name="T47" fmla="*/ 0 h 82"/>
                <a:gd name="T48" fmla="*/ 1 w 204"/>
                <a:gd name="T49" fmla="*/ 0 h 82"/>
                <a:gd name="T50" fmla="*/ 1 w 204"/>
                <a:gd name="T51" fmla="*/ 0 h 82"/>
                <a:gd name="T52" fmla="*/ 1 w 204"/>
                <a:gd name="T53" fmla="*/ 0 h 82"/>
                <a:gd name="T54" fmla="*/ 1 w 204"/>
                <a:gd name="T55" fmla="*/ 0 h 82"/>
                <a:gd name="T56" fmla="*/ 1 w 204"/>
                <a:gd name="T57" fmla="*/ 0 h 82"/>
                <a:gd name="T58" fmla="*/ 1 w 204"/>
                <a:gd name="T59" fmla="*/ 0 h 82"/>
                <a:gd name="T60" fmla="*/ 1 w 204"/>
                <a:gd name="T61" fmla="*/ 0 h 82"/>
                <a:gd name="T62" fmla="*/ 1 w 204"/>
                <a:gd name="T63" fmla="*/ 0 h 82"/>
                <a:gd name="T64" fmla="*/ 1 w 204"/>
                <a:gd name="T65" fmla="*/ 0 h 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4"/>
                <a:gd name="T100" fmla="*/ 0 h 82"/>
                <a:gd name="T101" fmla="*/ 204 w 204"/>
                <a:gd name="T102" fmla="*/ 82 h 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4" h="82">
                  <a:moveTo>
                    <a:pt x="204" y="0"/>
                  </a:moveTo>
                  <a:lnTo>
                    <a:pt x="196" y="10"/>
                  </a:lnTo>
                  <a:lnTo>
                    <a:pt x="187" y="21"/>
                  </a:lnTo>
                  <a:lnTo>
                    <a:pt x="175" y="31"/>
                  </a:lnTo>
                  <a:lnTo>
                    <a:pt x="165" y="40"/>
                  </a:lnTo>
                  <a:lnTo>
                    <a:pt x="152" y="50"/>
                  </a:lnTo>
                  <a:lnTo>
                    <a:pt x="139" y="58"/>
                  </a:lnTo>
                  <a:lnTo>
                    <a:pt x="127" y="65"/>
                  </a:lnTo>
                  <a:lnTo>
                    <a:pt x="114" y="70"/>
                  </a:lnTo>
                  <a:lnTo>
                    <a:pt x="100" y="76"/>
                  </a:lnTo>
                  <a:lnTo>
                    <a:pt x="88" y="80"/>
                  </a:lnTo>
                  <a:lnTo>
                    <a:pt x="74" y="81"/>
                  </a:lnTo>
                  <a:lnTo>
                    <a:pt x="61" y="82"/>
                  </a:lnTo>
                  <a:lnTo>
                    <a:pt x="48" y="81"/>
                  </a:lnTo>
                  <a:lnTo>
                    <a:pt x="37" y="77"/>
                  </a:lnTo>
                  <a:lnTo>
                    <a:pt x="25" y="71"/>
                  </a:lnTo>
                  <a:lnTo>
                    <a:pt x="15" y="65"/>
                  </a:lnTo>
                  <a:lnTo>
                    <a:pt x="2" y="48"/>
                  </a:lnTo>
                  <a:lnTo>
                    <a:pt x="0" y="33"/>
                  </a:lnTo>
                  <a:lnTo>
                    <a:pt x="6" y="21"/>
                  </a:lnTo>
                  <a:lnTo>
                    <a:pt x="17" y="10"/>
                  </a:lnTo>
                  <a:lnTo>
                    <a:pt x="33" y="3"/>
                  </a:lnTo>
                  <a:lnTo>
                    <a:pt x="52" y="1"/>
                  </a:lnTo>
                  <a:lnTo>
                    <a:pt x="71" y="5"/>
                  </a:lnTo>
                  <a:lnTo>
                    <a:pt x="90" y="15"/>
                  </a:lnTo>
                  <a:lnTo>
                    <a:pt x="105" y="22"/>
                  </a:lnTo>
                  <a:lnTo>
                    <a:pt x="123" y="24"/>
                  </a:lnTo>
                  <a:lnTo>
                    <a:pt x="142" y="22"/>
                  </a:lnTo>
                  <a:lnTo>
                    <a:pt x="160" y="17"/>
                  </a:lnTo>
                  <a:lnTo>
                    <a:pt x="177" y="12"/>
                  </a:lnTo>
                  <a:lnTo>
                    <a:pt x="191" y="6"/>
                  </a:lnTo>
                  <a:lnTo>
                    <a:pt x="200" y="2"/>
                  </a:lnTo>
                  <a:lnTo>
                    <a:pt x="204"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0" name="Freeform 46">
              <a:extLst>
                <a:ext uri="{FF2B5EF4-FFF2-40B4-BE49-F238E27FC236}">
                  <a16:creationId xmlns:a16="http://schemas.microsoft.com/office/drawing/2014/main" id="{521401B8-1779-4759-A061-B88FA5495AEC}"/>
                </a:ext>
              </a:extLst>
            </p:cNvPr>
            <p:cNvSpPr>
              <a:spLocks/>
            </p:cNvSpPr>
            <p:nvPr/>
          </p:nvSpPr>
          <p:spPr bwMode="auto">
            <a:xfrm>
              <a:off x="2534" y="1815"/>
              <a:ext cx="42" cy="104"/>
            </a:xfrm>
            <a:custGeom>
              <a:avLst/>
              <a:gdLst>
                <a:gd name="T0" fmla="*/ 1 w 84"/>
                <a:gd name="T1" fmla="*/ 0 h 208"/>
                <a:gd name="T2" fmla="*/ 1 w 84"/>
                <a:gd name="T3" fmla="*/ 1 h 208"/>
                <a:gd name="T4" fmla="*/ 1 w 84"/>
                <a:gd name="T5" fmla="*/ 1 h 208"/>
                <a:gd name="T6" fmla="*/ 1 w 84"/>
                <a:gd name="T7" fmla="*/ 1 h 208"/>
                <a:gd name="T8" fmla="*/ 1 w 84"/>
                <a:gd name="T9" fmla="*/ 1 h 208"/>
                <a:gd name="T10" fmla="*/ 1 w 84"/>
                <a:gd name="T11" fmla="*/ 1 h 208"/>
                <a:gd name="T12" fmla="*/ 1 w 84"/>
                <a:gd name="T13" fmla="*/ 1 h 208"/>
                <a:gd name="T14" fmla="*/ 1 w 84"/>
                <a:gd name="T15" fmla="*/ 1 h 208"/>
                <a:gd name="T16" fmla="*/ 1 w 84"/>
                <a:gd name="T17" fmla="*/ 1 h 208"/>
                <a:gd name="T18" fmla="*/ 1 w 84"/>
                <a:gd name="T19" fmla="*/ 1 h 208"/>
                <a:gd name="T20" fmla="*/ 1 w 84"/>
                <a:gd name="T21" fmla="*/ 1 h 208"/>
                <a:gd name="T22" fmla="*/ 1 w 84"/>
                <a:gd name="T23" fmla="*/ 1 h 208"/>
                <a:gd name="T24" fmla="*/ 1 w 84"/>
                <a:gd name="T25" fmla="*/ 1 h 208"/>
                <a:gd name="T26" fmla="*/ 0 w 84"/>
                <a:gd name="T27" fmla="*/ 1 h 208"/>
                <a:gd name="T28" fmla="*/ 1 w 84"/>
                <a:gd name="T29" fmla="*/ 1 h 208"/>
                <a:gd name="T30" fmla="*/ 1 w 84"/>
                <a:gd name="T31" fmla="*/ 1 h 208"/>
                <a:gd name="T32" fmla="*/ 1 w 84"/>
                <a:gd name="T33" fmla="*/ 1 h 208"/>
                <a:gd name="T34" fmla="*/ 1 w 84"/>
                <a:gd name="T35" fmla="*/ 1 h 208"/>
                <a:gd name="T36" fmla="*/ 1 w 84"/>
                <a:gd name="T37" fmla="*/ 1 h 208"/>
                <a:gd name="T38" fmla="*/ 1 w 84"/>
                <a:gd name="T39" fmla="*/ 1 h 208"/>
                <a:gd name="T40" fmla="*/ 1 w 84"/>
                <a:gd name="T41" fmla="*/ 0 h 2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208"/>
                <a:gd name="T65" fmla="*/ 84 w 84"/>
                <a:gd name="T66" fmla="*/ 208 h 2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208">
                  <a:moveTo>
                    <a:pt x="24" y="0"/>
                  </a:moveTo>
                  <a:lnTo>
                    <a:pt x="42" y="21"/>
                  </a:lnTo>
                  <a:lnTo>
                    <a:pt x="59" y="45"/>
                  </a:lnTo>
                  <a:lnTo>
                    <a:pt x="71" y="73"/>
                  </a:lnTo>
                  <a:lnTo>
                    <a:pt x="79" y="100"/>
                  </a:lnTo>
                  <a:lnTo>
                    <a:pt x="84" y="128"/>
                  </a:lnTo>
                  <a:lnTo>
                    <a:pt x="82" y="155"/>
                  </a:lnTo>
                  <a:lnTo>
                    <a:pt x="74" y="178"/>
                  </a:lnTo>
                  <a:lnTo>
                    <a:pt x="57" y="197"/>
                  </a:lnTo>
                  <a:lnTo>
                    <a:pt x="40" y="208"/>
                  </a:lnTo>
                  <a:lnTo>
                    <a:pt x="25" y="208"/>
                  </a:lnTo>
                  <a:lnTo>
                    <a:pt x="12" y="201"/>
                  </a:lnTo>
                  <a:lnTo>
                    <a:pt x="4" y="187"/>
                  </a:lnTo>
                  <a:lnTo>
                    <a:pt x="0" y="170"/>
                  </a:lnTo>
                  <a:lnTo>
                    <a:pt x="1" y="151"/>
                  </a:lnTo>
                  <a:lnTo>
                    <a:pt x="7" y="133"/>
                  </a:lnTo>
                  <a:lnTo>
                    <a:pt x="19" y="115"/>
                  </a:lnTo>
                  <a:lnTo>
                    <a:pt x="34" y="84"/>
                  </a:lnTo>
                  <a:lnTo>
                    <a:pt x="34" y="46"/>
                  </a:lnTo>
                  <a:lnTo>
                    <a:pt x="27" y="14"/>
                  </a:lnTo>
                  <a:lnTo>
                    <a:pt x="24"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1" name="Freeform 47">
              <a:extLst>
                <a:ext uri="{FF2B5EF4-FFF2-40B4-BE49-F238E27FC236}">
                  <a16:creationId xmlns:a16="http://schemas.microsoft.com/office/drawing/2014/main" id="{AE4F403C-71F7-4072-8F93-B8F7219F3D96}"/>
                </a:ext>
              </a:extLst>
            </p:cNvPr>
            <p:cNvSpPr>
              <a:spLocks/>
            </p:cNvSpPr>
            <p:nvPr/>
          </p:nvSpPr>
          <p:spPr bwMode="auto">
            <a:xfrm>
              <a:off x="2551" y="1812"/>
              <a:ext cx="72" cy="84"/>
            </a:xfrm>
            <a:custGeom>
              <a:avLst/>
              <a:gdLst>
                <a:gd name="T0" fmla="*/ 0 w 144"/>
                <a:gd name="T1" fmla="*/ 0 h 170"/>
                <a:gd name="T2" fmla="*/ 1 w 144"/>
                <a:gd name="T3" fmla="*/ 0 h 170"/>
                <a:gd name="T4" fmla="*/ 1 w 144"/>
                <a:gd name="T5" fmla="*/ 0 h 170"/>
                <a:gd name="T6" fmla="*/ 1 w 144"/>
                <a:gd name="T7" fmla="*/ 0 h 170"/>
                <a:gd name="T8" fmla="*/ 1 w 144"/>
                <a:gd name="T9" fmla="*/ 0 h 170"/>
                <a:gd name="T10" fmla="*/ 1 w 144"/>
                <a:gd name="T11" fmla="*/ 0 h 170"/>
                <a:gd name="T12" fmla="*/ 1 w 144"/>
                <a:gd name="T13" fmla="*/ 0 h 170"/>
                <a:gd name="T14" fmla="*/ 1 w 144"/>
                <a:gd name="T15" fmla="*/ 0 h 170"/>
                <a:gd name="T16" fmla="*/ 1 w 144"/>
                <a:gd name="T17" fmla="*/ 0 h 170"/>
                <a:gd name="T18" fmla="*/ 1 w 144"/>
                <a:gd name="T19" fmla="*/ 0 h 170"/>
                <a:gd name="T20" fmla="*/ 1 w 144"/>
                <a:gd name="T21" fmla="*/ 0 h 170"/>
                <a:gd name="T22" fmla="*/ 1 w 144"/>
                <a:gd name="T23" fmla="*/ 0 h 170"/>
                <a:gd name="T24" fmla="*/ 1 w 144"/>
                <a:gd name="T25" fmla="*/ 0 h 170"/>
                <a:gd name="T26" fmla="*/ 1 w 144"/>
                <a:gd name="T27" fmla="*/ 0 h 170"/>
                <a:gd name="T28" fmla="*/ 1 w 144"/>
                <a:gd name="T29" fmla="*/ 0 h 170"/>
                <a:gd name="T30" fmla="*/ 1 w 144"/>
                <a:gd name="T31" fmla="*/ 0 h 170"/>
                <a:gd name="T32" fmla="*/ 1 w 144"/>
                <a:gd name="T33" fmla="*/ 0 h 170"/>
                <a:gd name="T34" fmla="*/ 1 w 144"/>
                <a:gd name="T35" fmla="*/ 0 h 170"/>
                <a:gd name="T36" fmla="*/ 1 w 144"/>
                <a:gd name="T37" fmla="*/ 0 h 170"/>
                <a:gd name="T38" fmla="*/ 1 w 144"/>
                <a:gd name="T39" fmla="*/ 0 h 170"/>
                <a:gd name="T40" fmla="*/ 1 w 144"/>
                <a:gd name="T41" fmla="*/ 0 h 170"/>
                <a:gd name="T42" fmla="*/ 1 w 144"/>
                <a:gd name="T43" fmla="*/ 0 h 170"/>
                <a:gd name="T44" fmla="*/ 1 w 144"/>
                <a:gd name="T45" fmla="*/ 0 h 170"/>
                <a:gd name="T46" fmla="*/ 1 w 144"/>
                <a:gd name="T47" fmla="*/ 0 h 170"/>
                <a:gd name="T48" fmla="*/ 0 w 144"/>
                <a:gd name="T49" fmla="*/ 0 h 1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4"/>
                <a:gd name="T76" fmla="*/ 0 h 170"/>
                <a:gd name="T77" fmla="*/ 144 w 144"/>
                <a:gd name="T78" fmla="*/ 170 h 1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4" h="170">
                  <a:moveTo>
                    <a:pt x="0" y="0"/>
                  </a:moveTo>
                  <a:lnTo>
                    <a:pt x="27" y="7"/>
                  </a:lnTo>
                  <a:lnTo>
                    <a:pt x="54" y="18"/>
                  </a:lnTo>
                  <a:lnTo>
                    <a:pt x="81" y="33"/>
                  </a:lnTo>
                  <a:lnTo>
                    <a:pt x="104" y="50"/>
                  </a:lnTo>
                  <a:lnTo>
                    <a:pt x="123" y="71"/>
                  </a:lnTo>
                  <a:lnTo>
                    <a:pt x="137" y="92"/>
                  </a:lnTo>
                  <a:lnTo>
                    <a:pt x="144" y="117"/>
                  </a:lnTo>
                  <a:lnTo>
                    <a:pt x="142" y="141"/>
                  </a:lnTo>
                  <a:lnTo>
                    <a:pt x="134" y="159"/>
                  </a:lnTo>
                  <a:lnTo>
                    <a:pt x="121" y="168"/>
                  </a:lnTo>
                  <a:lnTo>
                    <a:pt x="107" y="170"/>
                  </a:lnTo>
                  <a:lnTo>
                    <a:pt x="94" y="164"/>
                  </a:lnTo>
                  <a:lnTo>
                    <a:pt x="80" y="152"/>
                  </a:lnTo>
                  <a:lnTo>
                    <a:pt x="69" y="136"/>
                  </a:lnTo>
                  <a:lnTo>
                    <a:pt x="64" y="118"/>
                  </a:lnTo>
                  <a:lnTo>
                    <a:pt x="65" y="97"/>
                  </a:lnTo>
                  <a:lnTo>
                    <a:pt x="65" y="80"/>
                  </a:lnTo>
                  <a:lnTo>
                    <a:pt x="59" y="63"/>
                  </a:lnTo>
                  <a:lnTo>
                    <a:pt x="49" y="46"/>
                  </a:lnTo>
                  <a:lnTo>
                    <a:pt x="36" y="31"/>
                  </a:lnTo>
                  <a:lnTo>
                    <a:pt x="23" y="19"/>
                  </a:lnTo>
                  <a:lnTo>
                    <a:pt x="12" y="10"/>
                  </a:lnTo>
                  <a:lnTo>
                    <a:pt x="4" y="3"/>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2" name="Freeform 48">
              <a:extLst>
                <a:ext uri="{FF2B5EF4-FFF2-40B4-BE49-F238E27FC236}">
                  <a16:creationId xmlns:a16="http://schemas.microsoft.com/office/drawing/2014/main" id="{1ECD22BC-B446-4222-AF18-1D170E9EB23A}"/>
                </a:ext>
              </a:extLst>
            </p:cNvPr>
            <p:cNvSpPr>
              <a:spLocks/>
            </p:cNvSpPr>
            <p:nvPr/>
          </p:nvSpPr>
          <p:spPr bwMode="auto">
            <a:xfrm>
              <a:off x="2558" y="1793"/>
              <a:ext cx="99" cy="51"/>
            </a:xfrm>
            <a:custGeom>
              <a:avLst/>
              <a:gdLst>
                <a:gd name="T0" fmla="*/ 0 w 199"/>
                <a:gd name="T1" fmla="*/ 0 h 103"/>
                <a:gd name="T2" fmla="*/ 0 w 199"/>
                <a:gd name="T3" fmla="*/ 0 h 103"/>
                <a:gd name="T4" fmla="*/ 0 w 199"/>
                <a:gd name="T5" fmla="*/ 0 h 103"/>
                <a:gd name="T6" fmla="*/ 0 w 199"/>
                <a:gd name="T7" fmla="*/ 0 h 103"/>
                <a:gd name="T8" fmla="*/ 0 w 199"/>
                <a:gd name="T9" fmla="*/ 0 h 103"/>
                <a:gd name="T10" fmla="*/ 0 w 199"/>
                <a:gd name="T11" fmla="*/ 0 h 103"/>
                <a:gd name="T12" fmla="*/ 0 w 199"/>
                <a:gd name="T13" fmla="*/ 0 h 103"/>
                <a:gd name="T14" fmla="*/ 0 w 199"/>
                <a:gd name="T15" fmla="*/ 0 h 103"/>
                <a:gd name="T16" fmla="*/ 0 w 199"/>
                <a:gd name="T17" fmla="*/ 0 h 103"/>
                <a:gd name="T18" fmla="*/ 0 w 199"/>
                <a:gd name="T19" fmla="*/ 0 h 103"/>
                <a:gd name="T20" fmla="*/ 0 w 199"/>
                <a:gd name="T21" fmla="*/ 0 h 103"/>
                <a:gd name="T22" fmla="*/ 0 w 199"/>
                <a:gd name="T23" fmla="*/ 0 h 103"/>
                <a:gd name="T24" fmla="*/ 0 w 199"/>
                <a:gd name="T25" fmla="*/ 0 h 103"/>
                <a:gd name="T26" fmla="*/ 0 w 199"/>
                <a:gd name="T27" fmla="*/ 0 h 103"/>
                <a:gd name="T28" fmla="*/ 0 w 199"/>
                <a:gd name="T29" fmla="*/ 0 h 103"/>
                <a:gd name="T30" fmla="*/ 0 w 199"/>
                <a:gd name="T31" fmla="*/ 0 h 103"/>
                <a:gd name="T32" fmla="*/ 0 w 199"/>
                <a:gd name="T33" fmla="*/ 0 h 103"/>
                <a:gd name="T34" fmla="*/ 0 w 199"/>
                <a:gd name="T35" fmla="*/ 0 h 103"/>
                <a:gd name="T36" fmla="*/ 0 w 199"/>
                <a:gd name="T37" fmla="*/ 0 h 103"/>
                <a:gd name="T38" fmla="*/ 0 w 199"/>
                <a:gd name="T39" fmla="*/ 0 h 103"/>
                <a:gd name="T40" fmla="*/ 0 w 199"/>
                <a:gd name="T41" fmla="*/ 0 h 103"/>
                <a:gd name="T42" fmla="*/ 0 w 199"/>
                <a:gd name="T43" fmla="*/ 0 h 103"/>
                <a:gd name="T44" fmla="*/ 0 w 199"/>
                <a:gd name="T45" fmla="*/ 0 h 103"/>
                <a:gd name="T46" fmla="*/ 0 w 199"/>
                <a:gd name="T47" fmla="*/ 0 h 103"/>
                <a:gd name="T48" fmla="*/ 0 w 199"/>
                <a:gd name="T49" fmla="*/ 0 h 103"/>
                <a:gd name="T50" fmla="*/ 0 w 199"/>
                <a:gd name="T51" fmla="*/ 0 h 103"/>
                <a:gd name="T52" fmla="*/ 0 w 199"/>
                <a:gd name="T53" fmla="*/ 0 h 103"/>
                <a:gd name="T54" fmla="*/ 0 w 199"/>
                <a:gd name="T55" fmla="*/ 0 h 103"/>
                <a:gd name="T56" fmla="*/ 0 w 199"/>
                <a:gd name="T57" fmla="*/ 0 h 103"/>
                <a:gd name="T58" fmla="*/ 0 w 199"/>
                <a:gd name="T59" fmla="*/ 0 h 103"/>
                <a:gd name="T60" fmla="*/ 0 w 199"/>
                <a:gd name="T61" fmla="*/ 0 h 103"/>
                <a:gd name="T62" fmla="*/ 0 w 199"/>
                <a:gd name="T63" fmla="*/ 0 h 103"/>
                <a:gd name="T64" fmla="*/ 0 w 199"/>
                <a:gd name="T65" fmla="*/ 0 h 10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9"/>
                <a:gd name="T100" fmla="*/ 0 h 103"/>
                <a:gd name="T101" fmla="*/ 199 w 199"/>
                <a:gd name="T102" fmla="*/ 103 h 10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9" h="103">
                  <a:moveTo>
                    <a:pt x="0" y="18"/>
                  </a:moveTo>
                  <a:lnTo>
                    <a:pt x="13" y="13"/>
                  </a:lnTo>
                  <a:lnTo>
                    <a:pt x="27" y="8"/>
                  </a:lnTo>
                  <a:lnTo>
                    <a:pt x="40" y="5"/>
                  </a:lnTo>
                  <a:lnTo>
                    <a:pt x="54" y="3"/>
                  </a:lnTo>
                  <a:lnTo>
                    <a:pt x="69" y="0"/>
                  </a:lnTo>
                  <a:lnTo>
                    <a:pt x="84" y="0"/>
                  </a:lnTo>
                  <a:lnTo>
                    <a:pt x="99" y="0"/>
                  </a:lnTo>
                  <a:lnTo>
                    <a:pt x="114" y="1"/>
                  </a:lnTo>
                  <a:lnTo>
                    <a:pt x="128" y="4"/>
                  </a:lnTo>
                  <a:lnTo>
                    <a:pt x="141" y="8"/>
                  </a:lnTo>
                  <a:lnTo>
                    <a:pt x="153" y="13"/>
                  </a:lnTo>
                  <a:lnTo>
                    <a:pt x="165" y="19"/>
                  </a:lnTo>
                  <a:lnTo>
                    <a:pt x="175" y="27"/>
                  </a:lnTo>
                  <a:lnTo>
                    <a:pt x="183" y="35"/>
                  </a:lnTo>
                  <a:lnTo>
                    <a:pt x="190" y="45"/>
                  </a:lnTo>
                  <a:lnTo>
                    <a:pt x="196" y="57"/>
                  </a:lnTo>
                  <a:lnTo>
                    <a:pt x="199" y="76"/>
                  </a:lnTo>
                  <a:lnTo>
                    <a:pt x="194" y="91"/>
                  </a:lnTo>
                  <a:lnTo>
                    <a:pt x="182" y="99"/>
                  </a:lnTo>
                  <a:lnTo>
                    <a:pt x="167" y="103"/>
                  </a:lnTo>
                  <a:lnTo>
                    <a:pt x="150" y="101"/>
                  </a:lnTo>
                  <a:lnTo>
                    <a:pt x="132" y="92"/>
                  </a:lnTo>
                  <a:lnTo>
                    <a:pt x="118" y="80"/>
                  </a:lnTo>
                  <a:lnTo>
                    <a:pt x="106" y="63"/>
                  </a:lnTo>
                  <a:lnTo>
                    <a:pt x="97" y="49"/>
                  </a:lnTo>
                  <a:lnTo>
                    <a:pt x="82" y="37"/>
                  </a:lnTo>
                  <a:lnTo>
                    <a:pt x="65" y="29"/>
                  </a:lnTo>
                  <a:lnTo>
                    <a:pt x="46" y="25"/>
                  </a:lnTo>
                  <a:lnTo>
                    <a:pt x="29" y="21"/>
                  </a:lnTo>
                  <a:lnTo>
                    <a:pt x="14" y="19"/>
                  </a:lnTo>
                  <a:lnTo>
                    <a:pt x="4" y="18"/>
                  </a:lnTo>
                  <a:lnTo>
                    <a:pt x="0" y="1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3" name="Freeform 49">
              <a:extLst>
                <a:ext uri="{FF2B5EF4-FFF2-40B4-BE49-F238E27FC236}">
                  <a16:creationId xmlns:a16="http://schemas.microsoft.com/office/drawing/2014/main" id="{DE76C3F4-EA9C-4CC6-83C2-496D2C542468}"/>
                </a:ext>
              </a:extLst>
            </p:cNvPr>
            <p:cNvSpPr>
              <a:spLocks/>
            </p:cNvSpPr>
            <p:nvPr/>
          </p:nvSpPr>
          <p:spPr bwMode="auto">
            <a:xfrm>
              <a:off x="2631" y="2659"/>
              <a:ext cx="53" cy="98"/>
            </a:xfrm>
            <a:custGeom>
              <a:avLst/>
              <a:gdLst>
                <a:gd name="T0" fmla="*/ 0 w 107"/>
                <a:gd name="T1" fmla="*/ 0 h 195"/>
                <a:gd name="T2" fmla="*/ 0 w 107"/>
                <a:gd name="T3" fmla="*/ 1 h 195"/>
                <a:gd name="T4" fmla="*/ 0 w 107"/>
                <a:gd name="T5" fmla="*/ 1 h 195"/>
                <a:gd name="T6" fmla="*/ 0 w 107"/>
                <a:gd name="T7" fmla="*/ 1 h 195"/>
                <a:gd name="T8" fmla="*/ 0 w 107"/>
                <a:gd name="T9" fmla="*/ 1 h 195"/>
                <a:gd name="T10" fmla="*/ 0 w 107"/>
                <a:gd name="T11" fmla="*/ 1 h 195"/>
                <a:gd name="T12" fmla="*/ 0 w 107"/>
                <a:gd name="T13" fmla="*/ 1 h 195"/>
                <a:gd name="T14" fmla="*/ 0 w 107"/>
                <a:gd name="T15" fmla="*/ 1 h 195"/>
                <a:gd name="T16" fmla="*/ 0 w 107"/>
                <a:gd name="T17" fmla="*/ 1 h 195"/>
                <a:gd name="T18" fmla="*/ 0 w 107"/>
                <a:gd name="T19" fmla="*/ 1 h 195"/>
                <a:gd name="T20" fmla="*/ 0 w 107"/>
                <a:gd name="T21" fmla="*/ 1 h 195"/>
                <a:gd name="T22" fmla="*/ 0 w 107"/>
                <a:gd name="T23" fmla="*/ 1 h 195"/>
                <a:gd name="T24" fmla="*/ 0 w 107"/>
                <a:gd name="T25" fmla="*/ 1 h 195"/>
                <a:gd name="T26" fmla="*/ 0 w 107"/>
                <a:gd name="T27" fmla="*/ 1 h 195"/>
                <a:gd name="T28" fmla="*/ 0 w 107"/>
                <a:gd name="T29" fmla="*/ 1 h 195"/>
                <a:gd name="T30" fmla="*/ 0 w 107"/>
                <a:gd name="T31" fmla="*/ 1 h 195"/>
                <a:gd name="T32" fmla="*/ 0 w 107"/>
                <a:gd name="T33" fmla="*/ 1 h 195"/>
                <a:gd name="T34" fmla="*/ 0 w 107"/>
                <a:gd name="T35" fmla="*/ 1 h 195"/>
                <a:gd name="T36" fmla="*/ 0 w 107"/>
                <a:gd name="T37" fmla="*/ 1 h 195"/>
                <a:gd name="T38" fmla="*/ 0 w 107"/>
                <a:gd name="T39" fmla="*/ 1 h 195"/>
                <a:gd name="T40" fmla="*/ 0 w 107"/>
                <a:gd name="T41" fmla="*/ 1 h 195"/>
                <a:gd name="T42" fmla="*/ 0 w 107"/>
                <a:gd name="T43" fmla="*/ 1 h 195"/>
                <a:gd name="T44" fmla="*/ 0 w 107"/>
                <a:gd name="T45" fmla="*/ 1 h 195"/>
                <a:gd name="T46" fmla="*/ 0 w 107"/>
                <a:gd name="T47" fmla="*/ 1 h 195"/>
                <a:gd name="T48" fmla="*/ 0 w 107"/>
                <a:gd name="T49" fmla="*/ 0 h 1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7"/>
                <a:gd name="T76" fmla="*/ 0 h 195"/>
                <a:gd name="T77" fmla="*/ 107 w 107"/>
                <a:gd name="T78" fmla="*/ 195 h 1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7" h="195">
                  <a:moveTo>
                    <a:pt x="95" y="0"/>
                  </a:moveTo>
                  <a:lnTo>
                    <a:pt x="103" y="26"/>
                  </a:lnTo>
                  <a:lnTo>
                    <a:pt x="107" y="55"/>
                  </a:lnTo>
                  <a:lnTo>
                    <a:pt x="107" y="85"/>
                  </a:lnTo>
                  <a:lnTo>
                    <a:pt x="104" y="114"/>
                  </a:lnTo>
                  <a:lnTo>
                    <a:pt x="96" y="141"/>
                  </a:lnTo>
                  <a:lnTo>
                    <a:pt x="83" y="164"/>
                  </a:lnTo>
                  <a:lnTo>
                    <a:pt x="66" y="183"/>
                  </a:lnTo>
                  <a:lnTo>
                    <a:pt x="44" y="193"/>
                  </a:lnTo>
                  <a:lnTo>
                    <a:pt x="24" y="195"/>
                  </a:lnTo>
                  <a:lnTo>
                    <a:pt x="10" y="190"/>
                  </a:lnTo>
                  <a:lnTo>
                    <a:pt x="3" y="177"/>
                  </a:lnTo>
                  <a:lnTo>
                    <a:pt x="0" y="162"/>
                  </a:lnTo>
                  <a:lnTo>
                    <a:pt x="3" y="145"/>
                  </a:lnTo>
                  <a:lnTo>
                    <a:pt x="12" y="127"/>
                  </a:lnTo>
                  <a:lnTo>
                    <a:pt x="24" y="114"/>
                  </a:lnTo>
                  <a:lnTo>
                    <a:pt x="43" y="103"/>
                  </a:lnTo>
                  <a:lnTo>
                    <a:pt x="58" y="94"/>
                  </a:lnTo>
                  <a:lnTo>
                    <a:pt x="69" y="80"/>
                  </a:lnTo>
                  <a:lnTo>
                    <a:pt x="79" y="64"/>
                  </a:lnTo>
                  <a:lnTo>
                    <a:pt x="86" y="46"/>
                  </a:lnTo>
                  <a:lnTo>
                    <a:pt x="90" y="28"/>
                  </a:lnTo>
                  <a:lnTo>
                    <a:pt x="92" y="13"/>
                  </a:lnTo>
                  <a:lnTo>
                    <a:pt x="95" y="3"/>
                  </a:lnTo>
                  <a:lnTo>
                    <a:pt x="95"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4" name="Freeform 50">
              <a:extLst>
                <a:ext uri="{FF2B5EF4-FFF2-40B4-BE49-F238E27FC236}">
                  <a16:creationId xmlns:a16="http://schemas.microsoft.com/office/drawing/2014/main" id="{F21E6ACE-7D14-42A9-B2B0-1F4CDB7263FB}"/>
                </a:ext>
              </a:extLst>
            </p:cNvPr>
            <p:cNvSpPr>
              <a:spLocks/>
            </p:cNvSpPr>
            <p:nvPr/>
          </p:nvSpPr>
          <p:spPr bwMode="auto">
            <a:xfrm>
              <a:off x="2581" y="2656"/>
              <a:ext cx="91" cy="63"/>
            </a:xfrm>
            <a:custGeom>
              <a:avLst/>
              <a:gdLst>
                <a:gd name="T0" fmla="*/ 0 w 183"/>
                <a:gd name="T1" fmla="*/ 0 h 126"/>
                <a:gd name="T2" fmla="*/ 0 w 183"/>
                <a:gd name="T3" fmla="*/ 1 h 126"/>
                <a:gd name="T4" fmla="*/ 0 w 183"/>
                <a:gd name="T5" fmla="*/ 1 h 126"/>
                <a:gd name="T6" fmla="*/ 0 w 183"/>
                <a:gd name="T7" fmla="*/ 1 h 126"/>
                <a:gd name="T8" fmla="*/ 0 w 183"/>
                <a:gd name="T9" fmla="*/ 1 h 126"/>
                <a:gd name="T10" fmla="*/ 0 w 183"/>
                <a:gd name="T11" fmla="*/ 1 h 126"/>
                <a:gd name="T12" fmla="*/ 0 w 183"/>
                <a:gd name="T13" fmla="*/ 1 h 126"/>
                <a:gd name="T14" fmla="*/ 0 w 183"/>
                <a:gd name="T15" fmla="*/ 1 h 126"/>
                <a:gd name="T16" fmla="*/ 0 w 183"/>
                <a:gd name="T17" fmla="*/ 1 h 126"/>
                <a:gd name="T18" fmla="*/ 0 w 183"/>
                <a:gd name="T19" fmla="*/ 1 h 126"/>
                <a:gd name="T20" fmla="*/ 0 w 183"/>
                <a:gd name="T21" fmla="*/ 1 h 126"/>
                <a:gd name="T22" fmla="*/ 0 w 183"/>
                <a:gd name="T23" fmla="*/ 1 h 126"/>
                <a:gd name="T24" fmla="*/ 0 w 183"/>
                <a:gd name="T25" fmla="*/ 1 h 126"/>
                <a:gd name="T26" fmla="*/ 0 w 183"/>
                <a:gd name="T27" fmla="*/ 1 h 126"/>
                <a:gd name="T28" fmla="*/ 0 w 183"/>
                <a:gd name="T29" fmla="*/ 1 h 126"/>
                <a:gd name="T30" fmla="*/ 0 w 183"/>
                <a:gd name="T31" fmla="*/ 1 h 126"/>
                <a:gd name="T32" fmla="*/ 0 w 183"/>
                <a:gd name="T33" fmla="*/ 1 h 126"/>
                <a:gd name="T34" fmla="*/ 0 w 183"/>
                <a:gd name="T35" fmla="*/ 1 h 126"/>
                <a:gd name="T36" fmla="*/ 0 w 183"/>
                <a:gd name="T37" fmla="*/ 1 h 126"/>
                <a:gd name="T38" fmla="*/ 0 w 183"/>
                <a:gd name="T39" fmla="*/ 1 h 126"/>
                <a:gd name="T40" fmla="*/ 0 w 183"/>
                <a:gd name="T41" fmla="*/ 1 h 126"/>
                <a:gd name="T42" fmla="*/ 0 w 183"/>
                <a:gd name="T43" fmla="*/ 1 h 126"/>
                <a:gd name="T44" fmla="*/ 0 w 183"/>
                <a:gd name="T45" fmla="*/ 1 h 126"/>
                <a:gd name="T46" fmla="*/ 0 w 183"/>
                <a:gd name="T47" fmla="*/ 1 h 126"/>
                <a:gd name="T48" fmla="*/ 0 w 183"/>
                <a:gd name="T49" fmla="*/ 0 h 1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3"/>
                <a:gd name="T76" fmla="*/ 0 h 126"/>
                <a:gd name="T77" fmla="*/ 183 w 183"/>
                <a:gd name="T78" fmla="*/ 126 h 1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3" h="126">
                  <a:moveTo>
                    <a:pt x="183" y="0"/>
                  </a:moveTo>
                  <a:lnTo>
                    <a:pt x="173" y="25"/>
                  </a:lnTo>
                  <a:lnTo>
                    <a:pt x="159" y="51"/>
                  </a:lnTo>
                  <a:lnTo>
                    <a:pt x="141" y="74"/>
                  </a:lnTo>
                  <a:lnTo>
                    <a:pt x="120" y="94"/>
                  </a:lnTo>
                  <a:lnTo>
                    <a:pt x="97" y="111"/>
                  </a:lnTo>
                  <a:lnTo>
                    <a:pt x="73" y="122"/>
                  </a:lnTo>
                  <a:lnTo>
                    <a:pt x="48" y="126"/>
                  </a:lnTo>
                  <a:lnTo>
                    <a:pt x="24" y="120"/>
                  </a:lnTo>
                  <a:lnTo>
                    <a:pt x="7" y="109"/>
                  </a:lnTo>
                  <a:lnTo>
                    <a:pt x="0" y="96"/>
                  </a:lnTo>
                  <a:lnTo>
                    <a:pt x="1" y="82"/>
                  </a:lnTo>
                  <a:lnTo>
                    <a:pt x="8" y="69"/>
                  </a:lnTo>
                  <a:lnTo>
                    <a:pt x="22" y="58"/>
                  </a:lnTo>
                  <a:lnTo>
                    <a:pt x="39" y="50"/>
                  </a:lnTo>
                  <a:lnTo>
                    <a:pt x="58" y="46"/>
                  </a:lnTo>
                  <a:lnTo>
                    <a:pt x="78" y="50"/>
                  </a:lnTo>
                  <a:lnTo>
                    <a:pt x="96" y="52"/>
                  </a:lnTo>
                  <a:lnTo>
                    <a:pt x="113" y="48"/>
                  </a:lnTo>
                  <a:lnTo>
                    <a:pt x="130" y="40"/>
                  </a:lnTo>
                  <a:lnTo>
                    <a:pt x="148" y="30"/>
                  </a:lnTo>
                  <a:lnTo>
                    <a:pt x="161" y="20"/>
                  </a:lnTo>
                  <a:lnTo>
                    <a:pt x="173" y="10"/>
                  </a:lnTo>
                  <a:lnTo>
                    <a:pt x="181" y="2"/>
                  </a:lnTo>
                  <a:lnTo>
                    <a:pt x="183"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5" name="Freeform 51">
              <a:extLst>
                <a:ext uri="{FF2B5EF4-FFF2-40B4-BE49-F238E27FC236}">
                  <a16:creationId xmlns:a16="http://schemas.microsoft.com/office/drawing/2014/main" id="{2F3BCE83-71F1-4D38-A02E-1CDA409EFCF6}"/>
                </a:ext>
              </a:extLst>
            </p:cNvPr>
            <p:cNvSpPr>
              <a:spLocks/>
            </p:cNvSpPr>
            <p:nvPr/>
          </p:nvSpPr>
          <p:spPr bwMode="auto">
            <a:xfrm>
              <a:off x="2681" y="2658"/>
              <a:ext cx="52" cy="98"/>
            </a:xfrm>
            <a:custGeom>
              <a:avLst/>
              <a:gdLst>
                <a:gd name="T0" fmla="*/ 0 w 102"/>
                <a:gd name="T1" fmla="*/ 0 h 197"/>
                <a:gd name="T2" fmla="*/ 1 w 102"/>
                <a:gd name="T3" fmla="*/ 0 h 197"/>
                <a:gd name="T4" fmla="*/ 1 w 102"/>
                <a:gd name="T5" fmla="*/ 0 h 197"/>
                <a:gd name="T6" fmla="*/ 1 w 102"/>
                <a:gd name="T7" fmla="*/ 0 h 197"/>
                <a:gd name="T8" fmla="*/ 1 w 102"/>
                <a:gd name="T9" fmla="*/ 0 h 197"/>
                <a:gd name="T10" fmla="*/ 1 w 102"/>
                <a:gd name="T11" fmla="*/ 0 h 197"/>
                <a:gd name="T12" fmla="*/ 1 w 102"/>
                <a:gd name="T13" fmla="*/ 0 h 197"/>
                <a:gd name="T14" fmla="*/ 1 w 102"/>
                <a:gd name="T15" fmla="*/ 0 h 197"/>
                <a:gd name="T16" fmla="*/ 1 w 102"/>
                <a:gd name="T17" fmla="*/ 0 h 197"/>
                <a:gd name="T18" fmla="*/ 1 w 102"/>
                <a:gd name="T19" fmla="*/ 0 h 197"/>
                <a:gd name="T20" fmla="*/ 1 w 102"/>
                <a:gd name="T21" fmla="*/ 0 h 197"/>
                <a:gd name="T22" fmla="*/ 1 w 102"/>
                <a:gd name="T23" fmla="*/ 0 h 197"/>
                <a:gd name="T24" fmla="*/ 1 w 102"/>
                <a:gd name="T25" fmla="*/ 0 h 197"/>
                <a:gd name="T26" fmla="*/ 1 w 102"/>
                <a:gd name="T27" fmla="*/ 0 h 197"/>
                <a:gd name="T28" fmla="*/ 1 w 102"/>
                <a:gd name="T29" fmla="*/ 0 h 197"/>
                <a:gd name="T30" fmla="*/ 1 w 102"/>
                <a:gd name="T31" fmla="*/ 0 h 197"/>
                <a:gd name="T32" fmla="*/ 1 w 102"/>
                <a:gd name="T33" fmla="*/ 0 h 197"/>
                <a:gd name="T34" fmla="*/ 1 w 102"/>
                <a:gd name="T35" fmla="*/ 0 h 197"/>
                <a:gd name="T36" fmla="*/ 1 w 102"/>
                <a:gd name="T37" fmla="*/ 0 h 197"/>
                <a:gd name="T38" fmla="*/ 1 w 102"/>
                <a:gd name="T39" fmla="*/ 0 h 197"/>
                <a:gd name="T40" fmla="*/ 1 w 102"/>
                <a:gd name="T41" fmla="*/ 0 h 197"/>
                <a:gd name="T42" fmla="*/ 1 w 102"/>
                <a:gd name="T43" fmla="*/ 0 h 197"/>
                <a:gd name="T44" fmla="*/ 1 w 102"/>
                <a:gd name="T45" fmla="*/ 0 h 197"/>
                <a:gd name="T46" fmla="*/ 1 w 102"/>
                <a:gd name="T47" fmla="*/ 0 h 197"/>
                <a:gd name="T48" fmla="*/ 0 w 102"/>
                <a:gd name="T49" fmla="*/ 0 h 19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97"/>
                <a:gd name="T77" fmla="*/ 102 w 102"/>
                <a:gd name="T78" fmla="*/ 197 h 19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97">
                  <a:moveTo>
                    <a:pt x="0" y="0"/>
                  </a:moveTo>
                  <a:lnTo>
                    <a:pt x="23" y="14"/>
                  </a:lnTo>
                  <a:lnTo>
                    <a:pt x="46" y="33"/>
                  </a:lnTo>
                  <a:lnTo>
                    <a:pt x="66" y="54"/>
                  </a:lnTo>
                  <a:lnTo>
                    <a:pt x="83" y="77"/>
                  </a:lnTo>
                  <a:lnTo>
                    <a:pt x="95" y="103"/>
                  </a:lnTo>
                  <a:lnTo>
                    <a:pt x="102" y="128"/>
                  </a:lnTo>
                  <a:lnTo>
                    <a:pt x="102" y="153"/>
                  </a:lnTo>
                  <a:lnTo>
                    <a:pt x="93" y="177"/>
                  </a:lnTo>
                  <a:lnTo>
                    <a:pt x="79" y="191"/>
                  </a:lnTo>
                  <a:lnTo>
                    <a:pt x="65" y="197"/>
                  </a:lnTo>
                  <a:lnTo>
                    <a:pt x="51" y="194"/>
                  </a:lnTo>
                  <a:lnTo>
                    <a:pt x="39" y="183"/>
                  </a:lnTo>
                  <a:lnTo>
                    <a:pt x="30" y="170"/>
                  </a:lnTo>
                  <a:lnTo>
                    <a:pt x="25" y="151"/>
                  </a:lnTo>
                  <a:lnTo>
                    <a:pt x="25" y="132"/>
                  </a:lnTo>
                  <a:lnTo>
                    <a:pt x="32" y="112"/>
                  </a:lnTo>
                  <a:lnTo>
                    <a:pt x="37" y="96"/>
                  </a:lnTo>
                  <a:lnTo>
                    <a:pt x="35" y="77"/>
                  </a:lnTo>
                  <a:lnTo>
                    <a:pt x="31" y="59"/>
                  </a:lnTo>
                  <a:lnTo>
                    <a:pt x="24" y="41"/>
                  </a:lnTo>
                  <a:lnTo>
                    <a:pt x="16" y="24"/>
                  </a:lnTo>
                  <a:lnTo>
                    <a:pt x="8" y="12"/>
                  </a:lnTo>
                  <a:lnTo>
                    <a:pt x="2" y="4"/>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6" name="Freeform 52">
              <a:extLst>
                <a:ext uri="{FF2B5EF4-FFF2-40B4-BE49-F238E27FC236}">
                  <a16:creationId xmlns:a16="http://schemas.microsoft.com/office/drawing/2014/main" id="{7336D8BF-BA62-41D3-B8B1-4F41AE08EC83}"/>
                </a:ext>
              </a:extLst>
            </p:cNvPr>
            <p:cNvSpPr>
              <a:spLocks/>
            </p:cNvSpPr>
            <p:nvPr/>
          </p:nvSpPr>
          <p:spPr bwMode="auto">
            <a:xfrm>
              <a:off x="2684" y="2652"/>
              <a:ext cx="90" cy="64"/>
            </a:xfrm>
            <a:custGeom>
              <a:avLst/>
              <a:gdLst>
                <a:gd name="T0" fmla="*/ 0 w 180"/>
                <a:gd name="T1" fmla="*/ 0 h 129"/>
                <a:gd name="T2" fmla="*/ 1 w 180"/>
                <a:gd name="T3" fmla="*/ 0 h 129"/>
                <a:gd name="T4" fmla="*/ 1 w 180"/>
                <a:gd name="T5" fmla="*/ 0 h 129"/>
                <a:gd name="T6" fmla="*/ 1 w 180"/>
                <a:gd name="T7" fmla="*/ 0 h 129"/>
                <a:gd name="T8" fmla="*/ 1 w 180"/>
                <a:gd name="T9" fmla="*/ 0 h 129"/>
                <a:gd name="T10" fmla="*/ 1 w 180"/>
                <a:gd name="T11" fmla="*/ 0 h 129"/>
                <a:gd name="T12" fmla="*/ 1 w 180"/>
                <a:gd name="T13" fmla="*/ 0 h 129"/>
                <a:gd name="T14" fmla="*/ 1 w 180"/>
                <a:gd name="T15" fmla="*/ 0 h 129"/>
                <a:gd name="T16" fmla="*/ 1 w 180"/>
                <a:gd name="T17" fmla="*/ 0 h 129"/>
                <a:gd name="T18" fmla="*/ 1 w 180"/>
                <a:gd name="T19" fmla="*/ 0 h 129"/>
                <a:gd name="T20" fmla="*/ 1 w 180"/>
                <a:gd name="T21" fmla="*/ 0 h 129"/>
                <a:gd name="T22" fmla="*/ 1 w 180"/>
                <a:gd name="T23" fmla="*/ 0 h 129"/>
                <a:gd name="T24" fmla="*/ 1 w 180"/>
                <a:gd name="T25" fmla="*/ 0 h 129"/>
                <a:gd name="T26" fmla="*/ 1 w 180"/>
                <a:gd name="T27" fmla="*/ 0 h 129"/>
                <a:gd name="T28" fmla="*/ 1 w 180"/>
                <a:gd name="T29" fmla="*/ 0 h 129"/>
                <a:gd name="T30" fmla="*/ 1 w 180"/>
                <a:gd name="T31" fmla="*/ 0 h 129"/>
                <a:gd name="T32" fmla="*/ 1 w 180"/>
                <a:gd name="T33" fmla="*/ 0 h 129"/>
                <a:gd name="T34" fmla="*/ 1 w 180"/>
                <a:gd name="T35" fmla="*/ 0 h 129"/>
                <a:gd name="T36" fmla="*/ 1 w 180"/>
                <a:gd name="T37" fmla="*/ 0 h 129"/>
                <a:gd name="T38" fmla="*/ 1 w 180"/>
                <a:gd name="T39" fmla="*/ 0 h 129"/>
                <a:gd name="T40" fmla="*/ 1 w 180"/>
                <a:gd name="T41" fmla="*/ 0 h 129"/>
                <a:gd name="T42" fmla="*/ 1 w 180"/>
                <a:gd name="T43" fmla="*/ 0 h 129"/>
                <a:gd name="T44" fmla="*/ 1 w 180"/>
                <a:gd name="T45" fmla="*/ 0 h 129"/>
                <a:gd name="T46" fmla="*/ 1 w 180"/>
                <a:gd name="T47" fmla="*/ 0 h 129"/>
                <a:gd name="T48" fmla="*/ 0 w 180"/>
                <a:gd name="T49" fmla="*/ 0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0"/>
                <a:gd name="T76" fmla="*/ 0 h 129"/>
                <a:gd name="T77" fmla="*/ 180 w 180"/>
                <a:gd name="T78" fmla="*/ 129 h 1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0" h="129">
                  <a:moveTo>
                    <a:pt x="0" y="2"/>
                  </a:moveTo>
                  <a:lnTo>
                    <a:pt x="28" y="0"/>
                  </a:lnTo>
                  <a:lnTo>
                    <a:pt x="57" y="1"/>
                  </a:lnTo>
                  <a:lnTo>
                    <a:pt x="87" y="7"/>
                  </a:lnTo>
                  <a:lnTo>
                    <a:pt x="114" y="16"/>
                  </a:lnTo>
                  <a:lnTo>
                    <a:pt x="140" y="30"/>
                  </a:lnTo>
                  <a:lnTo>
                    <a:pt x="159" y="46"/>
                  </a:lnTo>
                  <a:lnTo>
                    <a:pt x="173" y="67"/>
                  </a:lnTo>
                  <a:lnTo>
                    <a:pt x="180" y="91"/>
                  </a:lnTo>
                  <a:lnTo>
                    <a:pt x="178" y="110"/>
                  </a:lnTo>
                  <a:lnTo>
                    <a:pt x="170" y="123"/>
                  </a:lnTo>
                  <a:lnTo>
                    <a:pt x="156" y="129"/>
                  </a:lnTo>
                  <a:lnTo>
                    <a:pt x="141" y="128"/>
                  </a:lnTo>
                  <a:lnTo>
                    <a:pt x="125" y="121"/>
                  </a:lnTo>
                  <a:lnTo>
                    <a:pt x="110" y="109"/>
                  </a:lnTo>
                  <a:lnTo>
                    <a:pt x="98" y="93"/>
                  </a:lnTo>
                  <a:lnTo>
                    <a:pt x="93" y="73"/>
                  </a:lnTo>
                  <a:lnTo>
                    <a:pt x="87" y="57"/>
                  </a:lnTo>
                  <a:lnTo>
                    <a:pt x="75" y="44"/>
                  </a:lnTo>
                  <a:lnTo>
                    <a:pt x="60" y="31"/>
                  </a:lnTo>
                  <a:lnTo>
                    <a:pt x="44" y="20"/>
                  </a:lnTo>
                  <a:lnTo>
                    <a:pt x="28" y="12"/>
                  </a:lnTo>
                  <a:lnTo>
                    <a:pt x="14" y="7"/>
                  </a:lnTo>
                  <a:lnTo>
                    <a:pt x="4" y="3"/>
                  </a:lnTo>
                  <a:lnTo>
                    <a:pt x="0" y="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7" name="Freeform 53">
              <a:extLst>
                <a:ext uri="{FF2B5EF4-FFF2-40B4-BE49-F238E27FC236}">
                  <a16:creationId xmlns:a16="http://schemas.microsoft.com/office/drawing/2014/main" id="{72C8DB1A-0B5B-41D3-B58F-FB3F3053995A}"/>
                </a:ext>
              </a:extLst>
            </p:cNvPr>
            <p:cNvSpPr>
              <a:spLocks/>
            </p:cNvSpPr>
            <p:nvPr/>
          </p:nvSpPr>
          <p:spPr bwMode="auto">
            <a:xfrm>
              <a:off x="2688" y="2614"/>
              <a:ext cx="103" cy="42"/>
            </a:xfrm>
            <a:custGeom>
              <a:avLst/>
              <a:gdLst>
                <a:gd name="T0" fmla="*/ 0 w 206"/>
                <a:gd name="T1" fmla="*/ 0 h 85"/>
                <a:gd name="T2" fmla="*/ 1 w 206"/>
                <a:gd name="T3" fmla="*/ 0 h 85"/>
                <a:gd name="T4" fmla="*/ 1 w 206"/>
                <a:gd name="T5" fmla="*/ 0 h 85"/>
                <a:gd name="T6" fmla="*/ 1 w 206"/>
                <a:gd name="T7" fmla="*/ 0 h 85"/>
                <a:gd name="T8" fmla="*/ 1 w 206"/>
                <a:gd name="T9" fmla="*/ 0 h 85"/>
                <a:gd name="T10" fmla="*/ 1 w 206"/>
                <a:gd name="T11" fmla="*/ 0 h 85"/>
                <a:gd name="T12" fmla="*/ 1 w 206"/>
                <a:gd name="T13" fmla="*/ 0 h 85"/>
                <a:gd name="T14" fmla="*/ 1 w 206"/>
                <a:gd name="T15" fmla="*/ 0 h 85"/>
                <a:gd name="T16" fmla="*/ 1 w 206"/>
                <a:gd name="T17" fmla="*/ 0 h 85"/>
                <a:gd name="T18" fmla="*/ 1 w 206"/>
                <a:gd name="T19" fmla="*/ 0 h 85"/>
                <a:gd name="T20" fmla="*/ 1 w 206"/>
                <a:gd name="T21" fmla="*/ 0 h 85"/>
                <a:gd name="T22" fmla="*/ 1 w 206"/>
                <a:gd name="T23" fmla="*/ 0 h 85"/>
                <a:gd name="T24" fmla="*/ 1 w 206"/>
                <a:gd name="T25" fmla="*/ 0 h 85"/>
                <a:gd name="T26" fmla="*/ 1 w 206"/>
                <a:gd name="T27" fmla="*/ 0 h 85"/>
                <a:gd name="T28" fmla="*/ 1 w 206"/>
                <a:gd name="T29" fmla="*/ 0 h 85"/>
                <a:gd name="T30" fmla="*/ 1 w 206"/>
                <a:gd name="T31" fmla="*/ 0 h 85"/>
                <a:gd name="T32" fmla="*/ 1 w 206"/>
                <a:gd name="T33" fmla="*/ 0 h 85"/>
                <a:gd name="T34" fmla="*/ 1 w 206"/>
                <a:gd name="T35" fmla="*/ 0 h 85"/>
                <a:gd name="T36" fmla="*/ 1 w 206"/>
                <a:gd name="T37" fmla="*/ 0 h 85"/>
                <a:gd name="T38" fmla="*/ 1 w 206"/>
                <a:gd name="T39" fmla="*/ 0 h 85"/>
                <a:gd name="T40" fmla="*/ 1 w 206"/>
                <a:gd name="T41" fmla="*/ 0 h 85"/>
                <a:gd name="T42" fmla="*/ 1 w 206"/>
                <a:gd name="T43" fmla="*/ 0 h 85"/>
                <a:gd name="T44" fmla="*/ 1 w 206"/>
                <a:gd name="T45" fmla="*/ 0 h 85"/>
                <a:gd name="T46" fmla="*/ 1 w 206"/>
                <a:gd name="T47" fmla="*/ 0 h 85"/>
                <a:gd name="T48" fmla="*/ 1 w 206"/>
                <a:gd name="T49" fmla="*/ 0 h 85"/>
                <a:gd name="T50" fmla="*/ 1 w 206"/>
                <a:gd name="T51" fmla="*/ 0 h 85"/>
                <a:gd name="T52" fmla="*/ 1 w 206"/>
                <a:gd name="T53" fmla="*/ 0 h 85"/>
                <a:gd name="T54" fmla="*/ 1 w 206"/>
                <a:gd name="T55" fmla="*/ 0 h 85"/>
                <a:gd name="T56" fmla="*/ 1 w 206"/>
                <a:gd name="T57" fmla="*/ 0 h 85"/>
                <a:gd name="T58" fmla="*/ 1 w 206"/>
                <a:gd name="T59" fmla="*/ 0 h 85"/>
                <a:gd name="T60" fmla="*/ 1 w 206"/>
                <a:gd name="T61" fmla="*/ 0 h 85"/>
                <a:gd name="T62" fmla="*/ 1 w 206"/>
                <a:gd name="T63" fmla="*/ 0 h 85"/>
                <a:gd name="T64" fmla="*/ 0 w 206"/>
                <a:gd name="T65" fmla="*/ 0 h 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6"/>
                <a:gd name="T100" fmla="*/ 0 h 85"/>
                <a:gd name="T101" fmla="*/ 206 w 206"/>
                <a:gd name="T102" fmla="*/ 85 h 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6" h="85">
                  <a:moveTo>
                    <a:pt x="0" y="54"/>
                  </a:moveTo>
                  <a:lnTo>
                    <a:pt x="11" y="45"/>
                  </a:lnTo>
                  <a:lnTo>
                    <a:pt x="22" y="37"/>
                  </a:lnTo>
                  <a:lnTo>
                    <a:pt x="34" y="30"/>
                  </a:lnTo>
                  <a:lnTo>
                    <a:pt x="46" y="23"/>
                  </a:lnTo>
                  <a:lnTo>
                    <a:pt x="60" y="16"/>
                  </a:lnTo>
                  <a:lnTo>
                    <a:pt x="74" y="11"/>
                  </a:lnTo>
                  <a:lnTo>
                    <a:pt x="88" y="7"/>
                  </a:lnTo>
                  <a:lnTo>
                    <a:pt x="103" y="3"/>
                  </a:lnTo>
                  <a:lnTo>
                    <a:pt x="117" y="1"/>
                  </a:lnTo>
                  <a:lnTo>
                    <a:pt x="130" y="0"/>
                  </a:lnTo>
                  <a:lnTo>
                    <a:pt x="143" y="1"/>
                  </a:lnTo>
                  <a:lnTo>
                    <a:pt x="156" y="3"/>
                  </a:lnTo>
                  <a:lnTo>
                    <a:pt x="168" y="7"/>
                  </a:lnTo>
                  <a:lnTo>
                    <a:pt x="179" y="12"/>
                  </a:lnTo>
                  <a:lnTo>
                    <a:pt x="189" y="19"/>
                  </a:lnTo>
                  <a:lnTo>
                    <a:pt x="197" y="29"/>
                  </a:lnTo>
                  <a:lnTo>
                    <a:pt x="206" y="47"/>
                  </a:lnTo>
                  <a:lnTo>
                    <a:pt x="206" y="62"/>
                  </a:lnTo>
                  <a:lnTo>
                    <a:pt x="198" y="73"/>
                  </a:lnTo>
                  <a:lnTo>
                    <a:pt x="185" y="82"/>
                  </a:lnTo>
                  <a:lnTo>
                    <a:pt x="167" y="85"/>
                  </a:lnTo>
                  <a:lnTo>
                    <a:pt x="149" y="84"/>
                  </a:lnTo>
                  <a:lnTo>
                    <a:pt x="132" y="76"/>
                  </a:lnTo>
                  <a:lnTo>
                    <a:pt x="116" y="63"/>
                  </a:lnTo>
                  <a:lnTo>
                    <a:pt x="102" y="53"/>
                  </a:lnTo>
                  <a:lnTo>
                    <a:pt x="84" y="47"/>
                  </a:lnTo>
                  <a:lnTo>
                    <a:pt x="66" y="45"/>
                  </a:lnTo>
                  <a:lnTo>
                    <a:pt x="46" y="46"/>
                  </a:lnTo>
                  <a:lnTo>
                    <a:pt x="29" y="48"/>
                  </a:lnTo>
                  <a:lnTo>
                    <a:pt x="14" y="50"/>
                  </a:lnTo>
                  <a:lnTo>
                    <a:pt x="4" y="53"/>
                  </a:lnTo>
                  <a:lnTo>
                    <a:pt x="0" y="54"/>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8" name="Freeform 54">
              <a:extLst>
                <a:ext uri="{FF2B5EF4-FFF2-40B4-BE49-F238E27FC236}">
                  <a16:creationId xmlns:a16="http://schemas.microsoft.com/office/drawing/2014/main" id="{B53119F1-B14B-4EB7-829C-77B9186F309B}"/>
                </a:ext>
              </a:extLst>
            </p:cNvPr>
            <p:cNvSpPr>
              <a:spLocks/>
            </p:cNvSpPr>
            <p:nvPr/>
          </p:nvSpPr>
          <p:spPr bwMode="auto">
            <a:xfrm>
              <a:off x="2360" y="2408"/>
              <a:ext cx="74" cy="47"/>
            </a:xfrm>
            <a:custGeom>
              <a:avLst/>
              <a:gdLst>
                <a:gd name="T0" fmla="*/ 0 w 147"/>
                <a:gd name="T1" fmla="*/ 0 h 95"/>
                <a:gd name="T2" fmla="*/ 1 w 147"/>
                <a:gd name="T3" fmla="*/ 0 h 95"/>
                <a:gd name="T4" fmla="*/ 1 w 147"/>
                <a:gd name="T5" fmla="*/ 0 h 95"/>
                <a:gd name="T6" fmla="*/ 1 w 147"/>
                <a:gd name="T7" fmla="*/ 0 h 95"/>
                <a:gd name="T8" fmla="*/ 1 w 147"/>
                <a:gd name="T9" fmla="*/ 0 h 95"/>
                <a:gd name="T10" fmla="*/ 1 w 147"/>
                <a:gd name="T11" fmla="*/ 0 h 95"/>
                <a:gd name="T12" fmla="*/ 1 w 147"/>
                <a:gd name="T13" fmla="*/ 0 h 95"/>
                <a:gd name="T14" fmla="*/ 1 w 147"/>
                <a:gd name="T15" fmla="*/ 0 h 95"/>
                <a:gd name="T16" fmla="*/ 1 w 147"/>
                <a:gd name="T17" fmla="*/ 0 h 95"/>
                <a:gd name="T18" fmla="*/ 1 w 147"/>
                <a:gd name="T19" fmla="*/ 0 h 95"/>
                <a:gd name="T20" fmla="*/ 1 w 147"/>
                <a:gd name="T21" fmla="*/ 0 h 95"/>
                <a:gd name="T22" fmla="*/ 1 w 147"/>
                <a:gd name="T23" fmla="*/ 0 h 95"/>
                <a:gd name="T24" fmla="*/ 1 w 147"/>
                <a:gd name="T25" fmla="*/ 0 h 95"/>
                <a:gd name="T26" fmla="*/ 1 w 147"/>
                <a:gd name="T27" fmla="*/ 0 h 95"/>
                <a:gd name="T28" fmla="*/ 1 w 147"/>
                <a:gd name="T29" fmla="*/ 0 h 95"/>
                <a:gd name="T30" fmla="*/ 1 w 147"/>
                <a:gd name="T31" fmla="*/ 0 h 95"/>
                <a:gd name="T32" fmla="*/ 1 w 147"/>
                <a:gd name="T33" fmla="*/ 0 h 95"/>
                <a:gd name="T34" fmla="*/ 1 w 147"/>
                <a:gd name="T35" fmla="*/ 0 h 95"/>
                <a:gd name="T36" fmla="*/ 1 w 147"/>
                <a:gd name="T37" fmla="*/ 0 h 95"/>
                <a:gd name="T38" fmla="*/ 1 w 147"/>
                <a:gd name="T39" fmla="*/ 0 h 95"/>
                <a:gd name="T40" fmla="*/ 1 w 147"/>
                <a:gd name="T41" fmla="*/ 0 h 95"/>
                <a:gd name="T42" fmla="*/ 1 w 147"/>
                <a:gd name="T43" fmla="*/ 0 h 95"/>
                <a:gd name="T44" fmla="*/ 1 w 147"/>
                <a:gd name="T45" fmla="*/ 0 h 95"/>
                <a:gd name="T46" fmla="*/ 1 w 147"/>
                <a:gd name="T47" fmla="*/ 0 h 95"/>
                <a:gd name="T48" fmla="*/ 0 w 147"/>
                <a:gd name="T49" fmla="*/ 0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7"/>
                <a:gd name="T76" fmla="*/ 0 h 95"/>
                <a:gd name="T77" fmla="*/ 147 w 147"/>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7" h="95">
                  <a:moveTo>
                    <a:pt x="0" y="5"/>
                  </a:moveTo>
                  <a:lnTo>
                    <a:pt x="22" y="2"/>
                  </a:lnTo>
                  <a:lnTo>
                    <a:pt x="45" y="0"/>
                  </a:lnTo>
                  <a:lnTo>
                    <a:pt x="68" y="3"/>
                  </a:lnTo>
                  <a:lnTo>
                    <a:pt x="91" y="8"/>
                  </a:lnTo>
                  <a:lnTo>
                    <a:pt x="111" y="17"/>
                  </a:lnTo>
                  <a:lnTo>
                    <a:pt x="128" y="29"/>
                  </a:lnTo>
                  <a:lnTo>
                    <a:pt x="141" y="44"/>
                  </a:lnTo>
                  <a:lnTo>
                    <a:pt x="147" y="63"/>
                  </a:lnTo>
                  <a:lnTo>
                    <a:pt x="146" y="79"/>
                  </a:lnTo>
                  <a:lnTo>
                    <a:pt x="141" y="89"/>
                  </a:lnTo>
                  <a:lnTo>
                    <a:pt x="130" y="94"/>
                  </a:lnTo>
                  <a:lnTo>
                    <a:pt x="119" y="95"/>
                  </a:lnTo>
                  <a:lnTo>
                    <a:pt x="105" y="90"/>
                  </a:lnTo>
                  <a:lnTo>
                    <a:pt x="93" y="82"/>
                  </a:lnTo>
                  <a:lnTo>
                    <a:pt x="83" y="70"/>
                  </a:lnTo>
                  <a:lnTo>
                    <a:pt x="77" y="55"/>
                  </a:lnTo>
                  <a:lnTo>
                    <a:pt x="71" y="43"/>
                  </a:lnTo>
                  <a:lnTo>
                    <a:pt x="62" y="33"/>
                  </a:lnTo>
                  <a:lnTo>
                    <a:pt x="50" y="23"/>
                  </a:lnTo>
                  <a:lnTo>
                    <a:pt x="36" y="17"/>
                  </a:lnTo>
                  <a:lnTo>
                    <a:pt x="22" y="12"/>
                  </a:lnTo>
                  <a:lnTo>
                    <a:pt x="10" y="7"/>
                  </a:lnTo>
                  <a:lnTo>
                    <a:pt x="3" y="6"/>
                  </a:lnTo>
                  <a:lnTo>
                    <a:pt x="0" y="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39" name="Freeform 55">
              <a:extLst>
                <a:ext uri="{FF2B5EF4-FFF2-40B4-BE49-F238E27FC236}">
                  <a16:creationId xmlns:a16="http://schemas.microsoft.com/office/drawing/2014/main" id="{4FFAC01A-C153-4EDE-A507-D1CFBC26456A}"/>
                </a:ext>
              </a:extLst>
            </p:cNvPr>
            <p:cNvSpPr>
              <a:spLocks/>
            </p:cNvSpPr>
            <p:nvPr/>
          </p:nvSpPr>
          <p:spPr bwMode="auto">
            <a:xfrm>
              <a:off x="2357" y="2414"/>
              <a:ext cx="43" cy="77"/>
            </a:xfrm>
            <a:custGeom>
              <a:avLst/>
              <a:gdLst>
                <a:gd name="T0" fmla="*/ 0 w 87"/>
                <a:gd name="T1" fmla="*/ 0 h 154"/>
                <a:gd name="T2" fmla="*/ 0 w 87"/>
                <a:gd name="T3" fmla="*/ 1 h 154"/>
                <a:gd name="T4" fmla="*/ 0 w 87"/>
                <a:gd name="T5" fmla="*/ 1 h 154"/>
                <a:gd name="T6" fmla="*/ 0 w 87"/>
                <a:gd name="T7" fmla="*/ 1 h 154"/>
                <a:gd name="T8" fmla="*/ 0 w 87"/>
                <a:gd name="T9" fmla="*/ 1 h 154"/>
                <a:gd name="T10" fmla="*/ 0 w 87"/>
                <a:gd name="T11" fmla="*/ 1 h 154"/>
                <a:gd name="T12" fmla="*/ 0 w 87"/>
                <a:gd name="T13" fmla="*/ 1 h 154"/>
                <a:gd name="T14" fmla="*/ 0 w 87"/>
                <a:gd name="T15" fmla="*/ 1 h 154"/>
                <a:gd name="T16" fmla="*/ 0 w 87"/>
                <a:gd name="T17" fmla="*/ 1 h 154"/>
                <a:gd name="T18" fmla="*/ 0 w 87"/>
                <a:gd name="T19" fmla="*/ 1 h 154"/>
                <a:gd name="T20" fmla="*/ 0 w 87"/>
                <a:gd name="T21" fmla="*/ 1 h 154"/>
                <a:gd name="T22" fmla="*/ 0 w 87"/>
                <a:gd name="T23" fmla="*/ 1 h 154"/>
                <a:gd name="T24" fmla="*/ 0 w 87"/>
                <a:gd name="T25" fmla="*/ 1 h 154"/>
                <a:gd name="T26" fmla="*/ 0 w 87"/>
                <a:gd name="T27" fmla="*/ 1 h 154"/>
                <a:gd name="T28" fmla="*/ 0 w 87"/>
                <a:gd name="T29" fmla="*/ 1 h 154"/>
                <a:gd name="T30" fmla="*/ 0 w 87"/>
                <a:gd name="T31" fmla="*/ 1 h 154"/>
                <a:gd name="T32" fmla="*/ 0 w 87"/>
                <a:gd name="T33" fmla="*/ 1 h 154"/>
                <a:gd name="T34" fmla="*/ 0 w 87"/>
                <a:gd name="T35" fmla="*/ 1 h 154"/>
                <a:gd name="T36" fmla="*/ 0 w 87"/>
                <a:gd name="T37" fmla="*/ 1 h 154"/>
                <a:gd name="T38" fmla="*/ 0 w 87"/>
                <a:gd name="T39" fmla="*/ 1 h 154"/>
                <a:gd name="T40" fmla="*/ 0 w 87"/>
                <a:gd name="T41" fmla="*/ 1 h 154"/>
                <a:gd name="T42" fmla="*/ 0 w 87"/>
                <a:gd name="T43" fmla="*/ 1 h 154"/>
                <a:gd name="T44" fmla="*/ 0 w 87"/>
                <a:gd name="T45" fmla="*/ 1 h 154"/>
                <a:gd name="T46" fmla="*/ 0 w 87"/>
                <a:gd name="T47" fmla="*/ 1 h 154"/>
                <a:gd name="T48" fmla="*/ 0 w 87"/>
                <a:gd name="T49" fmla="*/ 0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7"/>
                <a:gd name="T76" fmla="*/ 0 h 154"/>
                <a:gd name="T77" fmla="*/ 87 w 87"/>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7" h="154">
                  <a:moveTo>
                    <a:pt x="0" y="0"/>
                  </a:moveTo>
                  <a:lnTo>
                    <a:pt x="20" y="10"/>
                  </a:lnTo>
                  <a:lnTo>
                    <a:pt x="38" y="24"/>
                  </a:lnTo>
                  <a:lnTo>
                    <a:pt x="56" y="40"/>
                  </a:lnTo>
                  <a:lnTo>
                    <a:pt x="69" y="59"/>
                  </a:lnTo>
                  <a:lnTo>
                    <a:pt x="81" y="78"/>
                  </a:lnTo>
                  <a:lnTo>
                    <a:pt x="87" y="98"/>
                  </a:lnTo>
                  <a:lnTo>
                    <a:pt x="87" y="119"/>
                  </a:lnTo>
                  <a:lnTo>
                    <a:pt x="81" y="137"/>
                  </a:lnTo>
                  <a:lnTo>
                    <a:pt x="71" y="150"/>
                  </a:lnTo>
                  <a:lnTo>
                    <a:pt x="59" y="154"/>
                  </a:lnTo>
                  <a:lnTo>
                    <a:pt x="49" y="152"/>
                  </a:lnTo>
                  <a:lnTo>
                    <a:pt x="38" y="144"/>
                  </a:lnTo>
                  <a:lnTo>
                    <a:pt x="30" y="133"/>
                  </a:lnTo>
                  <a:lnTo>
                    <a:pt x="26" y="119"/>
                  </a:lnTo>
                  <a:lnTo>
                    <a:pt x="26" y="103"/>
                  </a:lnTo>
                  <a:lnTo>
                    <a:pt x="30" y="88"/>
                  </a:lnTo>
                  <a:lnTo>
                    <a:pt x="34" y="74"/>
                  </a:lnTo>
                  <a:lnTo>
                    <a:pt x="31" y="60"/>
                  </a:lnTo>
                  <a:lnTo>
                    <a:pt x="27" y="45"/>
                  </a:lnTo>
                  <a:lnTo>
                    <a:pt x="21" y="31"/>
                  </a:lnTo>
                  <a:lnTo>
                    <a:pt x="14" y="19"/>
                  </a:lnTo>
                  <a:lnTo>
                    <a:pt x="7" y="9"/>
                  </a:lnTo>
                  <a:lnTo>
                    <a:pt x="3" y="2"/>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0" name="Freeform 56">
              <a:extLst>
                <a:ext uri="{FF2B5EF4-FFF2-40B4-BE49-F238E27FC236}">
                  <a16:creationId xmlns:a16="http://schemas.microsoft.com/office/drawing/2014/main" id="{B4FF1CF3-6F81-4C1C-96D3-855AC64FC4C2}"/>
                </a:ext>
              </a:extLst>
            </p:cNvPr>
            <p:cNvSpPr>
              <a:spLocks/>
            </p:cNvSpPr>
            <p:nvPr/>
          </p:nvSpPr>
          <p:spPr bwMode="auto">
            <a:xfrm>
              <a:off x="2359" y="2373"/>
              <a:ext cx="81" cy="34"/>
            </a:xfrm>
            <a:custGeom>
              <a:avLst/>
              <a:gdLst>
                <a:gd name="T0" fmla="*/ 0 w 161"/>
                <a:gd name="T1" fmla="*/ 0 h 69"/>
                <a:gd name="T2" fmla="*/ 1 w 161"/>
                <a:gd name="T3" fmla="*/ 0 h 69"/>
                <a:gd name="T4" fmla="*/ 1 w 161"/>
                <a:gd name="T5" fmla="*/ 0 h 69"/>
                <a:gd name="T6" fmla="*/ 1 w 161"/>
                <a:gd name="T7" fmla="*/ 0 h 69"/>
                <a:gd name="T8" fmla="*/ 1 w 161"/>
                <a:gd name="T9" fmla="*/ 0 h 69"/>
                <a:gd name="T10" fmla="*/ 1 w 161"/>
                <a:gd name="T11" fmla="*/ 0 h 69"/>
                <a:gd name="T12" fmla="*/ 1 w 161"/>
                <a:gd name="T13" fmla="*/ 0 h 69"/>
                <a:gd name="T14" fmla="*/ 1 w 161"/>
                <a:gd name="T15" fmla="*/ 0 h 69"/>
                <a:gd name="T16" fmla="*/ 1 w 161"/>
                <a:gd name="T17" fmla="*/ 0 h 69"/>
                <a:gd name="T18" fmla="*/ 1 w 161"/>
                <a:gd name="T19" fmla="*/ 0 h 69"/>
                <a:gd name="T20" fmla="*/ 1 w 161"/>
                <a:gd name="T21" fmla="*/ 0 h 69"/>
                <a:gd name="T22" fmla="*/ 1 w 161"/>
                <a:gd name="T23" fmla="*/ 0 h 69"/>
                <a:gd name="T24" fmla="*/ 1 w 161"/>
                <a:gd name="T25" fmla="*/ 0 h 69"/>
                <a:gd name="T26" fmla="*/ 1 w 161"/>
                <a:gd name="T27" fmla="*/ 0 h 69"/>
                <a:gd name="T28" fmla="*/ 1 w 161"/>
                <a:gd name="T29" fmla="*/ 0 h 69"/>
                <a:gd name="T30" fmla="*/ 1 w 161"/>
                <a:gd name="T31" fmla="*/ 0 h 69"/>
                <a:gd name="T32" fmla="*/ 1 w 161"/>
                <a:gd name="T33" fmla="*/ 0 h 69"/>
                <a:gd name="T34" fmla="*/ 1 w 161"/>
                <a:gd name="T35" fmla="*/ 0 h 69"/>
                <a:gd name="T36" fmla="*/ 1 w 161"/>
                <a:gd name="T37" fmla="*/ 0 h 69"/>
                <a:gd name="T38" fmla="*/ 1 w 161"/>
                <a:gd name="T39" fmla="*/ 0 h 69"/>
                <a:gd name="T40" fmla="*/ 1 w 161"/>
                <a:gd name="T41" fmla="*/ 0 h 69"/>
                <a:gd name="T42" fmla="*/ 1 w 161"/>
                <a:gd name="T43" fmla="*/ 0 h 69"/>
                <a:gd name="T44" fmla="*/ 1 w 161"/>
                <a:gd name="T45" fmla="*/ 0 h 69"/>
                <a:gd name="T46" fmla="*/ 1 w 161"/>
                <a:gd name="T47" fmla="*/ 0 h 69"/>
                <a:gd name="T48" fmla="*/ 0 w 161"/>
                <a:gd name="T49" fmla="*/ 0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1"/>
                <a:gd name="T76" fmla="*/ 0 h 69"/>
                <a:gd name="T77" fmla="*/ 161 w 161"/>
                <a:gd name="T78" fmla="*/ 69 h 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1" h="69">
                  <a:moveTo>
                    <a:pt x="0" y="69"/>
                  </a:moveTo>
                  <a:lnTo>
                    <a:pt x="14" y="52"/>
                  </a:lnTo>
                  <a:lnTo>
                    <a:pt x="30" y="36"/>
                  </a:lnTo>
                  <a:lnTo>
                    <a:pt x="49" y="22"/>
                  </a:lnTo>
                  <a:lnTo>
                    <a:pt x="69" y="11"/>
                  </a:lnTo>
                  <a:lnTo>
                    <a:pt x="90" y="4"/>
                  </a:lnTo>
                  <a:lnTo>
                    <a:pt x="110" y="0"/>
                  </a:lnTo>
                  <a:lnTo>
                    <a:pt x="130" y="4"/>
                  </a:lnTo>
                  <a:lnTo>
                    <a:pt x="147" y="13"/>
                  </a:lnTo>
                  <a:lnTo>
                    <a:pt x="158" y="25"/>
                  </a:lnTo>
                  <a:lnTo>
                    <a:pt x="161" y="37"/>
                  </a:lnTo>
                  <a:lnTo>
                    <a:pt x="156" y="47"/>
                  </a:lnTo>
                  <a:lnTo>
                    <a:pt x="148" y="55"/>
                  </a:lnTo>
                  <a:lnTo>
                    <a:pt x="136" y="61"/>
                  </a:lnTo>
                  <a:lnTo>
                    <a:pt x="121" y="64"/>
                  </a:lnTo>
                  <a:lnTo>
                    <a:pt x="105" y="61"/>
                  </a:lnTo>
                  <a:lnTo>
                    <a:pt x="90" y="54"/>
                  </a:lnTo>
                  <a:lnTo>
                    <a:pt x="77" y="49"/>
                  </a:lnTo>
                  <a:lnTo>
                    <a:pt x="63" y="47"/>
                  </a:lnTo>
                  <a:lnTo>
                    <a:pt x="48" y="50"/>
                  </a:lnTo>
                  <a:lnTo>
                    <a:pt x="34" y="54"/>
                  </a:lnTo>
                  <a:lnTo>
                    <a:pt x="21" y="59"/>
                  </a:lnTo>
                  <a:lnTo>
                    <a:pt x="10" y="64"/>
                  </a:lnTo>
                  <a:lnTo>
                    <a:pt x="2" y="68"/>
                  </a:lnTo>
                  <a:lnTo>
                    <a:pt x="0" y="69"/>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1" name="Freeform 57">
              <a:extLst>
                <a:ext uri="{FF2B5EF4-FFF2-40B4-BE49-F238E27FC236}">
                  <a16:creationId xmlns:a16="http://schemas.microsoft.com/office/drawing/2014/main" id="{75A61E2C-82E3-4484-87C5-9788643D7197}"/>
                </a:ext>
              </a:extLst>
            </p:cNvPr>
            <p:cNvSpPr>
              <a:spLocks/>
            </p:cNvSpPr>
            <p:nvPr/>
          </p:nvSpPr>
          <p:spPr bwMode="auto">
            <a:xfrm>
              <a:off x="2356" y="2338"/>
              <a:ext cx="57" cy="66"/>
            </a:xfrm>
            <a:custGeom>
              <a:avLst/>
              <a:gdLst>
                <a:gd name="T0" fmla="*/ 0 w 114"/>
                <a:gd name="T1" fmla="*/ 0 h 133"/>
                <a:gd name="T2" fmla="*/ 1 w 114"/>
                <a:gd name="T3" fmla="*/ 0 h 133"/>
                <a:gd name="T4" fmla="*/ 1 w 114"/>
                <a:gd name="T5" fmla="*/ 0 h 133"/>
                <a:gd name="T6" fmla="*/ 1 w 114"/>
                <a:gd name="T7" fmla="*/ 0 h 133"/>
                <a:gd name="T8" fmla="*/ 1 w 114"/>
                <a:gd name="T9" fmla="*/ 0 h 133"/>
                <a:gd name="T10" fmla="*/ 1 w 114"/>
                <a:gd name="T11" fmla="*/ 0 h 133"/>
                <a:gd name="T12" fmla="*/ 1 w 114"/>
                <a:gd name="T13" fmla="*/ 0 h 133"/>
                <a:gd name="T14" fmla="*/ 1 w 114"/>
                <a:gd name="T15" fmla="*/ 0 h 133"/>
                <a:gd name="T16" fmla="*/ 1 w 114"/>
                <a:gd name="T17" fmla="*/ 0 h 133"/>
                <a:gd name="T18" fmla="*/ 1 w 114"/>
                <a:gd name="T19" fmla="*/ 0 h 133"/>
                <a:gd name="T20" fmla="*/ 1 w 114"/>
                <a:gd name="T21" fmla="*/ 0 h 133"/>
                <a:gd name="T22" fmla="*/ 1 w 114"/>
                <a:gd name="T23" fmla="*/ 0 h 133"/>
                <a:gd name="T24" fmla="*/ 1 w 114"/>
                <a:gd name="T25" fmla="*/ 0 h 133"/>
                <a:gd name="T26" fmla="*/ 1 w 114"/>
                <a:gd name="T27" fmla="*/ 0 h 133"/>
                <a:gd name="T28" fmla="*/ 1 w 114"/>
                <a:gd name="T29" fmla="*/ 0 h 133"/>
                <a:gd name="T30" fmla="*/ 1 w 114"/>
                <a:gd name="T31" fmla="*/ 0 h 133"/>
                <a:gd name="T32" fmla="*/ 1 w 114"/>
                <a:gd name="T33" fmla="*/ 0 h 133"/>
                <a:gd name="T34" fmla="*/ 1 w 114"/>
                <a:gd name="T35" fmla="*/ 0 h 133"/>
                <a:gd name="T36" fmla="*/ 1 w 114"/>
                <a:gd name="T37" fmla="*/ 0 h 133"/>
                <a:gd name="T38" fmla="*/ 1 w 114"/>
                <a:gd name="T39" fmla="*/ 0 h 133"/>
                <a:gd name="T40" fmla="*/ 1 w 114"/>
                <a:gd name="T41" fmla="*/ 0 h 133"/>
                <a:gd name="T42" fmla="*/ 1 w 114"/>
                <a:gd name="T43" fmla="*/ 0 h 133"/>
                <a:gd name="T44" fmla="*/ 1 w 114"/>
                <a:gd name="T45" fmla="*/ 0 h 133"/>
                <a:gd name="T46" fmla="*/ 1 w 114"/>
                <a:gd name="T47" fmla="*/ 0 h 133"/>
                <a:gd name="T48" fmla="*/ 0 w 114"/>
                <a:gd name="T49" fmla="*/ 0 h 1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33"/>
                <a:gd name="T77" fmla="*/ 114 w 114"/>
                <a:gd name="T78" fmla="*/ 133 h 1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33">
                  <a:moveTo>
                    <a:pt x="0" y="133"/>
                  </a:moveTo>
                  <a:lnTo>
                    <a:pt x="1" y="111"/>
                  </a:lnTo>
                  <a:lnTo>
                    <a:pt x="5" y="88"/>
                  </a:lnTo>
                  <a:lnTo>
                    <a:pt x="11" y="65"/>
                  </a:lnTo>
                  <a:lnTo>
                    <a:pt x="22" y="44"/>
                  </a:lnTo>
                  <a:lnTo>
                    <a:pt x="35" y="25"/>
                  </a:lnTo>
                  <a:lnTo>
                    <a:pt x="49" y="12"/>
                  </a:lnTo>
                  <a:lnTo>
                    <a:pt x="67" y="2"/>
                  </a:lnTo>
                  <a:lnTo>
                    <a:pt x="86" y="0"/>
                  </a:lnTo>
                  <a:lnTo>
                    <a:pt x="102" y="4"/>
                  </a:lnTo>
                  <a:lnTo>
                    <a:pt x="112" y="12"/>
                  </a:lnTo>
                  <a:lnTo>
                    <a:pt x="114" y="22"/>
                  </a:lnTo>
                  <a:lnTo>
                    <a:pt x="112" y="35"/>
                  </a:lnTo>
                  <a:lnTo>
                    <a:pt x="105" y="46"/>
                  </a:lnTo>
                  <a:lnTo>
                    <a:pt x="94" y="56"/>
                  </a:lnTo>
                  <a:lnTo>
                    <a:pt x="81" y="65"/>
                  </a:lnTo>
                  <a:lnTo>
                    <a:pt x="64" y="67"/>
                  </a:lnTo>
                  <a:lnTo>
                    <a:pt x="52" y="69"/>
                  </a:lnTo>
                  <a:lnTo>
                    <a:pt x="39" y="77"/>
                  </a:lnTo>
                  <a:lnTo>
                    <a:pt x="29" y="88"/>
                  </a:lnTo>
                  <a:lnTo>
                    <a:pt x="18" y="99"/>
                  </a:lnTo>
                  <a:lnTo>
                    <a:pt x="11" y="112"/>
                  </a:lnTo>
                  <a:lnTo>
                    <a:pt x="5" y="122"/>
                  </a:lnTo>
                  <a:lnTo>
                    <a:pt x="1" y="130"/>
                  </a:lnTo>
                  <a:lnTo>
                    <a:pt x="0" y="13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2" name="Freeform 58">
              <a:extLst>
                <a:ext uri="{FF2B5EF4-FFF2-40B4-BE49-F238E27FC236}">
                  <a16:creationId xmlns:a16="http://schemas.microsoft.com/office/drawing/2014/main" id="{8DF8C883-3A4F-4ADD-97CE-40DC59657033}"/>
                </a:ext>
              </a:extLst>
            </p:cNvPr>
            <p:cNvSpPr>
              <a:spLocks/>
            </p:cNvSpPr>
            <p:nvPr/>
          </p:nvSpPr>
          <p:spPr bwMode="auto">
            <a:xfrm>
              <a:off x="2332" y="2318"/>
              <a:ext cx="35" cy="82"/>
            </a:xfrm>
            <a:custGeom>
              <a:avLst/>
              <a:gdLst>
                <a:gd name="T0" fmla="*/ 1 w 70"/>
                <a:gd name="T1" fmla="*/ 1 h 163"/>
                <a:gd name="T2" fmla="*/ 1 w 70"/>
                <a:gd name="T3" fmla="*/ 1 h 163"/>
                <a:gd name="T4" fmla="*/ 1 w 70"/>
                <a:gd name="T5" fmla="*/ 1 h 163"/>
                <a:gd name="T6" fmla="*/ 1 w 70"/>
                <a:gd name="T7" fmla="*/ 1 h 163"/>
                <a:gd name="T8" fmla="*/ 0 w 70"/>
                <a:gd name="T9" fmla="*/ 1 h 163"/>
                <a:gd name="T10" fmla="*/ 0 w 70"/>
                <a:gd name="T11" fmla="*/ 1 h 163"/>
                <a:gd name="T12" fmla="*/ 1 w 70"/>
                <a:gd name="T13" fmla="*/ 1 h 163"/>
                <a:gd name="T14" fmla="*/ 1 w 70"/>
                <a:gd name="T15" fmla="*/ 1 h 163"/>
                <a:gd name="T16" fmla="*/ 1 w 70"/>
                <a:gd name="T17" fmla="*/ 1 h 163"/>
                <a:gd name="T18" fmla="*/ 1 w 70"/>
                <a:gd name="T19" fmla="*/ 0 h 163"/>
                <a:gd name="T20" fmla="*/ 1 w 70"/>
                <a:gd name="T21" fmla="*/ 1 h 163"/>
                <a:gd name="T22" fmla="*/ 1 w 70"/>
                <a:gd name="T23" fmla="*/ 1 h 163"/>
                <a:gd name="T24" fmla="*/ 1 w 70"/>
                <a:gd name="T25" fmla="*/ 1 h 163"/>
                <a:gd name="T26" fmla="*/ 1 w 70"/>
                <a:gd name="T27" fmla="*/ 1 h 163"/>
                <a:gd name="T28" fmla="*/ 1 w 70"/>
                <a:gd name="T29" fmla="*/ 1 h 163"/>
                <a:gd name="T30" fmla="*/ 1 w 70"/>
                <a:gd name="T31" fmla="*/ 1 h 163"/>
                <a:gd name="T32" fmla="*/ 1 w 70"/>
                <a:gd name="T33" fmla="*/ 1 h 163"/>
                <a:gd name="T34" fmla="*/ 1 w 70"/>
                <a:gd name="T35" fmla="*/ 1 h 163"/>
                <a:gd name="T36" fmla="*/ 1 w 70"/>
                <a:gd name="T37" fmla="*/ 1 h 163"/>
                <a:gd name="T38" fmla="*/ 1 w 70"/>
                <a:gd name="T39" fmla="*/ 1 h 163"/>
                <a:gd name="T40" fmla="*/ 1 w 70"/>
                <a:gd name="T41" fmla="*/ 1 h 1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0"/>
                <a:gd name="T64" fmla="*/ 0 h 163"/>
                <a:gd name="T65" fmla="*/ 70 w 70"/>
                <a:gd name="T66" fmla="*/ 163 h 1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0" h="163">
                  <a:moveTo>
                    <a:pt x="30" y="163"/>
                  </a:moveTo>
                  <a:lnTo>
                    <a:pt x="18" y="145"/>
                  </a:lnTo>
                  <a:lnTo>
                    <a:pt x="9" y="124"/>
                  </a:lnTo>
                  <a:lnTo>
                    <a:pt x="3" y="101"/>
                  </a:lnTo>
                  <a:lnTo>
                    <a:pt x="0" y="78"/>
                  </a:lnTo>
                  <a:lnTo>
                    <a:pt x="0" y="56"/>
                  </a:lnTo>
                  <a:lnTo>
                    <a:pt x="4" y="36"/>
                  </a:lnTo>
                  <a:lnTo>
                    <a:pt x="13" y="18"/>
                  </a:lnTo>
                  <a:lnTo>
                    <a:pt x="28" y="6"/>
                  </a:lnTo>
                  <a:lnTo>
                    <a:pt x="43" y="0"/>
                  </a:lnTo>
                  <a:lnTo>
                    <a:pt x="56" y="2"/>
                  </a:lnTo>
                  <a:lnTo>
                    <a:pt x="64" y="9"/>
                  </a:lnTo>
                  <a:lnTo>
                    <a:pt x="70" y="21"/>
                  </a:lnTo>
                  <a:lnTo>
                    <a:pt x="70" y="34"/>
                  </a:lnTo>
                  <a:lnTo>
                    <a:pt x="68" y="48"/>
                  </a:lnTo>
                  <a:lnTo>
                    <a:pt x="59" y="62"/>
                  </a:lnTo>
                  <a:lnTo>
                    <a:pt x="48" y="74"/>
                  </a:lnTo>
                  <a:lnTo>
                    <a:pt x="33" y="97"/>
                  </a:lnTo>
                  <a:lnTo>
                    <a:pt x="27" y="127"/>
                  </a:lnTo>
                  <a:lnTo>
                    <a:pt x="28" y="152"/>
                  </a:lnTo>
                  <a:lnTo>
                    <a:pt x="30" y="16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3" name="Freeform 59">
              <a:extLst>
                <a:ext uri="{FF2B5EF4-FFF2-40B4-BE49-F238E27FC236}">
                  <a16:creationId xmlns:a16="http://schemas.microsoft.com/office/drawing/2014/main" id="{B5CF3C18-7B45-4D43-B9EA-01DE66B1B39F}"/>
                </a:ext>
              </a:extLst>
            </p:cNvPr>
            <p:cNvSpPr>
              <a:spLocks/>
            </p:cNvSpPr>
            <p:nvPr/>
          </p:nvSpPr>
          <p:spPr bwMode="auto">
            <a:xfrm>
              <a:off x="2376" y="1599"/>
              <a:ext cx="180" cy="174"/>
            </a:xfrm>
            <a:custGeom>
              <a:avLst/>
              <a:gdLst>
                <a:gd name="T0" fmla="*/ 0 w 361"/>
                <a:gd name="T1" fmla="*/ 1 h 348"/>
                <a:gd name="T2" fmla="*/ 0 w 361"/>
                <a:gd name="T3" fmla="*/ 1 h 348"/>
                <a:gd name="T4" fmla="*/ 0 w 361"/>
                <a:gd name="T5" fmla="*/ 0 h 348"/>
                <a:gd name="T6" fmla="*/ 0 w 361"/>
                <a:gd name="T7" fmla="*/ 0 h 348"/>
                <a:gd name="T8" fmla="*/ 0 w 361"/>
                <a:gd name="T9" fmla="*/ 1 h 348"/>
                <a:gd name="T10" fmla="*/ 0 w 361"/>
                <a:gd name="T11" fmla="*/ 1 h 348"/>
                <a:gd name="T12" fmla="*/ 0 w 361"/>
                <a:gd name="T13" fmla="*/ 1 h 348"/>
                <a:gd name="T14" fmla="*/ 0 w 361"/>
                <a:gd name="T15" fmla="*/ 1 h 348"/>
                <a:gd name="T16" fmla="*/ 0 w 361"/>
                <a:gd name="T17" fmla="*/ 1 h 348"/>
                <a:gd name="T18" fmla="*/ 0 w 361"/>
                <a:gd name="T19" fmla="*/ 1 h 348"/>
                <a:gd name="T20" fmla="*/ 0 w 361"/>
                <a:gd name="T21" fmla="*/ 1 h 348"/>
                <a:gd name="T22" fmla="*/ 0 w 361"/>
                <a:gd name="T23" fmla="*/ 1 h 348"/>
                <a:gd name="T24" fmla="*/ 0 w 361"/>
                <a:gd name="T25" fmla="*/ 1 h 348"/>
                <a:gd name="T26" fmla="*/ 0 w 361"/>
                <a:gd name="T27" fmla="*/ 1 h 348"/>
                <a:gd name="T28" fmla="*/ 0 w 361"/>
                <a:gd name="T29" fmla="*/ 1 h 348"/>
                <a:gd name="T30" fmla="*/ 0 w 361"/>
                <a:gd name="T31" fmla="*/ 1 h 348"/>
                <a:gd name="T32" fmla="*/ 0 w 361"/>
                <a:gd name="T33" fmla="*/ 1 h 348"/>
                <a:gd name="T34" fmla="*/ 0 w 361"/>
                <a:gd name="T35" fmla="*/ 1 h 348"/>
                <a:gd name="T36" fmla="*/ 0 w 361"/>
                <a:gd name="T37" fmla="*/ 1 h 348"/>
                <a:gd name="T38" fmla="*/ 0 w 361"/>
                <a:gd name="T39" fmla="*/ 1 h 348"/>
                <a:gd name="T40" fmla="*/ 0 w 361"/>
                <a:gd name="T41" fmla="*/ 1 h 348"/>
                <a:gd name="T42" fmla="*/ 0 w 361"/>
                <a:gd name="T43" fmla="*/ 1 h 348"/>
                <a:gd name="T44" fmla="*/ 0 w 361"/>
                <a:gd name="T45" fmla="*/ 1 h 348"/>
                <a:gd name="T46" fmla="*/ 0 w 361"/>
                <a:gd name="T47" fmla="*/ 1 h 348"/>
                <a:gd name="T48" fmla="*/ 0 w 361"/>
                <a:gd name="T49" fmla="*/ 1 h 348"/>
                <a:gd name="T50" fmla="*/ 0 w 361"/>
                <a:gd name="T51" fmla="*/ 1 h 348"/>
                <a:gd name="T52" fmla="*/ 0 w 361"/>
                <a:gd name="T53" fmla="*/ 1 h 348"/>
                <a:gd name="T54" fmla="*/ 0 w 361"/>
                <a:gd name="T55" fmla="*/ 1 h 348"/>
                <a:gd name="T56" fmla="*/ 0 w 361"/>
                <a:gd name="T57" fmla="*/ 1 h 348"/>
                <a:gd name="T58" fmla="*/ 0 w 361"/>
                <a:gd name="T59" fmla="*/ 1 h 348"/>
                <a:gd name="T60" fmla="*/ 0 w 361"/>
                <a:gd name="T61" fmla="*/ 1 h 348"/>
                <a:gd name="T62" fmla="*/ 0 w 361"/>
                <a:gd name="T63" fmla="*/ 1 h 348"/>
                <a:gd name="T64" fmla="*/ 0 w 361"/>
                <a:gd name="T65" fmla="*/ 1 h 348"/>
                <a:gd name="T66" fmla="*/ 0 w 361"/>
                <a:gd name="T67" fmla="*/ 1 h 348"/>
                <a:gd name="T68" fmla="*/ 0 w 361"/>
                <a:gd name="T69" fmla="*/ 1 h 348"/>
                <a:gd name="T70" fmla="*/ 0 w 361"/>
                <a:gd name="T71" fmla="*/ 1 h 348"/>
                <a:gd name="T72" fmla="*/ 0 w 361"/>
                <a:gd name="T73" fmla="*/ 1 h 348"/>
                <a:gd name="T74" fmla="*/ 0 w 361"/>
                <a:gd name="T75" fmla="*/ 1 h 348"/>
                <a:gd name="T76" fmla="*/ 0 w 361"/>
                <a:gd name="T77" fmla="*/ 1 h 348"/>
                <a:gd name="T78" fmla="*/ 0 w 361"/>
                <a:gd name="T79" fmla="*/ 1 h 348"/>
                <a:gd name="T80" fmla="*/ 0 w 361"/>
                <a:gd name="T81" fmla="*/ 1 h 3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1"/>
                <a:gd name="T124" fmla="*/ 0 h 348"/>
                <a:gd name="T125" fmla="*/ 361 w 361"/>
                <a:gd name="T126" fmla="*/ 348 h 3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1" h="348">
                  <a:moveTo>
                    <a:pt x="8" y="6"/>
                  </a:moveTo>
                  <a:lnTo>
                    <a:pt x="0" y="1"/>
                  </a:lnTo>
                  <a:lnTo>
                    <a:pt x="0" y="0"/>
                  </a:lnTo>
                  <a:lnTo>
                    <a:pt x="8" y="0"/>
                  </a:lnTo>
                  <a:lnTo>
                    <a:pt x="23" y="4"/>
                  </a:lnTo>
                  <a:lnTo>
                    <a:pt x="44" y="8"/>
                  </a:lnTo>
                  <a:lnTo>
                    <a:pt x="69" y="16"/>
                  </a:lnTo>
                  <a:lnTo>
                    <a:pt x="98" y="27"/>
                  </a:lnTo>
                  <a:lnTo>
                    <a:pt x="129" y="39"/>
                  </a:lnTo>
                  <a:lnTo>
                    <a:pt x="162" y="55"/>
                  </a:lnTo>
                  <a:lnTo>
                    <a:pt x="196" y="74"/>
                  </a:lnTo>
                  <a:lnTo>
                    <a:pt x="229" y="96"/>
                  </a:lnTo>
                  <a:lnTo>
                    <a:pt x="262" y="120"/>
                  </a:lnTo>
                  <a:lnTo>
                    <a:pt x="291" y="146"/>
                  </a:lnTo>
                  <a:lnTo>
                    <a:pt x="317" y="178"/>
                  </a:lnTo>
                  <a:lnTo>
                    <a:pt x="340" y="210"/>
                  </a:lnTo>
                  <a:lnTo>
                    <a:pt x="356" y="247"/>
                  </a:lnTo>
                  <a:lnTo>
                    <a:pt x="361" y="267"/>
                  </a:lnTo>
                  <a:lnTo>
                    <a:pt x="358" y="287"/>
                  </a:lnTo>
                  <a:lnTo>
                    <a:pt x="354" y="304"/>
                  </a:lnTo>
                  <a:lnTo>
                    <a:pt x="346" y="319"/>
                  </a:lnTo>
                  <a:lnTo>
                    <a:pt x="336" y="331"/>
                  </a:lnTo>
                  <a:lnTo>
                    <a:pt x="328" y="340"/>
                  </a:lnTo>
                  <a:lnTo>
                    <a:pt x="323" y="346"/>
                  </a:lnTo>
                  <a:lnTo>
                    <a:pt x="320" y="348"/>
                  </a:lnTo>
                  <a:lnTo>
                    <a:pt x="321" y="346"/>
                  </a:lnTo>
                  <a:lnTo>
                    <a:pt x="326" y="341"/>
                  </a:lnTo>
                  <a:lnTo>
                    <a:pt x="331" y="332"/>
                  </a:lnTo>
                  <a:lnTo>
                    <a:pt x="336" y="320"/>
                  </a:lnTo>
                  <a:lnTo>
                    <a:pt x="340" y="305"/>
                  </a:lnTo>
                  <a:lnTo>
                    <a:pt x="342" y="287"/>
                  </a:lnTo>
                  <a:lnTo>
                    <a:pt x="341" y="267"/>
                  </a:lnTo>
                  <a:lnTo>
                    <a:pt x="336" y="244"/>
                  </a:lnTo>
                  <a:lnTo>
                    <a:pt x="326" y="220"/>
                  </a:lnTo>
                  <a:lnTo>
                    <a:pt x="309" y="194"/>
                  </a:lnTo>
                  <a:lnTo>
                    <a:pt x="283" y="165"/>
                  </a:lnTo>
                  <a:lnTo>
                    <a:pt x="250" y="136"/>
                  </a:lnTo>
                  <a:lnTo>
                    <a:pt x="207" y="105"/>
                  </a:lnTo>
                  <a:lnTo>
                    <a:pt x="153" y="73"/>
                  </a:lnTo>
                  <a:lnTo>
                    <a:pt x="88" y="39"/>
                  </a:lnTo>
                  <a:lnTo>
                    <a:pt x="8" y="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4" name="Freeform 60">
              <a:extLst>
                <a:ext uri="{FF2B5EF4-FFF2-40B4-BE49-F238E27FC236}">
                  <a16:creationId xmlns:a16="http://schemas.microsoft.com/office/drawing/2014/main" id="{EADE160D-DADB-48A3-8D16-B52D43A26422}"/>
                </a:ext>
              </a:extLst>
            </p:cNvPr>
            <p:cNvSpPr>
              <a:spLocks/>
            </p:cNvSpPr>
            <p:nvPr/>
          </p:nvSpPr>
          <p:spPr bwMode="auto">
            <a:xfrm>
              <a:off x="2332" y="2439"/>
              <a:ext cx="63" cy="171"/>
            </a:xfrm>
            <a:custGeom>
              <a:avLst/>
              <a:gdLst>
                <a:gd name="T0" fmla="*/ 1 w 126"/>
                <a:gd name="T1" fmla="*/ 0 h 343"/>
                <a:gd name="T2" fmla="*/ 1 w 126"/>
                <a:gd name="T3" fmla="*/ 0 h 343"/>
                <a:gd name="T4" fmla="*/ 1 w 126"/>
                <a:gd name="T5" fmla="*/ 0 h 343"/>
                <a:gd name="T6" fmla="*/ 0 w 126"/>
                <a:gd name="T7" fmla="*/ 0 h 343"/>
                <a:gd name="T8" fmla="*/ 1 w 126"/>
                <a:gd name="T9" fmla="*/ 0 h 343"/>
                <a:gd name="T10" fmla="*/ 1 w 126"/>
                <a:gd name="T11" fmla="*/ 0 h 343"/>
                <a:gd name="T12" fmla="*/ 1 w 126"/>
                <a:gd name="T13" fmla="*/ 0 h 343"/>
                <a:gd name="T14" fmla="*/ 1 w 126"/>
                <a:gd name="T15" fmla="*/ 0 h 343"/>
                <a:gd name="T16" fmla="*/ 1 w 126"/>
                <a:gd name="T17" fmla="*/ 0 h 343"/>
                <a:gd name="T18" fmla="*/ 1 w 126"/>
                <a:gd name="T19" fmla="*/ 0 h 343"/>
                <a:gd name="T20" fmla="*/ 1 w 126"/>
                <a:gd name="T21" fmla="*/ 0 h 343"/>
                <a:gd name="T22" fmla="*/ 1 w 126"/>
                <a:gd name="T23" fmla="*/ 0 h 343"/>
                <a:gd name="T24" fmla="*/ 1 w 126"/>
                <a:gd name="T25" fmla="*/ 0 h 343"/>
                <a:gd name="T26" fmla="*/ 1 w 126"/>
                <a:gd name="T27" fmla="*/ 0 h 343"/>
                <a:gd name="T28" fmla="*/ 1 w 126"/>
                <a:gd name="T29" fmla="*/ 0 h 343"/>
                <a:gd name="T30" fmla="*/ 1 w 126"/>
                <a:gd name="T31" fmla="*/ 0 h 343"/>
                <a:gd name="T32" fmla="*/ 1 w 126"/>
                <a:gd name="T33" fmla="*/ 0 h 343"/>
                <a:gd name="T34" fmla="*/ 1 w 126"/>
                <a:gd name="T35" fmla="*/ 0 h 343"/>
                <a:gd name="T36" fmla="*/ 1 w 126"/>
                <a:gd name="T37" fmla="*/ 0 h 343"/>
                <a:gd name="T38" fmla="*/ 1 w 126"/>
                <a:gd name="T39" fmla="*/ 0 h 343"/>
                <a:gd name="T40" fmla="*/ 1 w 126"/>
                <a:gd name="T41" fmla="*/ 0 h 343"/>
                <a:gd name="T42" fmla="*/ 1 w 126"/>
                <a:gd name="T43" fmla="*/ 0 h 343"/>
                <a:gd name="T44" fmla="*/ 1 w 126"/>
                <a:gd name="T45" fmla="*/ 0 h 343"/>
                <a:gd name="T46" fmla="*/ 1 w 126"/>
                <a:gd name="T47" fmla="*/ 0 h 343"/>
                <a:gd name="T48" fmla="*/ 1 w 126"/>
                <a:gd name="T49" fmla="*/ 0 h 3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6"/>
                <a:gd name="T76" fmla="*/ 0 h 343"/>
                <a:gd name="T77" fmla="*/ 126 w 126"/>
                <a:gd name="T78" fmla="*/ 343 h 34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6" h="343">
                  <a:moveTo>
                    <a:pt x="25" y="0"/>
                  </a:moveTo>
                  <a:lnTo>
                    <a:pt x="10" y="30"/>
                  </a:lnTo>
                  <a:lnTo>
                    <a:pt x="2" y="71"/>
                  </a:lnTo>
                  <a:lnTo>
                    <a:pt x="0" y="121"/>
                  </a:lnTo>
                  <a:lnTo>
                    <a:pt x="5" y="175"/>
                  </a:lnTo>
                  <a:lnTo>
                    <a:pt x="19" y="228"/>
                  </a:lnTo>
                  <a:lnTo>
                    <a:pt x="43" y="276"/>
                  </a:lnTo>
                  <a:lnTo>
                    <a:pt x="79" y="316"/>
                  </a:lnTo>
                  <a:lnTo>
                    <a:pt x="126" y="343"/>
                  </a:lnTo>
                  <a:lnTo>
                    <a:pt x="123" y="341"/>
                  </a:lnTo>
                  <a:lnTo>
                    <a:pt x="115" y="332"/>
                  </a:lnTo>
                  <a:lnTo>
                    <a:pt x="102" y="321"/>
                  </a:lnTo>
                  <a:lnTo>
                    <a:pt x="87" y="306"/>
                  </a:lnTo>
                  <a:lnTo>
                    <a:pt x="71" y="288"/>
                  </a:lnTo>
                  <a:lnTo>
                    <a:pt x="55" y="267"/>
                  </a:lnTo>
                  <a:lnTo>
                    <a:pt x="41" y="245"/>
                  </a:lnTo>
                  <a:lnTo>
                    <a:pt x="30" y="221"/>
                  </a:lnTo>
                  <a:lnTo>
                    <a:pt x="19" y="183"/>
                  </a:lnTo>
                  <a:lnTo>
                    <a:pt x="13" y="145"/>
                  </a:lnTo>
                  <a:lnTo>
                    <a:pt x="12" y="108"/>
                  </a:lnTo>
                  <a:lnTo>
                    <a:pt x="13" y="73"/>
                  </a:lnTo>
                  <a:lnTo>
                    <a:pt x="17" y="43"/>
                  </a:lnTo>
                  <a:lnTo>
                    <a:pt x="20" y="20"/>
                  </a:lnTo>
                  <a:lnTo>
                    <a:pt x="24" y="5"/>
                  </a:lnTo>
                  <a:lnTo>
                    <a:pt x="25"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5" name="Freeform 61">
              <a:extLst>
                <a:ext uri="{FF2B5EF4-FFF2-40B4-BE49-F238E27FC236}">
                  <a16:creationId xmlns:a16="http://schemas.microsoft.com/office/drawing/2014/main" id="{6DE7BF49-9519-4423-A8A4-ADEE2663208C}"/>
                </a:ext>
              </a:extLst>
            </p:cNvPr>
            <p:cNvSpPr>
              <a:spLocks/>
            </p:cNvSpPr>
            <p:nvPr/>
          </p:nvSpPr>
          <p:spPr bwMode="auto">
            <a:xfrm>
              <a:off x="2684" y="2480"/>
              <a:ext cx="165" cy="80"/>
            </a:xfrm>
            <a:custGeom>
              <a:avLst/>
              <a:gdLst>
                <a:gd name="T0" fmla="*/ 0 w 332"/>
                <a:gd name="T1" fmla="*/ 1 h 160"/>
                <a:gd name="T2" fmla="*/ 0 w 332"/>
                <a:gd name="T3" fmla="*/ 1 h 160"/>
                <a:gd name="T4" fmla="*/ 0 w 332"/>
                <a:gd name="T5" fmla="*/ 1 h 160"/>
                <a:gd name="T6" fmla="*/ 0 w 332"/>
                <a:gd name="T7" fmla="*/ 1 h 160"/>
                <a:gd name="T8" fmla="*/ 0 w 332"/>
                <a:gd name="T9" fmla="*/ 1 h 160"/>
                <a:gd name="T10" fmla="*/ 0 w 332"/>
                <a:gd name="T11" fmla="*/ 1 h 160"/>
                <a:gd name="T12" fmla="*/ 0 w 332"/>
                <a:gd name="T13" fmla="*/ 1 h 160"/>
                <a:gd name="T14" fmla="*/ 0 w 332"/>
                <a:gd name="T15" fmla="*/ 1 h 160"/>
                <a:gd name="T16" fmla="*/ 0 w 332"/>
                <a:gd name="T17" fmla="*/ 1 h 160"/>
                <a:gd name="T18" fmla="*/ 0 w 332"/>
                <a:gd name="T19" fmla="*/ 1 h 160"/>
                <a:gd name="T20" fmla="*/ 0 w 332"/>
                <a:gd name="T21" fmla="*/ 1 h 160"/>
                <a:gd name="T22" fmla="*/ 0 w 332"/>
                <a:gd name="T23" fmla="*/ 1 h 160"/>
                <a:gd name="T24" fmla="*/ 0 w 332"/>
                <a:gd name="T25" fmla="*/ 0 h 160"/>
                <a:gd name="T26" fmla="*/ 0 w 332"/>
                <a:gd name="T27" fmla="*/ 0 h 160"/>
                <a:gd name="T28" fmla="*/ 0 w 332"/>
                <a:gd name="T29" fmla="*/ 1 h 160"/>
                <a:gd name="T30" fmla="*/ 0 w 332"/>
                <a:gd name="T31" fmla="*/ 1 h 160"/>
                <a:gd name="T32" fmla="*/ 0 w 332"/>
                <a:gd name="T33" fmla="*/ 1 h 160"/>
                <a:gd name="T34" fmla="*/ 0 w 332"/>
                <a:gd name="T35" fmla="*/ 1 h 160"/>
                <a:gd name="T36" fmla="*/ 0 w 332"/>
                <a:gd name="T37" fmla="*/ 1 h 160"/>
                <a:gd name="T38" fmla="*/ 0 w 332"/>
                <a:gd name="T39" fmla="*/ 1 h 160"/>
                <a:gd name="T40" fmla="*/ 0 w 332"/>
                <a:gd name="T41" fmla="*/ 1 h 160"/>
                <a:gd name="T42" fmla="*/ 0 w 332"/>
                <a:gd name="T43" fmla="*/ 1 h 160"/>
                <a:gd name="T44" fmla="*/ 0 w 332"/>
                <a:gd name="T45" fmla="*/ 1 h 160"/>
                <a:gd name="T46" fmla="*/ 0 w 332"/>
                <a:gd name="T47" fmla="*/ 1 h 160"/>
                <a:gd name="T48" fmla="*/ 0 w 332"/>
                <a:gd name="T49" fmla="*/ 1 h 160"/>
                <a:gd name="T50" fmla="*/ 0 w 332"/>
                <a:gd name="T51" fmla="*/ 1 h 160"/>
                <a:gd name="T52" fmla="*/ 0 w 332"/>
                <a:gd name="T53" fmla="*/ 1 h 160"/>
                <a:gd name="T54" fmla="*/ 0 w 332"/>
                <a:gd name="T55" fmla="*/ 1 h 160"/>
                <a:gd name="T56" fmla="*/ 0 w 332"/>
                <a:gd name="T57" fmla="*/ 1 h 160"/>
                <a:gd name="T58" fmla="*/ 0 w 332"/>
                <a:gd name="T59" fmla="*/ 1 h 160"/>
                <a:gd name="T60" fmla="*/ 0 w 332"/>
                <a:gd name="T61" fmla="*/ 1 h 160"/>
                <a:gd name="T62" fmla="*/ 0 w 332"/>
                <a:gd name="T63" fmla="*/ 1 h 160"/>
                <a:gd name="T64" fmla="*/ 0 w 332"/>
                <a:gd name="T65" fmla="*/ 1 h 1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2"/>
                <a:gd name="T100" fmla="*/ 0 h 160"/>
                <a:gd name="T101" fmla="*/ 332 w 332"/>
                <a:gd name="T102" fmla="*/ 160 h 1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2" h="160">
                  <a:moveTo>
                    <a:pt x="332" y="160"/>
                  </a:moveTo>
                  <a:lnTo>
                    <a:pt x="326" y="146"/>
                  </a:lnTo>
                  <a:lnTo>
                    <a:pt x="318" y="130"/>
                  </a:lnTo>
                  <a:lnTo>
                    <a:pt x="305" y="114"/>
                  </a:lnTo>
                  <a:lnTo>
                    <a:pt x="290" y="96"/>
                  </a:lnTo>
                  <a:lnTo>
                    <a:pt x="273" y="79"/>
                  </a:lnTo>
                  <a:lnTo>
                    <a:pt x="254" y="63"/>
                  </a:lnTo>
                  <a:lnTo>
                    <a:pt x="232" y="48"/>
                  </a:lnTo>
                  <a:lnTo>
                    <a:pt x="208" y="34"/>
                  </a:lnTo>
                  <a:lnTo>
                    <a:pt x="183" y="21"/>
                  </a:lnTo>
                  <a:lnTo>
                    <a:pt x="158" y="11"/>
                  </a:lnTo>
                  <a:lnTo>
                    <a:pt x="132" y="4"/>
                  </a:lnTo>
                  <a:lnTo>
                    <a:pt x="104" y="0"/>
                  </a:lnTo>
                  <a:lnTo>
                    <a:pt x="77" y="0"/>
                  </a:lnTo>
                  <a:lnTo>
                    <a:pt x="51" y="2"/>
                  </a:lnTo>
                  <a:lnTo>
                    <a:pt x="26" y="10"/>
                  </a:lnTo>
                  <a:lnTo>
                    <a:pt x="0" y="23"/>
                  </a:lnTo>
                  <a:lnTo>
                    <a:pt x="5" y="21"/>
                  </a:lnTo>
                  <a:lnTo>
                    <a:pt x="15" y="19"/>
                  </a:lnTo>
                  <a:lnTo>
                    <a:pt x="33" y="17"/>
                  </a:lnTo>
                  <a:lnTo>
                    <a:pt x="54" y="15"/>
                  </a:lnTo>
                  <a:lnTo>
                    <a:pt x="79" y="13"/>
                  </a:lnTo>
                  <a:lnTo>
                    <a:pt x="105" y="15"/>
                  </a:lnTo>
                  <a:lnTo>
                    <a:pt x="132" y="18"/>
                  </a:lnTo>
                  <a:lnTo>
                    <a:pt x="157" y="24"/>
                  </a:lnTo>
                  <a:lnTo>
                    <a:pt x="194" y="39"/>
                  </a:lnTo>
                  <a:lnTo>
                    <a:pt x="226" y="59"/>
                  </a:lnTo>
                  <a:lnTo>
                    <a:pt x="256" y="81"/>
                  </a:lnTo>
                  <a:lnTo>
                    <a:pt x="282" y="104"/>
                  </a:lnTo>
                  <a:lnTo>
                    <a:pt x="303" y="125"/>
                  </a:lnTo>
                  <a:lnTo>
                    <a:pt x="318" y="144"/>
                  </a:lnTo>
                  <a:lnTo>
                    <a:pt x="329" y="155"/>
                  </a:lnTo>
                  <a:lnTo>
                    <a:pt x="332" y="16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6" name="Freeform 62">
              <a:extLst>
                <a:ext uri="{FF2B5EF4-FFF2-40B4-BE49-F238E27FC236}">
                  <a16:creationId xmlns:a16="http://schemas.microsoft.com/office/drawing/2014/main" id="{4DB7B160-AD80-4C9A-9C49-FB39819D2604}"/>
                </a:ext>
              </a:extLst>
            </p:cNvPr>
            <p:cNvSpPr>
              <a:spLocks/>
            </p:cNvSpPr>
            <p:nvPr/>
          </p:nvSpPr>
          <p:spPr bwMode="auto">
            <a:xfrm>
              <a:off x="2464" y="1984"/>
              <a:ext cx="186" cy="670"/>
            </a:xfrm>
            <a:custGeom>
              <a:avLst/>
              <a:gdLst>
                <a:gd name="T0" fmla="*/ 0 w 373"/>
                <a:gd name="T1" fmla="*/ 1 h 1340"/>
                <a:gd name="T2" fmla="*/ 0 w 373"/>
                <a:gd name="T3" fmla="*/ 1 h 1340"/>
                <a:gd name="T4" fmla="*/ 0 w 373"/>
                <a:gd name="T5" fmla="*/ 1 h 1340"/>
                <a:gd name="T6" fmla="*/ 0 w 373"/>
                <a:gd name="T7" fmla="*/ 1 h 1340"/>
                <a:gd name="T8" fmla="*/ 0 w 373"/>
                <a:gd name="T9" fmla="*/ 1 h 1340"/>
                <a:gd name="T10" fmla="*/ 0 w 373"/>
                <a:gd name="T11" fmla="*/ 1 h 1340"/>
                <a:gd name="T12" fmla="*/ 0 w 373"/>
                <a:gd name="T13" fmla="*/ 1 h 1340"/>
                <a:gd name="T14" fmla="*/ 0 w 373"/>
                <a:gd name="T15" fmla="*/ 1 h 1340"/>
                <a:gd name="T16" fmla="*/ 0 w 373"/>
                <a:gd name="T17" fmla="*/ 1 h 1340"/>
                <a:gd name="T18" fmla="*/ 0 w 373"/>
                <a:gd name="T19" fmla="*/ 1 h 1340"/>
                <a:gd name="T20" fmla="*/ 0 w 373"/>
                <a:gd name="T21" fmla="*/ 1 h 1340"/>
                <a:gd name="T22" fmla="*/ 0 w 373"/>
                <a:gd name="T23" fmla="*/ 1 h 1340"/>
                <a:gd name="T24" fmla="*/ 0 w 373"/>
                <a:gd name="T25" fmla="*/ 1 h 1340"/>
                <a:gd name="T26" fmla="*/ 0 w 373"/>
                <a:gd name="T27" fmla="*/ 1 h 1340"/>
                <a:gd name="T28" fmla="*/ 0 w 373"/>
                <a:gd name="T29" fmla="*/ 1 h 1340"/>
                <a:gd name="T30" fmla="*/ 0 w 373"/>
                <a:gd name="T31" fmla="*/ 1 h 1340"/>
                <a:gd name="T32" fmla="*/ 0 w 373"/>
                <a:gd name="T33" fmla="*/ 1 h 1340"/>
                <a:gd name="T34" fmla="*/ 0 w 373"/>
                <a:gd name="T35" fmla="*/ 1 h 1340"/>
                <a:gd name="T36" fmla="*/ 0 w 373"/>
                <a:gd name="T37" fmla="*/ 1 h 1340"/>
                <a:gd name="T38" fmla="*/ 0 w 373"/>
                <a:gd name="T39" fmla="*/ 1 h 1340"/>
                <a:gd name="T40" fmla="*/ 0 w 373"/>
                <a:gd name="T41" fmla="*/ 1 h 1340"/>
                <a:gd name="T42" fmla="*/ 0 w 373"/>
                <a:gd name="T43" fmla="*/ 1 h 1340"/>
                <a:gd name="T44" fmla="*/ 0 w 373"/>
                <a:gd name="T45" fmla="*/ 1 h 1340"/>
                <a:gd name="T46" fmla="*/ 0 w 373"/>
                <a:gd name="T47" fmla="*/ 1 h 1340"/>
                <a:gd name="T48" fmla="*/ 0 w 373"/>
                <a:gd name="T49" fmla="*/ 1 h 1340"/>
                <a:gd name="T50" fmla="*/ 0 w 373"/>
                <a:gd name="T51" fmla="*/ 1 h 1340"/>
                <a:gd name="T52" fmla="*/ 0 w 373"/>
                <a:gd name="T53" fmla="*/ 1 h 1340"/>
                <a:gd name="T54" fmla="*/ 0 w 373"/>
                <a:gd name="T55" fmla="*/ 1 h 1340"/>
                <a:gd name="T56" fmla="*/ 0 w 373"/>
                <a:gd name="T57" fmla="*/ 1 h 1340"/>
                <a:gd name="T58" fmla="*/ 0 w 373"/>
                <a:gd name="T59" fmla="*/ 1 h 1340"/>
                <a:gd name="T60" fmla="*/ 0 w 373"/>
                <a:gd name="T61" fmla="*/ 1 h 1340"/>
                <a:gd name="T62" fmla="*/ 0 w 373"/>
                <a:gd name="T63" fmla="*/ 1 h 1340"/>
                <a:gd name="T64" fmla="*/ 0 w 373"/>
                <a:gd name="T65" fmla="*/ 1 h 1340"/>
                <a:gd name="T66" fmla="*/ 0 w 373"/>
                <a:gd name="T67" fmla="*/ 1 h 1340"/>
                <a:gd name="T68" fmla="*/ 0 w 373"/>
                <a:gd name="T69" fmla="*/ 1 h 1340"/>
                <a:gd name="T70" fmla="*/ 0 w 373"/>
                <a:gd name="T71" fmla="*/ 1 h 1340"/>
                <a:gd name="T72" fmla="*/ 0 w 373"/>
                <a:gd name="T73" fmla="*/ 1 h 1340"/>
                <a:gd name="T74" fmla="*/ 0 w 373"/>
                <a:gd name="T75" fmla="*/ 1 h 1340"/>
                <a:gd name="T76" fmla="*/ 0 w 373"/>
                <a:gd name="T77" fmla="*/ 1 h 1340"/>
                <a:gd name="T78" fmla="*/ 0 w 373"/>
                <a:gd name="T79" fmla="*/ 1 h 1340"/>
                <a:gd name="T80" fmla="*/ 0 w 373"/>
                <a:gd name="T81" fmla="*/ 1 h 1340"/>
                <a:gd name="T82" fmla="*/ 0 w 373"/>
                <a:gd name="T83" fmla="*/ 1 h 1340"/>
                <a:gd name="T84" fmla="*/ 0 w 373"/>
                <a:gd name="T85" fmla="*/ 1 h 1340"/>
                <a:gd name="T86" fmla="*/ 0 w 373"/>
                <a:gd name="T87" fmla="*/ 1 h 1340"/>
                <a:gd name="T88" fmla="*/ 0 w 373"/>
                <a:gd name="T89" fmla="*/ 1 h 1340"/>
                <a:gd name="T90" fmla="*/ 0 w 373"/>
                <a:gd name="T91" fmla="*/ 1 h 1340"/>
                <a:gd name="T92" fmla="*/ 0 w 373"/>
                <a:gd name="T93" fmla="*/ 1 h 1340"/>
                <a:gd name="T94" fmla="*/ 0 w 373"/>
                <a:gd name="T95" fmla="*/ 1 h 1340"/>
                <a:gd name="T96" fmla="*/ 0 w 373"/>
                <a:gd name="T97" fmla="*/ 1 h 1340"/>
                <a:gd name="T98" fmla="*/ 0 w 373"/>
                <a:gd name="T99" fmla="*/ 1 h 1340"/>
                <a:gd name="T100" fmla="*/ 0 w 373"/>
                <a:gd name="T101" fmla="*/ 1 h 1340"/>
                <a:gd name="T102" fmla="*/ 0 w 373"/>
                <a:gd name="T103" fmla="*/ 1 h 1340"/>
                <a:gd name="T104" fmla="*/ 0 w 373"/>
                <a:gd name="T105" fmla="*/ 1 h 1340"/>
                <a:gd name="T106" fmla="*/ 0 w 373"/>
                <a:gd name="T107" fmla="*/ 1 h 1340"/>
                <a:gd name="T108" fmla="*/ 0 w 373"/>
                <a:gd name="T109" fmla="*/ 1 h 1340"/>
                <a:gd name="T110" fmla="*/ 0 w 373"/>
                <a:gd name="T111" fmla="*/ 1 h 13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3"/>
                <a:gd name="T169" fmla="*/ 0 h 1340"/>
                <a:gd name="T170" fmla="*/ 373 w 373"/>
                <a:gd name="T171" fmla="*/ 1340 h 13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3" h="1340">
                  <a:moveTo>
                    <a:pt x="373" y="1336"/>
                  </a:moveTo>
                  <a:lnTo>
                    <a:pt x="330" y="1333"/>
                  </a:lnTo>
                  <a:lnTo>
                    <a:pt x="286" y="1329"/>
                  </a:lnTo>
                  <a:lnTo>
                    <a:pt x="242" y="1323"/>
                  </a:lnTo>
                  <a:lnTo>
                    <a:pt x="201" y="1315"/>
                  </a:lnTo>
                  <a:lnTo>
                    <a:pt x="162" y="1304"/>
                  </a:lnTo>
                  <a:lnTo>
                    <a:pt x="127" y="1287"/>
                  </a:lnTo>
                  <a:lnTo>
                    <a:pt x="96" y="1268"/>
                  </a:lnTo>
                  <a:lnTo>
                    <a:pt x="72" y="1242"/>
                  </a:lnTo>
                  <a:lnTo>
                    <a:pt x="53" y="1211"/>
                  </a:lnTo>
                  <a:lnTo>
                    <a:pt x="43" y="1175"/>
                  </a:lnTo>
                  <a:lnTo>
                    <a:pt x="42" y="1130"/>
                  </a:lnTo>
                  <a:lnTo>
                    <a:pt x="50" y="1077"/>
                  </a:lnTo>
                  <a:lnTo>
                    <a:pt x="68" y="1017"/>
                  </a:lnTo>
                  <a:lnTo>
                    <a:pt x="99" y="946"/>
                  </a:lnTo>
                  <a:lnTo>
                    <a:pt x="142" y="867"/>
                  </a:lnTo>
                  <a:lnTo>
                    <a:pt x="200" y="777"/>
                  </a:lnTo>
                  <a:lnTo>
                    <a:pt x="248" y="700"/>
                  </a:lnTo>
                  <a:lnTo>
                    <a:pt x="287" y="626"/>
                  </a:lnTo>
                  <a:lnTo>
                    <a:pt x="318" y="556"/>
                  </a:lnTo>
                  <a:lnTo>
                    <a:pt x="341" y="489"/>
                  </a:lnTo>
                  <a:lnTo>
                    <a:pt x="357" y="426"/>
                  </a:lnTo>
                  <a:lnTo>
                    <a:pt x="365" y="366"/>
                  </a:lnTo>
                  <a:lnTo>
                    <a:pt x="368" y="310"/>
                  </a:lnTo>
                  <a:lnTo>
                    <a:pt x="364" y="258"/>
                  </a:lnTo>
                  <a:lnTo>
                    <a:pt x="355" y="210"/>
                  </a:lnTo>
                  <a:lnTo>
                    <a:pt x="341" y="167"/>
                  </a:lnTo>
                  <a:lnTo>
                    <a:pt x="323" y="129"/>
                  </a:lnTo>
                  <a:lnTo>
                    <a:pt x="301" y="94"/>
                  </a:lnTo>
                  <a:lnTo>
                    <a:pt x="276" y="65"/>
                  </a:lnTo>
                  <a:lnTo>
                    <a:pt x="248" y="41"/>
                  </a:lnTo>
                  <a:lnTo>
                    <a:pt x="218" y="22"/>
                  </a:lnTo>
                  <a:lnTo>
                    <a:pt x="186" y="8"/>
                  </a:lnTo>
                  <a:lnTo>
                    <a:pt x="162" y="2"/>
                  </a:lnTo>
                  <a:lnTo>
                    <a:pt x="140" y="0"/>
                  </a:lnTo>
                  <a:lnTo>
                    <a:pt x="119" y="2"/>
                  </a:lnTo>
                  <a:lnTo>
                    <a:pt x="101" y="7"/>
                  </a:lnTo>
                  <a:lnTo>
                    <a:pt x="84" y="15"/>
                  </a:lnTo>
                  <a:lnTo>
                    <a:pt x="69" y="25"/>
                  </a:lnTo>
                  <a:lnTo>
                    <a:pt x="56" y="35"/>
                  </a:lnTo>
                  <a:lnTo>
                    <a:pt x="43" y="48"/>
                  </a:lnTo>
                  <a:lnTo>
                    <a:pt x="33" y="62"/>
                  </a:lnTo>
                  <a:lnTo>
                    <a:pt x="25" y="75"/>
                  </a:lnTo>
                  <a:lnTo>
                    <a:pt x="16" y="87"/>
                  </a:lnTo>
                  <a:lnTo>
                    <a:pt x="11" y="99"/>
                  </a:lnTo>
                  <a:lnTo>
                    <a:pt x="6" y="108"/>
                  </a:lnTo>
                  <a:lnTo>
                    <a:pt x="3" y="116"/>
                  </a:lnTo>
                  <a:lnTo>
                    <a:pt x="1" y="121"/>
                  </a:lnTo>
                  <a:lnTo>
                    <a:pt x="0" y="123"/>
                  </a:lnTo>
                  <a:lnTo>
                    <a:pt x="1" y="122"/>
                  </a:lnTo>
                  <a:lnTo>
                    <a:pt x="4" y="117"/>
                  </a:lnTo>
                  <a:lnTo>
                    <a:pt x="8" y="111"/>
                  </a:lnTo>
                  <a:lnTo>
                    <a:pt x="15" y="103"/>
                  </a:lnTo>
                  <a:lnTo>
                    <a:pt x="23" y="94"/>
                  </a:lnTo>
                  <a:lnTo>
                    <a:pt x="33" y="85"/>
                  </a:lnTo>
                  <a:lnTo>
                    <a:pt x="44" y="75"/>
                  </a:lnTo>
                  <a:lnTo>
                    <a:pt x="56" y="64"/>
                  </a:lnTo>
                  <a:lnTo>
                    <a:pt x="69" y="54"/>
                  </a:lnTo>
                  <a:lnTo>
                    <a:pt x="84" y="45"/>
                  </a:lnTo>
                  <a:lnTo>
                    <a:pt x="99" y="37"/>
                  </a:lnTo>
                  <a:lnTo>
                    <a:pt x="115" y="31"/>
                  </a:lnTo>
                  <a:lnTo>
                    <a:pt x="133" y="27"/>
                  </a:lnTo>
                  <a:lnTo>
                    <a:pt x="151" y="26"/>
                  </a:lnTo>
                  <a:lnTo>
                    <a:pt x="170" y="27"/>
                  </a:lnTo>
                  <a:lnTo>
                    <a:pt x="189" y="33"/>
                  </a:lnTo>
                  <a:lnTo>
                    <a:pt x="210" y="42"/>
                  </a:lnTo>
                  <a:lnTo>
                    <a:pt x="232" y="55"/>
                  </a:lnTo>
                  <a:lnTo>
                    <a:pt x="253" y="72"/>
                  </a:lnTo>
                  <a:lnTo>
                    <a:pt x="273" y="92"/>
                  </a:lnTo>
                  <a:lnTo>
                    <a:pt x="293" y="114"/>
                  </a:lnTo>
                  <a:lnTo>
                    <a:pt x="311" y="140"/>
                  </a:lnTo>
                  <a:lnTo>
                    <a:pt x="327" y="169"/>
                  </a:lnTo>
                  <a:lnTo>
                    <a:pt x="340" y="200"/>
                  </a:lnTo>
                  <a:lnTo>
                    <a:pt x="350" y="236"/>
                  </a:lnTo>
                  <a:lnTo>
                    <a:pt x="357" y="273"/>
                  </a:lnTo>
                  <a:lnTo>
                    <a:pt x="361" y="313"/>
                  </a:lnTo>
                  <a:lnTo>
                    <a:pt x="360" y="357"/>
                  </a:lnTo>
                  <a:lnTo>
                    <a:pt x="353" y="402"/>
                  </a:lnTo>
                  <a:lnTo>
                    <a:pt x="340" y="450"/>
                  </a:lnTo>
                  <a:lnTo>
                    <a:pt x="322" y="501"/>
                  </a:lnTo>
                  <a:lnTo>
                    <a:pt x="297" y="554"/>
                  </a:lnTo>
                  <a:lnTo>
                    <a:pt x="268" y="610"/>
                  </a:lnTo>
                  <a:lnTo>
                    <a:pt x="236" y="663"/>
                  </a:lnTo>
                  <a:lnTo>
                    <a:pt x="205" y="715"/>
                  </a:lnTo>
                  <a:lnTo>
                    <a:pt x="175" y="764"/>
                  </a:lnTo>
                  <a:lnTo>
                    <a:pt x="145" y="813"/>
                  </a:lnTo>
                  <a:lnTo>
                    <a:pt x="118" y="858"/>
                  </a:lnTo>
                  <a:lnTo>
                    <a:pt x="92" y="902"/>
                  </a:lnTo>
                  <a:lnTo>
                    <a:pt x="68" y="944"/>
                  </a:lnTo>
                  <a:lnTo>
                    <a:pt x="49" y="984"/>
                  </a:lnTo>
                  <a:lnTo>
                    <a:pt x="31" y="1022"/>
                  </a:lnTo>
                  <a:lnTo>
                    <a:pt x="19" y="1060"/>
                  </a:lnTo>
                  <a:lnTo>
                    <a:pt x="11" y="1095"/>
                  </a:lnTo>
                  <a:lnTo>
                    <a:pt x="7" y="1130"/>
                  </a:lnTo>
                  <a:lnTo>
                    <a:pt x="11" y="1162"/>
                  </a:lnTo>
                  <a:lnTo>
                    <a:pt x="19" y="1193"/>
                  </a:lnTo>
                  <a:lnTo>
                    <a:pt x="35" y="1223"/>
                  </a:lnTo>
                  <a:lnTo>
                    <a:pt x="56" y="1249"/>
                  </a:lnTo>
                  <a:lnTo>
                    <a:pt x="79" y="1271"/>
                  </a:lnTo>
                  <a:lnTo>
                    <a:pt x="104" y="1290"/>
                  </a:lnTo>
                  <a:lnTo>
                    <a:pt x="130" y="1305"/>
                  </a:lnTo>
                  <a:lnTo>
                    <a:pt x="158" y="1317"/>
                  </a:lnTo>
                  <a:lnTo>
                    <a:pt x="187" y="1325"/>
                  </a:lnTo>
                  <a:lnTo>
                    <a:pt x="215" y="1332"/>
                  </a:lnTo>
                  <a:lnTo>
                    <a:pt x="242" y="1337"/>
                  </a:lnTo>
                  <a:lnTo>
                    <a:pt x="269" y="1339"/>
                  </a:lnTo>
                  <a:lnTo>
                    <a:pt x="293" y="1340"/>
                  </a:lnTo>
                  <a:lnTo>
                    <a:pt x="316" y="1340"/>
                  </a:lnTo>
                  <a:lnTo>
                    <a:pt x="334" y="1339"/>
                  </a:lnTo>
                  <a:lnTo>
                    <a:pt x="350" y="1338"/>
                  </a:lnTo>
                  <a:lnTo>
                    <a:pt x="363" y="1337"/>
                  </a:lnTo>
                  <a:lnTo>
                    <a:pt x="371" y="1336"/>
                  </a:lnTo>
                  <a:lnTo>
                    <a:pt x="373" y="133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7" name="Freeform 63">
              <a:extLst>
                <a:ext uri="{FF2B5EF4-FFF2-40B4-BE49-F238E27FC236}">
                  <a16:creationId xmlns:a16="http://schemas.microsoft.com/office/drawing/2014/main" id="{11CF30B5-4A5F-4C18-A540-A6A531E003BD}"/>
                </a:ext>
              </a:extLst>
            </p:cNvPr>
            <p:cNvSpPr>
              <a:spLocks/>
            </p:cNvSpPr>
            <p:nvPr/>
          </p:nvSpPr>
          <p:spPr bwMode="auto">
            <a:xfrm>
              <a:off x="2886" y="2685"/>
              <a:ext cx="55" cy="62"/>
            </a:xfrm>
            <a:custGeom>
              <a:avLst/>
              <a:gdLst>
                <a:gd name="T0" fmla="*/ 1 w 110"/>
                <a:gd name="T1" fmla="*/ 1 h 123"/>
                <a:gd name="T2" fmla="*/ 1 w 110"/>
                <a:gd name="T3" fmla="*/ 1 h 123"/>
                <a:gd name="T4" fmla="*/ 1 w 110"/>
                <a:gd name="T5" fmla="*/ 1 h 123"/>
                <a:gd name="T6" fmla="*/ 1 w 110"/>
                <a:gd name="T7" fmla="*/ 1 h 123"/>
                <a:gd name="T8" fmla="*/ 1 w 110"/>
                <a:gd name="T9" fmla="*/ 1 h 123"/>
                <a:gd name="T10" fmla="*/ 1 w 110"/>
                <a:gd name="T11" fmla="*/ 1 h 123"/>
                <a:gd name="T12" fmla="*/ 1 w 110"/>
                <a:gd name="T13" fmla="*/ 1 h 123"/>
                <a:gd name="T14" fmla="*/ 1 w 110"/>
                <a:gd name="T15" fmla="*/ 1 h 123"/>
                <a:gd name="T16" fmla="*/ 1 w 110"/>
                <a:gd name="T17" fmla="*/ 1 h 123"/>
                <a:gd name="T18" fmla="*/ 1 w 110"/>
                <a:gd name="T19" fmla="*/ 1 h 123"/>
                <a:gd name="T20" fmla="*/ 1 w 110"/>
                <a:gd name="T21" fmla="*/ 1 h 123"/>
                <a:gd name="T22" fmla="*/ 1 w 110"/>
                <a:gd name="T23" fmla="*/ 1 h 123"/>
                <a:gd name="T24" fmla="*/ 1 w 110"/>
                <a:gd name="T25" fmla="*/ 0 h 123"/>
                <a:gd name="T26" fmla="*/ 1 w 110"/>
                <a:gd name="T27" fmla="*/ 1 h 123"/>
                <a:gd name="T28" fmla="*/ 1 w 110"/>
                <a:gd name="T29" fmla="*/ 1 h 123"/>
                <a:gd name="T30" fmla="*/ 1 w 110"/>
                <a:gd name="T31" fmla="*/ 1 h 123"/>
                <a:gd name="T32" fmla="*/ 1 w 110"/>
                <a:gd name="T33" fmla="*/ 1 h 123"/>
                <a:gd name="T34" fmla="*/ 1 w 110"/>
                <a:gd name="T35" fmla="*/ 1 h 123"/>
                <a:gd name="T36" fmla="*/ 1 w 110"/>
                <a:gd name="T37" fmla="*/ 1 h 123"/>
                <a:gd name="T38" fmla="*/ 1 w 110"/>
                <a:gd name="T39" fmla="*/ 1 h 123"/>
                <a:gd name="T40" fmla="*/ 1 w 110"/>
                <a:gd name="T41" fmla="*/ 1 h 123"/>
                <a:gd name="T42" fmla="*/ 1 w 110"/>
                <a:gd name="T43" fmla="*/ 1 h 123"/>
                <a:gd name="T44" fmla="*/ 1 w 110"/>
                <a:gd name="T45" fmla="*/ 1 h 123"/>
                <a:gd name="T46" fmla="*/ 1 w 110"/>
                <a:gd name="T47" fmla="*/ 1 h 123"/>
                <a:gd name="T48" fmla="*/ 1 w 110"/>
                <a:gd name="T49" fmla="*/ 1 h 123"/>
                <a:gd name="T50" fmla="*/ 1 w 110"/>
                <a:gd name="T51" fmla="*/ 1 h 123"/>
                <a:gd name="T52" fmla="*/ 0 w 110"/>
                <a:gd name="T53" fmla="*/ 1 h 123"/>
                <a:gd name="T54" fmla="*/ 0 w 110"/>
                <a:gd name="T55" fmla="*/ 1 h 123"/>
                <a:gd name="T56" fmla="*/ 1 w 110"/>
                <a:gd name="T57" fmla="*/ 1 h 123"/>
                <a:gd name="T58" fmla="*/ 1 w 110"/>
                <a:gd name="T59" fmla="*/ 1 h 123"/>
                <a:gd name="T60" fmla="*/ 1 w 110"/>
                <a:gd name="T61" fmla="*/ 1 h 123"/>
                <a:gd name="T62" fmla="*/ 1 w 110"/>
                <a:gd name="T63" fmla="*/ 1 h 123"/>
                <a:gd name="T64" fmla="*/ 1 w 110"/>
                <a:gd name="T65" fmla="*/ 1 h 123"/>
                <a:gd name="T66" fmla="*/ 1 w 110"/>
                <a:gd name="T67" fmla="*/ 1 h 123"/>
                <a:gd name="T68" fmla="*/ 1 w 110"/>
                <a:gd name="T69" fmla="*/ 1 h 123"/>
                <a:gd name="T70" fmla="*/ 1 w 110"/>
                <a:gd name="T71" fmla="*/ 1 h 123"/>
                <a:gd name="T72" fmla="*/ 1 w 110"/>
                <a:gd name="T73" fmla="*/ 1 h 123"/>
                <a:gd name="T74" fmla="*/ 1 w 110"/>
                <a:gd name="T75" fmla="*/ 1 h 123"/>
                <a:gd name="T76" fmla="*/ 1 w 110"/>
                <a:gd name="T77" fmla="*/ 1 h 123"/>
                <a:gd name="T78" fmla="*/ 1 w 110"/>
                <a:gd name="T79" fmla="*/ 1 h 123"/>
                <a:gd name="T80" fmla="*/ 1 w 110"/>
                <a:gd name="T81" fmla="*/ 1 h 123"/>
                <a:gd name="T82" fmla="*/ 1 w 110"/>
                <a:gd name="T83" fmla="*/ 1 h 123"/>
                <a:gd name="T84" fmla="*/ 1 w 110"/>
                <a:gd name="T85" fmla="*/ 1 h 123"/>
                <a:gd name="T86" fmla="*/ 1 w 110"/>
                <a:gd name="T87" fmla="*/ 1 h 123"/>
                <a:gd name="T88" fmla="*/ 1 w 110"/>
                <a:gd name="T89" fmla="*/ 1 h 123"/>
                <a:gd name="T90" fmla="*/ 1 w 110"/>
                <a:gd name="T91" fmla="*/ 1 h 123"/>
                <a:gd name="T92" fmla="*/ 1 w 110"/>
                <a:gd name="T93" fmla="*/ 1 h 123"/>
                <a:gd name="T94" fmla="*/ 1 w 110"/>
                <a:gd name="T95" fmla="*/ 1 h 123"/>
                <a:gd name="T96" fmla="*/ 1 w 110"/>
                <a:gd name="T97" fmla="*/ 1 h 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23"/>
                <a:gd name="T149" fmla="*/ 110 w 110"/>
                <a:gd name="T150" fmla="*/ 123 h 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23">
                  <a:moveTo>
                    <a:pt x="99" y="62"/>
                  </a:moveTo>
                  <a:lnTo>
                    <a:pt x="105" y="56"/>
                  </a:lnTo>
                  <a:lnTo>
                    <a:pt x="110" y="48"/>
                  </a:lnTo>
                  <a:lnTo>
                    <a:pt x="110" y="39"/>
                  </a:lnTo>
                  <a:lnTo>
                    <a:pt x="108" y="31"/>
                  </a:lnTo>
                  <a:lnTo>
                    <a:pt x="102" y="25"/>
                  </a:lnTo>
                  <a:lnTo>
                    <a:pt x="94" y="21"/>
                  </a:lnTo>
                  <a:lnTo>
                    <a:pt x="86" y="20"/>
                  </a:lnTo>
                  <a:lnTo>
                    <a:pt x="77" y="23"/>
                  </a:lnTo>
                  <a:lnTo>
                    <a:pt x="74" y="13"/>
                  </a:lnTo>
                  <a:lnTo>
                    <a:pt x="70" y="6"/>
                  </a:lnTo>
                  <a:lnTo>
                    <a:pt x="63" y="2"/>
                  </a:lnTo>
                  <a:lnTo>
                    <a:pt x="55" y="0"/>
                  </a:lnTo>
                  <a:lnTo>
                    <a:pt x="48" y="2"/>
                  </a:lnTo>
                  <a:lnTo>
                    <a:pt x="41" y="6"/>
                  </a:lnTo>
                  <a:lnTo>
                    <a:pt x="36" y="13"/>
                  </a:lnTo>
                  <a:lnTo>
                    <a:pt x="34" y="23"/>
                  </a:lnTo>
                  <a:lnTo>
                    <a:pt x="25" y="20"/>
                  </a:lnTo>
                  <a:lnTo>
                    <a:pt x="17" y="20"/>
                  </a:lnTo>
                  <a:lnTo>
                    <a:pt x="9" y="24"/>
                  </a:lnTo>
                  <a:lnTo>
                    <a:pt x="3" y="31"/>
                  </a:lnTo>
                  <a:lnTo>
                    <a:pt x="1" y="39"/>
                  </a:lnTo>
                  <a:lnTo>
                    <a:pt x="1" y="47"/>
                  </a:lnTo>
                  <a:lnTo>
                    <a:pt x="4" y="55"/>
                  </a:lnTo>
                  <a:lnTo>
                    <a:pt x="11" y="61"/>
                  </a:lnTo>
                  <a:lnTo>
                    <a:pt x="4" y="66"/>
                  </a:lnTo>
                  <a:lnTo>
                    <a:pt x="0" y="74"/>
                  </a:lnTo>
                  <a:lnTo>
                    <a:pt x="0" y="84"/>
                  </a:lnTo>
                  <a:lnTo>
                    <a:pt x="2" y="92"/>
                  </a:lnTo>
                  <a:lnTo>
                    <a:pt x="8" y="97"/>
                  </a:lnTo>
                  <a:lnTo>
                    <a:pt x="16" y="101"/>
                  </a:lnTo>
                  <a:lnTo>
                    <a:pt x="24" y="102"/>
                  </a:lnTo>
                  <a:lnTo>
                    <a:pt x="33" y="100"/>
                  </a:lnTo>
                  <a:lnTo>
                    <a:pt x="35" y="109"/>
                  </a:lnTo>
                  <a:lnTo>
                    <a:pt x="40" y="116"/>
                  </a:lnTo>
                  <a:lnTo>
                    <a:pt x="46" y="121"/>
                  </a:lnTo>
                  <a:lnTo>
                    <a:pt x="54" y="123"/>
                  </a:lnTo>
                  <a:lnTo>
                    <a:pt x="62" y="121"/>
                  </a:lnTo>
                  <a:lnTo>
                    <a:pt x="69" y="116"/>
                  </a:lnTo>
                  <a:lnTo>
                    <a:pt x="73" y="109"/>
                  </a:lnTo>
                  <a:lnTo>
                    <a:pt x="76" y="101"/>
                  </a:lnTo>
                  <a:lnTo>
                    <a:pt x="85" y="103"/>
                  </a:lnTo>
                  <a:lnTo>
                    <a:pt x="93" y="102"/>
                  </a:lnTo>
                  <a:lnTo>
                    <a:pt x="101" y="99"/>
                  </a:lnTo>
                  <a:lnTo>
                    <a:pt x="107" y="93"/>
                  </a:lnTo>
                  <a:lnTo>
                    <a:pt x="109" y="85"/>
                  </a:lnTo>
                  <a:lnTo>
                    <a:pt x="109" y="77"/>
                  </a:lnTo>
                  <a:lnTo>
                    <a:pt x="105" y="69"/>
                  </a:lnTo>
                  <a:lnTo>
                    <a:pt x="99" y="6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8" name="Freeform 64">
              <a:extLst>
                <a:ext uri="{FF2B5EF4-FFF2-40B4-BE49-F238E27FC236}">
                  <a16:creationId xmlns:a16="http://schemas.microsoft.com/office/drawing/2014/main" id="{9311393C-80EE-44D6-964F-1DE2E146EA04}"/>
                </a:ext>
              </a:extLst>
            </p:cNvPr>
            <p:cNvSpPr>
              <a:spLocks/>
            </p:cNvSpPr>
            <p:nvPr/>
          </p:nvSpPr>
          <p:spPr bwMode="auto">
            <a:xfrm>
              <a:off x="2905" y="2708"/>
              <a:ext cx="16" cy="16"/>
            </a:xfrm>
            <a:custGeom>
              <a:avLst/>
              <a:gdLst>
                <a:gd name="T0" fmla="*/ 1 w 31"/>
                <a:gd name="T1" fmla="*/ 0 h 33"/>
                <a:gd name="T2" fmla="*/ 1 w 31"/>
                <a:gd name="T3" fmla="*/ 0 h 33"/>
                <a:gd name="T4" fmla="*/ 1 w 31"/>
                <a:gd name="T5" fmla="*/ 0 h 33"/>
                <a:gd name="T6" fmla="*/ 1 w 31"/>
                <a:gd name="T7" fmla="*/ 0 h 33"/>
                <a:gd name="T8" fmla="*/ 0 w 31"/>
                <a:gd name="T9" fmla="*/ 0 h 33"/>
                <a:gd name="T10" fmla="*/ 1 w 31"/>
                <a:gd name="T11" fmla="*/ 0 h 33"/>
                <a:gd name="T12" fmla="*/ 1 w 31"/>
                <a:gd name="T13" fmla="*/ 0 h 33"/>
                <a:gd name="T14" fmla="*/ 1 w 31"/>
                <a:gd name="T15" fmla="*/ 0 h 33"/>
                <a:gd name="T16" fmla="*/ 1 w 31"/>
                <a:gd name="T17" fmla="*/ 0 h 33"/>
                <a:gd name="T18" fmla="*/ 1 w 31"/>
                <a:gd name="T19" fmla="*/ 0 h 33"/>
                <a:gd name="T20" fmla="*/ 1 w 31"/>
                <a:gd name="T21" fmla="*/ 0 h 33"/>
                <a:gd name="T22" fmla="*/ 1 w 31"/>
                <a:gd name="T23" fmla="*/ 0 h 33"/>
                <a:gd name="T24" fmla="*/ 1 w 31"/>
                <a:gd name="T25" fmla="*/ 0 h 33"/>
                <a:gd name="T26" fmla="*/ 1 w 31"/>
                <a:gd name="T27" fmla="*/ 0 h 33"/>
                <a:gd name="T28" fmla="*/ 1 w 31"/>
                <a:gd name="T29" fmla="*/ 0 h 33"/>
                <a:gd name="T30" fmla="*/ 1 w 31"/>
                <a:gd name="T31" fmla="*/ 0 h 33"/>
                <a:gd name="T32" fmla="*/ 1 w 31"/>
                <a:gd name="T33" fmla="*/ 0 h 3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3"/>
                <a:gd name="T53" fmla="*/ 31 w 31"/>
                <a:gd name="T54" fmla="*/ 33 h 3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3">
                  <a:moveTo>
                    <a:pt x="15" y="33"/>
                  </a:moveTo>
                  <a:lnTo>
                    <a:pt x="9" y="32"/>
                  </a:lnTo>
                  <a:lnTo>
                    <a:pt x="4" y="28"/>
                  </a:lnTo>
                  <a:lnTo>
                    <a:pt x="1" y="24"/>
                  </a:lnTo>
                  <a:lnTo>
                    <a:pt x="0" y="17"/>
                  </a:lnTo>
                  <a:lnTo>
                    <a:pt x="1" y="10"/>
                  </a:lnTo>
                  <a:lnTo>
                    <a:pt x="4" y="5"/>
                  </a:lnTo>
                  <a:lnTo>
                    <a:pt x="9" y="2"/>
                  </a:lnTo>
                  <a:lnTo>
                    <a:pt x="15" y="0"/>
                  </a:lnTo>
                  <a:lnTo>
                    <a:pt x="22" y="2"/>
                  </a:lnTo>
                  <a:lnTo>
                    <a:pt x="26" y="5"/>
                  </a:lnTo>
                  <a:lnTo>
                    <a:pt x="30" y="10"/>
                  </a:lnTo>
                  <a:lnTo>
                    <a:pt x="31" y="17"/>
                  </a:lnTo>
                  <a:lnTo>
                    <a:pt x="30" y="24"/>
                  </a:lnTo>
                  <a:lnTo>
                    <a:pt x="26" y="28"/>
                  </a:lnTo>
                  <a:lnTo>
                    <a:pt x="22" y="32"/>
                  </a:lnTo>
                  <a:lnTo>
                    <a:pt x="15" y="33"/>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49" name="Freeform 65">
              <a:extLst>
                <a:ext uri="{FF2B5EF4-FFF2-40B4-BE49-F238E27FC236}">
                  <a16:creationId xmlns:a16="http://schemas.microsoft.com/office/drawing/2014/main" id="{16727811-91B3-48E5-B313-3A9D3D543531}"/>
                </a:ext>
              </a:extLst>
            </p:cNvPr>
            <p:cNvSpPr>
              <a:spLocks/>
            </p:cNvSpPr>
            <p:nvPr/>
          </p:nvSpPr>
          <p:spPr bwMode="auto">
            <a:xfrm>
              <a:off x="2366" y="2699"/>
              <a:ext cx="56" cy="61"/>
            </a:xfrm>
            <a:custGeom>
              <a:avLst/>
              <a:gdLst>
                <a:gd name="T0" fmla="*/ 1 w 111"/>
                <a:gd name="T1" fmla="*/ 1 h 122"/>
                <a:gd name="T2" fmla="*/ 1 w 111"/>
                <a:gd name="T3" fmla="*/ 1 h 122"/>
                <a:gd name="T4" fmla="*/ 1 w 111"/>
                <a:gd name="T5" fmla="*/ 1 h 122"/>
                <a:gd name="T6" fmla="*/ 1 w 111"/>
                <a:gd name="T7" fmla="*/ 1 h 122"/>
                <a:gd name="T8" fmla="*/ 1 w 111"/>
                <a:gd name="T9" fmla="*/ 1 h 122"/>
                <a:gd name="T10" fmla="*/ 1 w 111"/>
                <a:gd name="T11" fmla="*/ 1 h 122"/>
                <a:gd name="T12" fmla="*/ 1 w 111"/>
                <a:gd name="T13" fmla="*/ 1 h 122"/>
                <a:gd name="T14" fmla="*/ 1 w 111"/>
                <a:gd name="T15" fmla="*/ 1 h 122"/>
                <a:gd name="T16" fmla="*/ 1 w 111"/>
                <a:gd name="T17" fmla="*/ 1 h 122"/>
                <a:gd name="T18" fmla="*/ 1 w 111"/>
                <a:gd name="T19" fmla="*/ 1 h 122"/>
                <a:gd name="T20" fmla="*/ 1 w 111"/>
                <a:gd name="T21" fmla="*/ 1 h 122"/>
                <a:gd name="T22" fmla="*/ 1 w 111"/>
                <a:gd name="T23" fmla="*/ 1 h 122"/>
                <a:gd name="T24" fmla="*/ 1 w 111"/>
                <a:gd name="T25" fmla="*/ 0 h 122"/>
                <a:gd name="T26" fmla="*/ 1 w 111"/>
                <a:gd name="T27" fmla="*/ 1 h 122"/>
                <a:gd name="T28" fmla="*/ 1 w 111"/>
                <a:gd name="T29" fmla="*/ 1 h 122"/>
                <a:gd name="T30" fmla="*/ 1 w 111"/>
                <a:gd name="T31" fmla="*/ 1 h 122"/>
                <a:gd name="T32" fmla="*/ 1 w 111"/>
                <a:gd name="T33" fmla="*/ 1 h 122"/>
                <a:gd name="T34" fmla="*/ 1 w 111"/>
                <a:gd name="T35" fmla="*/ 1 h 122"/>
                <a:gd name="T36" fmla="*/ 1 w 111"/>
                <a:gd name="T37" fmla="*/ 1 h 122"/>
                <a:gd name="T38" fmla="*/ 1 w 111"/>
                <a:gd name="T39" fmla="*/ 1 h 122"/>
                <a:gd name="T40" fmla="*/ 1 w 111"/>
                <a:gd name="T41" fmla="*/ 1 h 122"/>
                <a:gd name="T42" fmla="*/ 1 w 111"/>
                <a:gd name="T43" fmla="*/ 1 h 122"/>
                <a:gd name="T44" fmla="*/ 1 w 111"/>
                <a:gd name="T45" fmla="*/ 1 h 122"/>
                <a:gd name="T46" fmla="*/ 1 w 111"/>
                <a:gd name="T47" fmla="*/ 1 h 122"/>
                <a:gd name="T48" fmla="*/ 1 w 111"/>
                <a:gd name="T49" fmla="*/ 1 h 122"/>
                <a:gd name="T50" fmla="*/ 1 w 111"/>
                <a:gd name="T51" fmla="*/ 1 h 122"/>
                <a:gd name="T52" fmla="*/ 1 w 111"/>
                <a:gd name="T53" fmla="*/ 1 h 122"/>
                <a:gd name="T54" fmla="*/ 0 w 111"/>
                <a:gd name="T55" fmla="*/ 1 h 122"/>
                <a:gd name="T56" fmla="*/ 1 w 111"/>
                <a:gd name="T57" fmla="*/ 1 h 122"/>
                <a:gd name="T58" fmla="*/ 1 w 111"/>
                <a:gd name="T59" fmla="*/ 1 h 122"/>
                <a:gd name="T60" fmla="*/ 1 w 111"/>
                <a:gd name="T61" fmla="*/ 1 h 122"/>
                <a:gd name="T62" fmla="*/ 1 w 111"/>
                <a:gd name="T63" fmla="*/ 1 h 122"/>
                <a:gd name="T64" fmla="*/ 1 w 111"/>
                <a:gd name="T65" fmla="*/ 1 h 122"/>
                <a:gd name="T66" fmla="*/ 1 w 111"/>
                <a:gd name="T67" fmla="*/ 1 h 122"/>
                <a:gd name="T68" fmla="*/ 1 w 111"/>
                <a:gd name="T69" fmla="*/ 1 h 122"/>
                <a:gd name="T70" fmla="*/ 1 w 111"/>
                <a:gd name="T71" fmla="*/ 1 h 122"/>
                <a:gd name="T72" fmla="*/ 1 w 111"/>
                <a:gd name="T73" fmla="*/ 1 h 122"/>
                <a:gd name="T74" fmla="*/ 1 w 111"/>
                <a:gd name="T75" fmla="*/ 1 h 122"/>
                <a:gd name="T76" fmla="*/ 1 w 111"/>
                <a:gd name="T77" fmla="*/ 1 h 122"/>
                <a:gd name="T78" fmla="*/ 1 w 111"/>
                <a:gd name="T79" fmla="*/ 1 h 122"/>
                <a:gd name="T80" fmla="*/ 1 w 111"/>
                <a:gd name="T81" fmla="*/ 1 h 122"/>
                <a:gd name="T82" fmla="*/ 1 w 111"/>
                <a:gd name="T83" fmla="*/ 1 h 122"/>
                <a:gd name="T84" fmla="*/ 1 w 111"/>
                <a:gd name="T85" fmla="*/ 1 h 122"/>
                <a:gd name="T86" fmla="*/ 1 w 111"/>
                <a:gd name="T87" fmla="*/ 1 h 122"/>
                <a:gd name="T88" fmla="*/ 1 w 111"/>
                <a:gd name="T89" fmla="*/ 1 h 122"/>
                <a:gd name="T90" fmla="*/ 1 w 111"/>
                <a:gd name="T91" fmla="*/ 1 h 122"/>
                <a:gd name="T92" fmla="*/ 1 w 111"/>
                <a:gd name="T93" fmla="*/ 1 h 122"/>
                <a:gd name="T94" fmla="*/ 1 w 111"/>
                <a:gd name="T95" fmla="*/ 1 h 122"/>
                <a:gd name="T96" fmla="*/ 1 w 111"/>
                <a:gd name="T97" fmla="*/ 1 h 12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1"/>
                <a:gd name="T148" fmla="*/ 0 h 122"/>
                <a:gd name="T149" fmla="*/ 111 w 111"/>
                <a:gd name="T150" fmla="*/ 122 h 12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1" h="122">
                  <a:moveTo>
                    <a:pt x="101" y="61"/>
                  </a:moveTo>
                  <a:lnTo>
                    <a:pt x="108" y="55"/>
                  </a:lnTo>
                  <a:lnTo>
                    <a:pt x="111" y="47"/>
                  </a:lnTo>
                  <a:lnTo>
                    <a:pt x="111" y="39"/>
                  </a:lnTo>
                  <a:lnTo>
                    <a:pt x="109" y="31"/>
                  </a:lnTo>
                  <a:lnTo>
                    <a:pt x="103" y="24"/>
                  </a:lnTo>
                  <a:lnTo>
                    <a:pt x="96" y="21"/>
                  </a:lnTo>
                  <a:lnTo>
                    <a:pt x="88" y="20"/>
                  </a:lnTo>
                  <a:lnTo>
                    <a:pt x="79" y="22"/>
                  </a:lnTo>
                  <a:lnTo>
                    <a:pt x="77" y="13"/>
                  </a:lnTo>
                  <a:lnTo>
                    <a:pt x="71" y="6"/>
                  </a:lnTo>
                  <a:lnTo>
                    <a:pt x="64" y="1"/>
                  </a:lnTo>
                  <a:lnTo>
                    <a:pt x="56" y="0"/>
                  </a:lnTo>
                  <a:lnTo>
                    <a:pt x="48" y="1"/>
                  </a:lnTo>
                  <a:lnTo>
                    <a:pt x="41" y="6"/>
                  </a:lnTo>
                  <a:lnTo>
                    <a:pt x="36" y="13"/>
                  </a:lnTo>
                  <a:lnTo>
                    <a:pt x="34" y="22"/>
                  </a:lnTo>
                  <a:lnTo>
                    <a:pt x="25" y="20"/>
                  </a:lnTo>
                  <a:lnTo>
                    <a:pt x="17" y="20"/>
                  </a:lnTo>
                  <a:lnTo>
                    <a:pt x="9" y="23"/>
                  </a:lnTo>
                  <a:lnTo>
                    <a:pt x="3" y="30"/>
                  </a:lnTo>
                  <a:lnTo>
                    <a:pt x="1" y="38"/>
                  </a:lnTo>
                  <a:lnTo>
                    <a:pt x="1" y="46"/>
                  </a:lnTo>
                  <a:lnTo>
                    <a:pt x="4" y="54"/>
                  </a:lnTo>
                  <a:lnTo>
                    <a:pt x="11" y="60"/>
                  </a:lnTo>
                  <a:lnTo>
                    <a:pt x="4" y="66"/>
                  </a:lnTo>
                  <a:lnTo>
                    <a:pt x="1" y="74"/>
                  </a:lnTo>
                  <a:lnTo>
                    <a:pt x="0" y="83"/>
                  </a:lnTo>
                  <a:lnTo>
                    <a:pt x="2" y="91"/>
                  </a:lnTo>
                  <a:lnTo>
                    <a:pt x="8" y="98"/>
                  </a:lnTo>
                  <a:lnTo>
                    <a:pt x="16" y="102"/>
                  </a:lnTo>
                  <a:lnTo>
                    <a:pt x="24" y="102"/>
                  </a:lnTo>
                  <a:lnTo>
                    <a:pt x="33" y="99"/>
                  </a:lnTo>
                  <a:lnTo>
                    <a:pt x="35" y="108"/>
                  </a:lnTo>
                  <a:lnTo>
                    <a:pt x="40" y="115"/>
                  </a:lnTo>
                  <a:lnTo>
                    <a:pt x="47" y="120"/>
                  </a:lnTo>
                  <a:lnTo>
                    <a:pt x="55" y="122"/>
                  </a:lnTo>
                  <a:lnTo>
                    <a:pt x="63" y="120"/>
                  </a:lnTo>
                  <a:lnTo>
                    <a:pt x="70" y="115"/>
                  </a:lnTo>
                  <a:lnTo>
                    <a:pt x="76" y="108"/>
                  </a:lnTo>
                  <a:lnTo>
                    <a:pt x="78" y="100"/>
                  </a:lnTo>
                  <a:lnTo>
                    <a:pt x="87" y="103"/>
                  </a:lnTo>
                  <a:lnTo>
                    <a:pt x="95" y="102"/>
                  </a:lnTo>
                  <a:lnTo>
                    <a:pt x="103" y="98"/>
                  </a:lnTo>
                  <a:lnTo>
                    <a:pt x="109" y="92"/>
                  </a:lnTo>
                  <a:lnTo>
                    <a:pt x="111" y="84"/>
                  </a:lnTo>
                  <a:lnTo>
                    <a:pt x="110" y="76"/>
                  </a:lnTo>
                  <a:lnTo>
                    <a:pt x="107" y="68"/>
                  </a:lnTo>
                  <a:lnTo>
                    <a:pt x="101" y="6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0" name="Freeform 66">
              <a:extLst>
                <a:ext uri="{FF2B5EF4-FFF2-40B4-BE49-F238E27FC236}">
                  <a16:creationId xmlns:a16="http://schemas.microsoft.com/office/drawing/2014/main" id="{3CA87FC1-4BA3-4CB4-9458-FC1F021AFA1F}"/>
                </a:ext>
              </a:extLst>
            </p:cNvPr>
            <p:cNvSpPr>
              <a:spLocks/>
            </p:cNvSpPr>
            <p:nvPr/>
          </p:nvSpPr>
          <p:spPr bwMode="auto">
            <a:xfrm>
              <a:off x="2385" y="2721"/>
              <a:ext cx="16" cy="16"/>
            </a:xfrm>
            <a:custGeom>
              <a:avLst/>
              <a:gdLst>
                <a:gd name="T0" fmla="*/ 1 w 32"/>
                <a:gd name="T1" fmla="*/ 1 h 32"/>
                <a:gd name="T2" fmla="*/ 1 w 32"/>
                <a:gd name="T3" fmla="*/ 1 h 32"/>
                <a:gd name="T4" fmla="*/ 1 w 32"/>
                <a:gd name="T5" fmla="*/ 1 h 32"/>
                <a:gd name="T6" fmla="*/ 1 w 32"/>
                <a:gd name="T7" fmla="*/ 1 h 32"/>
                <a:gd name="T8" fmla="*/ 0 w 32"/>
                <a:gd name="T9" fmla="*/ 1 h 32"/>
                <a:gd name="T10" fmla="*/ 1 w 32"/>
                <a:gd name="T11" fmla="*/ 1 h 32"/>
                <a:gd name="T12" fmla="*/ 1 w 32"/>
                <a:gd name="T13" fmla="*/ 1 h 32"/>
                <a:gd name="T14" fmla="*/ 1 w 32"/>
                <a:gd name="T15" fmla="*/ 1 h 32"/>
                <a:gd name="T16" fmla="*/ 1 w 32"/>
                <a:gd name="T17" fmla="*/ 0 h 32"/>
                <a:gd name="T18" fmla="*/ 1 w 32"/>
                <a:gd name="T19" fmla="*/ 1 h 32"/>
                <a:gd name="T20" fmla="*/ 1 w 32"/>
                <a:gd name="T21" fmla="*/ 1 h 32"/>
                <a:gd name="T22" fmla="*/ 1 w 32"/>
                <a:gd name="T23" fmla="*/ 1 h 32"/>
                <a:gd name="T24" fmla="*/ 1 w 32"/>
                <a:gd name="T25" fmla="*/ 1 h 32"/>
                <a:gd name="T26" fmla="*/ 1 w 32"/>
                <a:gd name="T27" fmla="*/ 1 h 32"/>
                <a:gd name="T28" fmla="*/ 1 w 32"/>
                <a:gd name="T29" fmla="*/ 1 h 32"/>
                <a:gd name="T30" fmla="*/ 1 w 32"/>
                <a:gd name="T31" fmla="*/ 1 h 32"/>
                <a:gd name="T32" fmla="*/ 1 w 32"/>
                <a:gd name="T33" fmla="*/ 1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32"/>
                <a:gd name="T53" fmla="*/ 32 w 32"/>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32">
                  <a:moveTo>
                    <a:pt x="16" y="32"/>
                  </a:moveTo>
                  <a:lnTo>
                    <a:pt x="9" y="31"/>
                  </a:lnTo>
                  <a:lnTo>
                    <a:pt x="4" y="28"/>
                  </a:lnTo>
                  <a:lnTo>
                    <a:pt x="1" y="23"/>
                  </a:lnTo>
                  <a:lnTo>
                    <a:pt x="0" y="16"/>
                  </a:lnTo>
                  <a:lnTo>
                    <a:pt x="1" y="9"/>
                  </a:lnTo>
                  <a:lnTo>
                    <a:pt x="4" y="5"/>
                  </a:lnTo>
                  <a:lnTo>
                    <a:pt x="9" y="1"/>
                  </a:lnTo>
                  <a:lnTo>
                    <a:pt x="16" y="0"/>
                  </a:lnTo>
                  <a:lnTo>
                    <a:pt x="23" y="1"/>
                  </a:lnTo>
                  <a:lnTo>
                    <a:pt x="27" y="5"/>
                  </a:lnTo>
                  <a:lnTo>
                    <a:pt x="31" y="9"/>
                  </a:lnTo>
                  <a:lnTo>
                    <a:pt x="32" y="16"/>
                  </a:lnTo>
                  <a:lnTo>
                    <a:pt x="31" y="23"/>
                  </a:lnTo>
                  <a:lnTo>
                    <a:pt x="27" y="28"/>
                  </a:lnTo>
                  <a:lnTo>
                    <a:pt x="23" y="31"/>
                  </a:lnTo>
                  <a:lnTo>
                    <a:pt x="16" y="32"/>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1" name="Freeform 67">
              <a:extLst>
                <a:ext uri="{FF2B5EF4-FFF2-40B4-BE49-F238E27FC236}">
                  <a16:creationId xmlns:a16="http://schemas.microsoft.com/office/drawing/2014/main" id="{6AE721B5-0214-4BCF-9DB3-28D4D3067F92}"/>
                </a:ext>
              </a:extLst>
            </p:cNvPr>
            <p:cNvSpPr>
              <a:spLocks/>
            </p:cNvSpPr>
            <p:nvPr/>
          </p:nvSpPr>
          <p:spPr bwMode="auto">
            <a:xfrm>
              <a:off x="2400" y="1686"/>
              <a:ext cx="68" cy="74"/>
            </a:xfrm>
            <a:custGeom>
              <a:avLst/>
              <a:gdLst>
                <a:gd name="T0" fmla="*/ 1 w 136"/>
                <a:gd name="T1" fmla="*/ 0 h 149"/>
                <a:gd name="T2" fmla="*/ 1 w 136"/>
                <a:gd name="T3" fmla="*/ 0 h 149"/>
                <a:gd name="T4" fmla="*/ 1 w 136"/>
                <a:gd name="T5" fmla="*/ 0 h 149"/>
                <a:gd name="T6" fmla="*/ 1 w 136"/>
                <a:gd name="T7" fmla="*/ 0 h 149"/>
                <a:gd name="T8" fmla="*/ 1 w 136"/>
                <a:gd name="T9" fmla="*/ 0 h 149"/>
                <a:gd name="T10" fmla="*/ 1 w 136"/>
                <a:gd name="T11" fmla="*/ 0 h 149"/>
                <a:gd name="T12" fmla="*/ 1 w 136"/>
                <a:gd name="T13" fmla="*/ 0 h 149"/>
                <a:gd name="T14" fmla="*/ 1 w 136"/>
                <a:gd name="T15" fmla="*/ 0 h 149"/>
                <a:gd name="T16" fmla="*/ 1 w 136"/>
                <a:gd name="T17" fmla="*/ 0 h 149"/>
                <a:gd name="T18" fmla="*/ 1 w 136"/>
                <a:gd name="T19" fmla="*/ 0 h 149"/>
                <a:gd name="T20" fmla="*/ 1 w 136"/>
                <a:gd name="T21" fmla="*/ 0 h 149"/>
                <a:gd name="T22" fmla="*/ 1 w 136"/>
                <a:gd name="T23" fmla="*/ 0 h 149"/>
                <a:gd name="T24" fmla="*/ 1 w 136"/>
                <a:gd name="T25" fmla="*/ 0 h 149"/>
                <a:gd name="T26" fmla="*/ 1 w 136"/>
                <a:gd name="T27" fmla="*/ 0 h 149"/>
                <a:gd name="T28" fmla="*/ 0 w 136"/>
                <a:gd name="T29" fmla="*/ 0 h 149"/>
                <a:gd name="T30" fmla="*/ 1 w 136"/>
                <a:gd name="T31" fmla="*/ 0 h 149"/>
                <a:gd name="T32" fmla="*/ 1 w 136"/>
                <a:gd name="T33" fmla="*/ 0 h 149"/>
                <a:gd name="T34" fmla="*/ 0 w 136"/>
                <a:gd name="T35" fmla="*/ 0 h 149"/>
                <a:gd name="T36" fmla="*/ 1 w 136"/>
                <a:gd name="T37" fmla="*/ 0 h 149"/>
                <a:gd name="T38" fmla="*/ 1 w 136"/>
                <a:gd name="T39" fmla="*/ 0 h 149"/>
                <a:gd name="T40" fmla="*/ 1 w 136"/>
                <a:gd name="T41" fmla="*/ 0 h 149"/>
                <a:gd name="T42" fmla="*/ 1 w 136"/>
                <a:gd name="T43" fmla="*/ 0 h 149"/>
                <a:gd name="T44" fmla="*/ 1 w 136"/>
                <a:gd name="T45" fmla="*/ 0 h 149"/>
                <a:gd name="T46" fmla="*/ 1 w 136"/>
                <a:gd name="T47" fmla="*/ 0 h 149"/>
                <a:gd name="T48" fmla="*/ 1 w 136"/>
                <a:gd name="T49" fmla="*/ 0 h 149"/>
                <a:gd name="T50" fmla="*/ 1 w 136"/>
                <a:gd name="T51" fmla="*/ 0 h 149"/>
                <a:gd name="T52" fmla="*/ 1 w 136"/>
                <a:gd name="T53" fmla="*/ 0 h 149"/>
                <a:gd name="T54" fmla="*/ 1 w 136"/>
                <a:gd name="T55" fmla="*/ 0 h 149"/>
                <a:gd name="T56" fmla="*/ 1 w 136"/>
                <a:gd name="T57" fmla="*/ 0 h 149"/>
                <a:gd name="T58" fmla="*/ 1 w 136"/>
                <a:gd name="T59" fmla="*/ 0 h 149"/>
                <a:gd name="T60" fmla="*/ 1 w 136"/>
                <a:gd name="T61" fmla="*/ 0 h 149"/>
                <a:gd name="T62" fmla="*/ 1 w 136"/>
                <a:gd name="T63" fmla="*/ 0 h 1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149"/>
                <a:gd name="T98" fmla="*/ 136 w 136"/>
                <a:gd name="T99" fmla="*/ 149 h 1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149">
                  <a:moveTo>
                    <a:pt x="123" y="75"/>
                  </a:moveTo>
                  <a:lnTo>
                    <a:pt x="131" y="67"/>
                  </a:lnTo>
                  <a:lnTo>
                    <a:pt x="135" y="58"/>
                  </a:lnTo>
                  <a:lnTo>
                    <a:pt x="136" y="47"/>
                  </a:lnTo>
                  <a:lnTo>
                    <a:pt x="133" y="38"/>
                  </a:lnTo>
                  <a:lnTo>
                    <a:pt x="129" y="34"/>
                  </a:lnTo>
                  <a:lnTo>
                    <a:pt x="126" y="30"/>
                  </a:lnTo>
                  <a:lnTo>
                    <a:pt x="121" y="28"/>
                  </a:lnTo>
                  <a:lnTo>
                    <a:pt x="117" y="26"/>
                  </a:lnTo>
                  <a:lnTo>
                    <a:pt x="112" y="26"/>
                  </a:lnTo>
                  <a:lnTo>
                    <a:pt x="106" y="26"/>
                  </a:lnTo>
                  <a:lnTo>
                    <a:pt x="102" y="26"/>
                  </a:lnTo>
                  <a:lnTo>
                    <a:pt x="96" y="28"/>
                  </a:lnTo>
                  <a:lnTo>
                    <a:pt x="94" y="18"/>
                  </a:lnTo>
                  <a:lnTo>
                    <a:pt x="88" y="8"/>
                  </a:lnTo>
                  <a:lnTo>
                    <a:pt x="79" y="3"/>
                  </a:lnTo>
                  <a:lnTo>
                    <a:pt x="68" y="0"/>
                  </a:lnTo>
                  <a:lnTo>
                    <a:pt x="58" y="3"/>
                  </a:lnTo>
                  <a:lnTo>
                    <a:pt x="50" y="8"/>
                  </a:lnTo>
                  <a:lnTo>
                    <a:pt x="44" y="16"/>
                  </a:lnTo>
                  <a:lnTo>
                    <a:pt x="42" y="27"/>
                  </a:lnTo>
                  <a:lnTo>
                    <a:pt x="36" y="24"/>
                  </a:lnTo>
                  <a:lnTo>
                    <a:pt x="30" y="24"/>
                  </a:lnTo>
                  <a:lnTo>
                    <a:pt x="25" y="24"/>
                  </a:lnTo>
                  <a:lnTo>
                    <a:pt x="20" y="24"/>
                  </a:lnTo>
                  <a:lnTo>
                    <a:pt x="15" y="27"/>
                  </a:lnTo>
                  <a:lnTo>
                    <a:pt x="11" y="29"/>
                  </a:lnTo>
                  <a:lnTo>
                    <a:pt x="7" y="32"/>
                  </a:lnTo>
                  <a:lnTo>
                    <a:pt x="4" y="37"/>
                  </a:lnTo>
                  <a:lnTo>
                    <a:pt x="0" y="46"/>
                  </a:lnTo>
                  <a:lnTo>
                    <a:pt x="2" y="57"/>
                  </a:lnTo>
                  <a:lnTo>
                    <a:pt x="6" y="66"/>
                  </a:lnTo>
                  <a:lnTo>
                    <a:pt x="13" y="74"/>
                  </a:lnTo>
                  <a:lnTo>
                    <a:pt x="5" y="81"/>
                  </a:lnTo>
                  <a:lnTo>
                    <a:pt x="0" y="90"/>
                  </a:lnTo>
                  <a:lnTo>
                    <a:pt x="0" y="100"/>
                  </a:lnTo>
                  <a:lnTo>
                    <a:pt x="4" y="111"/>
                  </a:lnTo>
                  <a:lnTo>
                    <a:pt x="7" y="115"/>
                  </a:lnTo>
                  <a:lnTo>
                    <a:pt x="11" y="119"/>
                  </a:lnTo>
                  <a:lnTo>
                    <a:pt x="14" y="121"/>
                  </a:lnTo>
                  <a:lnTo>
                    <a:pt x="19" y="122"/>
                  </a:lnTo>
                  <a:lnTo>
                    <a:pt x="25" y="123"/>
                  </a:lnTo>
                  <a:lnTo>
                    <a:pt x="29" y="123"/>
                  </a:lnTo>
                  <a:lnTo>
                    <a:pt x="34" y="122"/>
                  </a:lnTo>
                  <a:lnTo>
                    <a:pt x="40" y="121"/>
                  </a:lnTo>
                  <a:lnTo>
                    <a:pt x="42" y="132"/>
                  </a:lnTo>
                  <a:lnTo>
                    <a:pt x="49" y="141"/>
                  </a:lnTo>
                  <a:lnTo>
                    <a:pt x="57" y="147"/>
                  </a:lnTo>
                  <a:lnTo>
                    <a:pt x="67" y="149"/>
                  </a:lnTo>
                  <a:lnTo>
                    <a:pt x="78" y="147"/>
                  </a:lnTo>
                  <a:lnTo>
                    <a:pt x="86" y="141"/>
                  </a:lnTo>
                  <a:lnTo>
                    <a:pt x="91" y="133"/>
                  </a:lnTo>
                  <a:lnTo>
                    <a:pt x="94" y="122"/>
                  </a:lnTo>
                  <a:lnTo>
                    <a:pt x="100" y="123"/>
                  </a:lnTo>
                  <a:lnTo>
                    <a:pt x="105" y="125"/>
                  </a:lnTo>
                  <a:lnTo>
                    <a:pt x="111" y="125"/>
                  </a:lnTo>
                  <a:lnTo>
                    <a:pt x="116" y="123"/>
                  </a:lnTo>
                  <a:lnTo>
                    <a:pt x="120" y="122"/>
                  </a:lnTo>
                  <a:lnTo>
                    <a:pt x="125" y="120"/>
                  </a:lnTo>
                  <a:lnTo>
                    <a:pt x="128" y="117"/>
                  </a:lnTo>
                  <a:lnTo>
                    <a:pt x="132" y="112"/>
                  </a:lnTo>
                  <a:lnTo>
                    <a:pt x="135" y="103"/>
                  </a:lnTo>
                  <a:lnTo>
                    <a:pt x="134" y="92"/>
                  </a:lnTo>
                  <a:lnTo>
                    <a:pt x="129" y="83"/>
                  </a:lnTo>
                  <a:lnTo>
                    <a:pt x="123" y="7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2" name="Freeform 68">
              <a:extLst>
                <a:ext uri="{FF2B5EF4-FFF2-40B4-BE49-F238E27FC236}">
                  <a16:creationId xmlns:a16="http://schemas.microsoft.com/office/drawing/2014/main" id="{0FC6413A-D8B9-4FFD-B8F9-0516B3EA26FA}"/>
                </a:ext>
              </a:extLst>
            </p:cNvPr>
            <p:cNvSpPr>
              <a:spLocks/>
            </p:cNvSpPr>
            <p:nvPr/>
          </p:nvSpPr>
          <p:spPr bwMode="auto">
            <a:xfrm>
              <a:off x="2423" y="1713"/>
              <a:ext cx="20" cy="20"/>
            </a:xfrm>
            <a:custGeom>
              <a:avLst/>
              <a:gdLst>
                <a:gd name="T0" fmla="*/ 1 w 39"/>
                <a:gd name="T1" fmla="*/ 1 h 40"/>
                <a:gd name="T2" fmla="*/ 1 w 39"/>
                <a:gd name="T3" fmla="*/ 1 h 40"/>
                <a:gd name="T4" fmla="*/ 1 w 39"/>
                <a:gd name="T5" fmla="*/ 1 h 40"/>
                <a:gd name="T6" fmla="*/ 1 w 39"/>
                <a:gd name="T7" fmla="*/ 1 h 40"/>
                <a:gd name="T8" fmla="*/ 0 w 39"/>
                <a:gd name="T9" fmla="*/ 1 h 40"/>
                <a:gd name="T10" fmla="*/ 1 w 39"/>
                <a:gd name="T11" fmla="*/ 1 h 40"/>
                <a:gd name="T12" fmla="*/ 1 w 39"/>
                <a:gd name="T13" fmla="*/ 1 h 40"/>
                <a:gd name="T14" fmla="*/ 1 w 39"/>
                <a:gd name="T15" fmla="*/ 1 h 40"/>
                <a:gd name="T16" fmla="*/ 1 w 39"/>
                <a:gd name="T17" fmla="*/ 0 h 40"/>
                <a:gd name="T18" fmla="*/ 1 w 39"/>
                <a:gd name="T19" fmla="*/ 1 h 40"/>
                <a:gd name="T20" fmla="*/ 1 w 39"/>
                <a:gd name="T21" fmla="*/ 1 h 40"/>
                <a:gd name="T22" fmla="*/ 1 w 39"/>
                <a:gd name="T23" fmla="*/ 1 h 40"/>
                <a:gd name="T24" fmla="*/ 1 w 39"/>
                <a:gd name="T25" fmla="*/ 1 h 40"/>
                <a:gd name="T26" fmla="*/ 1 w 39"/>
                <a:gd name="T27" fmla="*/ 1 h 40"/>
                <a:gd name="T28" fmla="*/ 1 w 39"/>
                <a:gd name="T29" fmla="*/ 1 h 40"/>
                <a:gd name="T30" fmla="*/ 1 w 39"/>
                <a:gd name="T31" fmla="*/ 1 h 40"/>
                <a:gd name="T32" fmla="*/ 1 w 39"/>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40"/>
                <a:gd name="T53" fmla="*/ 39 w 39"/>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40">
                  <a:moveTo>
                    <a:pt x="19" y="40"/>
                  </a:moveTo>
                  <a:lnTo>
                    <a:pt x="11" y="38"/>
                  </a:lnTo>
                  <a:lnTo>
                    <a:pt x="5" y="34"/>
                  </a:lnTo>
                  <a:lnTo>
                    <a:pt x="1" y="27"/>
                  </a:lnTo>
                  <a:lnTo>
                    <a:pt x="0" y="20"/>
                  </a:lnTo>
                  <a:lnTo>
                    <a:pt x="1" y="12"/>
                  </a:lnTo>
                  <a:lnTo>
                    <a:pt x="5" y="6"/>
                  </a:lnTo>
                  <a:lnTo>
                    <a:pt x="11" y="2"/>
                  </a:lnTo>
                  <a:lnTo>
                    <a:pt x="19" y="0"/>
                  </a:lnTo>
                  <a:lnTo>
                    <a:pt x="26" y="2"/>
                  </a:lnTo>
                  <a:lnTo>
                    <a:pt x="33" y="6"/>
                  </a:lnTo>
                  <a:lnTo>
                    <a:pt x="38" y="12"/>
                  </a:lnTo>
                  <a:lnTo>
                    <a:pt x="39" y="20"/>
                  </a:lnTo>
                  <a:lnTo>
                    <a:pt x="38" y="27"/>
                  </a:lnTo>
                  <a:lnTo>
                    <a:pt x="33" y="34"/>
                  </a:lnTo>
                  <a:lnTo>
                    <a:pt x="26" y="38"/>
                  </a:lnTo>
                  <a:lnTo>
                    <a:pt x="19" y="4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3" name="Freeform 69">
              <a:extLst>
                <a:ext uri="{FF2B5EF4-FFF2-40B4-BE49-F238E27FC236}">
                  <a16:creationId xmlns:a16="http://schemas.microsoft.com/office/drawing/2014/main" id="{FD262052-0D20-483E-A54D-6504D3FE0706}"/>
                </a:ext>
              </a:extLst>
            </p:cNvPr>
            <p:cNvSpPr>
              <a:spLocks/>
            </p:cNvSpPr>
            <p:nvPr/>
          </p:nvSpPr>
          <p:spPr bwMode="auto">
            <a:xfrm>
              <a:off x="3282" y="2529"/>
              <a:ext cx="64" cy="90"/>
            </a:xfrm>
            <a:custGeom>
              <a:avLst/>
              <a:gdLst>
                <a:gd name="T0" fmla="*/ 0 w 129"/>
                <a:gd name="T1" fmla="*/ 0 h 181"/>
                <a:gd name="T2" fmla="*/ 0 w 129"/>
                <a:gd name="T3" fmla="*/ 0 h 181"/>
                <a:gd name="T4" fmla="*/ 0 w 129"/>
                <a:gd name="T5" fmla="*/ 0 h 181"/>
                <a:gd name="T6" fmla="*/ 0 w 129"/>
                <a:gd name="T7" fmla="*/ 0 h 181"/>
                <a:gd name="T8" fmla="*/ 0 w 129"/>
                <a:gd name="T9" fmla="*/ 0 h 181"/>
                <a:gd name="T10" fmla="*/ 0 w 129"/>
                <a:gd name="T11" fmla="*/ 0 h 181"/>
                <a:gd name="T12" fmla="*/ 0 w 129"/>
                <a:gd name="T13" fmla="*/ 0 h 181"/>
                <a:gd name="T14" fmla="*/ 0 w 129"/>
                <a:gd name="T15" fmla="*/ 0 h 181"/>
                <a:gd name="T16" fmla="*/ 0 w 129"/>
                <a:gd name="T17" fmla="*/ 0 h 181"/>
                <a:gd name="T18" fmla="*/ 0 w 129"/>
                <a:gd name="T19" fmla="*/ 0 h 181"/>
                <a:gd name="T20" fmla="*/ 0 w 129"/>
                <a:gd name="T21" fmla="*/ 0 h 181"/>
                <a:gd name="T22" fmla="*/ 0 w 129"/>
                <a:gd name="T23" fmla="*/ 0 h 181"/>
                <a:gd name="T24" fmla="*/ 0 w 129"/>
                <a:gd name="T25" fmla="*/ 0 h 181"/>
                <a:gd name="T26" fmla="*/ 0 w 129"/>
                <a:gd name="T27" fmla="*/ 0 h 181"/>
                <a:gd name="T28" fmla="*/ 0 w 129"/>
                <a:gd name="T29" fmla="*/ 0 h 181"/>
                <a:gd name="T30" fmla="*/ 0 w 129"/>
                <a:gd name="T31" fmla="*/ 0 h 181"/>
                <a:gd name="T32" fmla="*/ 0 w 129"/>
                <a:gd name="T33" fmla="*/ 0 h 181"/>
                <a:gd name="T34" fmla="*/ 0 w 129"/>
                <a:gd name="T35" fmla="*/ 0 h 181"/>
                <a:gd name="T36" fmla="*/ 0 w 129"/>
                <a:gd name="T37" fmla="*/ 0 h 181"/>
                <a:gd name="T38" fmla="*/ 0 w 129"/>
                <a:gd name="T39" fmla="*/ 0 h 181"/>
                <a:gd name="T40" fmla="*/ 0 w 129"/>
                <a:gd name="T41" fmla="*/ 0 h 181"/>
                <a:gd name="T42" fmla="*/ 0 w 129"/>
                <a:gd name="T43" fmla="*/ 0 h 181"/>
                <a:gd name="T44" fmla="*/ 0 w 129"/>
                <a:gd name="T45" fmla="*/ 0 h 181"/>
                <a:gd name="T46" fmla="*/ 0 w 129"/>
                <a:gd name="T47" fmla="*/ 0 h 181"/>
                <a:gd name="T48" fmla="*/ 0 w 129"/>
                <a:gd name="T49" fmla="*/ 0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9"/>
                <a:gd name="T76" fmla="*/ 0 h 181"/>
                <a:gd name="T77" fmla="*/ 129 w 129"/>
                <a:gd name="T78" fmla="*/ 181 h 1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9" h="181">
                  <a:moveTo>
                    <a:pt x="0" y="181"/>
                  </a:moveTo>
                  <a:lnTo>
                    <a:pt x="25" y="172"/>
                  </a:lnTo>
                  <a:lnTo>
                    <a:pt x="52" y="158"/>
                  </a:lnTo>
                  <a:lnTo>
                    <a:pt x="76" y="141"/>
                  </a:lnTo>
                  <a:lnTo>
                    <a:pt x="97" y="120"/>
                  </a:lnTo>
                  <a:lnTo>
                    <a:pt x="114" y="98"/>
                  </a:lnTo>
                  <a:lnTo>
                    <a:pt x="124" y="74"/>
                  </a:lnTo>
                  <a:lnTo>
                    <a:pt x="129" y="50"/>
                  </a:lnTo>
                  <a:lnTo>
                    <a:pt x="124" y="26"/>
                  </a:lnTo>
                  <a:lnTo>
                    <a:pt x="114" y="8"/>
                  </a:lnTo>
                  <a:lnTo>
                    <a:pt x="100" y="0"/>
                  </a:lnTo>
                  <a:lnTo>
                    <a:pt x="86" y="1"/>
                  </a:lnTo>
                  <a:lnTo>
                    <a:pt x="72" y="8"/>
                  </a:lnTo>
                  <a:lnTo>
                    <a:pt x="61" y="21"/>
                  </a:lnTo>
                  <a:lnTo>
                    <a:pt x="53" y="38"/>
                  </a:lnTo>
                  <a:lnTo>
                    <a:pt x="49" y="58"/>
                  </a:lnTo>
                  <a:lnTo>
                    <a:pt x="52" y="79"/>
                  </a:lnTo>
                  <a:lnTo>
                    <a:pt x="54" y="95"/>
                  </a:lnTo>
                  <a:lnTo>
                    <a:pt x="49" y="113"/>
                  </a:lnTo>
                  <a:lnTo>
                    <a:pt x="41" y="129"/>
                  </a:lnTo>
                  <a:lnTo>
                    <a:pt x="31" y="145"/>
                  </a:lnTo>
                  <a:lnTo>
                    <a:pt x="19" y="160"/>
                  </a:lnTo>
                  <a:lnTo>
                    <a:pt x="10" y="171"/>
                  </a:lnTo>
                  <a:lnTo>
                    <a:pt x="2" y="179"/>
                  </a:lnTo>
                  <a:lnTo>
                    <a:pt x="0" y="18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4" name="Freeform 70">
              <a:extLst>
                <a:ext uri="{FF2B5EF4-FFF2-40B4-BE49-F238E27FC236}">
                  <a16:creationId xmlns:a16="http://schemas.microsoft.com/office/drawing/2014/main" id="{47041B65-0594-4842-B173-AE58FF394111}"/>
                </a:ext>
              </a:extLst>
            </p:cNvPr>
            <p:cNvSpPr>
              <a:spLocks/>
            </p:cNvSpPr>
            <p:nvPr/>
          </p:nvSpPr>
          <p:spPr bwMode="auto">
            <a:xfrm>
              <a:off x="3251" y="2513"/>
              <a:ext cx="45" cy="103"/>
            </a:xfrm>
            <a:custGeom>
              <a:avLst/>
              <a:gdLst>
                <a:gd name="T0" fmla="*/ 1 w 90"/>
                <a:gd name="T1" fmla="*/ 1 h 206"/>
                <a:gd name="T2" fmla="*/ 1 w 90"/>
                <a:gd name="T3" fmla="*/ 1 h 206"/>
                <a:gd name="T4" fmla="*/ 1 w 90"/>
                <a:gd name="T5" fmla="*/ 1 h 206"/>
                <a:gd name="T6" fmla="*/ 1 w 90"/>
                <a:gd name="T7" fmla="*/ 1 h 206"/>
                <a:gd name="T8" fmla="*/ 1 w 90"/>
                <a:gd name="T9" fmla="*/ 1 h 206"/>
                <a:gd name="T10" fmla="*/ 1 w 90"/>
                <a:gd name="T11" fmla="*/ 1 h 206"/>
                <a:gd name="T12" fmla="*/ 1 w 90"/>
                <a:gd name="T13" fmla="*/ 1 h 206"/>
                <a:gd name="T14" fmla="*/ 1 w 90"/>
                <a:gd name="T15" fmla="*/ 1 h 206"/>
                <a:gd name="T16" fmla="*/ 1 w 90"/>
                <a:gd name="T17" fmla="*/ 1 h 206"/>
                <a:gd name="T18" fmla="*/ 1 w 90"/>
                <a:gd name="T19" fmla="*/ 0 h 206"/>
                <a:gd name="T20" fmla="*/ 1 w 90"/>
                <a:gd name="T21" fmla="*/ 1 h 206"/>
                <a:gd name="T22" fmla="*/ 1 w 90"/>
                <a:gd name="T23" fmla="*/ 1 h 206"/>
                <a:gd name="T24" fmla="*/ 1 w 90"/>
                <a:gd name="T25" fmla="*/ 1 h 206"/>
                <a:gd name="T26" fmla="*/ 0 w 90"/>
                <a:gd name="T27" fmla="*/ 1 h 206"/>
                <a:gd name="T28" fmla="*/ 1 w 90"/>
                <a:gd name="T29" fmla="*/ 1 h 206"/>
                <a:gd name="T30" fmla="*/ 1 w 90"/>
                <a:gd name="T31" fmla="*/ 1 h 206"/>
                <a:gd name="T32" fmla="*/ 1 w 90"/>
                <a:gd name="T33" fmla="*/ 1 h 206"/>
                <a:gd name="T34" fmla="*/ 1 w 90"/>
                <a:gd name="T35" fmla="*/ 1 h 206"/>
                <a:gd name="T36" fmla="*/ 1 w 90"/>
                <a:gd name="T37" fmla="*/ 1 h 206"/>
                <a:gd name="T38" fmla="*/ 1 w 90"/>
                <a:gd name="T39" fmla="*/ 1 h 206"/>
                <a:gd name="T40" fmla="*/ 1 w 90"/>
                <a:gd name="T41" fmla="*/ 1 h 206"/>
                <a:gd name="T42" fmla="*/ 1 w 90"/>
                <a:gd name="T43" fmla="*/ 1 h 206"/>
                <a:gd name="T44" fmla="*/ 1 w 90"/>
                <a:gd name="T45" fmla="*/ 1 h 206"/>
                <a:gd name="T46" fmla="*/ 1 w 90"/>
                <a:gd name="T47" fmla="*/ 1 h 206"/>
                <a:gd name="T48" fmla="*/ 1 w 90"/>
                <a:gd name="T49" fmla="*/ 1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0"/>
                <a:gd name="T76" fmla="*/ 0 h 206"/>
                <a:gd name="T77" fmla="*/ 90 w 90"/>
                <a:gd name="T78" fmla="*/ 206 h 20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0" h="206">
                  <a:moveTo>
                    <a:pt x="50" y="206"/>
                  </a:moveTo>
                  <a:lnTo>
                    <a:pt x="65" y="183"/>
                  </a:lnTo>
                  <a:lnTo>
                    <a:pt x="77" y="157"/>
                  </a:lnTo>
                  <a:lnTo>
                    <a:pt x="85" y="128"/>
                  </a:lnTo>
                  <a:lnTo>
                    <a:pt x="90" y="99"/>
                  </a:lnTo>
                  <a:lnTo>
                    <a:pt x="88" y="70"/>
                  </a:lnTo>
                  <a:lnTo>
                    <a:pt x="83" y="45"/>
                  </a:lnTo>
                  <a:lnTo>
                    <a:pt x="70" y="23"/>
                  </a:lnTo>
                  <a:lnTo>
                    <a:pt x="52" y="7"/>
                  </a:lnTo>
                  <a:lnTo>
                    <a:pt x="33" y="0"/>
                  </a:lnTo>
                  <a:lnTo>
                    <a:pt x="18" y="2"/>
                  </a:lnTo>
                  <a:lnTo>
                    <a:pt x="7" y="12"/>
                  </a:lnTo>
                  <a:lnTo>
                    <a:pt x="1" y="26"/>
                  </a:lnTo>
                  <a:lnTo>
                    <a:pt x="0" y="43"/>
                  </a:lnTo>
                  <a:lnTo>
                    <a:pt x="3" y="61"/>
                  </a:lnTo>
                  <a:lnTo>
                    <a:pt x="12" y="80"/>
                  </a:lnTo>
                  <a:lnTo>
                    <a:pt x="27" y="93"/>
                  </a:lnTo>
                  <a:lnTo>
                    <a:pt x="39" y="106"/>
                  </a:lnTo>
                  <a:lnTo>
                    <a:pt x="47" y="122"/>
                  </a:lnTo>
                  <a:lnTo>
                    <a:pt x="52" y="141"/>
                  </a:lnTo>
                  <a:lnTo>
                    <a:pt x="53" y="159"/>
                  </a:lnTo>
                  <a:lnTo>
                    <a:pt x="53" y="178"/>
                  </a:lnTo>
                  <a:lnTo>
                    <a:pt x="53" y="193"/>
                  </a:lnTo>
                  <a:lnTo>
                    <a:pt x="50" y="203"/>
                  </a:lnTo>
                  <a:lnTo>
                    <a:pt x="50" y="20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5" name="Freeform 71">
              <a:extLst>
                <a:ext uri="{FF2B5EF4-FFF2-40B4-BE49-F238E27FC236}">
                  <a16:creationId xmlns:a16="http://schemas.microsoft.com/office/drawing/2014/main" id="{630CC582-60FC-48AC-A8B0-5E9B41A63386}"/>
                </a:ext>
              </a:extLst>
            </p:cNvPr>
            <p:cNvSpPr>
              <a:spLocks/>
            </p:cNvSpPr>
            <p:nvPr/>
          </p:nvSpPr>
          <p:spPr bwMode="auto">
            <a:xfrm>
              <a:off x="3283" y="2583"/>
              <a:ext cx="100" cy="50"/>
            </a:xfrm>
            <a:custGeom>
              <a:avLst/>
              <a:gdLst>
                <a:gd name="T0" fmla="*/ 0 w 201"/>
                <a:gd name="T1" fmla="*/ 1 h 99"/>
                <a:gd name="T2" fmla="*/ 0 w 201"/>
                <a:gd name="T3" fmla="*/ 1 h 99"/>
                <a:gd name="T4" fmla="*/ 0 w 201"/>
                <a:gd name="T5" fmla="*/ 1 h 99"/>
                <a:gd name="T6" fmla="*/ 0 w 201"/>
                <a:gd name="T7" fmla="*/ 1 h 99"/>
                <a:gd name="T8" fmla="*/ 0 w 201"/>
                <a:gd name="T9" fmla="*/ 1 h 99"/>
                <a:gd name="T10" fmla="*/ 0 w 201"/>
                <a:gd name="T11" fmla="*/ 1 h 99"/>
                <a:gd name="T12" fmla="*/ 0 w 201"/>
                <a:gd name="T13" fmla="*/ 1 h 99"/>
                <a:gd name="T14" fmla="*/ 0 w 201"/>
                <a:gd name="T15" fmla="*/ 1 h 99"/>
                <a:gd name="T16" fmla="*/ 0 w 201"/>
                <a:gd name="T17" fmla="*/ 1 h 99"/>
                <a:gd name="T18" fmla="*/ 0 w 201"/>
                <a:gd name="T19" fmla="*/ 1 h 99"/>
                <a:gd name="T20" fmla="*/ 0 w 201"/>
                <a:gd name="T21" fmla="*/ 1 h 99"/>
                <a:gd name="T22" fmla="*/ 0 w 201"/>
                <a:gd name="T23" fmla="*/ 1 h 99"/>
                <a:gd name="T24" fmla="*/ 0 w 201"/>
                <a:gd name="T25" fmla="*/ 1 h 99"/>
                <a:gd name="T26" fmla="*/ 0 w 201"/>
                <a:gd name="T27" fmla="*/ 1 h 99"/>
                <a:gd name="T28" fmla="*/ 0 w 201"/>
                <a:gd name="T29" fmla="*/ 1 h 99"/>
                <a:gd name="T30" fmla="*/ 0 w 201"/>
                <a:gd name="T31" fmla="*/ 1 h 99"/>
                <a:gd name="T32" fmla="*/ 0 w 201"/>
                <a:gd name="T33" fmla="*/ 1 h 99"/>
                <a:gd name="T34" fmla="*/ 0 w 201"/>
                <a:gd name="T35" fmla="*/ 1 h 99"/>
                <a:gd name="T36" fmla="*/ 0 w 201"/>
                <a:gd name="T37" fmla="*/ 1 h 99"/>
                <a:gd name="T38" fmla="*/ 0 w 201"/>
                <a:gd name="T39" fmla="*/ 1 h 99"/>
                <a:gd name="T40" fmla="*/ 0 w 201"/>
                <a:gd name="T41" fmla="*/ 0 h 99"/>
                <a:gd name="T42" fmla="*/ 0 w 201"/>
                <a:gd name="T43" fmla="*/ 1 h 99"/>
                <a:gd name="T44" fmla="*/ 0 w 201"/>
                <a:gd name="T45" fmla="*/ 1 h 99"/>
                <a:gd name="T46" fmla="*/ 0 w 201"/>
                <a:gd name="T47" fmla="*/ 1 h 99"/>
                <a:gd name="T48" fmla="*/ 0 w 201"/>
                <a:gd name="T49" fmla="*/ 1 h 99"/>
                <a:gd name="T50" fmla="*/ 0 w 201"/>
                <a:gd name="T51" fmla="*/ 1 h 99"/>
                <a:gd name="T52" fmla="*/ 0 w 201"/>
                <a:gd name="T53" fmla="*/ 1 h 99"/>
                <a:gd name="T54" fmla="*/ 0 w 201"/>
                <a:gd name="T55" fmla="*/ 1 h 99"/>
                <a:gd name="T56" fmla="*/ 0 w 201"/>
                <a:gd name="T57" fmla="*/ 1 h 99"/>
                <a:gd name="T58" fmla="*/ 0 w 201"/>
                <a:gd name="T59" fmla="*/ 1 h 99"/>
                <a:gd name="T60" fmla="*/ 0 w 201"/>
                <a:gd name="T61" fmla="*/ 1 h 99"/>
                <a:gd name="T62" fmla="*/ 0 w 201"/>
                <a:gd name="T63" fmla="*/ 1 h 99"/>
                <a:gd name="T64" fmla="*/ 0 w 201"/>
                <a:gd name="T65" fmla="*/ 1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99"/>
                <a:gd name="T101" fmla="*/ 201 w 201"/>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99">
                  <a:moveTo>
                    <a:pt x="0" y="78"/>
                  </a:moveTo>
                  <a:lnTo>
                    <a:pt x="13" y="84"/>
                  </a:lnTo>
                  <a:lnTo>
                    <a:pt x="26" y="88"/>
                  </a:lnTo>
                  <a:lnTo>
                    <a:pt x="39" y="92"/>
                  </a:lnTo>
                  <a:lnTo>
                    <a:pt x="53" y="95"/>
                  </a:lnTo>
                  <a:lnTo>
                    <a:pt x="68" y="98"/>
                  </a:lnTo>
                  <a:lnTo>
                    <a:pt x="83" y="99"/>
                  </a:lnTo>
                  <a:lnTo>
                    <a:pt x="98" y="99"/>
                  </a:lnTo>
                  <a:lnTo>
                    <a:pt x="113" y="99"/>
                  </a:lnTo>
                  <a:lnTo>
                    <a:pt x="127" y="96"/>
                  </a:lnTo>
                  <a:lnTo>
                    <a:pt x="140" y="93"/>
                  </a:lnTo>
                  <a:lnTo>
                    <a:pt x="152" y="90"/>
                  </a:lnTo>
                  <a:lnTo>
                    <a:pt x="165" y="84"/>
                  </a:lnTo>
                  <a:lnTo>
                    <a:pt x="175" y="77"/>
                  </a:lnTo>
                  <a:lnTo>
                    <a:pt x="184" y="68"/>
                  </a:lnTo>
                  <a:lnTo>
                    <a:pt x="191" y="58"/>
                  </a:lnTo>
                  <a:lnTo>
                    <a:pt x="197" y="47"/>
                  </a:lnTo>
                  <a:lnTo>
                    <a:pt x="201" y="27"/>
                  </a:lnTo>
                  <a:lnTo>
                    <a:pt x="196" y="12"/>
                  </a:lnTo>
                  <a:lnTo>
                    <a:pt x="186" y="3"/>
                  </a:lnTo>
                  <a:lnTo>
                    <a:pt x="171" y="0"/>
                  </a:lnTo>
                  <a:lnTo>
                    <a:pt x="153" y="2"/>
                  </a:lnTo>
                  <a:lnTo>
                    <a:pt x="136" y="9"/>
                  </a:lnTo>
                  <a:lnTo>
                    <a:pt x="120" y="20"/>
                  </a:lnTo>
                  <a:lnTo>
                    <a:pt x="108" y="38"/>
                  </a:lnTo>
                  <a:lnTo>
                    <a:pt x="98" y="52"/>
                  </a:lnTo>
                  <a:lnTo>
                    <a:pt x="83" y="62"/>
                  </a:lnTo>
                  <a:lnTo>
                    <a:pt x="66" y="69"/>
                  </a:lnTo>
                  <a:lnTo>
                    <a:pt x="47" y="73"/>
                  </a:lnTo>
                  <a:lnTo>
                    <a:pt x="29" y="76"/>
                  </a:lnTo>
                  <a:lnTo>
                    <a:pt x="14" y="78"/>
                  </a:lnTo>
                  <a:lnTo>
                    <a:pt x="4" y="78"/>
                  </a:lnTo>
                  <a:lnTo>
                    <a:pt x="0" y="7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6" name="Freeform 72">
              <a:extLst>
                <a:ext uri="{FF2B5EF4-FFF2-40B4-BE49-F238E27FC236}">
                  <a16:creationId xmlns:a16="http://schemas.microsoft.com/office/drawing/2014/main" id="{B701A2FF-3529-429E-8FCD-0D5E52C86DB6}"/>
                </a:ext>
              </a:extLst>
            </p:cNvPr>
            <p:cNvSpPr>
              <a:spLocks/>
            </p:cNvSpPr>
            <p:nvPr/>
          </p:nvSpPr>
          <p:spPr bwMode="auto">
            <a:xfrm>
              <a:off x="3281" y="2628"/>
              <a:ext cx="99" cy="50"/>
            </a:xfrm>
            <a:custGeom>
              <a:avLst/>
              <a:gdLst>
                <a:gd name="T0" fmla="*/ 0 w 198"/>
                <a:gd name="T1" fmla="*/ 0 h 100"/>
                <a:gd name="T2" fmla="*/ 1 w 198"/>
                <a:gd name="T3" fmla="*/ 1 h 100"/>
                <a:gd name="T4" fmla="*/ 1 w 198"/>
                <a:gd name="T5" fmla="*/ 1 h 100"/>
                <a:gd name="T6" fmla="*/ 1 w 198"/>
                <a:gd name="T7" fmla="*/ 1 h 100"/>
                <a:gd name="T8" fmla="*/ 1 w 198"/>
                <a:gd name="T9" fmla="*/ 1 h 100"/>
                <a:gd name="T10" fmla="*/ 1 w 198"/>
                <a:gd name="T11" fmla="*/ 1 h 100"/>
                <a:gd name="T12" fmla="*/ 1 w 198"/>
                <a:gd name="T13" fmla="*/ 1 h 100"/>
                <a:gd name="T14" fmla="*/ 1 w 198"/>
                <a:gd name="T15" fmla="*/ 1 h 100"/>
                <a:gd name="T16" fmla="*/ 1 w 198"/>
                <a:gd name="T17" fmla="*/ 1 h 100"/>
                <a:gd name="T18" fmla="*/ 1 w 198"/>
                <a:gd name="T19" fmla="*/ 1 h 100"/>
                <a:gd name="T20" fmla="*/ 1 w 198"/>
                <a:gd name="T21" fmla="*/ 1 h 100"/>
                <a:gd name="T22" fmla="*/ 1 w 198"/>
                <a:gd name="T23" fmla="*/ 1 h 100"/>
                <a:gd name="T24" fmla="*/ 1 w 198"/>
                <a:gd name="T25" fmla="*/ 1 h 100"/>
                <a:gd name="T26" fmla="*/ 1 w 198"/>
                <a:gd name="T27" fmla="*/ 1 h 100"/>
                <a:gd name="T28" fmla="*/ 1 w 198"/>
                <a:gd name="T29" fmla="*/ 1 h 100"/>
                <a:gd name="T30" fmla="*/ 1 w 198"/>
                <a:gd name="T31" fmla="*/ 1 h 100"/>
                <a:gd name="T32" fmla="*/ 1 w 198"/>
                <a:gd name="T33" fmla="*/ 1 h 100"/>
                <a:gd name="T34" fmla="*/ 1 w 198"/>
                <a:gd name="T35" fmla="*/ 1 h 100"/>
                <a:gd name="T36" fmla="*/ 1 w 198"/>
                <a:gd name="T37" fmla="*/ 1 h 100"/>
                <a:gd name="T38" fmla="*/ 1 w 198"/>
                <a:gd name="T39" fmla="*/ 1 h 100"/>
                <a:gd name="T40" fmla="*/ 1 w 198"/>
                <a:gd name="T41" fmla="*/ 1 h 100"/>
                <a:gd name="T42" fmla="*/ 1 w 198"/>
                <a:gd name="T43" fmla="*/ 1 h 100"/>
                <a:gd name="T44" fmla="*/ 1 w 198"/>
                <a:gd name="T45" fmla="*/ 1 h 100"/>
                <a:gd name="T46" fmla="*/ 1 w 198"/>
                <a:gd name="T47" fmla="*/ 1 h 100"/>
                <a:gd name="T48" fmla="*/ 0 w 198"/>
                <a:gd name="T49" fmla="*/ 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8"/>
                <a:gd name="T76" fmla="*/ 0 h 100"/>
                <a:gd name="T77" fmla="*/ 198 w 198"/>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8" h="100">
                  <a:moveTo>
                    <a:pt x="0" y="0"/>
                  </a:moveTo>
                  <a:lnTo>
                    <a:pt x="15" y="23"/>
                  </a:lnTo>
                  <a:lnTo>
                    <a:pt x="33" y="44"/>
                  </a:lnTo>
                  <a:lnTo>
                    <a:pt x="55" y="65"/>
                  </a:lnTo>
                  <a:lnTo>
                    <a:pt x="79" y="81"/>
                  </a:lnTo>
                  <a:lnTo>
                    <a:pt x="105" y="94"/>
                  </a:lnTo>
                  <a:lnTo>
                    <a:pt x="130" y="100"/>
                  </a:lnTo>
                  <a:lnTo>
                    <a:pt x="154" y="99"/>
                  </a:lnTo>
                  <a:lnTo>
                    <a:pt x="177" y="89"/>
                  </a:lnTo>
                  <a:lnTo>
                    <a:pt x="192" y="76"/>
                  </a:lnTo>
                  <a:lnTo>
                    <a:pt x="198" y="61"/>
                  </a:lnTo>
                  <a:lnTo>
                    <a:pt x="194" y="47"/>
                  </a:lnTo>
                  <a:lnTo>
                    <a:pt x="184" y="35"/>
                  </a:lnTo>
                  <a:lnTo>
                    <a:pt x="169" y="26"/>
                  </a:lnTo>
                  <a:lnTo>
                    <a:pt x="151" y="21"/>
                  </a:lnTo>
                  <a:lnTo>
                    <a:pt x="131" y="23"/>
                  </a:lnTo>
                  <a:lnTo>
                    <a:pt x="111" y="29"/>
                  </a:lnTo>
                  <a:lnTo>
                    <a:pt x="95" y="34"/>
                  </a:lnTo>
                  <a:lnTo>
                    <a:pt x="78" y="34"/>
                  </a:lnTo>
                  <a:lnTo>
                    <a:pt x="58" y="29"/>
                  </a:lnTo>
                  <a:lnTo>
                    <a:pt x="41" y="23"/>
                  </a:lnTo>
                  <a:lnTo>
                    <a:pt x="25" y="15"/>
                  </a:lnTo>
                  <a:lnTo>
                    <a:pt x="11" y="8"/>
                  </a:lnTo>
                  <a:lnTo>
                    <a:pt x="3" y="2"/>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7" name="Freeform 73">
              <a:extLst>
                <a:ext uri="{FF2B5EF4-FFF2-40B4-BE49-F238E27FC236}">
                  <a16:creationId xmlns:a16="http://schemas.microsoft.com/office/drawing/2014/main" id="{A684BF8F-3D50-4430-9967-A4A5E2886FB0}"/>
                </a:ext>
              </a:extLst>
            </p:cNvPr>
            <p:cNvSpPr>
              <a:spLocks/>
            </p:cNvSpPr>
            <p:nvPr/>
          </p:nvSpPr>
          <p:spPr bwMode="auto">
            <a:xfrm>
              <a:off x="3273" y="2637"/>
              <a:ext cx="68" cy="87"/>
            </a:xfrm>
            <a:custGeom>
              <a:avLst/>
              <a:gdLst>
                <a:gd name="T0" fmla="*/ 0 w 136"/>
                <a:gd name="T1" fmla="*/ 0 h 174"/>
                <a:gd name="T2" fmla="*/ 0 w 136"/>
                <a:gd name="T3" fmla="*/ 1 h 174"/>
                <a:gd name="T4" fmla="*/ 1 w 136"/>
                <a:gd name="T5" fmla="*/ 1 h 174"/>
                <a:gd name="T6" fmla="*/ 1 w 136"/>
                <a:gd name="T7" fmla="*/ 1 h 174"/>
                <a:gd name="T8" fmla="*/ 1 w 136"/>
                <a:gd name="T9" fmla="*/ 1 h 174"/>
                <a:gd name="T10" fmla="*/ 1 w 136"/>
                <a:gd name="T11" fmla="*/ 1 h 174"/>
                <a:gd name="T12" fmla="*/ 1 w 136"/>
                <a:gd name="T13" fmla="*/ 1 h 174"/>
                <a:gd name="T14" fmla="*/ 1 w 136"/>
                <a:gd name="T15" fmla="*/ 1 h 174"/>
                <a:gd name="T16" fmla="*/ 1 w 136"/>
                <a:gd name="T17" fmla="*/ 1 h 174"/>
                <a:gd name="T18" fmla="*/ 1 w 136"/>
                <a:gd name="T19" fmla="*/ 1 h 174"/>
                <a:gd name="T20" fmla="*/ 1 w 136"/>
                <a:gd name="T21" fmla="*/ 1 h 174"/>
                <a:gd name="T22" fmla="*/ 1 w 136"/>
                <a:gd name="T23" fmla="*/ 1 h 174"/>
                <a:gd name="T24" fmla="*/ 1 w 136"/>
                <a:gd name="T25" fmla="*/ 1 h 174"/>
                <a:gd name="T26" fmla="*/ 1 w 136"/>
                <a:gd name="T27" fmla="*/ 1 h 174"/>
                <a:gd name="T28" fmla="*/ 1 w 136"/>
                <a:gd name="T29" fmla="*/ 1 h 174"/>
                <a:gd name="T30" fmla="*/ 1 w 136"/>
                <a:gd name="T31" fmla="*/ 1 h 174"/>
                <a:gd name="T32" fmla="*/ 1 w 136"/>
                <a:gd name="T33" fmla="*/ 1 h 174"/>
                <a:gd name="T34" fmla="*/ 1 w 136"/>
                <a:gd name="T35" fmla="*/ 1 h 174"/>
                <a:gd name="T36" fmla="*/ 1 w 136"/>
                <a:gd name="T37" fmla="*/ 1 h 174"/>
                <a:gd name="T38" fmla="*/ 1 w 136"/>
                <a:gd name="T39" fmla="*/ 1 h 174"/>
                <a:gd name="T40" fmla="*/ 1 w 136"/>
                <a:gd name="T41" fmla="*/ 1 h 174"/>
                <a:gd name="T42" fmla="*/ 1 w 136"/>
                <a:gd name="T43" fmla="*/ 1 h 174"/>
                <a:gd name="T44" fmla="*/ 1 w 136"/>
                <a:gd name="T45" fmla="*/ 1 h 174"/>
                <a:gd name="T46" fmla="*/ 1 w 136"/>
                <a:gd name="T47" fmla="*/ 1 h 174"/>
                <a:gd name="T48" fmla="*/ 0 w 136"/>
                <a:gd name="T49" fmla="*/ 0 h 1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6"/>
                <a:gd name="T76" fmla="*/ 0 h 174"/>
                <a:gd name="T77" fmla="*/ 136 w 136"/>
                <a:gd name="T78" fmla="*/ 174 h 1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6" h="174">
                  <a:moveTo>
                    <a:pt x="0" y="0"/>
                  </a:moveTo>
                  <a:lnTo>
                    <a:pt x="0" y="28"/>
                  </a:lnTo>
                  <a:lnTo>
                    <a:pt x="2" y="56"/>
                  </a:lnTo>
                  <a:lnTo>
                    <a:pt x="10" y="85"/>
                  </a:lnTo>
                  <a:lnTo>
                    <a:pt x="20" y="113"/>
                  </a:lnTo>
                  <a:lnTo>
                    <a:pt x="35" y="137"/>
                  </a:lnTo>
                  <a:lnTo>
                    <a:pt x="53" y="157"/>
                  </a:lnTo>
                  <a:lnTo>
                    <a:pt x="74" y="169"/>
                  </a:lnTo>
                  <a:lnTo>
                    <a:pt x="99" y="174"/>
                  </a:lnTo>
                  <a:lnTo>
                    <a:pt x="118" y="170"/>
                  </a:lnTo>
                  <a:lnTo>
                    <a:pt x="131" y="161"/>
                  </a:lnTo>
                  <a:lnTo>
                    <a:pt x="136" y="147"/>
                  </a:lnTo>
                  <a:lnTo>
                    <a:pt x="133" y="132"/>
                  </a:lnTo>
                  <a:lnTo>
                    <a:pt x="126" y="116"/>
                  </a:lnTo>
                  <a:lnTo>
                    <a:pt x="114" y="102"/>
                  </a:lnTo>
                  <a:lnTo>
                    <a:pt x="96" y="92"/>
                  </a:lnTo>
                  <a:lnTo>
                    <a:pt x="77" y="88"/>
                  </a:lnTo>
                  <a:lnTo>
                    <a:pt x="61" y="83"/>
                  </a:lnTo>
                  <a:lnTo>
                    <a:pt x="46" y="73"/>
                  </a:lnTo>
                  <a:lnTo>
                    <a:pt x="32" y="59"/>
                  </a:lnTo>
                  <a:lnTo>
                    <a:pt x="21" y="43"/>
                  </a:lnTo>
                  <a:lnTo>
                    <a:pt x="12" y="26"/>
                  </a:lnTo>
                  <a:lnTo>
                    <a:pt x="5" y="13"/>
                  </a:lnTo>
                  <a:lnTo>
                    <a:pt x="1" y="3"/>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8" name="Freeform 74">
              <a:extLst>
                <a:ext uri="{FF2B5EF4-FFF2-40B4-BE49-F238E27FC236}">
                  <a16:creationId xmlns:a16="http://schemas.microsoft.com/office/drawing/2014/main" id="{DC2D02A6-45C6-4B8C-BD40-700C3FA19BF3}"/>
                </a:ext>
              </a:extLst>
            </p:cNvPr>
            <p:cNvSpPr>
              <a:spLocks/>
            </p:cNvSpPr>
            <p:nvPr/>
          </p:nvSpPr>
          <p:spPr bwMode="auto">
            <a:xfrm>
              <a:off x="3028" y="2593"/>
              <a:ext cx="234" cy="81"/>
            </a:xfrm>
            <a:custGeom>
              <a:avLst/>
              <a:gdLst>
                <a:gd name="T0" fmla="*/ 0 w 469"/>
                <a:gd name="T1" fmla="*/ 0 h 163"/>
                <a:gd name="T2" fmla="*/ 0 w 469"/>
                <a:gd name="T3" fmla="*/ 0 h 163"/>
                <a:gd name="T4" fmla="*/ 0 w 469"/>
                <a:gd name="T5" fmla="*/ 0 h 163"/>
                <a:gd name="T6" fmla="*/ 0 w 469"/>
                <a:gd name="T7" fmla="*/ 0 h 163"/>
                <a:gd name="T8" fmla="*/ 0 w 469"/>
                <a:gd name="T9" fmla="*/ 0 h 163"/>
                <a:gd name="T10" fmla="*/ 0 w 469"/>
                <a:gd name="T11" fmla="*/ 0 h 163"/>
                <a:gd name="T12" fmla="*/ 0 w 469"/>
                <a:gd name="T13" fmla="*/ 0 h 163"/>
                <a:gd name="T14" fmla="*/ 0 w 469"/>
                <a:gd name="T15" fmla="*/ 0 h 163"/>
                <a:gd name="T16" fmla="*/ 0 w 469"/>
                <a:gd name="T17" fmla="*/ 0 h 163"/>
                <a:gd name="T18" fmla="*/ 0 w 469"/>
                <a:gd name="T19" fmla="*/ 0 h 163"/>
                <a:gd name="T20" fmla="*/ 0 w 469"/>
                <a:gd name="T21" fmla="*/ 0 h 163"/>
                <a:gd name="T22" fmla="*/ 0 w 469"/>
                <a:gd name="T23" fmla="*/ 0 h 163"/>
                <a:gd name="T24" fmla="*/ 0 w 469"/>
                <a:gd name="T25" fmla="*/ 0 h 163"/>
                <a:gd name="T26" fmla="*/ 0 w 469"/>
                <a:gd name="T27" fmla="*/ 0 h 163"/>
                <a:gd name="T28" fmla="*/ 0 w 469"/>
                <a:gd name="T29" fmla="*/ 0 h 163"/>
                <a:gd name="T30" fmla="*/ 0 w 469"/>
                <a:gd name="T31" fmla="*/ 0 h 163"/>
                <a:gd name="T32" fmla="*/ 0 w 469"/>
                <a:gd name="T33" fmla="*/ 0 h 163"/>
                <a:gd name="T34" fmla="*/ 0 w 469"/>
                <a:gd name="T35" fmla="*/ 0 h 163"/>
                <a:gd name="T36" fmla="*/ 0 w 469"/>
                <a:gd name="T37" fmla="*/ 0 h 163"/>
                <a:gd name="T38" fmla="*/ 0 w 469"/>
                <a:gd name="T39" fmla="*/ 0 h 163"/>
                <a:gd name="T40" fmla="*/ 0 w 469"/>
                <a:gd name="T41" fmla="*/ 0 h 163"/>
                <a:gd name="T42" fmla="*/ 0 w 469"/>
                <a:gd name="T43" fmla="*/ 0 h 163"/>
                <a:gd name="T44" fmla="*/ 0 w 469"/>
                <a:gd name="T45" fmla="*/ 0 h 163"/>
                <a:gd name="T46" fmla="*/ 0 w 469"/>
                <a:gd name="T47" fmla="*/ 0 h 163"/>
                <a:gd name="T48" fmla="*/ 0 w 469"/>
                <a:gd name="T49" fmla="*/ 0 h 163"/>
                <a:gd name="T50" fmla="*/ 0 w 469"/>
                <a:gd name="T51" fmla="*/ 0 h 163"/>
                <a:gd name="T52" fmla="*/ 0 w 469"/>
                <a:gd name="T53" fmla="*/ 0 h 163"/>
                <a:gd name="T54" fmla="*/ 0 w 469"/>
                <a:gd name="T55" fmla="*/ 0 h 163"/>
                <a:gd name="T56" fmla="*/ 0 w 469"/>
                <a:gd name="T57" fmla="*/ 0 h 163"/>
                <a:gd name="T58" fmla="*/ 0 w 469"/>
                <a:gd name="T59" fmla="*/ 0 h 163"/>
                <a:gd name="T60" fmla="*/ 0 w 469"/>
                <a:gd name="T61" fmla="*/ 0 h 163"/>
                <a:gd name="T62" fmla="*/ 0 w 469"/>
                <a:gd name="T63" fmla="*/ 0 h 163"/>
                <a:gd name="T64" fmla="*/ 0 w 469"/>
                <a:gd name="T65" fmla="*/ 0 h 163"/>
                <a:gd name="T66" fmla="*/ 0 w 469"/>
                <a:gd name="T67" fmla="*/ 0 h 163"/>
                <a:gd name="T68" fmla="*/ 0 w 469"/>
                <a:gd name="T69" fmla="*/ 0 h 163"/>
                <a:gd name="T70" fmla="*/ 0 w 469"/>
                <a:gd name="T71" fmla="*/ 0 h 163"/>
                <a:gd name="T72" fmla="*/ 0 w 469"/>
                <a:gd name="T73" fmla="*/ 0 h 163"/>
                <a:gd name="T74" fmla="*/ 0 w 469"/>
                <a:gd name="T75" fmla="*/ 0 h 163"/>
                <a:gd name="T76" fmla="*/ 0 w 469"/>
                <a:gd name="T77" fmla="*/ 0 h 163"/>
                <a:gd name="T78" fmla="*/ 0 w 469"/>
                <a:gd name="T79" fmla="*/ 0 h 163"/>
                <a:gd name="T80" fmla="*/ 0 w 469"/>
                <a:gd name="T81" fmla="*/ 0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9"/>
                <a:gd name="T124" fmla="*/ 0 h 163"/>
                <a:gd name="T125" fmla="*/ 469 w 469"/>
                <a:gd name="T126" fmla="*/ 163 h 1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9" h="163">
                  <a:moveTo>
                    <a:pt x="9" y="5"/>
                  </a:moveTo>
                  <a:lnTo>
                    <a:pt x="1" y="0"/>
                  </a:lnTo>
                  <a:lnTo>
                    <a:pt x="0" y="2"/>
                  </a:lnTo>
                  <a:lnTo>
                    <a:pt x="6" y="8"/>
                  </a:lnTo>
                  <a:lnTo>
                    <a:pt x="16" y="19"/>
                  </a:lnTo>
                  <a:lnTo>
                    <a:pt x="32" y="34"/>
                  </a:lnTo>
                  <a:lnTo>
                    <a:pt x="53" y="50"/>
                  </a:lnTo>
                  <a:lnTo>
                    <a:pt x="78" y="67"/>
                  </a:lnTo>
                  <a:lnTo>
                    <a:pt x="107" y="85"/>
                  </a:lnTo>
                  <a:lnTo>
                    <a:pt x="138" y="104"/>
                  </a:lnTo>
                  <a:lnTo>
                    <a:pt x="173" y="121"/>
                  </a:lnTo>
                  <a:lnTo>
                    <a:pt x="210" y="137"/>
                  </a:lnTo>
                  <a:lnTo>
                    <a:pt x="248" y="149"/>
                  </a:lnTo>
                  <a:lnTo>
                    <a:pt x="287" y="158"/>
                  </a:lnTo>
                  <a:lnTo>
                    <a:pt x="326" y="163"/>
                  </a:lnTo>
                  <a:lnTo>
                    <a:pt x="366" y="161"/>
                  </a:lnTo>
                  <a:lnTo>
                    <a:pt x="405" y="154"/>
                  </a:lnTo>
                  <a:lnTo>
                    <a:pt x="425" y="146"/>
                  </a:lnTo>
                  <a:lnTo>
                    <a:pt x="440" y="135"/>
                  </a:lnTo>
                  <a:lnTo>
                    <a:pt x="451" y="121"/>
                  </a:lnTo>
                  <a:lnTo>
                    <a:pt x="460" y="106"/>
                  </a:lnTo>
                  <a:lnTo>
                    <a:pt x="464" y="91"/>
                  </a:lnTo>
                  <a:lnTo>
                    <a:pt x="468" y="80"/>
                  </a:lnTo>
                  <a:lnTo>
                    <a:pt x="469" y="72"/>
                  </a:lnTo>
                  <a:lnTo>
                    <a:pt x="469" y="68"/>
                  </a:lnTo>
                  <a:lnTo>
                    <a:pt x="468" y="70"/>
                  </a:lnTo>
                  <a:lnTo>
                    <a:pt x="465" y="76"/>
                  </a:lnTo>
                  <a:lnTo>
                    <a:pt x="462" y="85"/>
                  </a:lnTo>
                  <a:lnTo>
                    <a:pt x="455" y="97"/>
                  </a:lnTo>
                  <a:lnTo>
                    <a:pt x="445" y="108"/>
                  </a:lnTo>
                  <a:lnTo>
                    <a:pt x="432" y="121"/>
                  </a:lnTo>
                  <a:lnTo>
                    <a:pt x="415" y="131"/>
                  </a:lnTo>
                  <a:lnTo>
                    <a:pt x="393" y="139"/>
                  </a:lnTo>
                  <a:lnTo>
                    <a:pt x="366" y="145"/>
                  </a:lnTo>
                  <a:lnTo>
                    <a:pt x="335" y="145"/>
                  </a:lnTo>
                  <a:lnTo>
                    <a:pt x="297" y="142"/>
                  </a:lnTo>
                  <a:lnTo>
                    <a:pt x="255" y="130"/>
                  </a:lnTo>
                  <a:lnTo>
                    <a:pt x="204" y="113"/>
                  </a:lnTo>
                  <a:lnTo>
                    <a:pt x="146" y="87"/>
                  </a:lnTo>
                  <a:lnTo>
                    <a:pt x="82" y="51"/>
                  </a:lnTo>
                  <a:lnTo>
                    <a:pt x="9" y="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59" name="Freeform 75">
              <a:extLst>
                <a:ext uri="{FF2B5EF4-FFF2-40B4-BE49-F238E27FC236}">
                  <a16:creationId xmlns:a16="http://schemas.microsoft.com/office/drawing/2014/main" id="{31D998FA-9FAD-4122-A6E9-72204AA5FCB6}"/>
                </a:ext>
              </a:extLst>
            </p:cNvPr>
            <p:cNvSpPr>
              <a:spLocks/>
            </p:cNvSpPr>
            <p:nvPr/>
          </p:nvSpPr>
          <p:spPr bwMode="auto">
            <a:xfrm>
              <a:off x="3125" y="2508"/>
              <a:ext cx="71" cy="73"/>
            </a:xfrm>
            <a:custGeom>
              <a:avLst/>
              <a:gdLst>
                <a:gd name="T0" fmla="*/ 1 w 142"/>
                <a:gd name="T1" fmla="*/ 1 h 145"/>
                <a:gd name="T2" fmla="*/ 1 w 142"/>
                <a:gd name="T3" fmla="*/ 1 h 145"/>
                <a:gd name="T4" fmla="*/ 1 w 142"/>
                <a:gd name="T5" fmla="*/ 1 h 145"/>
                <a:gd name="T6" fmla="*/ 1 w 142"/>
                <a:gd name="T7" fmla="*/ 1 h 145"/>
                <a:gd name="T8" fmla="*/ 1 w 142"/>
                <a:gd name="T9" fmla="*/ 1 h 145"/>
                <a:gd name="T10" fmla="*/ 1 w 142"/>
                <a:gd name="T11" fmla="*/ 1 h 145"/>
                <a:gd name="T12" fmla="*/ 1 w 142"/>
                <a:gd name="T13" fmla="*/ 1 h 145"/>
                <a:gd name="T14" fmla="*/ 1 w 142"/>
                <a:gd name="T15" fmla="*/ 1 h 145"/>
                <a:gd name="T16" fmla="*/ 0 w 142"/>
                <a:gd name="T17" fmla="*/ 1 h 145"/>
                <a:gd name="T18" fmla="*/ 1 w 142"/>
                <a:gd name="T19" fmla="*/ 1 h 145"/>
                <a:gd name="T20" fmla="*/ 1 w 142"/>
                <a:gd name="T21" fmla="*/ 1 h 145"/>
                <a:gd name="T22" fmla="*/ 1 w 142"/>
                <a:gd name="T23" fmla="*/ 1 h 145"/>
                <a:gd name="T24" fmla="*/ 1 w 142"/>
                <a:gd name="T25" fmla="*/ 1 h 145"/>
                <a:gd name="T26" fmla="*/ 1 w 142"/>
                <a:gd name="T27" fmla="*/ 1 h 145"/>
                <a:gd name="T28" fmla="*/ 1 w 142"/>
                <a:gd name="T29" fmla="*/ 1 h 145"/>
                <a:gd name="T30" fmla="*/ 1 w 142"/>
                <a:gd name="T31" fmla="*/ 1 h 145"/>
                <a:gd name="T32" fmla="*/ 1 w 142"/>
                <a:gd name="T33" fmla="*/ 1 h 145"/>
                <a:gd name="T34" fmla="*/ 1 w 142"/>
                <a:gd name="T35" fmla="*/ 0 h 145"/>
                <a:gd name="T36" fmla="*/ 1 w 142"/>
                <a:gd name="T37" fmla="*/ 1 h 145"/>
                <a:gd name="T38" fmla="*/ 1 w 142"/>
                <a:gd name="T39" fmla="*/ 1 h 145"/>
                <a:gd name="T40" fmla="*/ 1 w 142"/>
                <a:gd name="T41" fmla="*/ 1 h 145"/>
                <a:gd name="T42" fmla="*/ 1 w 142"/>
                <a:gd name="T43" fmla="*/ 1 h 145"/>
                <a:gd name="T44" fmla="*/ 1 w 142"/>
                <a:gd name="T45" fmla="*/ 1 h 145"/>
                <a:gd name="T46" fmla="*/ 1 w 142"/>
                <a:gd name="T47" fmla="*/ 1 h 145"/>
                <a:gd name="T48" fmla="*/ 1 w 142"/>
                <a:gd name="T49" fmla="*/ 1 h 145"/>
                <a:gd name="T50" fmla="*/ 1 w 142"/>
                <a:gd name="T51" fmla="*/ 1 h 145"/>
                <a:gd name="T52" fmla="*/ 1 w 142"/>
                <a:gd name="T53" fmla="*/ 1 h 145"/>
                <a:gd name="T54" fmla="*/ 1 w 142"/>
                <a:gd name="T55" fmla="*/ 1 h 145"/>
                <a:gd name="T56" fmla="*/ 1 w 142"/>
                <a:gd name="T57" fmla="*/ 1 h 145"/>
                <a:gd name="T58" fmla="*/ 1 w 142"/>
                <a:gd name="T59" fmla="*/ 1 h 145"/>
                <a:gd name="T60" fmla="*/ 1 w 142"/>
                <a:gd name="T61" fmla="*/ 1 h 145"/>
                <a:gd name="T62" fmla="*/ 1 w 142"/>
                <a:gd name="T63" fmla="*/ 1 h 1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2"/>
                <a:gd name="T97" fmla="*/ 0 h 145"/>
                <a:gd name="T98" fmla="*/ 142 w 142"/>
                <a:gd name="T99" fmla="*/ 145 h 1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2" h="145">
                  <a:moveTo>
                    <a:pt x="89" y="123"/>
                  </a:moveTo>
                  <a:lnTo>
                    <a:pt x="85" y="134"/>
                  </a:lnTo>
                  <a:lnTo>
                    <a:pt x="76" y="140"/>
                  </a:lnTo>
                  <a:lnTo>
                    <a:pt x="67" y="145"/>
                  </a:lnTo>
                  <a:lnTo>
                    <a:pt x="57" y="145"/>
                  </a:lnTo>
                  <a:lnTo>
                    <a:pt x="48" y="140"/>
                  </a:lnTo>
                  <a:lnTo>
                    <a:pt x="41" y="134"/>
                  </a:lnTo>
                  <a:lnTo>
                    <a:pt x="37" y="124"/>
                  </a:lnTo>
                  <a:lnTo>
                    <a:pt x="36" y="113"/>
                  </a:lnTo>
                  <a:lnTo>
                    <a:pt x="30" y="114"/>
                  </a:lnTo>
                  <a:lnTo>
                    <a:pt x="25" y="114"/>
                  </a:lnTo>
                  <a:lnTo>
                    <a:pt x="20" y="113"/>
                  </a:lnTo>
                  <a:lnTo>
                    <a:pt x="15" y="112"/>
                  </a:lnTo>
                  <a:lnTo>
                    <a:pt x="11" y="108"/>
                  </a:lnTo>
                  <a:lnTo>
                    <a:pt x="7" y="105"/>
                  </a:lnTo>
                  <a:lnTo>
                    <a:pt x="4" y="101"/>
                  </a:lnTo>
                  <a:lnTo>
                    <a:pt x="2" y="97"/>
                  </a:lnTo>
                  <a:lnTo>
                    <a:pt x="0" y="86"/>
                  </a:lnTo>
                  <a:lnTo>
                    <a:pt x="3" y="76"/>
                  </a:lnTo>
                  <a:lnTo>
                    <a:pt x="9" y="68"/>
                  </a:lnTo>
                  <a:lnTo>
                    <a:pt x="18" y="62"/>
                  </a:lnTo>
                  <a:lnTo>
                    <a:pt x="12" y="53"/>
                  </a:lnTo>
                  <a:lnTo>
                    <a:pt x="10" y="43"/>
                  </a:lnTo>
                  <a:lnTo>
                    <a:pt x="11" y="32"/>
                  </a:lnTo>
                  <a:lnTo>
                    <a:pt x="15" y="23"/>
                  </a:lnTo>
                  <a:lnTo>
                    <a:pt x="19" y="20"/>
                  </a:lnTo>
                  <a:lnTo>
                    <a:pt x="24" y="17"/>
                  </a:lnTo>
                  <a:lnTo>
                    <a:pt x="28" y="16"/>
                  </a:lnTo>
                  <a:lnTo>
                    <a:pt x="33" y="15"/>
                  </a:lnTo>
                  <a:lnTo>
                    <a:pt x="38" y="15"/>
                  </a:lnTo>
                  <a:lnTo>
                    <a:pt x="43" y="16"/>
                  </a:lnTo>
                  <a:lnTo>
                    <a:pt x="49" y="18"/>
                  </a:lnTo>
                  <a:lnTo>
                    <a:pt x="53" y="21"/>
                  </a:lnTo>
                  <a:lnTo>
                    <a:pt x="58" y="10"/>
                  </a:lnTo>
                  <a:lnTo>
                    <a:pt x="66" y="3"/>
                  </a:lnTo>
                  <a:lnTo>
                    <a:pt x="75" y="0"/>
                  </a:lnTo>
                  <a:lnTo>
                    <a:pt x="86" y="0"/>
                  </a:lnTo>
                  <a:lnTo>
                    <a:pt x="95" y="3"/>
                  </a:lnTo>
                  <a:lnTo>
                    <a:pt x="102" y="10"/>
                  </a:lnTo>
                  <a:lnTo>
                    <a:pt x="106" y="21"/>
                  </a:lnTo>
                  <a:lnTo>
                    <a:pt x="106" y="31"/>
                  </a:lnTo>
                  <a:lnTo>
                    <a:pt x="112" y="30"/>
                  </a:lnTo>
                  <a:lnTo>
                    <a:pt x="118" y="30"/>
                  </a:lnTo>
                  <a:lnTo>
                    <a:pt x="123" y="31"/>
                  </a:lnTo>
                  <a:lnTo>
                    <a:pt x="128" y="33"/>
                  </a:lnTo>
                  <a:lnTo>
                    <a:pt x="133" y="36"/>
                  </a:lnTo>
                  <a:lnTo>
                    <a:pt x="136" y="39"/>
                  </a:lnTo>
                  <a:lnTo>
                    <a:pt x="139" y="44"/>
                  </a:lnTo>
                  <a:lnTo>
                    <a:pt x="141" y="48"/>
                  </a:lnTo>
                  <a:lnTo>
                    <a:pt x="142" y="58"/>
                  </a:lnTo>
                  <a:lnTo>
                    <a:pt x="140" y="68"/>
                  </a:lnTo>
                  <a:lnTo>
                    <a:pt x="134" y="76"/>
                  </a:lnTo>
                  <a:lnTo>
                    <a:pt x="125" y="83"/>
                  </a:lnTo>
                  <a:lnTo>
                    <a:pt x="131" y="92"/>
                  </a:lnTo>
                  <a:lnTo>
                    <a:pt x="133" y="101"/>
                  </a:lnTo>
                  <a:lnTo>
                    <a:pt x="132" y="112"/>
                  </a:lnTo>
                  <a:lnTo>
                    <a:pt x="127" y="121"/>
                  </a:lnTo>
                  <a:lnTo>
                    <a:pt x="124" y="124"/>
                  </a:lnTo>
                  <a:lnTo>
                    <a:pt x="119" y="127"/>
                  </a:lnTo>
                  <a:lnTo>
                    <a:pt x="114" y="129"/>
                  </a:lnTo>
                  <a:lnTo>
                    <a:pt x="110" y="129"/>
                  </a:lnTo>
                  <a:lnTo>
                    <a:pt x="104" y="129"/>
                  </a:lnTo>
                  <a:lnTo>
                    <a:pt x="100" y="128"/>
                  </a:lnTo>
                  <a:lnTo>
                    <a:pt x="94" y="127"/>
                  </a:lnTo>
                  <a:lnTo>
                    <a:pt x="89" y="12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0" name="Freeform 76">
              <a:extLst>
                <a:ext uri="{FF2B5EF4-FFF2-40B4-BE49-F238E27FC236}">
                  <a16:creationId xmlns:a16="http://schemas.microsoft.com/office/drawing/2014/main" id="{72A12077-5505-4A65-B5B1-A23D71A37DB6}"/>
                </a:ext>
              </a:extLst>
            </p:cNvPr>
            <p:cNvSpPr>
              <a:spLocks/>
            </p:cNvSpPr>
            <p:nvPr/>
          </p:nvSpPr>
          <p:spPr bwMode="auto">
            <a:xfrm>
              <a:off x="3149" y="2534"/>
              <a:ext cx="21" cy="20"/>
            </a:xfrm>
            <a:custGeom>
              <a:avLst/>
              <a:gdLst>
                <a:gd name="T0" fmla="*/ 1 w 40"/>
                <a:gd name="T1" fmla="*/ 1 h 39"/>
                <a:gd name="T2" fmla="*/ 1 w 40"/>
                <a:gd name="T3" fmla="*/ 1 h 39"/>
                <a:gd name="T4" fmla="*/ 1 w 40"/>
                <a:gd name="T5" fmla="*/ 1 h 39"/>
                <a:gd name="T6" fmla="*/ 1 w 40"/>
                <a:gd name="T7" fmla="*/ 0 h 39"/>
                <a:gd name="T8" fmla="*/ 1 w 40"/>
                <a:gd name="T9" fmla="*/ 1 h 39"/>
                <a:gd name="T10" fmla="*/ 1 w 40"/>
                <a:gd name="T11" fmla="*/ 1 h 39"/>
                <a:gd name="T12" fmla="*/ 1 w 40"/>
                <a:gd name="T13" fmla="*/ 1 h 39"/>
                <a:gd name="T14" fmla="*/ 0 w 40"/>
                <a:gd name="T15" fmla="*/ 1 h 39"/>
                <a:gd name="T16" fmla="*/ 1 w 40"/>
                <a:gd name="T17" fmla="*/ 1 h 39"/>
                <a:gd name="T18" fmla="*/ 1 w 40"/>
                <a:gd name="T19" fmla="*/ 1 h 39"/>
                <a:gd name="T20" fmla="*/ 1 w 40"/>
                <a:gd name="T21" fmla="*/ 1 h 39"/>
                <a:gd name="T22" fmla="*/ 1 w 40"/>
                <a:gd name="T23" fmla="*/ 1 h 39"/>
                <a:gd name="T24" fmla="*/ 1 w 40"/>
                <a:gd name="T25" fmla="*/ 1 h 39"/>
                <a:gd name="T26" fmla="*/ 1 w 40"/>
                <a:gd name="T27" fmla="*/ 1 h 39"/>
                <a:gd name="T28" fmla="*/ 1 w 40"/>
                <a:gd name="T29" fmla="*/ 1 h 39"/>
                <a:gd name="T30" fmla="*/ 1 w 40"/>
                <a:gd name="T31" fmla="*/ 1 h 39"/>
                <a:gd name="T32" fmla="*/ 1 w 40"/>
                <a:gd name="T33" fmla="*/ 1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9"/>
                <a:gd name="T53" fmla="*/ 40 w 40"/>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9">
                  <a:moveTo>
                    <a:pt x="39" y="14"/>
                  </a:moveTo>
                  <a:lnTo>
                    <a:pt x="36" y="7"/>
                  </a:lnTo>
                  <a:lnTo>
                    <a:pt x="29" y="2"/>
                  </a:lnTo>
                  <a:lnTo>
                    <a:pt x="22" y="0"/>
                  </a:lnTo>
                  <a:lnTo>
                    <a:pt x="14" y="1"/>
                  </a:lnTo>
                  <a:lnTo>
                    <a:pt x="7" y="4"/>
                  </a:lnTo>
                  <a:lnTo>
                    <a:pt x="2" y="11"/>
                  </a:lnTo>
                  <a:lnTo>
                    <a:pt x="0" y="18"/>
                  </a:lnTo>
                  <a:lnTo>
                    <a:pt x="1" y="26"/>
                  </a:lnTo>
                  <a:lnTo>
                    <a:pt x="5" y="32"/>
                  </a:lnTo>
                  <a:lnTo>
                    <a:pt x="12" y="37"/>
                  </a:lnTo>
                  <a:lnTo>
                    <a:pt x="18" y="39"/>
                  </a:lnTo>
                  <a:lnTo>
                    <a:pt x="26" y="38"/>
                  </a:lnTo>
                  <a:lnTo>
                    <a:pt x="33" y="34"/>
                  </a:lnTo>
                  <a:lnTo>
                    <a:pt x="38" y="29"/>
                  </a:lnTo>
                  <a:lnTo>
                    <a:pt x="40" y="22"/>
                  </a:lnTo>
                  <a:lnTo>
                    <a:pt x="39" y="1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1" name="Freeform 77">
              <a:extLst>
                <a:ext uri="{FF2B5EF4-FFF2-40B4-BE49-F238E27FC236}">
                  <a16:creationId xmlns:a16="http://schemas.microsoft.com/office/drawing/2014/main" id="{893B9F32-EEE2-49B2-8631-8EB232C87DEE}"/>
                </a:ext>
              </a:extLst>
            </p:cNvPr>
            <p:cNvSpPr>
              <a:spLocks/>
            </p:cNvSpPr>
            <p:nvPr/>
          </p:nvSpPr>
          <p:spPr bwMode="auto">
            <a:xfrm>
              <a:off x="2944" y="2499"/>
              <a:ext cx="26" cy="26"/>
            </a:xfrm>
            <a:custGeom>
              <a:avLst/>
              <a:gdLst>
                <a:gd name="T0" fmla="*/ 1 w 52"/>
                <a:gd name="T1" fmla="*/ 1 h 50"/>
                <a:gd name="T2" fmla="*/ 1 w 52"/>
                <a:gd name="T3" fmla="*/ 1 h 50"/>
                <a:gd name="T4" fmla="*/ 1 w 52"/>
                <a:gd name="T5" fmla="*/ 1 h 50"/>
                <a:gd name="T6" fmla="*/ 1 w 52"/>
                <a:gd name="T7" fmla="*/ 1 h 50"/>
                <a:gd name="T8" fmla="*/ 1 w 52"/>
                <a:gd name="T9" fmla="*/ 1 h 50"/>
                <a:gd name="T10" fmla="*/ 1 w 52"/>
                <a:gd name="T11" fmla="*/ 1 h 50"/>
                <a:gd name="T12" fmla="*/ 1 w 52"/>
                <a:gd name="T13" fmla="*/ 1 h 50"/>
                <a:gd name="T14" fmla="*/ 1 w 52"/>
                <a:gd name="T15" fmla="*/ 1 h 50"/>
                <a:gd name="T16" fmla="*/ 1 w 52"/>
                <a:gd name="T17" fmla="*/ 0 h 50"/>
                <a:gd name="T18" fmla="*/ 1 w 52"/>
                <a:gd name="T19" fmla="*/ 1 h 50"/>
                <a:gd name="T20" fmla="*/ 1 w 52"/>
                <a:gd name="T21" fmla="*/ 1 h 50"/>
                <a:gd name="T22" fmla="*/ 1 w 52"/>
                <a:gd name="T23" fmla="*/ 1 h 50"/>
                <a:gd name="T24" fmla="*/ 0 w 52"/>
                <a:gd name="T25" fmla="*/ 1 h 50"/>
                <a:gd name="T26" fmla="*/ 1 w 52"/>
                <a:gd name="T27" fmla="*/ 1 h 50"/>
                <a:gd name="T28" fmla="*/ 1 w 52"/>
                <a:gd name="T29" fmla="*/ 1 h 50"/>
                <a:gd name="T30" fmla="*/ 1 w 52"/>
                <a:gd name="T31" fmla="*/ 1 h 50"/>
                <a:gd name="T32" fmla="*/ 1 w 52"/>
                <a:gd name="T33" fmla="*/ 1 h 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50"/>
                <a:gd name="T53" fmla="*/ 52 w 52"/>
                <a:gd name="T54" fmla="*/ 50 h 5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50">
                  <a:moveTo>
                    <a:pt x="26" y="50"/>
                  </a:moveTo>
                  <a:lnTo>
                    <a:pt x="37" y="48"/>
                  </a:lnTo>
                  <a:lnTo>
                    <a:pt x="45" y="42"/>
                  </a:lnTo>
                  <a:lnTo>
                    <a:pt x="49" y="34"/>
                  </a:lnTo>
                  <a:lnTo>
                    <a:pt x="52" y="25"/>
                  </a:lnTo>
                  <a:lnTo>
                    <a:pt x="49" y="15"/>
                  </a:lnTo>
                  <a:lnTo>
                    <a:pt x="45" y="6"/>
                  </a:lnTo>
                  <a:lnTo>
                    <a:pt x="37" y="2"/>
                  </a:lnTo>
                  <a:lnTo>
                    <a:pt x="26" y="0"/>
                  </a:lnTo>
                  <a:lnTo>
                    <a:pt x="16" y="2"/>
                  </a:lnTo>
                  <a:lnTo>
                    <a:pt x="8" y="6"/>
                  </a:lnTo>
                  <a:lnTo>
                    <a:pt x="2" y="15"/>
                  </a:lnTo>
                  <a:lnTo>
                    <a:pt x="0" y="25"/>
                  </a:lnTo>
                  <a:lnTo>
                    <a:pt x="2" y="34"/>
                  </a:lnTo>
                  <a:lnTo>
                    <a:pt x="8" y="42"/>
                  </a:lnTo>
                  <a:lnTo>
                    <a:pt x="16" y="48"/>
                  </a:lnTo>
                  <a:lnTo>
                    <a:pt x="26" y="5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2" name="Freeform 78">
              <a:extLst>
                <a:ext uri="{FF2B5EF4-FFF2-40B4-BE49-F238E27FC236}">
                  <a16:creationId xmlns:a16="http://schemas.microsoft.com/office/drawing/2014/main" id="{782EA877-DC63-4BFB-88C9-C1D2C66BD697}"/>
                </a:ext>
              </a:extLst>
            </p:cNvPr>
            <p:cNvSpPr>
              <a:spLocks/>
            </p:cNvSpPr>
            <p:nvPr/>
          </p:nvSpPr>
          <p:spPr bwMode="auto">
            <a:xfrm>
              <a:off x="2930" y="2414"/>
              <a:ext cx="56" cy="78"/>
            </a:xfrm>
            <a:custGeom>
              <a:avLst/>
              <a:gdLst>
                <a:gd name="T0" fmla="*/ 0 w 113"/>
                <a:gd name="T1" fmla="*/ 1 h 156"/>
                <a:gd name="T2" fmla="*/ 0 w 113"/>
                <a:gd name="T3" fmla="*/ 1 h 156"/>
                <a:gd name="T4" fmla="*/ 0 w 113"/>
                <a:gd name="T5" fmla="*/ 1 h 156"/>
                <a:gd name="T6" fmla="*/ 0 w 113"/>
                <a:gd name="T7" fmla="*/ 1 h 156"/>
                <a:gd name="T8" fmla="*/ 0 w 113"/>
                <a:gd name="T9" fmla="*/ 1 h 156"/>
                <a:gd name="T10" fmla="*/ 0 w 113"/>
                <a:gd name="T11" fmla="*/ 1 h 156"/>
                <a:gd name="T12" fmla="*/ 0 w 113"/>
                <a:gd name="T13" fmla="*/ 1 h 156"/>
                <a:gd name="T14" fmla="*/ 0 w 113"/>
                <a:gd name="T15" fmla="*/ 1 h 156"/>
                <a:gd name="T16" fmla="*/ 0 w 113"/>
                <a:gd name="T17" fmla="*/ 1 h 156"/>
                <a:gd name="T18" fmla="*/ 0 w 113"/>
                <a:gd name="T19" fmla="*/ 0 h 156"/>
                <a:gd name="T20" fmla="*/ 0 w 113"/>
                <a:gd name="T21" fmla="*/ 1 h 156"/>
                <a:gd name="T22" fmla="*/ 0 w 113"/>
                <a:gd name="T23" fmla="*/ 1 h 156"/>
                <a:gd name="T24" fmla="*/ 0 w 113"/>
                <a:gd name="T25" fmla="*/ 1 h 156"/>
                <a:gd name="T26" fmla="*/ 0 w 113"/>
                <a:gd name="T27" fmla="*/ 1 h 156"/>
                <a:gd name="T28" fmla="*/ 0 w 113"/>
                <a:gd name="T29" fmla="*/ 1 h 156"/>
                <a:gd name="T30" fmla="*/ 0 w 113"/>
                <a:gd name="T31" fmla="*/ 1 h 156"/>
                <a:gd name="T32" fmla="*/ 0 w 113"/>
                <a:gd name="T33" fmla="*/ 1 h 156"/>
                <a:gd name="T34" fmla="*/ 0 w 113"/>
                <a:gd name="T35" fmla="*/ 1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56"/>
                <a:gd name="T56" fmla="*/ 113 w 113"/>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56">
                  <a:moveTo>
                    <a:pt x="69" y="156"/>
                  </a:moveTo>
                  <a:lnTo>
                    <a:pt x="44" y="156"/>
                  </a:lnTo>
                  <a:lnTo>
                    <a:pt x="39" y="149"/>
                  </a:lnTo>
                  <a:lnTo>
                    <a:pt x="29" y="131"/>
                  </a:lnTo>
                  <a:lnTo>
                    <a:pt x="17" y="106"/>
                  </a:lnTo>
                  <a:lnTo>
                    <a:pt x="6" y="77"/>
                  </a:lnTo>
                  <a:lnTo>
                    <a:pt x="0" y="50"/>
                  </a:lnTo>
                  <a:lnTo>
                    <a:pt x="5" y="24"/>
                  </a:lnTo>
                  <a:lnTo>
                    <a:pt x="22" y="7"/>
                  </a:lnTo>
                  <a:lnTo>
                    <a:pt x="55" y="0"/>
                  </a:lnTo>
                  <a:lnTo>
                    <a:pt x="91" y="7"/>
                  </a:lnTo>
                  <a:lnTo>
                    <a:pt x="108" y="24"/>
                  </a:lnTo>
                  <a:lnTo>
                    <a:pt x="113" y="50"/>
                  </a:lnTo>
                  <a:lnTo>
                    <a:pt x="107" y="77"/>
                  </a:lnTo>
                  <a:lnTo>
                    <a:pt x="97" y="106"/>
                  </a:lnTo>
                  <a:lnTo>
                    <a:pt x="84" y="131"/>
                  </a:lnTo>
                  <a:lnTo>
                    <a:pt x="74" y="149"/>
                  </a:lnTo>
                  <a:lnTo>
                    <a:pt x="69" y="15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3" name="Freeform 79">
              <a:extLst>
                <a:ext uri="{FF2B5EF4-FFF2-40B4-BE49-F238E27FC236}">
                  <a16:creationId xmlns:a16="http://schemas.microsoft.com/office/drawing/2014/main" id="{3C13A868-6D9B-4F68-8AD7-020AE29658BF}"/>
                </a:ext>
              </a:extLst>
            </p:cNvPr>
            <p:cNvSpPr>
              <a:spLocks/>
            </p:cNvSpPr>
            <p:nvPr/>
          </p:nvSpPr>
          <p:spPr bwMode="auto">
            <a:xfrm>
              <a:off x="2930" y="2414"/>
              <a:ext cx="56" cy="78"/>
            </a:xfrm>
            <a:custGeom>
              <a:avLst/>
              <a:gdLst>
                <a:gd name="T0" fmla="*/ 0 w 113"/>
                <a:gd name="T1" fmla="*/ 1 h 156"/>
                <a:gd name="T2" fmla="*/ 0 w 113"/>
                <a:gd name="T3" fmla="*/ 1 h 156"/>
                <a:gd name="T4" fmla="*/ 0 w 113"/>
                <a:gd name="T5" fmla="*/ 1 h 156"/>
                <a:gd name="T6" fmla="*/ 0 w 113"/>
                <a:gd name="T7" fmla="*/ 1 h 156"/>
                <a:gd name="T8" fmla="*/ 0 w 113"/>
                <a:gd name="T9" fmla="*/ 1 h 156"/>
                <a:gd name="T10" fmla="*/ 0 w 113"/>
                <a:gd name="T11" fmla="*/ 1 h 156"/>
                <a:gd name="T12" fmla="*/ 0 w 113"/>
                <a:gd name="T13" fmla="*/ 1 h 156"/>
                <a:gd name="T14" fmla="*/ 0 w 113"/>
                <a:gd name="T15" fmla="*/ 1 h 156"/>
                <a:gd name="T16" fmla="*/ 0 w 113"/>
                <a:gd name="T17" fmla="*/ 1 h 156"/>
                <a:gd name="T18" fmla="*/ 0 w 113"/>
                <a:gd name="T19" fmla="*/ 0 h 156"/>
                <a:gd name="T20" fmla="*/ 0 w 113"/>
                <a:gd name="T21" fmla="*/ 1 h 156"/>
                <a:gd name="T22" fmla="*/ 0 w 113"/>
                <a:gd name="T23" fmla="*/ 1 h 156"/>
                <a:gd name="T24" fmla="*/ 0 w 113"/>
                <a:gd name="T25" fmla="*/ 1 h 156"/>
                <a:gd name="T26" fmla="*/ 0 w 113"/>
                <a:gd name="T27" fmla="*/ 1 h 156"/>
                <a:gd name="T28" fmla="*/ 0 w 113"/>
                <a:gd name="T29" fmla="*/ 1 h 156"/>
                <a:gd name="T30" fmla="*/ 0 w 113"/>
                <a:gd name="T31" fmla="*/ 1 h 156"/>
                <a:gd name="T32" fmla="*/ 0 w 113"/>
                <a:gd name="T33" fmla="*/ 1 h 156"/>
                <a:gd name="T34" fmla="*/ 0 w 113"/>
                <a:gd name="T35" fmla="*/ 1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56"/>
                <a:gd name="T56" fmla="*/ 113 w 113"/>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56">
                  <a:moveTo>
                    <a:pt x="69" y="156"/>
                  </a:moveTo>
                  <a:lnTo>
                    <a:pt x="44" y="156"/>
                  </a:lnTo>
                  <a:lnTo>
                    <a:pt x="39" y="149"/>
                  </a:lnTo>
                  <a:lnTo>
                    <a:pt x="29" y="131"/>
                  </a:lnTo>
                  <a:lnTo>
                    <a:pt x="17" y="106"/>
                  </a:lnTo>
                  <a:lnTo>
                    <a:pt x="6" y="77"/>
                  </a:lnTo>
                  <a:lnTo>
                    <a:pt x="0" y="50"/>
                  </a:lnTo>
                  <a:lnTo>
                    <a:pt x="5" y="24"/>
                  </a:lnTo>
                  <a:lnTo>
                    <a:pt x="22" y="7"/>
                  </a:lnTo>
                  <a:lnTo>
                    <a:pt x="55" y="0"/>
                  </a:lnTo>
                  <a:lnTo>
                    <a:pt x="91" y="7"/>
                  </a:lnTo>
                  <a:lnTo>
                    <a:pt x="108" y="24"/>
                  </a:lnTo>
                  <a:lnTo>
                    <a:pt x="113" y="50"/>
                  </a:lnTo>
                  <a:lnTo>
                    <a:pt x="107" y="77"/>
                  </a:lnTo>
                  <a:lnTo>
                    <a:pt x="97" y="106"/>
                  </a:lnTo>
                  <a:lnTo>
                    <a:pt x="84" y="131"/>
                  </a:lnTo>
                  <a:lnTo>
                    <a:pt x="74" y="149"/>
                  </a:lnTo>
                  <a:lnTo>
                    <a:pt x="69" y="15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4" name="Freeform 80">
              <a:extLst>
                <a:ext uri="{FF2B5EF4-FFF2-40B4-BE49-F238E27FC236}">
                  <a16:creationId xmlns:a16="http://schemas.microsoft.com/office/drawing/2014/main" id="{FDB0EACF-E5EB-40C7-BB9A-810D3C89CBAF}"/>
                </a:ext>
              </a:extLst>
            </p:cNvPr>
            <p:cNvSpPr>
              <a:spLocks/>
            </p:cNvSpPr>
            <p:nvPr/>
          </p:nvSpPr>
          <p:spPr bwMode="auto">
            <a:xfrm>
              <a:off x="2972" y="2447"/>
              <a:ext cx="76" cy="61"/>
            </a:xfrm>
            <a:custGeom>
              <a:avLst/>
              <a:gdLst>
                <a:gd name="T0" fmla="*/ 1 w 152"/>
                <a:gd name="T1" fmla="*/ 0 h 123"/>
                <a:gd name="T2" fmla="*/ 0 w 152"/>
                <a:gd name="T3" fmla="*/ 0 h 123"/>
                <a:gd name="T4" fmla="*/ 1 w 152"/>
                <a:gd name="T5" fmla="*/ 0 h 123"/>
                <a:gd name="T6" fmla="*/ 1 w 152"/>
                <a:gd name="T7" fmla="*/ 0 h 123"/>
                <a:gd name="T8" fmla="*/ 1 w 152"/>
                <a:gd name="T9" fmla="*/ 0 h 123"/>
                <a:gd name="T10" fmla="*/ 1 w 152"/>
                <a:gd name="T11" fmla="*/ 0 h 123"/>
                <a:gd name="T12" fmla="*/ 1 w 152"/>
                <a:gd name="T13" fmla="*/ 0 h 123"/>
                <a:gd name="T14" fmla="*/ 1 w 152"/>
                <a:gd name="T15" fmla="*/ 0 h 123"/>
                <a:gd name="T16" fmla="*/ 1 w 152"/>
                <a:gd name="T17" fmla="*/ 0 h 123"/>
                <a:gd name="T18" fmla="*/ 1 w 152"/>
                <a:gd name="T19" fmla="*/ 0 h 123"/>
                <a:gd name="T20" fmla="*/ 1 w 152"/>
                <a:gd name="T21" fmla="*/ 0 h 123"/>
                <a:gd name="T22" fmla="*/ 1 w 152"/>
                <a:gd name="T23" fmla="*/ 0 h 123"/>
                <a:gd name="T24" fmla="*/ 1 w 152"/>
                <a:gd name="T25" fmla="*/ 0 h 123"/>
                <a:gd name="T26" fmla="*/ 1 w 152"/>
                <a:gd name="T27" fmla="*/ 0 h 123"/>
                <a:gd name="T28" fmla="*/ 1 w 152"/>
                <a:gd name="T29" fmla="*/ 0 h 123"/>
                <a:gd name="T30" fmla="*/ 1 w 152"/>
                <a:gd name="T31" fmla="*/ 0 h 123"/>
                <a:gd name="T32" fmla="*/ 1 w 152"/>
                <a:gd name="T33" fmla="*/ 0 h 123"/>
                <a:gd name="T34" fmla="*/ 1 w 152"/>
                <a:gd name="T35" fmla="*/ 0 h 123"/>
                <a:gd name="T36" fmla="*/ 1 w 152"/>
                <a:gd name="T37" fmla="*/ 0 h 123"/>
                <a:gd name="T38" fmla="*/ 1 w 152"/>
                <a:gd name="T39" fmla="*/ 0 h 123"/>
                <a:gd name="T40" fmla="*/ 1 w 152"/>
                <a:gd name="T41" fmla="*/ 0 h 123"/>
                <a:gd name="T42" fmla="*/ 1 w 152"/>
                <a:gd name="T43" fmla="*/ 0 h 123"/>
                <a:gd name="T44" fmla="*/ 1 w 152"/>
                <a:gd name="T45" fmla="*/ 0 h 123"/>
                <a:gd name="T46" fmla="*/ 1 w 152"/>
                <a:gd name="T47" fmla="*/ 0 h 123"/>
                <a:gd name="T48" fmla="*/ 1 w 152"/>
                <a:gd name="T49" fmla="*/ 0 h 123"/>
                <a:gd name="T50" fmla="*/ 1 w 152"/>
                <a:gd name="T51" fmla="*/ 0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123"/>
                <a:gd name="T80" fmla="*/ 152 w 152"/>
                <a:gd name="T81" fmla="*/ 123 h 1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123">
                  <a:moveTo>
                    <a:pt x="13" y="122"/>
                  </a:moveTo>
                  <a:lnTo>
                    <a:pt x="0" y="100"/>
                  </a:lnTo>
                  <a:lnTo>
                    <a:pt x="4" y="93"/>
                  </a:lnTo>
                  <a:lnTo>
                    <a:pt x="14" y="75"/>
                  </a:lnTo>
                  <a:lnTo>
                    <a:pt x="29" y="52"/>
                  </a:lnTo>
                  <a:lnTo>
                    <a:pt x="48" y="27"/>
                  </a:lnTo>
                  <a:lnTo>
                    <a:pt x="70" y="9"/>
                  </a:lnTo>
                  <a:lnTo>
                    <a:pt x="93" y="0"/>
                  </a:lnTo>
                  <a:lnTo>
                    <a:pt x="118" y="5"/>
                  </a:lnTo>
                  <a:lnTo>
                    <a:pt x="141" y="32"/>
                  </a:lnTo>
                  <a:lnTo>
                    <a:pt x="149" y="50"/>
                  </a:lnTo>
                  <a:lnTo>
                    <a:pt x="152" y="65"/>
                  </a:lnTo>
                  <a:lnTo>
                    <a:pt x="151" y="79"/>
                  </a:lnTo>
                  <a:lnTo>
                    <a:pt x="146" y="91"/>
                  </a:lnTo>
                  <a:lnTo>
                    <a:pt x="138" y="99"/>
                  </a:lnTo>
                  <a:lnTo>
                    <a:pt x="127" y="107"/>
                  </a:lnTo>
                  <a:lnTo>
                    <a:pt x="114" y="113"/>
                  </a:lnTo>
                  <a:lnTo>
                    <a:pt x="99" y="116"/>
                  </a:lnTo>
                  <a:lnTo>
                    <a:pt x="84" y="120"/>
                  </a:lnTo>
                  <a:lnTo>
                    <a:pt x="69" y="121"/>
                  </a:lnTo>
                  <a:lnTo>
                    <a:pt x="54" y="122"/>
                  </a:lnTo>
                  <a:lnTo>
                    <a:pt x="42" y="123"/>
                  </a:lnTo>
                  <a:lnTo>
                    <a:pt x="30" y="123"/>
                  </a:lnTo>
                  <a:lnTo>
                    <a:pt x="21" y="122"/>
                  </a:lnTo>
                  <a:lnTo>
                    <a:pt x="15" y="122"/>
                  </a:lnTo>
                  <a:lnTo>
                    <a:pt x="13" y="12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5" name="Freeform 81">
              <a:extLst>
                <a:ext uri="{FF2B5EF4-FFF2-40B4-BE49-F238E27FC236}">
                  <a16:creationId xmlns:a16="http://schemas.microsoft.com/office/drawing/2014/main" id="{37B5BF39-1240-4121-808C-DA959DACD5C6}"/>
                </a:ext>
              </a:extLst>
            </p:cNvPr>
            <p:cNvSpPr>
              <a:spLocks/>
            </p:cNvSpPr>
            <p:nvPr/>
          </p:nvSpPr>
          <p:spPr bwMode="auto">
            <a:xfrm>
              <a:off x="2972" y="2517"/>
              <a:ext cx="76" cy="61"/>
            </a:xfrm>
            <a:custGeom>
              <a:avLst/>
              <a:gdLst>
                <a:gd name="T0" fmla="*/ 0 w 153"/>
                <a:gd name="T1" fmla="*/ 1 h 122"/>
                <a:gd name="T2" fmla="*/ 0 w 153"/>
                <a:gd name="T3" fmla="*/ 1 h 122"/>
                <a:gd name="T4" fmla="*/ 0 w 153"/>
                <a:gd name="T5" fmla="*/ 1 h 122"/>
                <a:gd name="T6" fmla="*/ 0 w 153"/>
                <a:gd name="T7" fmla="*/ 1 h 122"/>
                <a:gd name="T8" fmla="*/ 0 w 153"/>
                <a:gd name="T9" fmla="*/ 0 h 122"/>
                <a:gd name="T10" fmla="*/ 0 w 153"/>
                <a:gd name="T11" fmla="*/ 0 h 122"/>
                <a:gd name="T12" fmla="*/ 0 w 153"/>
                <a:gd name="T13" fmla="*/ 1 h 122"/>
                <a:gd name="T14" fmla="*/ 0 w 153"/>
                <a:gd name="T15" fmla="*/ 1 h 122"/>
                <a:gd name="T16" fmla="*/ 0 w 153"/>
                <a:gd name="T17" fmla="*/ 1 h 122"/>
                <a:gd name="T18" fmla="*/ 0 w 153"/>
                <a:gd name="T19" fmla="*/ 1 h 122"/>
                <a:gd name="T20" fmla="*/ 0 w 153"/>
                <a:gd name="T21" fmla="*/ 1 h 122"/>
                <a:gd name="T22" fmla="*/ 0 w 153"/>
                <a:gd name="T23" fmla="*/ 1 h 122"/>
                <a:gd name="T24" fmla="*/ 0 w 153"/>
                <a:gd name="T25" fmla="*/ 1 h 122"/>
                <a:gd name="T26" fmla="*/ 0 w 153"/>
                <a:gd name="T27" fmla="*/ 1 h 122"/>
                <a:gd name="T28" fmla="*/ 0 w 153"/>
                <a:gd name="T29" fmla="*/ 1 h 122"/>
                <a:gd name="T30" fmla="*/ 0 w 153"/>
                <a:gd name="T31" fmla="*/ 1 h 122"/>
                <a:gd name="T32" fmla="*/ 0 w 153"/>
                <a:gd name="T33" fmla="*/ 1 h 122"/>
                <a:gd name="T34" fmla="*/ 0 w 153"/>
                <a:gd name="T35" fmla="*/ 1 h 122"/>
                <a:gd name="T36" fmla="*/ 0 w 153"/>
                <a:gd name="T37" fmla="*/ 1 h 122"/>
                <a:gd name="T38" fmla="*/ 0 w 153"/>
                <a:gd name="T39" fmla="*/ 1 h 122"/>
                <a:gd name="T40" fmla="*/ 0 w 153"/>
                <a:gd name="T41" fmla="*/ 1 h 122"/>
                <a:gd name="T42" fmla="*/ 0 w 153"/>
                <a:gd name="T43" fmla="*/ 1 h 122"/>
                <a:gd name="T44" fmla="*/ 0 w 153"/>
                <a:gd name="T45" fmla="*/ 1 h 122"/>
                <a:gd name="T46" fmla="*/ 0 w 153"/>
                <a:gd name="T47" fmla="*/ 1 h 122"/>
                <a:gd name="T48" fmla="*/ 0 w 153"/>
                <a:gd name="T49" fmla="*/ 1 h 122"/>
                <a:gd name="T50" fmla="*/ 0 w 153"/>
                <a:gd name="T51" fmla="*/ 1 h 12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3"/>
                <a:gd name="T79" fmla="*/ 0 h 122"/>
                <a:gd name="T80" fmla="*/ 153 w 153"/>
                <a:gd name="T81" fmla="*/ 122 h 12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3" h="122">
                  <a:moveTo>
                    <a:pt x="0" y="23"/>
                  </a:moveTo>
                  <a:lnTo>
                    <a:pt x="13" y="1"/>
                  </a:lnTo>
                  <a:lnTo>
                    <a:pt x="15" y="1"/>
                  </a:lnTo>
                  <a:lnTo>
                    <a:pt x="21" y="1"/>
                  </a:lnTo>
                  <a:lnTo>
                    <a:pt x="30" y="0"/>
                  </a:lnTo>
                  <a:lnTo>
                    <a:pt x="42" y="0"/>
                  </a:lnTo>
                  <a:lnTo>
                    <a:pt x="54" y="1"/>
                  </a:lnTo>
                  <a:lnTo>
                    <a:pt x="69" y="2"/>
                  </a:lnTo>
                  <a:lnTo>
                    <a:pt x="84" y="4"/>
                  </a:lnTo>
                  <a:lnTo>
                    <a:pt x="99" y="7"/>
                  </a:lnTo>
                  <a:lnTo>
                    <a:pt x="114" y="10"/>
                  </a:lnTo>
                  <a:lnTo>
                    <a:pt x="127" y="16"/>
                  </a:lnTo>
                  <a:lnTo>
                    <a:pt x="138" y="23"/>
                  </a:lnTo>
                  <a:lnTo>
                    <a:pt x="146" y="32"/>
                  </a:lnTo>
                  <a:lnTo>
                    <a:pt x="152" y="43"/>
                  </a:lnTo>
                  <a:lnTo>
                    <a:pt x="153" y="55"/>
                  </a:lnTo>
                  <a:lnTo>
                    <a:pt x="150" y="70"/>
                  </a:lnTo>
                  <a:lnTo>
                    <a:pt x="142" y="89"/>
                  </a:lnTo>
                  <a:lnTo>
                    <a:pt x="118" y="115"/>
                  </a:lnTo>
                  <a:lnTo>
                    <a:pt x="93" y="122"/>
                  </a:lnTo>
                  <a:lnTo>
                    <a:pt x="70" y="114"/>
                  </a:lnTo>
                  <a:lnTo>
                    <a:pt x="48" y="95"/>
                  </a:lnTo>
                  <a:lnTo>
                    <a:pt x="29" y="72"/>
                  </a:lnTo>
                  <a:lnTo>
                    <a:pt x="14" y="48"/>
                  </a:lnTo>
                  <a:lnTo>
                    <a:pt x="4" y="30"/>
                  </a:lnTo>
                  <a:lnTo>
                    <a:pt x="0" y="2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6" name="Freeform 82">
              <a:extLst>
                <a:ext uri="{FF2B5EF4-FFF2-40B4-BE49-F238E27FC236}">
                  <a16:creationId xmlns:a16="http://schemas.microsoft.com/office/drawing/2014/main" id="{41D2CFE1-AB31-48D0-A596-87385A416E04}"/>
                </a:ext>
              </a:extLst>
            </p:cNvPr>
            <p:cNvSpPr>
              <a:spLocks/>
            </p:cNvSpPr>
            <p:nvPr/>
          </p:nvSpPr>
          <p:spPr bwMode="auto">
            <a:xfrm>
              <a:off x="2930" y="2532"/>
              <a:ext cx="55" cy="78"/>
            </a:xfrm>
            <a:custGeom>
              <a:avLst/>
              <a:gdLst>
                <a:gd name="T0" fmla="*/ 0 w 112"/>
                <a:gd name="T1" fmla="*/ 0 h 156"/>
                <a:gd name="T2" fmla="*/ 0 w 112"/>
                <a:gd name="T3" fmla="*/ 0 h 156"/>
                <a:gd name="T4" fmla="*/ 0 w 112"/>
                <a:gd name="T5" fmla="*/ 1 h 156"/>
                <a:gd name="T6" fmla="*/ 0 w 112"/>
                <a:gd name="T7" fmla="*/ 1 h 156"/>
                <a:gd name="T8" fmla="*/ 0 w 112"/>
                <a:gd name="T9" fmla="*/ 1 h 156"/>
                <a:gd name="T10" fmla="*/ 0 w 112"/>
                <a:gd name="T11" fmla="*/ 1 h 156"/>
                <a:gd name="T12" fmla="*/ 0 w 112"/>
                <a:gd name="T13" fmla="*/ 1 h 156"/>
                <a:gd name="T14" fmla="*/ 0 w 112"/>
                <a:gd name="T15" fmla="*/ 1 h 156"/>
                <a:gd name="T16" fmla="*/ 0 w 112"/>
                <a:gd name="T17" fmla="*/ 1 h 156"/>
                <a:gd name="T18" fmla="*/ 0 w 112"/>
                <a:gd name="T19" fmla="*/ 1 h 156"/>
                <a:gd name="T20" fmla="*/ 0 w 112"/>
                <a:gd name="T21" fmla="*/ 1 h 156"/>
                <a:gd name="T22" fmla="*/ 0 w 112"/>
                <a:gd name="T23" fmla="*/ 1 h 156"/>
                <a:gd name="T24" fmla="*/ 0 w 112"/>
                <a:gd name="T25" fmla="*/ 1 h 156"/>
                <a:gd name="T26" fmla="*/ 0 w 112"/>
                <a:gd name="T27" fmla="*/ 1 h 156"/>
                <a:gd name="T28" fmla="*/ 0 w 112"/>
                <a:gd name="T29" fmla="*/ 1 h 156"/>
                <a:gd name="T30" fmla="*/ 0 w 112"/>
                <a:gd name="T31" fmla="*/ 1 h 156"/>
                <a:gd name="T32" fmla="*/ 0 w 112"/>
                <a:gd name="T33" fmla="*/ 1 h 156"/>
                <a:gd name="T34" fmla="*/ 0 w 112"/>
                <a:gd name="T35" fmla="*/ 0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2"/>
                <a:gd name="T55" fmla="*/ 0 h 156"/>
                <a:gd name="T56" fmla="*/ 112 w 112"/>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2" h="156">
                  <a:moveTo>
                    <a:pt x="43" y="0"/>
                  </a:moveTo>
                  <a:lnTo>
                    <a:pt x="68" y="0"/>
                  </a:lnTo>
                  <a:lnTo>
                    <a:pt x="73" y="7"/>
                  </a:lnTo>
                  <a:lnTo>
                    <a:pt x="83" y="24"/>
                  </a:lnTo>
                  <a:lnTo>
                    <a:pt x="96" y="50"/>
                  </a:lnTo>
                  <a:lnTo>
                    <a:pt x="106" y="77"/>
                  </a:lnTo>
                  <a:lnTo>
                    <a:pt x="112" y="106"/>
                  </a:lnTo>
                  <a:lnTo>
                    <a:pt x="108" y="131"/>
                  </a:lnTo>
                  <a:lnTo>
                    <a:pt x="91" y="149"/>
                  </a:lnTo>
                  <a:lnTo>
                    <a:pt x="56" y="156"/>
                  </a:lnTo>
                  <a:lnTo>
                    <a:pt x="22" y="149"/>
                  </a:lnTo>
                  <a:lnTo>
                    <a:pt x="4" y="131"/>
                  </a:lnTo>
                  <a:lnTo>
                    <a:pt x="0" y="106"/>
                  </a:lnTo>
                  <a:lnTo>
                    <a:pt x="5" y="77"/>
                  </a:lnTo>
                  <a:lnTo>
                    <a:pt x="15" y="50"/>
                  </a:lnTo>
                  <a:lnTo>
                    <a:pt x="28" y="24"/>
                  </a:lnTo>
                  <a:lnTo>
                    <a:pt x="38" y="7"/>
                  </a:lnTo>
                  <a:lnTo>
                    <a:pt x="43"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7" name="Freeform 83">
              <a:extLst>
                <a:ext uri="{FF2B5EF4-FFF2-40B4-BE49-F238E27FC236}">
                  <a16:creationId xmlns:a16="http://schemas.microsoft.com/office/drawing/2014/main" id="{682DED7D-409A-41BF-BFCF-7BD47EB72679}"/>
                </a:ext>
              </a:extLst>
            </p:cNvPr>
            <p:cNvSpPr>
              <a:spLocks/>
            </p:cNvSpPr>
            <p:nvPr/>
          </p:nvSpPr>
          <p:spPr bwMode="auto">
            <a:xfrm>
              <a:off x="2868" y="2515"/>
              <a:ext cx="75" cy="62"/>
            </a:xfrm>
            <a:custGeom>
              <a:avLst/>
              <a:gdLst>
                <a:gd name="T0" fmla="*/ 0 w 151"/>
                <a:gd name="T1" fmla="*/ 1 h 123"/>
                <a:gd name="T2" fmla="*/ 0 w 151"/>
                <a:gd name="T3" fmla="*/ 1 h 123"/>
                <a:gd name="T4" fmla="*/ 0 w 151"/>
                <a:gd name="T5" fmla="*/ 1 h 123"/>
                <a:gd name="T6" fmla="*/ 0 w 151"/>
                <a:gd name="T7" fmla="*/ 1 h 123"/>
                <a:gd name="T8" fmla="*/ 0 w 151"/>
                <a:gd name="T9" fmla="*/ 1 h 123"/>
                <a:gd name="T10" fmla="*/ 0 w 151"/>
                <a:gd name="T11" fmla="*/ 1 h 123"/>
                <a:gd name="T12" fmla="*/ 0 w 151"/>
                <a:gd name="T13" fmla="*/ 1 h 123"/>
                <a:gd name="T14" fmla="*/ 0 w 151"/>
                <a:gd name="T15" fmla="*/ 1 h 123"/>
                <a:gd name="T16" fmla="*/ 0 w 151"/>
                <a:gd name="T17" fmla="*/ 1 h 123"/>
                <a:gd name="T18" fmla="*/ 0 w 151"/>
                <a:gd name="T19" fmla="*/ 1 h 123"/>
                <a:gd name="T20" fmla="*/ 0 w 151"/>
                <a:gd name="T21" fmla="*/ 1 h 123"/>
                <a:gd name="T22" fmla="*/ 0 w 151"/>
                <a:gd name="T23" fmla="*/ 1 h 123"/>
                <a:gd name="T24" fmla="*/ 0 w 151"/>
                <a:gd name="T25" fmla="*/ 1 h 123"/>
                <a:gd name="T26" fmla="*/ 0 w 151"/>
                <a:gd name="T27" fmla="*/ 1 h 123"/>
                <a:gd name="T28" fmla="*/ 0 w 151"/>
                <a:gd name="T29" fmla="*/ 1 h 123"/>
                <a:gd name="T30" fmla="*/ 0 w 151"/>
                <a:gd name="T31" fmla="*/ 1 h 123"/>
                <a:gd name="T32" fmla="*/ 0 w 151"/>
                <a:gd name="T33" fmla="*/ 1 h 123"/>
                <a:gd name="T34" fmla="*/ 0 w 151"/>
                <a:gd name="T35" fmla="*/ 1 h 123"/>
                <a:gd name="T36" fmla="*/ 0 w 151"/>
                <a:gd name="T37" fmla="*/ 1 h 123"/>
                <a:gd name="T38" fmla="*/ 0 w 151"/>
                <a:gd name="T39" fmla="*/ 1 h 123"/>
                <a:gd name="T40" fmla="*/ 0 w 151"/>
                <a:gd name="T41" fmla="*/ 1 h 123"/>
                <a:gd name="T42" fmla="*/ 0 w 151"/>
                <a:gd name="T43" fmla="*/ 0 h 123"/>
                <a:gd name="T44" fmla="*/ 0 w 151"/>
                <a:gd name="T45" fmla="*/ 0 h 123"/>
                <a:gd name="T46" fmla="*/ 0 w 151"/>
                <a:gd name="T47" fmla="*/ 1 h 123"/>
                <a:gd name="T48" fmla="*/ 0 w 151"/>
                <a:gd name="T49" fmla="*/ 1 h 123"/>
                <a:gd name="T50" fmla="*/ 0 w 151"/>
                <a:gd name="T51" fmla="*/ 1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1"/>
                <a:gd name="T79" fmla="*/ 0 h 123"/>
                <a:gd name="T80" fmla="*/ 151 w 151"/>
                <a:gd name="T81" fmla="*/ 123 h 1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1" h="123">
                  <a:moveTo>
                    <a:pt x="138" y="1"/>
                  </a:moveTo>
                  <a:lnTo>
                    <a:pt x="151" y="23"/>
                  </a:lnTo>
                  <a:lnTo>
                    <a:pt x="147" y="30"/>
                  </a:lnTo>
                  <a:lnTo>
                    <a:pt x="137" y="48"/>
                  </a:lnTo>
                  <a:lnTo>
                    <a:pt x="122" y="71"/>
                  </a:lnTo>
                  <a:lnTo>
                    <a:pt x="103" y="95"/>
                  </a:lnTo>
                  <a:lnTo>
                    <a:pt x="82" y="114"/>
                  </a:lnTo>
                  <a:lnTo>
                    <a:pt x="57" y="123"/>
                  </a:lnTo>
                  <a:lnTo>
                    <a:pt x="34" y="117"/>
                  </a:lnTo>
                  <a:lnTo>
                    <a:pt x="11" y="91"/>
                  </a:lnTo>
                  <a:lnTo>
                    <a:pt x="3" y="72"/>
                  </a:lnTo>
                  <a:lnTo>
                    <a:pt x="0" y="57"/>
                  </a:lnTo>
                  <a:lnTo>
                    <a:pt x="0" y="44"/>
                  </a:lnTo>
                  <a:lnTo>
                    <a:pt x="6" y="32"/>
                  </a:lnTo>
                  <a:lnTo>
                    <a:pt x="14" y="24"/>
                  </a:lnTo>
                  <a:lnTo>
                    <a:pt x="25" y="16"/>
                  </a:lnTo>
                  <a:lnTo>
                    <a:pt x="38" y="10"/>
                  </a:lnTo>
                  <a:lnTo>
                    <a:pt x="52" y="7"/>
                  </a:lnTo>
                  <a:lnTo>
                    <a:pt x="67" y="3"/>
                  </a:lnTo>
                  <a:lnTo>
                    <a:pt x="82" y="2"/>
                  </a:lnTo>
                  <a:lnTo>
                    <a:pt x="97" y="1"/>
                  </a:lnTo>
                  <a:lnTo>
                    <a:pt x="109" y="0"/>
                  </a:lnTo>
                  <a:lnTo>
                    <a:pt x="121" y="0"/>
                  </a:lnTo>
                  <a:lnTo>
                    <a:pt x="130" y="1"/>
                  </a:lnTo>
                  <a:lnTo>
                    <a:pt x="136" y="1"/>
                  </a:lnTo>
                  <a:lnTo>
                    <a:pt x="138" y="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8" name="Freeform 84">
              <a:extLst>
                <a:ext uri="{FF2B5EF4-FFF2-40B4-BE49-F238E27FC236}">
                  <a16:creationId xmlns:a16="http://schemas.microsoft.com/office/drawing/2014/main" id="{4945F7C7-AD02-43BF-9FF4-E6AA9CFDC14E}"/>
                </a:ext>
              </a:extLst>
            </p:cNvPr>
            <p:cNvSpPr>
              <a:spLocks/>
            </p:cNvSpPr>
            <p:nvPr/>
          </p:nvSpPr>
          <p:spPr bwMode="auto">
            <a:xfrm>
              <a:off x="2867" y="2446"/>
              <a:ext cx="76" cy="62"/>
            </a:xfrm>
            <a:custGeom>
              <a:avLst/>
              <a:gdLst>
                <a:gd name="T0" fmla="*/ 1 w 152"/>
                <a:gd name="T1" fmla="*/ 1 h 123"/>
                <a:gd name="T2" fmla="*/ 1 w 152"/>
                <a:gd name="T3" fmla="*/ 1 h 123"/>
                <a:gd name="T4" fmla="*/ 1 w 152"/>
                <a:gd name="T5" fmla="*/ 1 h 123"/>
                <a:gd name="T6" fmla="*/ 1 w 152"/>
                <a:gd name="T7" fmla="*/ 1 h 123"/>
                <a:gd name="T8" fmla="*/ 1 w 152"/>
                <a:gd name="T9" fmla="*/ 1 h 123"/>
                <a:gd name="T10" fmla="*/ 1 w 152"/>
                <a:gd name="T11" fmla="*/ 1 h 123"/>
                <a:gd name="T12" fmla="*/ 1 w 152"/>
                <a:gd name="T13" fmla="*/ 1 h 123"/>
                <a:gd name="T14" fmla="*/ 1 w 152"/>
                <a:gd name="T15" fmla="*/ 1 h 123"/>
                <a:gd name="T16" fmla="*/ 1 w 152"/>
                <a:gd name="T17" fmla="*/ 1 h 123"/>
                <a:gd name="T18" fmla="*/ 1 w 152"/>
                <a:gd name="T19" fmla="*/ 1 h 123"/>
                <a:gd name="T20" fmla="*/ 1 w 152"/>
                <a:gd name="T21" fmla="*/ 1 h 123"/>
                <a:gd name="T22" fmla="*/ 1 w 152"/>
                <a:gd name="T23" fmla="*/ 1 h 123"/>
                <a:gd name="T24" fmla="*/ 1 w 152"/>
                <a:gd name="T25" fmla="*/ 1 h 123"/>
                <a:gd name="T26" fmla="*/ 1 w 152"/>
                <a:gd name="T27" fmla="*/ 1 h 123"/>
                <a:gd name="T28" fmla="*/ 1 w 152"/>
                <a:gd name="T29" fmla="*/ 1 h 123"/>
                <a:gd name="T30" fmla="*/ 0 w 152"/>
                <a:gd name="T31" fmla="*/ 1 h 123"/>
                <a:gd name="T32" fmla="*/ 1 w 152"/>
                <a:gd name="T33" fmla="*/ 1 h 123"/>
                <a:gd name="T34" fmla="*/ 1 w 152"/>
                <a:gd name="T35" fmla="*/ 1 h 123"/>
                <a:gd name="T36" fmla="*/ 1 w 152"/>
                <a:gd name="T37" fmla="*/ 1 h 123"/>
                <a:gd name="T38" fmla="*/ 1 w 152"/>
                <a:gd name="T39" fmla="*/ 0 h 123"/>
                <a:gd name="T40" fmla="*/ 1 w 152"/>
                <a:gd name="T41" fmla="*/ 1 h 123"/>
                <a:gd name="T42" fmla="*/ 1 w 152"/>
                <a:gd name="T43" fmla="*/ 1 h 123"/>
                <a:gd name="T44" fmla="*/ 1 w 152"/>
                <a:gd name="T45" fmla="*/ 1 h 123"/>
                <a:gd name="T46" fmla="*/ 1 w 152"/>
                <a:gd name="T47" fmla="*/ 1 h 123"/>
                <a:gd name="T48" fmla="*/ 1 w 152"/>
                <a:gd name="T49" fmla="*/ 1 h 123"/>
                <a:gd name="T50" fmla="*/ 1 w 152"/>
                <a:gd name="T51" fmla="*/ 1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123"/>
                <a:gd name="T80" fmla="*/ 152 w 152"/>
                <a:gd name="T81" fmla="*/ 123 h 1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123">
                  <a:moveTo>
                    <a:pt x="152" y="99"/>
                  </a:moveTo>
                  <a:lnTo>
                    <a:pt x="139" y="122"/>
                  </a:lnTo>
                  <a:lnTo>
                    <a:pt x="137" y="122"/>
                  </a:lnTo>
                  <a:lnTo>
                    <a:pt x="131" y="122"/>
                  </a:lnTo>
                  <a:lnTo>
                    <a:pt x="122" y="123"/>
                  </a:lnTo>
                  <a:lnTo>
                    <a:pt x="110" y="122"/>
                  </a:lnTo>
                  <a:lnTo>
                    <a:pt x="98" y="122"/>
                  </a:lnTo>
                  <a:lnTo>
                    <a:pt x="83" y="121"/>
                  </a:lnTo>
                  <a:lnTo>
                    <a:pt x="68" y="118"/>
                  </a:lnTo>
                  <a:lnTo>
                    <a:pt x="53" y="116"/>
                  </a:lnTo>
                  <a:lnTo>
                    <a:pt x="39" y="111"/>
                  </a:lnTo>
                  <a:lnTo>
                    <a:pt x="26" y="106"/>
                  </a:lnTo>
                  <a:lnTo>
                    <a:pt x="15" y="99"/>
                  </a:lnTo>
                  <a:lnTo>
                    <a:pt x="7" y="91"/>
                  </a:lnTo>
                  <a:lnTo>
                    <a:pt x="1" y="79"/>
                  </a:lnTo>
                  <a:lnTo>
                    <a:pt x="0" y="66"/>
                  </a:lnTo>
                  <a:lnTo>
                    <a:pt x="3" y="51"/>
                  </a:lnTo>
                  <a:lnTo>
                    <a:pt x="11" y="33"/>
                  </a:lnTo>
                  <a:lnTo>
                    <a:pt x="34" y="6"/>
                  </a:lnTo>
                  <a:lnTo>
                    <a:pt x="58" y="0"/>
                  </a:lnTo>
                  <a:lnTo>
                    <a:pt x="83" y="8"/>
                  </a:lnTo>
                  <a:lnTo>
                    <a:pt x="104" y="27"/>
                  </a:lnTo>
                  <a:lnTo>
                    <a:pt x="123" y="50"/>
                  </a:lnTo>
                  <a:lnTo>
                    <a:pt x="138" y="73"/>
                  </a:lnTo>
                  <a:lnTo>
                    <a:pt x="148" y="92"/>
                  </a:lnTo>
                  <a:lnTo>
                    <a:pt x="152" y="99"/>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69" name="Freeform 85">
              <a:extLst>
                <a:ext uri="{FF2B5EF4-FFF2-40B4-BE49-F238E27FC236}">
                  <a16:creationId xmlns:a16="http://schemas.microsoft.com/office/drawing/2014/main" id="{81D4C9B4-1F2F-43EE-AE29-CDCA3A365438}"/>
                </a:ext>
              </a:extLst>
            </p:cNvPr>
            <p:cNvSpPr>
              <a:spLocks/>
            </p:cNvSpPr>
            <p:nvPr/>
          </p:nvSpPr>
          <p:spPr bwMode="auto">
            <a:xfrm>
              <a:off x="2555" y="2447"/>
              <a:ext cx="68" cy="74"/>
            </a:xfrm>
            <a:custGeom>
              <a:avLst/>
              <a:gdLst>
                <a:gd name="T0" fmla="*/ 1 w 136"/>
                <a:gd name="T1" fmla="*/ 1 h 148"/>
                <a:gd name="T2" fmla="*/ 0 w 136"/>
                <a:gd name="T3" fmla="*/ 1 h 148"/>
                <a:gd name="T4" fmla="*/ 1 w 136"/>
                <a:gd name="T5" fmla="*/ 1 h 148"/>
                <a:gd name="T6" fmla="*/ 1 w 136"/>
                <a:gd name="T7" fmla="*/ 1 h 148"/>
                <a:gd name="T8" fmla="*/ 1 w 136"/>
                <a:gd name="T9" fmla="*/ 1 h 148"/>
                <a:gd name="T10" fmla="*/ 1 w 136"/>
                <a:gd name="T11" fmla="*/ 1 h 148"/>
                <a:gd name="T12" fmla="*/ 1 w 136"/>
                <a:gd name="T13" fmla="*/ 1 h 148"/>
                <a:gd name="T14" fmla="*/ 1 w 136"/>
                <a:gd name="T15" fmla="*/ 1 h 148"/>
                <a:gd name="T16" fmla="*/ 1 w 136"/>
                <a:gd name="T17" fmla="*/ 1 h 148"/>
                <a:gd name="T18" fmla="*/ 1 w 136"/>
                <a:gd name="T19" fmla="*/ 1 h 148"/>
                <a:gd name="T20" fmla="*/ 1 w 136"/>
                <a:gd name="T21" fmla="*/ 1 h 148"/>
                <a:gd name="T22" fmla="*/ 1 w 136"/>
                <a:gd name="T23" fmla="*/ 1 h 148"/>
                <a:gd name="T24" fmla="*/ 1 w 136"/>
                <a:gd name="T25" fmla="*/ 1 h 148"/>
                <a:gd name="T26" fmla="*/ 1 w 136"/>
                <a:gd name="T27" fmla="*/ 1 h 148"/>
                <a:gd name="T28" fmla="*/ 1 w 136"/>
                <a:gd name="T29" fmla="*/ 1 h 148"/>
                <a:gd name="T30" fmla="*/ 1 w 136"/>
                <a:gd name="T31" fmla="*/ 1 h 148"/>
                <a:gd name="T32" fmla="*/ 1 w 136"/>
                <a:gd name="T33" fmla="*/ 1 h 148"/>
                <a:gd name="T34" fmla="*/ 1 w 136"/>
                <a:gd name="T35" fmla="*/ 1 h 148"/>
                <a:gd name="T36" fmla="*/ 1 w 136"/>
                <a:gd name="T37" fmla="*/ 1 h 148"/>
                <a:gd name="T38" fmla="*/ 1 w 136"/>
                <a:gd name="T39" fmla="*/ 1 h 148"/>
                <a:gd name="T40" fmla="*/ 1 w 136"/>
                <a:gd name="T41" fmla="*/ 1 h 148"/>
                <a:gd name="T42" fmla="*/ 1 w 136"/>
                <a:gd name="T43" fmla="*/ 1 h 148"/>
                <a:gd name="T44" fmla="*/ 1 w 136"/>
                <a:gd name="T45" fmla="*/ 1 h 148"/>
                <a:gd name="T46" fmla="*/ 1 w 136"/>
                <a:gd name="T47" fmla="*/ 1 h 148"/>
                <a:gd name="T48" fmla="*/ 1 w 136"/>
                <a:gd name="T49" fmla="*/ 1 h 148"/>
                <a:gd name="T50" fmla="*/ 1 w 136"/>
                <a:gd name="T51" fmla="*/ 1 h 148"/>
                <a:gd name="T52" fmla="*/ 1 w 136"/>
                <a:gd name="T53" fmla="*/ 1 h 148"/>
                <a:gd name="T54" fmla="*/ 1 w 136"/>
                <a:gd name="T55" fmla="*/ 1 h 148"/>
                <a:gd name="T56" fmla="*/ 1 w 136"/>
                <a:gd name="T57" fmla="*/ 1 h 148"/>
                <a:gd name="T58" fmla="*/ 1 w 136"/>
                <a:gd name="T59" fmla="*/ 1 h 148"/>
                <a:gd name="T60" fmla="*/ 1 w 136"/>
                <a:gd name="T61" fmla="*/ 1 h 148"/>
                <a:gd name="T62" fmla="*/ 1 w 136"/>
                <a:gd name="T63" fmla="*/ 1 h 1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148"/>
                <a:gd name="T98" fmla="*/ 136 w 136"/>
                <a:gd name="T99" fmla="*/ 148 h 1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148">
                  <a:moveTo>
                    <a:pt x="14" y="75"/>
                  </a:moveTo>
                  <a:lnTo>
                    <a:pt x="6" y="67"/>
                  </a:lnTo>
                  <a:lnTo>
                    <a:pt x="1" y="57"/>
                  </a:lnTo>
                  <a:lnTo>
                    <a:pt x="0" y="47"/>
                  </a:lnTo>
                  <a:lnTo>
                    <a:pt x="4" y="38"/>
                  </a:lnTo>
                  <a:lnTo>
                    <a:pt x="7" y="33"/>
                  </a:lnTo>
                  <a:lnTo>
                    <a:pt x="11" y="30"/>
                  </a:lnTo>
                  <a:lnTo>
                    <a:pt x="15" y="27"/>
                  </a:lnTo>
                  <a:lnTo>
                    <a:pt x="20" y="25"/>
                  </a:lnTo>
                  <a:lnTo>
                    <a:pt x="24" y="25"/>
                  </a:lnTo>
                  <a:lnTo>
                    <a:pt x="30" y="25"/>
                  </a:lnTo>
                  <a:lnTo>
                    <a:pt x="35" y="25"/>
                  </a:lnTo>
                  <a:lnTo>
                    <a:pt x="41" y="27"/>
                  </a:lnTo>
                  <a:lnTo>
                    <a:pt x="43" y="16"/>
                  </a:lnTo>
                  <a:lnTo>
                    <a:pt x="50" y="8"/>
                  </a:lnTo>
                  <a:lnTo>
                    <a:pt x="58" y="2"/>
                  </a:lnTo>
                  <a:lnTo>
                    <a:pt x="68" y="0"/>
                  </a:lnTo>
                  <a:lnTo>
                    <a:pt x="79" y="2"/>
                  </a:lnTo>
                  <a:lnTo>
                    <a:pt x="87" y="8"/>
                  </a:lnTo>
                  <a:lnTo>
                    <a:pt x="92" y="16"/>
                  </a:lnTo>
                  <a:lnTo>
                    <a:pt x="95" y="26"/>
                  </a:lnTo>
                  <a:lnTo>
                    <a:pt x="100" y="24"/>
                  </a:lnTo>
                  <a:lnTo>
                    <a:pt x="105" y="23"/>
                  </a:lnTo>
                  <a:lnTo>
                    <a:pt x="111" y="23"/>
                  </a:lnTo>
                  <a:lnTo>
                    <a:pt x="117" y="24"/>
                  </a:lnTo>
                  <a:lnTo>
                    <a:pt x="121" y="26"/>
                  </a:lnTo>
                  <a:lnTo>
                    <a:pt x="126" y="29"/>
                  </a:lnTo>
                  <a:lnTo>
                    <a:pt x="129" y="32"/>
                  </a:lnTo>
                  <a:lnTo>
                    <a:pt x="133" y="37"/>
                  </a:lnTo>
                  <a:lnTo>
                    <a:pt x="136" y="46"/>
                  </a:lnTo>
                  <a:lnTo>
                    <a:pt x="135" y="56"/>
                  </a:lnTo>
                  <a:lnTo>
                    <a:pt x="130" y="65"/>
                  </a:lnTo>
                  <a:lnTo>
                    <a:pt x="122" y="73"/>
                  </a:lnTo>
                  <a:lnTo>
                    <a:pt x="130" y="80"/>
                  </a:lnTo>
                  <a:lnTo>
                    <a:pt x="135" y="90"/>
                  </a:lnTo>
                  <a:lnTo>
                    <a:pt x="136" y="100"/>
                  </a:lnTo>
                  <a:lnTo>
                    <a:pt x="133" y="110"/>
                  </a:lnTo>
                  <a:lnTo>
                    <a:pt x="129" y="115"/>
                  </a:lnTo>
                  <a:lnTo>
                    <a:pt x="126" y="118"/>
                  </a:lnTo>
                  <a:lnTo>
                    <a:pt x="121" y="121"/>
                  </a:lnTo>
                  <a:lnTo>
                    <a:pt x="117" y="122"/>
                  </a:lnTo>
                  <a:lnTo>
                    <a:pt x="112" y="123"/>
                  </a:lnTo>
                  <a:lnTo>
                    <a:pt x="106" y="123"/>
                  </a:lnTo>
                  <a:lnTo>
                    <a:pt x="102" y="122"/>
                  </a:lnTo>
                  <a:lnTo>
                    <a:pt x="96" y="121"/>
                  </a:lnTo>
                  <a:lnTo>
                    <a:pt x="94" y="131"/>
                  </a:lnTo>
                  <a:lnTo>
                    <a:pt x="88" y="140"/>
                  </a:lnTo>
                  <a:lnTo>
                    <a:pt x="80" y="146"/>
                  </a:lnTo>
                  <a:lnTo>
                    <a:pt x="69" y="148"/>
                  </a:lnTo>
                  <a:lnTo>
                    <a:pt x="59" y="146"/>
                  </a:lnTo>
                  <a:lnTo>
                    <a:pt x="51" y="140"/>
                  </a:lnTo>
                  <a:lnTo>
                    <a:pt x="45" y="131"/>
                  </a:lnTo>
                  <a:lnTo>
                    <a:pt x="42" y="121"/>
                  </a:lnTo>
                  <a:lnTo>
                    <a:pt x="36" y="123"/>
                  </a:lnTo>
                  <a:lnTo>
                    <a:pt x="31" y="124"/>
                  </a:lnTo>
                  <a:lnTo>
                    <a:pt x="26" y="124"/>
                  </a:lnTo>
                  <a:lnTo>
                    <a:pt x="21" y="123"/>
                  </a:lnTo>
                  <a:lnTo>
                    <a:pt x="16" y="122"/>
                  </a:lnTo>
                  <a:lnTo>
                    <a:pt x="12" y="120"/>
                  </a:lnTo>
                  <a:lnTo>
                    <a:pt x="8" y="116"/>
                  </a:lnTo>
                  <a:lnTo>
                    <a:pt x="5" y="111"/>
                  </a:lnTo>
                  <a:lnTo>
                    <a:pt x="1" y="101"/>
                  </a:lnTo>
                  <a:lnTo>
                    <a:pt x="3" y="92"/>
                  </a:lnTo>
                  <a:lnTo>
                    <a:pt x="7" y="83"/>
                  </a:lnTo>
                  <a:lnTo>
                    <a:pt x="14" y="7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0" name="Freeform 86">
              <a:extLst>
                <a:ext uri="{FF2B5EF4-FFF2-40B4-BE49-F238E27FC236}">
                  <a16:creationId xmlns:a16="http://schemas.microsoft.com/office/drawing/2014/main" id="{10C1D697-C218-4733-89E5-AF401C263C4E}"/>
                </a:ext>
              </a:extLst>
            </p:cNvPr>
            <p:cNvSpPr>
              <a:spLocks/>
            </p:cNvSpPr>
            <p:nvPr/>
          </p:nvSpPr>
          <p:spPr bwMode="auto">
            <a:xfrm>
              <a:off x="2579" y="2473"/>
              <a:ext cx="20" cy="21"/>
            </a:xfrm>
            <a:custGeom>
              <a:avLst/>
              <a:gdLst>
                <a:gd name="T0" fmla="*/ 1 w 39"/>
                <a:gd name="T1" fmla="*/ 1 h 40"/>
                <a:gd name="T2" fmla="*/ 1 w 39"/>
                <a:gd name="T3" fmla="*/ 1 h 40"/>
                <a:gd name="T4" fmla="*/ 1 w 39"/>
                <a:gd name="T5" fmla="*/ 1 h 40"/>
                <a:gd name="T6" fmla="*/ 1 w 39"/>
                <a:gd name="T7" fmla="*/ 1 h 40"/>
                <a:gd name="T8" fmla="*/ 1 w 39"/>
                <a:gd name="T9" fmla="*/ 1 h 40"/>
                <a:gd name="T10" fmla="*/ 1 w 39"/>
                <a:gd name="T11" fmla="*/ 1 h 40"/>
                <a:gd name="T12" fmla="*/ 1 w 39"/>
                <a:gd name="T13" fmla="*/ 1 h 40"/>
                <a:gd name="T14" fmla="*/ 1 w 39"/>
                <a:gd name="T15" fmla="*/ 1 h 40"/>
                <a:gd name="T16" fmla="*/ 1 w 39"/>
                <a:gd name="T17" fmla="*/ 0 h 40"/>
                <a:gd name="T18" fmla="*/ 1 w 39"/>
                <a:gd name="T19" fmla="*/ 1 h 40"/>
                <a:gd name="T20" fmla="*/ 1 w 39"/>
                <a:gd name="T21" fmla="*/ 1 h 40"/>
                <a:gd name="T22" fmla="*/ 1 w 39"/>
                <a:gd name="T23" fmla="*/ 1 h 40"/>
                <a:gd name="T24" fmla="*/ 0 w 39"/>
                <a:gd name="T25" fmla="*/ 1 h 40"/>
                <a:gd name="T26" fmla="*/ 1 w 39"/>
                <a:gd name="T27" fmla="*/ 1 h 40"/>
                <a:gd name="T28" fmla="*/ 1 w 39"/>
                <a:gd name="T29" fmla="*/ 1 h 40"/>
                <a:gd name="T30" fmla="*/ 1 w 39"/>
                <a:gd name="T31" fmla="*/ 1 h 40"/>
                <a:gd name="T32" fmla="*/ 1 w 39"/>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40"/>
                <a:gd name="T53" fmla="*/ 39 w 39"/>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40">
                  <a:moveTo>
                    <a:pt x="19" y="40"/>
                  </a:moveTo>
                  <a:lnTo>
                    <a:pt x="27" y="39"/>
                  </a:lnTo>
                  <a:lnTo>
                    <a:pt x="33" y="34"/>
                  </a:lnTo>
                  <a:lnTo>
                    <a:pt x="38" y="27"/>
                  </a:lnTo>
                  <a:lnTo>
                    <a:pt x="39" y="20"/>
                  </a:lnTo>
                  <a:lnTo>
                    <a:pt x="38" y="12"/>
                  </a:lnTo>
                  <a:lnTo>
                    <a:pt x="33" y="5"/>
                  </a:lnTo>
                  <a:lnTo>
                    <a:pt x="27" y="1"/>
                  </a:lnTo>
                  <a:lnTo>
                    <a:pt x="19" y="0"/>
                  </a:lnTo>
                  <a:lnTo>
                    <a:pt x="12" y="1"/>
                  </a:lnTo>
                  <a:lnTo>
                    <a:pt x="6" y="5"/>
                  </a:lnTo>
                  <a:lnTo>
                    <a:pt x="1" y="12"/>
                  </a:lnTo>
                  <a:lnTo>
                    <a:pt x="0" y="20"/>
                  </a:lnTo>
                  <a:lnTo>
                    <a:pt x="1" y="27"/>
                  </a:lnTo>
                  <a:lnTo>
                    <a:pt x="6" y="34"/>
                  </a:lnTo>
                  <a:lnTo>
                    <a:pt x="12" y="39"/>
                  </a:lnTo>
                  <a:lnTo>
                    <a:pt x="19" y="4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1" name="Freeform 87">
              <a:extLst>
                <a:ext uri="{FF2B5EF4-FFF2-40B4-BE49-F238E27FC236}">
                  <a16:creationId xmlns:a16="http://schemas.microsoft.com/office/drawing/2014/main" id="{31CD37B8-2518-48E3-AF3D-E84622D6B738}"/>
                </a:ext>
              </a:extLst>
            </p:cNvPr>
            <p:cNvSpPr>
              <a:spLocks/>
            </p:cNvSpPr>
            <p:nvPr/>
          </p:nvSpPr>
          <p:spPr bwMode="auto">
            <a:xfrm>
              <a:off x="2642" y="1923"/>
              <a:ext cx="68" cy="74"/>
            </a:xfrm>
            <a:custGeom>
              <a:avLst/>
              <a:gdLst>
                <a:gd name="T0" fmla="*/ 1 w 136"/>
                <a:gd name="T1" fmla="*/ 1 h 147"/>
                <a:gd name="T2" fmla="*/ 0 w 136"/>
                <a:gd name="T3" fmla="*/ 1 h 147"/>
                <a:gd name="T4" fmla="*/ 1 w 136"/>
                <a:gd name="T5" fmla="*/ 1 h 147"/>
                <a:gd name="T6" fmla="*/ 1 w 136"/>
                <a:gd name="T7" fmla="*/ 1 h 147"/>
                <a:gd name="T8" fmla="*/ 1 w 136"/>
                <a:gd name="T9" fmla="*/ 1 h 147"/>
                <a:gd name="T10" fmla="*/ 1 w 136"/>
                <a:gd name="T11" fmla="*/ 1 h 147"/>
                <a:gd name="T12" fmla="*/ 1 w 136"/>
                <a:gd name="T13" fmla="*/ 1 h 147"/>
                <a:gd name="T14" fmla="*/ 1 w 136"/>
                <a:gd name="T15" fmla="*/ 1 h 147"/>
                <a:gd name="T16" fmla="*/ 1 w 136"/>
                <a:gd name="T17" fmla="*/ 1 h 147"/>
                <a:gd name="T18" fmla="*/ 1 w 136"/>
                <a:gd name="T19" fmla="*/ 1 h 147"/>
                <a:gd name="T20" fmla="*/ 1 w 136"/>
                <a:gd name="T21" fmla="*/ 1 h 147"/>
                <a:gd name="T22" fmla="*/ 1 w 136"/>
                <a:gd name="T23" fmla="*/ 1 h 147"/>
                <a:gd name="T24" fmla="*/ 1 w 136"/>
                <a:gd name="T25" fmla="*/ 1 h 147"/>
                <a:gd name="T26" fmla="*/ 1 w 136"/>
                <a:gd name="T27" fmla="*/ 1 h 147"/>
                <a:gd name="T28" fmla="*/ 1 w 136"/>
                <a:gd name="T29" fmla="*/ 1 h 147"/>
                <a:gd name="T30" fmla="*/ 1 w 136"/>
                <a:gd name="T31" fmla="*/ 1 h 147"/>
                <a:gd name="T32" fmla="*/ 1 w 136"/>
                <a:gd name="T33" fmla="*/ 1 h 147"/>
                <a:gd name="T34" fmla="*/ 1 w 136"/>
                <a:gd name="T35" fmla="*/ 1 h 147"/>
                <a:gd name="T36" fmla="*/ 1 w 136"/>
                <a:gd name="T37" fmla="*/ 1 h 147"/>
                <a:gd name="T38" fmla="*/ 1 w 136"/>
                <a:gd name="T39" fmla="*/ 1 h 147"/>
                <a:gd name="T40" fmla="*/ 1 w 136"/>
                <a:gd name="T41" fmla="*/ 1 h 147"/>
                <a:gd name="T42" fmla="*/ 1 w 136"/>
                <a:gd name="T43" fmla="*/ 1 h 147"/>
                <a:gd name="T44" fmla="*/ 1 w 136"/>
                <a:gd name="T45" fmla="*/ 1 h 147"/>
                <a:gd name="T46" fmla="*/ 1 w 136"/>
                <a:gd name="T47" fmla="*/ 1 h 147"/>
                <a:gd name="T48" fmla="*/ 1 w 136"/>
                <a:gd name="T49" fmla="*/ 1 h 147"/>
                <a:gd name="T50" fmla="*/ 1 w 136"/>
                <a:gd name="T51" fmla="*/ 1 h 147"/>
                <a:gd name="T52" fmla="*/ 1 w 136"/>
                <a:gd name="T53" fmla="*/ 1 h 147"/>
                <a:gd name="T54" fmla="*/ 1 w 136"/>
                <a:gd name="T55" fmla="*/ 1 h 147"/>
                <a:gd name="T56" fmla="*/ 1 w 136"/>
                <a:gd name="T57" fmla="*/ 1 h 147"/>
                <a:gd name="T58" fmla="*/ 1 w 136"/>
                <a:gd name="T59" fmla="*/ 1 h 147"/>
                <a:gd name="T60" fmla="*/ 1 w 136"/>
                <a:gd name="T61" fmla="*/ 1 h 147"/>
                <a:gd name="T62" fmla="*/ 1 w 136"/>
                <a:gd name="T63" fmla="*/ 1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147"/>
                <a:gd name="T98" fmla="*/ 136 w 136"/>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147">
                  <a:moveTo>
                    <a:pt x="14" y="74"/>
                  </a:moveTo>
                  <a:lnTo>
                    <a:pt x="6" y="66"/>
                  </a:lnTo>
                  <a:lnTo>
                    <a:pt x="1" y="57"/>
                  </a:lnTo>
                  <a:lnTo>
                    <a:pt x="0" y="47"/>
                  </a:lnTo>
                  <a:lnTo>
                    <a:pt x="4" y="36"/>
                  </a:lnTo>
                  <a:lnTo>
                    <a:pt x="7" y="33"/>
                  </a:lnTo>
                  <a:lnTo>
                    <a:pt x="11" y="30"/>
                  </a:lnTo>
                  <a:lnTo>
                    <a:pt x="15" y="26"/>
                  </a:lnTo>
                  <a:lnTo>
                    <a:pt x="20" y="25"/>
                  </a:lnTo>
                  <a:lnTo>
                    <a:pt x="25" y="24"/>
                  </a:lnTo>
                  <a:lnTo>
                    <a:pt x="30" y="24"/>
                  </a:lnTo>
                  <a:lnTo>
                    <a:pt x="35" y="25"/>
                  </a:lnTo>
                  <a:lnTo>
                    <a:pt x="41" y="27"/>
                  </a:lnTo>
                  <a:lnTo>
                    <a:pt x="43" y="16"/>
                  </a:lnTo>
                  <a:lnTo>
                    <a:pt x="50" y="8"/>
                  </a:lnTo>
                  <a:lnTo>
                    <a:pt x="58" y="2"/>
                  </a:lnTo>
                  <a:lnTo>
                    <a:pt x="68" y="0"/>
                  </a:lnTo>
                  <a:lnTo>
                    <a:pt x="79" y="2"/>
                  </a:lnTo>
                  <a:lnTo>
                    <a:pt x="87" y="8"/>
                  </a:lnTo>
                  <a:lnTo>
                    <a:pt x="92" y="16"/>
                  </a:lnTo>
                  <a:lnTo>
                    <a:pt x="95" y="26"/>
                  </a:lnTo>
                  <a:lnTo>
                    <a:pt x="101" y="24"/>
                  </a:lnTo>
                  <a:lnTo>
                    <a:pt x="105" y="23"/>
                  </a:lnTo>
                  <a:lnTo>
                    <a:pt x="111" y="23"/>
                  </a:lnTo>
                  <a:lnTo>
                    <a:pt x="116" y="24"/>
                  </a:lnTo>
                  <a:lnTo>
                    <a:pt x="121" y="25"/>
                  </a:lnTo>
                  <a:lnTo>
                    <a:pt x="126" y="28"/>
                  </a:lnTo>
                  <a:lnTo>
                    <a:pt x="129" y="32"/>
                  </a:lnTo>
                  <a:lnTo>
                    <a:pt x="133" y="35"/>
                  </a:lnTo>
                  <a:lnTo>
                    <a:pt x="136" y="46"/>
                  </a:lnTo>
                  <a:lnTo>
                    <a:pt x="135" y="55"/>
                  </a:lnTo>
                  <a:lnTo>
                    <a:pt x="130" y="65"/>
                  </a:lnTo>
                  <a:lnTo>
                    <a:pt x="122" y="72"/>
                  </a:lnTo>
                  <a:lnTo>
                    <a:pt x="130" y="80"/>
                  </a:lnTo>
                  <a:lnTo>
                    <a:pt x="135" y="89"/>
                  </a:lnTo>
                  <a:lnTo>
                    <a:pt x="136" y="100"/>
                  </a:lnTo>
                  <a:lnTo>
                    <a:pt x="133" y="110"/>
                  </a:lnTo>
                  <a:lnTo>
                    <a:pt x="129" y="114"/>
                  </a:lnTo>
                  <a:lnTo>
                    <a:pt x="126" y="117"/>
                  </a:lnTo>
                  <a:lnTo>
                    <a:pt x="121" y="121"/>
                  </a:lnTo>
                  <a:lnTo>
                    <a:pt x="117" y="122"/>
                  </a:lnTo>
                  <a:lnTo>
                    <a:pt x="112" y="123"/>
                  </a:lnTo>
                  <a:lnTo>
                    <a:pt x="106" y="123"/>
                  </a:lnTo>
                  <a:lnTo>
                    <a:pt x="102" y="122"/>
                  </a:lnTo>
                  <a:lnTo>
                    <a:pt x="96" y="121"/>
                  </a:lnTo>
                  <a:lnTo>
                    <a:pt x="94" y="131"/>
                  </a:lnTo>
                  <a:lnTo>
                    <a:pt x="88" y="139"/>
                  </a:lnTo>
                  <a:lnTo>
                    <a:pt x="80" y="145"/>
                  </a:lnTo>
                  <a:lnTo>
                    <a:pt x="69" y="147"/>
                  </a:lnTo>
                  <a:lnTo>
                    <a:pt x="59" y="145"/>
                  </a:lnTo>
                  <a:lnTo>
                    <a:pt x="51" y="139"/>
                  </a:lnTo>
                  <a:lnTo>
                    <a:pt x="45" y="131"/>
                  </a:lnTo>
                  <a:lnTo>
                    <a:pt x="42" y="121"/>
                  </a:lnTo>
                  <a:lnTo>
                    <a:pt x="36" y="123"/>
                  </a:lnTo>
                  <a:lnTo>
                    <a:pt x="31" y="124"/>
                  </a:lnTo>
                  <a:lnTo>
                    <a:pt x="26" y="124"/>
                  </a:lnTo>
                  <a:lnTo>
                    <a:pt x="21" y="123"/>
                  </a:lnTo>
                  <a:lnTo>
                    <a:pt x="16" y="122"/>
                  </a:lnTo>
                  <a:lnTo>
                    <a:pt x="12" y="119"/>
                  </a:lnTo>
                  <a:lnTo>
                    <a:pt x="8" y="116"/>
                  </a:lnTo>
                  <a:lnTo>
                    <a:pt x="5" y="111"/>
                  </a:lnTo>
                  <a:lnTo>
                    <a:pt x="1" y="101"/>
                  </a:lnTo>
                  <a:lnTo>
                    <a:pt x="3" y="92"/>
                  </a:lnTo>
                  <a:lnTo>
                    <a:pt x="7" y="83"/>
                  </a:lnTo>
                  <a:lnTo>
                    <a:pt x="14" y="74"/>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2" name="Freeform 88">
              <a:extLst>
                <a:ext uri="{FF2B5EF4-FFF2-40B4-BE49-F238E27FC236}">
                  <a16:creationId xmlns:a16="http://schemas.microsoft.com/office/drawing/2014/main" id="{E2AC7468-92A8-42E3-893F-CAB73CEC132F}"/>
                </a:ext>
              </a:extLst>
            </p:cNvPr>
            <p:cNvSpPr>
              <a:spLocks/>
            </p:cNvSpPr>
            <p:nvPr/>
          </p:nvSpPr>
          <p:spPr bwMode="auto">
            <a:xfrm>
              <a:off x="2667" y="1949"/>
              <a:ext cx="20" cy="20"/>
            </a:xfrm>
            <a:custGeom>
              <a:avLst/>
              <a:gdLst>
                <a:gd name="T0" fmla="*/ 1 w 39"/>
                <a:gd name="T1" fmla="*/ 1 h 39"/>
                <a:gd name="T2" fmla="*/ 1 w 39"/>
                <a:gd name="T3" fmla="*/ 1 h 39"/>
                <a:gd name="T4" fmla="*/ 1 w 39"/>
                <a:gd name="T5" fmla="*/ 1 h 39"/>
                <a:gd name="T6" fmla="*/ 1 w 39"/>
                <a:gd name="T7" fmla="*/ 1 h 39"/>
                <a:gd name="T8" fmla="*/ 1 w 39"/>
                <a:gd name="T9" fmla="*/ 1 h 39"/>
                <a:gd name="T10" fmla="*/ 1 w 39"/>
                <a:gd name="T11" fmla="*/ 1 h 39"/>
                <a:gd name="T12" fmla="*/ 1 w 39"/>
                <a:gd name="T13" fmla="*/ 1 h 39"/>
                <a:gd name="T14" fmla="*/ 1 w 39"/>
                <a:gd name="T15" fmla="*/ 1 h 39"/>
                <a:gd name="T16" fmla="*/ 1 w 39"/>
                <a:gd name="T17" fmla="*/ 0 h 39"/>
                <a:gd name="T18" fmla="*/ 1 w 39"/>
                <a:gd name="T19" fmla="*/ 1 h 39"/>
                <a:gd name="T20" fmla="*/ 1 w 39"/>
                <a:gd name="T21" fmla="*/ 1 h 39"/>
                <a:gd name="T22" fmla="*/ 1 w 39"/>
                <a:gd name="T23" fmla="*/ 1 h 39"/>
                <a:gd name="T24" fmla="*/ 0 w 39"/>
                <a:gd name="T25" fmla="*/ 1 h 39"/>
                <a:gd name="T26" fmla="*/ 1 w 39"/>
                <a:gd name="T27" fmla="*/ 1 h 39"/>
                <a:gd name="T28" fmla="*/ 1 w 39"/>
                <a:gd name="T29" fmla="*/ 1 h 39"/>
                <a:gd name="T30" fmla="*/ 1 w 39"/>
                <a:gd name="T31" fmla="*/ 1 h 39"/>
                <a:gd name="T32" fmla="*/ 1 w 39"/>
                <a:gd name="T33" fmla="*/ 1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9"/>
                <a:gd name="T53" fmla="*/ 39 w 39"/>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9">
                  <a:moveTo>
                    <a:pt x="19" y="39"/>
                  </a:moveTo>
                  <a:lnTo>
                    <a:pt x="28" y="38"/>
                  </a:lnTo>
                  <a:lnTo>
                    <a:pt x="33" y="33"/>
                  </a:lnTo>
                  <a:lnTo>
                    <a:pt x="38" y="27"/>
                  </a:lnTo>
                  <a:lnTo>
                    <a:pt x="39" y="19"/>
                  </a:lnTo>
                  <a:lnTo>
                    <a:pt x="38" y="12"/>
                  </a:lnTo>
                  <a:lnTo>
                    <a:pt x="33" y="5"/>
                  </a:lnTo>
                  <a:lnTo>
                    <a:pt x="28" y="1"/>
                  </a:lnTo>
                  <a:lnTo>
                    <a:pt x="19" y="0"/>
                  </a:lnTo>
                  <a:lnTo>
                    <a:pt x="13" y="1"/>
                  </a:lnTo>
                  <a:lnTo>
                    <a:pt x="6" y="5"/>
                  </a:lnTo>
                  <a:lnTo>
                    <a:pt x="1" y="12"/>
                  </a:lnTo>
                  <a:lnTo>
                    <a:pt x="0" y="19"/>
                  </a:lnTo>
                  <a:lnTo>
                    <a:pt x="1" y="27"/>
                  </a:lnTo>
                  <a:lnTo>
                    <a:pt x="6" y="33"/>
                  </a:lnTo>
                  <a:lnTo>
                    <a:pt x="13" y="38"/>
                  </a:lnTo>
                  <a:lnTo>
                    <a:pt x="19" y="3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3" name="Freeform 89">
              <a:extLst>
                <a:ext uri="{FF2B5EF4-FFF2-40B4-BE49-F238E27FC236}">
                  <a16:creationId xmlns:a16="http://schemas.microsoft.com/office/drawing/2014/main" id="{4BE2C1F4-772D-4BAD-923A-48679190A916}"/>
                </a:ext>
              </a:extLst>
            </p:cNvPr>
            <p:cNvSpPr>
              <a:spLocks/>
            </p:cNvSpPr>
            <p:nvPr/>
          </p:nvSpPr>
          <p:spPr bwMode="auto">
            <a:xfrm>
              <a:off x="2593" y="1695"/>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29"/>
                  </a:moveTo>
                  <a:lnTo>
                    <a:pt x="59" y="24"/>
                  </a:lnTo>
                  <a:lnTo>
                    <a:pt x="58" y="18"/>
                  </a:lnTo>
                  <a:lnTo>
                    <a:pt x="55" y="13"/>
                  </a:lnTo>
                  <a:lnTo>
                    <a:pt x="51" y="9"/>
                  </a:lnTo>
                  <a:lnTo>
                    <a:pt x="47" y="5"/>
                  </a:lnTo>
                  <a:lnTo>
                    <a:pt x="42" y="2"/>
                  </a:lnTo>
                  <a:lnTo>
                    <a:pt x="36" y="1"/>
                  </a:lnTo>
                  <a:lnTo>
                    <a:pt x="30" y="0"/>
                  </a:lnTo>
                  <a:lnTo>
                    <a:pt x="19" y="2"/>
                  </a:lnTo>
                  <a:lnTo>
                    <a:pt x="10" y="9"/>
                  </a:lnTo>
                  <a:lnTo>
                    <a:pt x="3" y="18"/>
                  </a:lnTo>
                  <a:lnTo>
                    <a:pt x="0" y="29"/>
                  </a:lnTo>
                  <a:lnTo>
                    <a:pt x="2" y="35"/>
                  </a:lnTo>
                  <a:lnTo>
                    <a:pt x="3" y="41"/>
                  </a:lnTo>
                  <a:lnTo>
                    <a:pt x="6" y="46"/>
                  </a:lnTo>
                  <a:lnTo>
                    <a:pt x="10" y="50"/>
                  </a:lnTo>
                  <a:lnTo>
                    <a:pt x="14" y="54"/>
                  </a:lnTo>
                  <a:lnTo>
                    <a:pt x="19" y="57"/>
                  </a:lnTo>
                  <a:lnTo>
                    <a:pt x="25" y="58"/>
                  </a:lnTo>
                  <a:lnTo>
                    <a:pt x="30" y="59"/>
                  </a:lnTo>
                  <a:lnTo>
                    <a:pt x="36" y="58"/>
                  </a:lnTo>
                  <a:lnTo>
                    <a:pt x="42" y="57"/>
                  </a:lnTo>
                  <a:lnTo>
                    <a:pt x="47" y="54"/>
                  </a:lnTo>
                  <a:lnTo>
                    <a:pt x="51" y="50"/>
                  </a:lnTo>
                  <a:lnTo>
                    <a:pt x="55" y="46"/>
                  </a:lnTo>
                  <a:lnTo>
                    <a:pt x="58" y="41"/>
                  </a:lnTo>
                  <a:lnTo>
                    <a:pt x="59" y="35"/>
                  </a:lnTo>
                  <a:lnTo>
                    <a:pt x="60"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4" name="Freeform 90">
              <a:extLst>
                <a:ext uri="{FF2B5EF4-FFF2-40B4-BE49-F238E27FC236}">
                  <a16:creationId xmlns:a16="http://schemas.microsoft.com/office/drawing/2014/main" id="{704C946F-CBA2-4E35-B02C-4FFE2B03270E}"/>
                </a:ext>
              </a:extLst>
            </p:cNvPr>
            <p:cNvSpPr>
              <a:spLocks/>
            </p:cNvSpPr>
            <p:nvPr/>
          </p:nvSpPr>
          <p:spPr bwMode="auto">
            <a:xfrm>
              <a:off x="2601" y="1702"/>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1" y="29"/>
                  </a:lnTo>
                  <a:lnTo>
                    <a:pt x="7" y="27"/>
                  </a:lnTo>
                  <a:lnTo>
                    <a:pt x="5" y="26"/>
                  </a:lnTo>
                  <a:lnTo>
                    <a:pt x="4" y="24"/>
                  </a:lnTo>
                  <a:lnTo>
                    <a:pt x="2" y="20"/>
                  </a:lnTo>
                  <a:lnTo>
                    <a:pt x="0" y="18"/>
                  </a:lnTo>
                  <a:lnTo>
                    <a:pt x="0" y="15"/>
                  </a:lnTo>
                  <a:lnTo>
                    <a:pt x="0" y="12"/>
                  </a:lnTo>
                  <a:lnTo>
                    <a:pt x="2" y="10"/>
                  </a:lnTo>
                  <a:lnTo>
                    <a:pt x="4" y="7"/>
                  </a:lnTo>
                  <a:lnTo>
                    <a:pt x="5" y="5"/>
                  </a:lnTo>
                  <a:lnTo>
                    <a:pt x="7" y="3"/>
                  </a:lnTo>
                  <a:lnTo>
                    <a:pt x="11" y="2"/>
                  </a:lnTo>
                  <a:lnTo>
                    <a:pt x="13" y="0"/>
                  </a:lnTo>
                  <a:lnTo>
                    <a:pt x="15" y="0"/>
                  </a:lnTo>
                  <a:lnTo>
                    <a:pt x="19" y="0"/>
                  </a:lnTo>
                  <a:lnTo>
                    <a:pt x="21" y="2"/>
                  </a:lnTo>
                  <a:lnTo>
                    <a:pt x="23" y="3"/>
                  </a:lnTo>
                  <a:lnTo>
                    <a:pt x="26" y="5"/>
                  </a:lnTo>
                  <a:lnTo>
                    <a:pt x="28" y="7"/>
                  </a:lnTo>
                  <a:lnTo>
                    <a:pt x="29" y="10"/>
                  </a:lnTo>
                  <a:lnTo>
                    <a:pt x="30" y="12"/>
                  </a:lnTo>
                  <a:lnTo>
                    <a:pt x="30" y="15"/>
                  </a:lnTo>
                  <a:lnTo>
                    <a:pt x="29" y="21"/>
                  </a:lnTo>
                  <a:lnTo>
                    <a:pt x="26"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5" name="Freeform 91">
              <a:extLst>
                <a:ext uri="{FF2B5EF4-FFF2-40B4-BE49-F238E27FC236}">
                  <a16:creationId xmlns:a16="http://schemas.microsoft.com/office/drawing/2014/main" id="{062964E6-825D-4F1D-B4CC-C67C0A69668B}"/>
                </a:ext>
              </a:extLst>
            </p:cNvPr>
            <p:cNvSpPr>
              <a:spLocks/>
            </p:cNvSpPr>
            <p:nvPr/>
          </p:nvSpPr>
          <p:spPr bwMode="auto">
            <a:xfrm>
              <a:off x="2352" y="1812"/>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0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5"/>
                  </a:lnTo>
                  <a:lnTo>
                    <a:pt x="57" y="19"/>
                  </a:lnTo>
                  <a:lnTo>
                    <a:pt x="54" y="14"/>
                  </a:lnTo>
                  <a:lnTo>
                    <a:pt x="51" y="10"/>
                  </a:lnTo>
                  <a:lnTo>
                    <a:pt x="46" y="6"/>
                  </a:lnTo>
                  <a:lnTo>
                    <a:pt x="41" y="3"/>
                  </a:lnTo>
                  <a:lnTo>
                    <a:pt x="36" y="1"/>
                  </a:lnTo>
                  <a:lnTo>
                    <a:pt x="30" y="0"/>
                  </a:lnTo>
                  <a:lnTo>
                    <a:pt x="18" y="3"/>
                  </a:lnTo>
                  <a:lnTo>
                    <a:pt x="8" y="10"/>
                  </a:lnTo>
                  <a:lnTo>
                    <a:pt x="2" y="19"/>
                  </a:lnTo>
                  <a:lnTo>
                    <a:pt x="0" y="30"/>
                  </a:lnTo>
                  <a:lnTo>
                    <a:pt x="0" y="36"/>
                  </a:lnTo>
                  <a:lnTo>
                    <a:pt x="2" y="42"/>
                  </a:lnTo>
                  <a:lnTo>
                    <a:pt x="4" y="46"/>
                  </a:lnTo>
                  <a:lnTo>
                    <a:pt x="8" y="51"/>
                  </a:lnTo>
                  <a:lnTo>
                    <a:pt x="13" y="54"/>
                  </a:lnTo>
                  <a:lnTo>
                    <a:pt x="18" y="58"/>
                  </a:lnTo>
                  <a:lnTo>
                    <a:pt x="24" y="59"/>
                  </a:lnTo>
                  <a:lnTo>
                    <a:pt x="30" y="60"/>
                  </a:lnTo>
                  <a:lnTo>
                    <a:pt x="36" y="59"/>
                  </a:lnTo>
                  <a:lnTo>
                    <a:pt x="41" y="58"/>
                  </a:lnTo>
                  <a:lnTo>
                    <a:pt x="46" y="54"/>
                  </a:lnTo>
                  <a:lnTo>
                    <a:pt x="51" y="51"/>
                  </a:lnTo>
                  <a:lnTo>
                    <a:pt x="54" y="46"/>
                  </a:lnTo>
                  <a:lnTo>
                    <a:pt x="57"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6" name="Freeform 92">
              <a:extLst>
                <a:ext uri="{FF2B5EF4-FFF2-40B4-BE49-F238E27FC236}">
                  <a16:creationId xmlns:a16="http://schemas.microsoft.com/office/drawing/2014/main" id="{E4A9B81A-B19C-4FCA-A381-C71B59CEC924}"/>
                </a:ext>
              </a:extLst>
            </p:cNvPr>
            <p:cNvSpPr>
              <a:spLocks/>
            </p:cNvSpPr>
            <p:nvPr/>
          </p:nvSpPr>
          <p:spPr bwMode="auto">
            <a:xfrm>
              <a:off x="2359" y="1819"/>
              <a:ext cx="15" cy="15"/>
            </a:xfrm>
            <a:custGeom>
              <a:avLst/>
              <a:gdLst>
                <a:gd name="T0" fmla="*/ 1 w 29"/>
                <a:gd name="T1" fmla="*/ 1 h 30"/>
                <a:gd name="T2" fmla="*/ 1 w 29"/>
                <a:gd name="T3" fmla="*/ 1 h 30"/>
                <a:gd name="T4" fmla="*/ 1 w 29"/>
                <a:gd name="T5" fmla="*/ 1 h 30"/>
                <a:gd name="T6" fmla="*/ 1 w 29"/>
                <a:gd name="T7" fmla="*/ 1 h 30"/>
                <a:gd name="T8" fmla="*/ 1 w 29"/>
                <a:gd name="T9" fmla="*/ 1 h 30"/>
                <a:gd name="T10" fmla="*/ 1 w 29"/>
                <a:gd name="T11" fmla="*/ 1 h 30"/>
                <a:gd name="T12" fmla="*/ 1 w 29"/>
                <a:gd name="T13" fmla="*/ 1 h 30"/>
                <a:gd name="T14" fmla="*/ 0 w 29"/>
                <a:gd name="T15" fmla="*/ 1 h 30"/>
                <a:gd name="T16" fmla="*/ 0 w 29"/>
                <a:gd name="T17" fmla="*/ 1 h 30"/>
                <a:gd name="T18" fmla="*/ 0 w 29"/>
                <a:gd name="T19" fmla="*/ 1 h 30"/>
                <a:gd name="T20" fmla="*/ 1 w 29"/>
                <a:gd name="T21" fmla="*/ 1 h 30"/>
                <a:gd name="T22" fmla="*/ 1 w 29"/>
                <a:gd name="T23" fmla="*/ 1 h 30"/>
                <a:gd name="T24" fmla="*/ 1 w 29"/>
                <a:gd name="T25" fmla="*/ 1 h 30"/>
                <a:gd name="T26" fmla="*/ 1 w 29"/>
                <a:gd name="T27" fmla="*/ 1 h 30"/>
                <a:gd name="T28" fmla="*/ 1 w 29"/>
                <a:gd name="T29" fmla="*/ 1 h 30"/>
                <a:gd name="T30" fmla="*/ 1 w 29"/>
                <a:gd name="T31" fmla="*/ 0 h 30"/>
                <a:gd name="T32" fmla="*/ 1 w 29"/>
                <a:gd name="T33" fmla="*/ 0 h 30"/>
                <a:gd name="T34" fmla="*/ 1 w 29"/>
                <a:gd name="T35" fmla="*/ 0 h 30"/>
                <a:gd name="T36" fmla="*/ 1 w 29"/>
                <a:gd name="T37" fmla="*/ 1 h 30"/>
                <a:gd name="T38" fmla="*/ 1 w 29"/>
                <a:gd name="T39" fmla="*/ 1 h 30"/>
                <a:gd name="T40" fmla="*/ 1 w 29"/>
                <a:gd name="T41" fmla="*/ 1 h 30"/>
                <a:gd name="T42" fmla="*/ 1 w 29"/>
                <a:gd name="T43" fmla="*/ 1 h 30"/>
                <a:gd name="T44" fmla="*/ 1 w 29"/>
                <a:gd name="T45" fmla="*/ 1 h 30"/>
                <a:gd name="T46" fmla="*/ 1 w 29"/>
                <a:gd name="T47" fmla="*/ 1 h 30"/>
                <a:gd name="T48" fmla="*/ 1 w 29"/>
                <a:gd name="T49" fmla="*/ 1 h 30"/>
                <a:gd name="T50" fmla="*/ 1 w 29"/>
                <a:gd name="T51" fmla="*/ 1 h 30"/>
                <a:gd name="T52" fmla="*/ 1 w 29"/>
                <a:gd name="T53" fmla="*/ 1 h 30"/>
                <a:gd name="T54" fmla="*/ 1 w 29"/>
                <a:gd name="T55" fmla="*/ 1 h 30"/>
                <a:gd name="T56" fmla="*/ 1 w 29"/>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30"/>
                <a:gd name="T89" fmla="*/ 29 w 29"/>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30">
                  <a:moveTo>
                    <a:pt x="15" y="30"/>
                  </a:moveTo>
                  <a:lnTo>
                    <a:pt x="11" y="30"/>
                  </a:lnTo>
                  <a:lnTo>
                    <a:pt x="9" y="29"/>
                  </a:lnTo>
                  <a:lnTo>
                    <a:pt x="7" y="27"/>
                  </a:lnTo>
                  <a:lnTo>
                    <a:pt x="4" y="26"/>
                  </a:lnTo>
                  <a:lnTo>
                    <a:pt x="2" y="23"/>
                  </a:lnTo>
                  <a:lnTo>
                    <a:pt x="1" y="21"/>
                  </a:lnTo>
                  <a:lnTo>
                    <a:pt x="0" y="18"/>
                  </a:lnTo>
                  <a:lnTo>
                    <a:pt x="0" y="15"/>
                  </a:lnTo>
                  <a:lnTo>
                    <a:pt x="0" y="13"/>
                  </a:lnTo>
                  <a:lnTo>
                    <a:pt x="1" y="10"/>
                  </a:lnTo>
                  <a:lnTo>
                    <a:pt x="2" y="7"/>
                  </a:lnTo>
                  <a:lnTo>
                    <a:pt x="4" y="5"/>
                  </a:lnTo>
                  <a:lnTo>
                    <a:pt x="7" y="3"/>
                  </a:lnTo>
                  <a:lnTo>
                    <a:pt x="9" y="1"/>
                  </a:lnTo>
                  <a:lnTo>
                    <a:pt x="11" y="0"/>
                  </a:lnTo>
                  <a:lnTo>
                    <a:pt x="15" y="0"/>
                  </a:lnTo>
                  <a:lnTo>
                    <a:pt x="17" y="0"/>
                  </a:lnTo>
                  <a:lnTo>
                    <a:pt x="21" y="1"/>
                  </a:lnTo>
                  <a:lnTo>
                    <a:pt x="23" y="3"/>
                  </a:lnTo>
                  <a:lnTo>
                    <a:pt x="25" y="5"/>
                  </a:lnTo>
                  <a:lnTo>
                    <a:pt x="26" y="7"/>
                  </a:lnTo>
                  <a:lnTo>
                    <a:pt x="28" y="10"/>
                  </a:lnTo>
                  <a:lnTo>
                    <a:pt x="29" y="13"/>
                  </a:lnTo>
                  <a:lnTo>
                    <a:pt x="29" y="15"/>
                  </a:lnTo>
                  <a:lnTo>
                    <a:pt x="28"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7" name="Freeform 93">
              <a:extLst>
                <a:ext uri="{FF2B5EF4-FFF2-40B4-BE49-F238E27FC236}">
                  <a16:creationId xmlns:a16="http://schemas.microsoft.com/office/drawing/2014/main" id="{3481ACED-0665-494E-82B3-E495D7A6D63C}"/>
                </a:ext>
              </a:extLst>
            </p:cNvPr>
            <p:cNvSpPr>
              <a:spLocks/>
            </p:cNvSpPr>
            <p:nvPr/>
          </p:nvSpPr>
          <p:spPr bwMode="auto">
            <a:xfrm>
              <a:off x="2336" y="1607"/>
              <a:ext cx="30" cy="29"/>
            </a:xfrm>
            <a:custGeom>
              <a:avLst/>
              <a:gdLst>
                <a:gd name="T0" fmla="*/ 1 w 60"/>
                <a:gd name="T1" fmla="*/ 0 h 59"/>
                <a:gd name="T2" fmla="*/ 1 w 60"/>
                <a:gd name="T3" fmla="*/ 0 h 59"/>
                <a:gd name="T4" fmla="*/ 1 w 60"/>
                <a:gd name="T5" fmla="*/ 0 h 59"/>
                <a:gd name="T6" fmla="*/ 1 w 60"/>
                <a:gd name="T7" fmla="*/ 0 h 59"/>
                <a:gd name="T8" fmla="*/ 1 w 60"/>
                <a:gd name="T9" fmla="*/ 0 h 59"/>
                <a:gd name="T10" fmla="*/ 1 w 60"/>
                <a:gd name="T11" fmla="*/ 0 h 59"/>
                <a:gd name="T12" fmla="*/ 1 w 60"/>
                <a:gd name="T13" fmla="*/ 0 h 59"/>
                <a:gd name="T14" fmla="*/ 1 w 60"/>
                <a:gd name="T15" fmla="*/ 0 h 59"/>
                <a:gd name="T16" fmla="*/ 1 w 60"/>
                <a:gd name="T17" fmla="*/ 0 h 59"/>
                <a:gd name="T18" fmla="*/ 1 w 60"/>
                <a:gd name="T19" fmla="*/ 0 h 59"/>
                <a:gd name="T20" fmla="*/ 1 w 60"/>
                <a:gd name="T21" fmla="*/ 0 h 59"/>
                <a:gd name="T22" fmla="*/ 1 w 60"/>
                <a:gd name="T23" fmla="*/ 0 h 59"/>
                <a:gd name="T24" fmla="*/ 0 w 60"/>
                <a:gd name="T25" fmla="*/ 0 h 59"/>
                <a:gd name="T26" fmla="*/ 1 w 60"/>
                <a:gd name="T27" fmla="*/ 0 h 59"/>
                <a:gd name="T28" fmla="*/ 1 w 60"/>
                <a:gd name="T29" fmla="*/ 0 h 59"/>
                <a:gd name="T30" fmla="*/ 1 w 60"/>
                <a:gd name="T31" fmla="*/ 0 h 59"/>
                <a:gd name="T32" fmla="*/ 1 w 60"/>
                <a:gd name="T33" fmla="*/ 0 h 59"/>
                <a:gd name="T34" fmla="*/ 1 w 60"/>
                <a:gd name="T35" fmla="*/ 0 h 59"/>
                <a:gd name="T36" fmla="*/ 1 w 60"/>
                <a:gd name="T37" fmla="*/ 0 h 59"/>
                <a:gd name="T38" fmla="*/ 1 w 60"/>
                <a:gd name="T39" fmla="*/ 0 h 59"/>
                <a:gd name="T40" fmla="*/ 1 w 60"/>
                <a:gd name="T41" fmla="*/ 0 h 59"/>
                <a:gd name="T42" fmla="*/ 1 w 60"/>
                <a:gd name="T43" fmla="*/ 0 h 59"/>
                <a:gd name="T44" fmla="*/ 1 w 60"/>
                <a:gd name="T45" fmla="*/ 0 h 59"/>
                <a:gd name="T46" fmla="*/ 1 w 60"/>
                <a:gd name="T47" fmla="*/ 0 h 59"/>
                <a:gd name="T48" fmla="*/ 1 w 60"/>
                <a:gd name="T49" fmla="*/ 0 h 59"/>
                <a:gd name="T50" fmla="*/ 1 w 60"/>
                <a:gd name="T51" fmla="*/ 0 h 59"/>
                <a:gd name="T52" fmla="*/ 1 w 60"/>
                <a:gd name="T53" fmla="*/ 0 h 59"/>
                <a:gd name="T54" fmla="*/ 1 w 60"/>
                <a:gd name="T55" fmla="*/ 0 h 59"/>
                <a:gd name="T56" fmla="*/ 1 w 60"/>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8" y="24"/>
                  </a:lnTo>
                  <a:lnTo>
                    <a:pt x="57" y="19"/>
                  </a:lnTo>
                  <a:lnTo>
                    <a:pt x="54" y="13"/>
                  </a:lnTo>
                  <a:lnTo>
                    <a:pt x="50" y="8"/>
                  </a:lnTo>
                  <a:lnTo>
                    <a:pt x="46" y="5"/>
                  </a:lnTo>
                  <a:lnTo>
                    <a:pt x="41" y="3"/>
                  </a:lnTo>
                  <a:lnTo>
                    <a:pt x="35" y="0"/>
                  </a:lnTo>
                  <a:lnTo>
                    <a:pt x="30" y="0"/>
                  </a:lnTo>
                  <a:lnTo>
                    <a:pt x="18" y="3"/>
                  </a:lnTo>
                  <a:lnTo>
                    <a:pt x="9" y="8"/>
                  </a:lnTo>
                  <a:lnTo>
                    <a:pt x="2" y="19"/>
                  </a:lnTo>
                  <a:lnTo>
                    <a:pt x="0" y="30"/>
                  </a:lnTo>
                  <a:lnTo>
                    <a:pt x="1" y="36"/>
                  </a:lnTo>
                  <a:lnTo>
                    <a:pt x="2" y="41"/>
                  </a:lnTo>
                  <a:lnTo>
                    <a:pt x="5" y="46"/>
                  </a:lnTo>
                  <a:lnTo>
                    <a:pt x="9" y="51"/>
                  </a:lnTo>
                  <a:lnTo>
                    <a:pt x="13" y="54"/>
                  </a:lnTo>
                  <a:lnTo>
                    <a:pt x="18" y="57"/>
                  </a:lnTo>
                  <a:lnTo>
                    <a:pt x="24" y="59"/>
                  </a:lnTo>
                  <a:lnTo>
                    <a:pt x="30" y="59"/>
                  </a:lnTo>
                  <a:lnTo>
                    <a:pt x="35" y="59"/>
                  </a:lnTo>
                  <a:lnTo>
                    <a:pt x="41" y="57"/>
                  </a:lnTo>
                  <a:lnTo>
                    <a:pt x="46" y="54"/>
                  </a:lnTo>
                  <a:lnTo>
                    <a:pt x="50" y="51"/>
                  </a:lnTo>
                  <a:lnTo>
                    <a:pt x="54" y="46"/>
                  </a:lnTo>
                  <a:lnTo>
                    <a:pt x="57" y="41"/>
                  </a:lnTo>
                  <a:lnTo>
                    <a:pt x="58"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8" name="Freeform 94">
              <a:extLst>
                <a:ext uri="{FF2B5EF4-FFF2-40B4-BE49-F238E27FC236}">
                  <a16:creationId xmlns:a16="http://schemas.microsoft.com/office/drawing/2014/main" id="{11A811C0-A9F6-40DF-8BEC-ABB0F5EF787F}"/>
                </a:ext>
              </a:extLst>
            </p:cNvPr>
            <p:cNvSpPr>
              <a:spLocks/>
            </p:cNvSpPr>
            <p:nvPr/>
          </p:nvSpPr>
          <p:spPr bwMode="auto">
            <a:xfrm>
              <a:off x="2343" y="1614"/>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1" y="29"/>
                  </a:lnTo>
                  <a:lnTo>
                    <a:pt x="9" y="28"/>
                  </a:lnTo>
                  <a:lnTo>
                    <a:pt x="7" y="27"/>
                  </a:lnTo>
                  <a:lnTo>
                    <a:pt x="4" y="26"/>
                  </a:lnTo>
                  <a:lnTo>
                    <a:pt x="2" y="23"/>
                  </a:lnTo>
                  <a:lnTo>
                    <a:pt x="1" y="20"/>
                  </a:lnTo>
                  <a:lnTo>
                    <a:pt x="0" y="18"/>
                  </a:lnTo>
                  <a:lnTo>
                    <a:pt x="0" y="15"/>
                  </a:lnTo>
                  <a:lnTo>
                    <a:pt x="0" y="12"/>
                  </a:lnTo>
                  <a:lnTo>
                    <a:pt x="1" y="9"/>
                  </a:lnTo>
                  <a:lnTo>
                    <a:pt x="2" y="6"/>
                  </a:lnTo>
                  <a:lnTo>
                    <a:pt x="4" y="4"/>
                  </a:lnTo>
                  <a:lnTo>
                    <a:pt x="7" y="3"/>
                  </a:lnTo>
                  <a:lnTo>
                    <a:pt x="9" y="1"/>
                  </a:lnTo>
                  <a:lnTo>
                    <a:pt x="11" y="0"/>
                  </a:lnTo>
                  <a:lnTo>
                    <a:pt x="15" y="0"/>
                  </a:lnTo>
                  <a:lnTo>
                    <a:pt x="17" y="0"/>
                  </a:lnTo>
                  <a:lnTo>
                    <a:pt x="20" y="1"/>
                  </a:lnTo>
                  <a:lnTo>
                    <a:pt x="23" y="3"/>
                  </a:lnTo>
                  <a:lnTo>
                    <a:pt x="25" y="4"/>
                  </a:lnTo>
                  <a:lnTo>
                    <a:pt x="26" y="6"/>
                  </a:lnTo>
                  <a:lnTo>
                    <a:pt x="28" y="9"/>
                  </a:lnTo>
                  <a:lnTo>
                    <a:pt x="30" y="12"/>
                  </a:lnTo>
                  <a:lnTo>
                    <a:pt x="30" y="15"/>
                  </a:lnTo>
                  <a:lnTo>
                    <a:pt x="28" y="21"/>
                  </a:lnTo>
                  <a:lnTo>
                    <a:pt x="25" y="26"/>
                  </a:lnTo>
                  <a:lnTo>
                    <a:pt x="20"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79" name="Freeform 95">
              <a:extLst>
                <a:ext uri="{FF2B5EF4-FFF2-40B4-BE49-F238E27FC236}">
                  <a16:creationId xmlns:a16="http://schemas.microsoft.com/office/drawing/2014/main" id="{0D4D1676-9D81-49F1-9885-C1794BF546D1}"/>
                </a:ext>
              </a:extLst>
            </p:cNvPr>
            <p:cNvSpPr>
              <a:spLocks/>
            </p:cNvSpPr>
            <p:nvPr/>
          </p:nvSpPr>
          <p:spPr bwMode="auto">
            <a:xfrm>
              <a:off x="2456" y="1929"/>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0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9"/>
                  </a:lnTo>
                  <a:lnTo>
                    <a:pt x="55" y="13"/>
                  </a:lnTo>
                  <a:lnTo>
                    <a:pt x="52" y="8"/>
                  </a:lnTo>
                  <a:lnTo>
                    <a:pt x="47" y="5"/>
                  </a:lnTo>
                  <a:lnTo>
                    <a:pt x="42" y="3"/>
                  </a:lnTo>
                  <a:lnTo>
                    <a:pt x="36" y="0"/>
                  </a:lnTo>
                  <a:lnTo>
                    <a:pt x="30" y="0"/>
                  </a:lnTo>
                  <a:lnTo>
                    <a:pt x="19" y="3"/>
                  </a:lnTo>
                  <a:lnTo>
                    <a:pt x="9" y="8"/>
                  </a:lnTo>
                  <a:lnTo>
                    <a:pt x="2" y="19"/>
                  </a:lnTo>
                  <a:lnTo>
                    <a:pt x="0" y="30"/>
                  </a:lnTo>
                  <a:lnTo>
                    <a:pt x="1" y="36"/>
                  </a:lnTo>
                  <a:lnTo>
                    <a:pt x="2" y="42"/>
                  </a:lnTo>
                  <a:lnTo>
                    <a:pt x="6" y="46"/>
                  </a:lnTo>
                  <a:lnTo>
                    <a:pt x="9" y="51"/>
                  </a:lnTo>
                  <a:lnTo>
                    <a:pt x="14" y="54"/>
                  </a:lnTo>
                  <a:lnTo>
                    <a:pt x="19" y="58"/>
                  </a:lnTo>
                  <a:lnTo>
                    <a:pt x="24" y="59"/>
                  </a:lnTo>
                  <a:lnTo>
                    <a:pt x="30" y="60"/>
                  </a:lnTo>
                  <a:lnTo>
                    <a:pt x="36" y="59"/>
                  </a:lnTo>
                  <a:lnTo>
                    <a:pt x="42" y="58"/>
                  </a:lnTo>
                  <a:lnTo>
                    <a:pt x="47" y="54"/>
                  </a:lnTo>
                  <a:lnTo>
                    <a:pt x="52" y="51"/>
                  </a:lnTo>
                  <a:lnTo>
                    <a:pt x="55"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0" name="Freeform 96">
              <a:extLst>
                <a:ext uri="{FF2B5EF4-FFF2-40B4-BE49-F238E27FC236}">
                  <a16:creationId xmlns:a16="http://schemas.microsoft.com/office/drawing/2014/main" id="{60428F1B-8CC1-47B8-B0C7-6A8321E2A7B6}"/>
                </a:ext>
              </a:extLst>
            </p:cNvPr>
            <p:cNvSpPr>
              <a:spLocks/>
            </p:cNvSpPr>
            <p:nvPr/>
          </p:nvSpPr>
          <p:spPr bwMode="auto">
            <a:xfrm>
              <a:off x="2463" y="193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1" y="29"/>
                  </a:lnTo>
                  <a:lnTo>
                    <a:pt x="7" y="27"/>
                  </a:lnTo>
                  <a:lnTo>
                    <a:pt x="5" y="26"/>
                  </a:lnTo>
                  <a:lnTo>
                    <a:pt x="4" y="23"/>
                  </a:lnTo>
                  <a:lnTo>
                    <a:pt x="1" y="20"/>
                  </a:lnTo>
                  <a:lnTo>
                    <a:pt x="0" y="18"/>
                  </a:lnTo>
                  <a:lnTo>
                    <a:pt x="0" y="15"/>
                  </a:lnTo>
                  <a:lnTo>
                    <a:pt x="0" y="12"/>
                  </a:lnTo>
                  <a:lnTo>
                    <a:pt x="1" y="9"/>
                  </a:lnTo>
                  <a:lnTo>
                    <a:pt x="4" y="7"/>
                  </a:lnTo>
                  <a:lnTo>
                    <a:pt x="5" y="5"/>
                  </a:lnTo>
                  <a:lnTo>
                    <a:pt x="7" y="3"/>
                  </a:lnTo>
                  <a:lnTo>
                    <a:pt x="11" y="1"/>
                  </a:lnTo>
                  <a:lnTo>
                    <a:pt x="13" y="0"/>
                  </a:lnTo>
                  <a:lnTo>
                    <a:pt x="15" y="0"/>
                  </a:lnTo>
                  <a:lnTo>
                    <a:pt x="19" y="0"/>
                  </a:lnTo>
                  <a:lnTo>
                    <a:pt x="21" y="1"/>
                  </a:lnTo>
                  <a:lnTo>
                    <a:pt x="23" y="3"/>
                  </a:lnTo>
                  <a:lnTo>
                    <a:pt x="26" y="5"/>
                  </a:lnTo>
                  <a:lnTo>
                    <a:pt x="28" y="7"/>
                  </a:lnTo>
                  <a:lnTo>
                    <a:pt x="29" y="9"/>
                  </a:lnTo>
                  <a:lnTo>
                    <a:pt x="30" y="12"/>
                  </a:lnTo>
                  <a:lnTo>
                    <a:pt x="30" y="15"/>
                  </a:lnTo>
                  <a:lnTo>
                    <a:pt x="29" y="21"/>
                  </a:lnTo>
                  <a:lnTo>
                    <a:pt x="26"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1" name="Freeform 97">
              <a:extLst>
                <a:ext uri="{FF2B5EF4-FFF2-40B4-BE49-F238E27FC236}">
                  <a16:creationId xmlns:a16="http://schemas.microsoft.com/office/drawing/2014/main" id="{42855D0E-A8A9-41B4-B516-DAC01891773D}"/>
                </a:ext>
              </a:extLst>
            </p:cNvPr>
            <p:cNvSpPr>
              <a:spLocks/>
            </p:cNvSpPr>
            <p:nvPr/>
          </p:nvSpPr>
          <p:spPr bwMode="auto">
            <a:xfrm>
              <a:off x="2357" y="1988"/>
              <a:ext cx="30" cy="29"/>
            </a:xfrm>
            <a:custGeom>
              <a:avLst/>
              <a:gdLst>
                <a:gd name="T0" fmla="*/ 1 w 60"/>
                <a:gd name="T1" fmla="*/ 0 h 59"/>
                <a:gd name="T2" fmla="*/ 1 w 60"/>
                <a:gd name="T3" fmla="*/ 0 h 59"/>
                <a:gd name="T4" fmla="*/ 1 w 60"/>
                <a:gd name="T5" fmla="*/ 0 h 59"/>
                <a:gd name="T6" fmla="*/ 1 w 60"/>
                <a:gd name="T7" fmla="*/ 0 h 59"/>
                <a:gd name="T8" fmla="*/ 1 w 60"/>
                <a:gd name="T9" fmla="*/ 0 h 59"/>
                <a:gd name="T10" fmla="*/ 1 w 60"/>
                <a:gd name="T11" fmla="*/ 0 h 59"/>
                <a:gd name="T12" fmla="*/ 1 w 60"/>
                <a:gd name="T13" fmla="*/ 0 h 59"/>
                <a:gd name="T14" fmla="*/ 1 w 60"/>
                <a:gd name="T15" fmla="*/ 0 h 59"/>
                <a:gd name="T16" fmla="*/ 1 w 60"/>
                <a:gd name="T17" fmla="*/ 0 h 59"/>
                <a:gd name="T18" fmla="*/ 1 w 60"/>
                <a:gd name="T19" fmla="*/ 0 h 59"/>
                <a:gd name="T20" fmla="*/ 1 w 60"/>
                <a:gd name="T21" fmla="*/ 0 h 59"/>
                <a:gd name="T22" fmla="*/ 1 w 60"/>
                <a:gd name="T23" fmla="*/ 0 h 59"/>
                <a:gd name="T24" fmla="*/ 0 w 60"/>
                <a:gd name="T25" fmla="*/ 0 h 59"/>
                <a:gd name="T26" fmla="*/ 1 w 60"/>
                <a:gd name="T27" fmla="*/ 0 h 59"/>
                <a:gd name="T28" fmla="*/ 1 w 60"/>
                <a:gd name="T29" fmla="*/ 0 h 59"/>
                <a:gd name="T30" fmla="*/ 1 w 60"/>
                <a:gd name="T31" fmla="*/ 0 h 59"/>
                <a:gd name="T32" fmla="*/ 1 w 60"/>
                <a:gd name="T33" fmla="*/ 0 h 59"/>
                <a:gd name="T34" fmla="*/ 1 w 60"/>
                <a:gd name="T35" fmla="*/ 0 h 59"/>
                <a:gd name="T36" fmla="*/ 1 w 60"/>
                <a:gd name="T37" fmla="*/ 0 h 59"/>
                <a:gd name="T38" fmla="*/ 1 w 60"/>
                <a:gd name="T39" fmla="*/ 0 h 59"/>
                <a:gd name="T40" fmla="*/ 1 w 60"/>
                <a:gd name="T41" fmla="*/ 0 h 59"/>
                <a:gd name="T42" fmla="*/ 1 w 60"/>
                <a:gd name="T43" fmla="*/ 0 h 59"/>
                <a:gd name="T44" fmla="*/ 1 w 60"/>
                <a:gd name="T45" fmla="*/ 0 h 59"/>
                <a:gd name="T46" fmla="*/ 1 w 60"/>
                <a:gd name="T47" fmla="*/ 0 h 59"/>
                <a:gd name="T48" fmla="*/ 1 w 60"/>
                <a:gd name="T49" fmla="*/ 0 h 59"/>
                <a:gd name="T50" fmla="*/ 1 w 60"/>
                <a:gd name="T51" fmla="*/ 0 h 59"/>
                <a:gd name="T52" fmla="*/ 1 w 60"/>
                <a:gd name="T53" fmla="*/ 0 h 59"/>
                <a:gd name="T54" fmla="*/ 1 w 60"/>
                <a:gd name="T55" fmla="*/ 0 h 59"/>
                <a:gd name="T56" fmla="*/ 1 w 60"/>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9" y="24"/>
                  </a:lnTo>
                  <a:lnTo>
                    <a:pt x="58" y="18"/>
                  </a:lnTo>
                  <a:lnTo>
                    <a:pt x="54" y="12"/>
                  </a:lnTo>
                  <a:lnTo>
                    <a:pt x="51" y="8"/>
                  </a:lnTo>
                  <a:lnTo>
                    <a:pt x="46" y="4"/>
                  </a:lnTo>
                  <a:lnTo>
                    <a:pt x="42" y="2"/>
                  </a:lnTo>
                  <a:lnTo>
                    <a:pt x="36" y="0"/>
                  </a:lnTo>
                  <a:lnTo>
                    <a:pt x="30" y="0"/>
                  </a:lnTo>
                  <a:lnTo>
                    <a:pt x="19" y="2"/>
                  </a:lnTo>
                  <a:lnTo>
                    <a:pt x="9" y="8"/>
                  </a:lnTo>
                  <a:lnTo>
                    <a:pt x="3" y="18"/>
                  </a:lnTo>
                  <a:lnTo>
                    <a:pt x="0" y="30"/>
                  </a:lnTo>
                  <a:lnTo>
                    <a:pt x="1" y="35"/>
                  </a:lnTo>
                  <a:lnTo>
                    <a:pt x="3" y="40"/>
                  </a:lnTo>
                  <a:lnTo>
                    <a:pt x="6" y="46"/>
                  </a:lnTo>
                  <a:lnTo>
                    <a:pt x="9" y="50"/>
                  </a:lnTo>
                  <a:lnTo>
                    <a:pt x="14" y="54"/>
                  </a:lnTo>
                  <a:lnTo>
                    <a:pt x="19" y="56"/>
                  </a:lnTo>
                  <a:lnTo>
                    <a:pt x="24" y="59"/>
                  </a:lnTo>
                  <a:lnTo>
                    <a:pt x="30" y="59"/>
                  </a:lnTo>
                  <a:lnTo>
                    <a:pt x="36" y="59"/>
                  </a:lnTo>
                  <a:lnTo>
                    <a:pt x="42" y="56"/>
                  </a:lnTo>
                  <a:lnTo>
                    <a:pt x="46" y="54"/>
                  </a:lnTo>
                  <a:lnTo>
                    <a:pt x="51" y="50"/>
                  </a:lnTo>
                  <a:lnTo>
                    <a:pt x="54" y="46"/>
                  </a:lnTo>
                  <a:lnTo>
                    <a:pt x="58" y="40"/>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2" name="Freeform 98">
              <a:extLst>
                <a:ext uri="{FF2B5EF4-FFF2-40B4-BE49-F238E27FC236}">
                  <a16:creationId xmlns:a16="http://schemas.microsoft.com/office/drawing/2014/main" id="{E6FB9947-062B-4FB1-9842-61C855F79248}"/>
                </a:ext>
              </a:extLst>
            </p:cNvPr>
            <p:cNvSpPr>
              <a:spLocks/>
            </p:cNvSpPr>
            <p:nvPr/>
          </p:nvSpPr>
          <p:spPr bwMode="auto">
            <a:xfrm>
              <a:off x="2365" y="1995"/>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3" y="29"/>
                  </a:lnTo>
                  <a:lnTo>
                    <a:pt x="9" y="27"/>
                  </a:lnTo>
                  <a:lnTo>
                    <a:pt x="7" y="26"/>
                  </a:lnTo>
                  <a:lnTo>
                    <a:pt x="5" y="25"/>
                  </a:lnTo>
                  <a:lnTo>
                    <a:pt x="3" y="23"/>
                  </a:lnTo>
                  <a:lnTo>
                    <a:pt x="1" y="19"/>
                  </a:lnTo>
                  <a:lnTo>
                    <a:pt x="0" y="17"/>
                  </a:lnTo>
                  <a:lnTo>
                    <a:pt x="0" y="15"/>
                  </a:lnTo>
                  <a:lnTo>
                    <a:pt x="0" y="11"/>
                  </a:lnTo>
                  <a:lnTo>
                    <a:pt x="1" y="9"/>
                  </a:lnTo>
                  <a:lnTo>
                    <a:pt x="3" y="6"/>
                  </a:lnTo>
                  <a:lnTo>
                    <a:pt x="5" y="3"/>
                  </a:lnTo>
                  <a:lnTo>
                    <a:pt x="7" y="2"/>
                  </a:lnTo>
                  <a:lnTo>
                    <a:pt x="9" y="1"/>
                  </a:lnTo>
                  <a:lnTo>
                    <a:pt x="13" y="0"/>
                  </a:lnTo>
                  <a:lnTo>
                    <a:pt x="15" y="0"/>
                  </a:lnTo>
                  <a:lnTo>
                    <a:pt x="18" y="0"/>
                  </a:lnTo>
                  <a:lnTo>
                    <a:pt x="21" y="1"/>
                  </a:lnTo>
                  <a:lnTo>
                    <a:pt x="23" y="2"/>
                  </a:lnTo>
                  <a:lnTo>
                    <a:pt x="26" y="3"/>
                  </a:lnTo>
                  <a:lnTo>
                    <a:pt x="27" y="6"/>
                  </a:lnTo>
                  <a:lnTo>
                    <a:pt x="29" y="9"/>
                  </a:lnTo>
                  <a:lnTo>
                    <a:pt x="30" y="11"/>
                  </a:lnTo>
                  <a:lnTo>
                    <a:pt x="30" y="15"/>
                  </a:lnTo>
                  <a:lnTo>
                    <a:pt x="29" y="20"/>
                  </a:lnTo>
                  <a:lnTo>
                    <a:pt x="26" y="25"/>
                  </a:lnTo>
                  <a:lnTo>
                    <a:pt x="21" y="27"/>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3" name="Freeform 99">
              <a:extLst>
                <a:ext uri="{FF2B5EF4-FFF2-40B4-BE49-F238E27FC236}">
                  <a16:creationId xmlns:a16="http://schemas.microsoft.com/office/drawing/2014/main" id="{039446F5-530F-4762-9508-F7EC4E2B8EE9}"/>
                </a:ext>
              </a:extLst>
            </p:cNvPr>
            <p:cNvSpPr>
              <a:spLocks/>
            </p:cNvSpPr>
            <p:nvPr/>
          </p:nvSpPr>
          <p:spPr bwMode="auto">
            <a:xfrm>
              <a:off x="2658" y="2044"/>
              <a:ext cx="30" cy="30"/>
            </a:xfrm>
            <a:custGeom>
              <a:avLst/>
              <a:gdLst>
                <a:gd name="T0" fmla="*/ 1 w 59"/>
                <a:gd name="T1" fmla="*/ 1 h 60"/>
                <a:gd name="T2" fmla="*/ 1 w 59"/>
                <a:gd name="T3" fmla="*/ 1 h 60"/>
                <a:gd name="T4" fmla="*/ 1 w 59"/>
                <a:gd name="T5" fmla="*/ 1 h 60"/>
                <a:gd name="T6" fmla="*/ 1 w 59"/>
                <a:gd name="T7" fmla="*/ 1 h 60"/>
                <a:gd name="T8" fmla="*/ 1 w 59"/>
                <a:gd name="T9" fmla="*/ 1 h 60"/>
                <a:gd name="T10" fmla="*/ 1 w 59"/>
                <a:gd name="T11" fmla="*/ 1 h 60"/>
                <a:gd name="T12" fmla="*/ 1 w 59"/>
                <a:gd name="T13" fmla="*/ 1 h 60"/>
                <a:gd name="T14" fmla="*/ 1 w 59"/>
                <a:gd name="T15" fmla="*/ 1 h 60"/>
                <a:gd name="T16" fmla="*/ 1 w 59"/>
                <a:gd name="T17" fmla="*/ 0 h 60"/>
                <a:gd name="T18" fmla="*/ 1 w 59"/>
                <a:gd name="T19" fmla="*/ 1 h 60"/>
                <a:gd name="T20" fmla="*/ 1 w 59"/>
                <a:gd name="T21" fmla="*/ 1 h 60"/>
                <a:gd name="T22" fmla="*/ 1 w 59"/>
                <a:gd name="T23" fmla="*/ 1 h 60"/>
                <a:gd name="T24" fmla="*/ 0 w 59"/>
                <a:gd name="T25" fmla="*/ 1 h 60"/>
                <a:gd name="T26" fmla="*/ 1 w 59"/>
                <a:gd name="T27" fmla="*/ 1 h 60"/>
                <a:gd name="T28" fmla="*/ 1 w 59"/>
                <a:gd name="T29" fmla="*/ 1 h 60"/>
                <a:gd name="T30" fmla="*/ 1 w 59"/>
                <a:gd name="T31" fmla="*/ 1 h 60"/>
                <a:gd name="T32" fmla="*/ 1 w 59"/>
                <a:gd name="T33" fmla="*/ 1 h 60"/>
                <a:gd name="T34" fmla="*/ 1 w 59"/>
                <a:gd name="T35" fmla="*/ 1 h 60"/>
                <a:gd name="T36" fmla="*/ 1 w 59"/>
                <a:gd name="T37" fmla="*/ 1 h 60"/>
                <a:gd name="T38" fmla="*/ 1 w 59"/>
                <a:gd name="T39" fmla="*/ 1 h 60"/>
                <a:gd name="T40" fmla="*/ 1 w 59"/>
                <a:gd name="T41" fmla="*/ 1 h 60"/>
                <a:gd name="T42" fmla="*/ 1 w 59"/>
                <a:gd name="T43" fmla="*/ 1 h 60"/>
                <a:gd name="T44" fmla="*/ 1 w 59"/>
                <a:gd name="T45" fmla="*/ 1 h 60"/>
                <a:gd name="T46" fmla="*/ 1 w 59"/>
                <a:gd name="T47" fmla="*/ 1 h 60"/>
                <a:gd name="T48" fmla="*/ 1 w 59"/>
                <a:gd name="T49" fmla="*/ 1 h 60"/>
                <a:gd name="T50" fmla="*/ 1 w 59"/>
                <a:gd name="T51" fmla="*/ 1 h 60"/>
                <a:gd name="T52" fmla="*/ 1 w 59"/>
                <a:gd name="T53" fmla="*/ 1 h 60"/>
                <a:gd name="T54" fmla="*/ 1 w 59"/>
                <a:gd name="T55" fmla="*/ 1 h 60"/>
                <a:gd name="T56" fmla="*/ 1 w 59"/>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0"/>
                <a:gd name="T89" fmla="*/ 59 w 59"/>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0">
                  <a:moveTo>
                    <a:pt x="59" y="30"/>
                  </a:moveTo>
                  <a:lnTo>
                    <a:pt x="58" y="25"/>
                  </a:lnTo>
                  <a:lnTo>
                    <a:pt x="57" y="19"/>
                  </a:lnTo>
                  <a:lnTo>
                    <a:pt x="54" y="13"/>
                  </a:lnTo>
                  <a:lnTo>
                    <a:pt x="50" y="9"/>
                  </a:lnTo>
                  <a:lnTo>
                    <a:pt x="46" y="5"/>
                  </a:lnTo>
                  <a:lnTo>
                    <a:pt x="41" y="3"/>
                  </a:lnTo>
                  <a:lnTo>
                    <a:pt x="35" y="2"/>
                  </a:lnTo>
                  <a:lnTo>
                    <a:pt x="30" y="0"/>
                  </a:lnTo>
                  <a:lnTo>
                    <a:pt x="18" y="3"/>
                  </a:lnTo>
                  <a:lnTo>
                    <a:pt x="9" y="9"/>
                  </a:lnTo>
                  <a:lnTo>
                    <a:pt x="2" y="19"/>
                  </a:lnTo>
                  <a:lnTo>
                    <a:pt x="0" y="30"/>
                  </a:lnTo>
                  <a:lnTo>
                    <a:pt x="1" y="36"/>
                  </a:lnTo>
                  <a:lnTo>
                    <a:pt x="2" y="42"/>
                  </a:lnTo>
                  <a:lnTo>
                    <a:pt x="5" y="47"/>
                  </a:lnTo>
                  <a:lnTo>
                    <a:pt x="9" y="51"/>
                  </a:lnTo>
                  <a:lnTo>
                    <a:pt x="13" y="55"/>
                  </a:lnTo>
                  <a:lnTo>
                    <a:pt x="18" y="58"/>
                  </a:lnTo>
                  <a:lnTo>
                    <a:pt x="24" y="59"/>
                  </a:lnTo>
                  <a:lnTo>
                    <a:pt x="30" y="60"/>
                  </a:lnTo>
                  <a:lnTo>
                    <a:pt x="35" y="59"/>
                  </a:lnTo>
                  <a:lnTo>
                    <a:pt x="41" y="58"/>
                  </a:lnTo>
                  <a:lnTo>
                    <a:pt x="46" y="55"/>
                  </a:lnTo>
                  <a:lnTo>
                    <a:pt x="50" y="51"/>
                  </a:lnTo>
                  <a:lnTo>
                    <a:pt x="54" y="47"/>
                  </a:lnTo>
                  <a:lnTo>
                    <a:pt x="57" y="42"/>
                  </a:lnTo>
                  <a:lnTo>
                    <a:pt x="58" y="36"/>
                  </a:lnTo>
                  <a:lnTo>
                    <a:pt x="59" y="3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4" name="Freeform 100">
              <a:extLst>
                <a:ext uri="{FF2B5EF4-FFF2-40B4-BE49-F238E27FC236}">
                  <a16:creationId xmlns:a16="http://schemas.microsoft.com/office/drawing/2014/main" id="{F9F0DD7B-4CBE-4ECC-9CC6-C05ED491B7B7}"/>
                </a:ext>
              </a:extLst>
            </p:cNvPr>
            <p:cNvSpPr>
              <a:spLocks/>
            </p:cNvSpPr>
            <p:nvPr/>
          </p:nvSpPr>
          <p:spPr bwMode="auto">
            <a:xfrm>
              <a:off x="2666" y="2051"/>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9"/>
                  </a:lnTo>
                  <a:lnTo>
                    <a:pt x="6" y="27"/>
                  </a:lnTo>
                  <a:lnTo>
                    <a:pt x="4" y="26"/>
                  </a:lnTo>
                  <a:lnTo>
                    <a:pt x="3" y="24"/>
                  </a:lnTo>
                  <a:lnTo>
                    <a:pt x="1" y="20"/>
                  </a:lnTo>
                  <a:lnTo>
                    <a:pt x="0" y="18"/>
                  </a:lnTo>
                  <a:lnTo>
                    <a:pt x="0" y="15"/>
                  </a:lnTo>
                  <a:lnTo>
                    <a:pt x="0" y="12"/>
                  </a:lnTo>
                  <a:lnTo>
                    <a:pt x="1" y="10"/>
                  </a:lnTo>
                  <a:lnTo>
                    <a:pt x="3" y="7"/>
                  </a:lnTo>
                  <a:lnTo>
                    <a:pt x="4" y="5"/>
                  </a:lnTo>
                  <a:lnTo>
                    <a:pt x="6" y="3"/>
                  </a:lnTo>
                  <a:lnTo>
                    <a:pt x="9" y="2"/>
                  </a:lnTo>
                  <a:lnTo>
                    <a:pt x="12" y="0"/>
                  </a:lnTo>
                  <a:lnTo>
                    <a:pt x="15" y="0"/>
                  </a:lnTo>
                  <a:lnTo>
                    <a:pt x="18" y="0"/>
                  </a:lnTo>
                  <a:lnTo>
                    <a:pt x="20" y="2"/>
                  </a:lnTo>
                  <a:lnTo>
                    <a:pt x="23" y="3"/>
                  </a:lnTo>
                  <a:lnTo>
                    <a:pt x="25" y="5"/>
                  </a:lnTo>
                  <a:lnTo>
                    <a:pt x="27" y="7"/>
                  </a:lnTo>
                  <a:lnTo>
                    <a:pt x="28" y="10"/>
                  </a:lnTo>
                  <a:lnTo>
                    <a:pt x="30" y="12"/>
                  </a:lnTo>
                  <a:lnTo>
                    <a:pt x="30" y="15"/>
                  </a:lnTo>
                  <a:lnTo>
                    <a:pt x="28" y="21"/>
                  </a:lnTo>
                  <a:lnTo>
                    <a:pt x="25" y="26"/>
                  </a:lnTo>
                  <a:lnTo>
                    <a:pt x="20"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5" name="Freeform 101">
              <a:extLst>
                <a:ext uri="{FF2B5EF4-FFF2-40B4-BE49-F238E27FC236}">
                  <a16:creationId xmlns:a16="http://schemas.microsoft.com/office/drawing/2014/main" id="{17A21F43-DACF-40A1-85CB-09524594EB37}"/>
                </a:ext>
              </a:extLst>
            </p:cNvPr>
            <p:cNvSpPr>
              <a:spLocks/>
            </p:cNvSpPr>
            <p:nvPr/>
          </p:nvSpPr>
          <p:spPr bwMode="auto">
            <a:xfrm>
              <a:off x="2674" y="1787"/>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7" y="18"/>
                  </a:lnTo>
                  <a:lnTo>
                    <a:pt x="54" y="14"/>
                  </a:lnTo>
                  <a:lnTo>
                    <a:pt x="51" y="9"/>
                  </a:lnTo>
                  <a:lnTo>
                    <a:pt x="46" y="6"/>
                  </a:lnTo>
                  <a:lnTo>
                    <a:pt x="41" y="2"/>
                  </a:lnTo>
                  <a:lnTo>
                    <a:pt x="36" y="1"/>
                  </a:lnTo>
                  <a:lnTo>
                    <a:pt x="30" y="0"/>
                  </a:lnTo>
                  <a:lnTo>
                    <a:pt x="18" y="2"/>
                  </a:lnTo>
                  <a:lnTo>
                    <a:pt x="9" y="9"/>
                  </a:lnTo>
                  <a:lnTo>
                    <a:pt x="2" y="18"/>
                  </a:lnTo>
                  <a:lnTo>
                    <a:pt x="0" y="30"/>
                  </a:lnTo>
                  <a:lnTo>
                    <a:pt x="1" y="36"/>
                  </a:lnTo>
                  <a:lnTo>
                    <a:pt x="2" y="41"/>
                  </a:lnTo>
                  <a:lnTo>
                    <a:pt x="6" y="47"/>
                  </a:lnTo>
                  <a:lnTo>
                    <a:pt x="9" y="52"/>
                  </a:lnTo>
                  <a:lnTo>
                    <a:pt x="14" y="55"/>
                  </a:lnTo>
                  <a:lnTo>
                    <a:pt x="18" y="58"/>
                  </a:lnTo>
                  <a:lnTo>
                    <a:pt x="24" y="60"/>
                  </a:lnTo>
                  <a:lnTo>
                    <a:pt x="30" y="60"/>
                  </a:lnTo>
                  <a:lnTo>
                    <a:pt x="36" y="60"/>
                  </a:lnTo>
                  <a:lnTo>
                    <a:pt x="41" y="58"/>
                  </a:lnTo>
                  <a:lnTo>
                    <a:pt x="46" y="55"/>
                  </a:lnTo>
                  <a:lnTo>
                    <a:pt x="51" y="52"/>
                  </a:lnTo>
                  <a:lnTo>
                    <a:pt x="54" y="47"/>
                  </a:lnTo>
                  <a:lnTo>
                    <a:pt x="57" y="41"/>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6" name="Freeform 102">
              <a:extLst>
                <a:ext uri="{FF2B5EF4-FFF2-40B4-BE49-F238E27FC236}">
                  <a16:creationId xmlns:a16="http://schemas.microsoft.com/office/drawing/2014/main" id="{B6498438-6A42-44DF-ABDF-096EFAFFA52F}"/>
                </a:ext>
              </a:extLst>
            </p:cNvPr>
            <p:cNvSpPr>
              <a:spLocks/>
            </p:cNvSpPr>
            <p:nvPr/>
          </p:nvSpPr>
          <p:spPr bwMode="auto">
            <a:xfrm>
              <a:off x="2682" y="1795"/>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1" y="30"/>
                  </a:lnTo>
                  <a:lnTo>
                    <a:pt x="9" y="29"/>
                  </a:lnTo>
                  <a:lnTo>
                    <a:pt x="7" y="28"/>
                  </a:lnTo>
                  <a:lnTo>
                    <a:pt x="4" y="25"/>
                  </a:lnTo>
                  <a:lnTo>
                    <a:pt x="2" y="23"/>
                  </a:lnTo>
                  <a:lnTo>
                    <a:pt x="1" y="21"/>
                  </a:lnTo>
                  <a:lnTo>
                    <a:pt x="0" y="18"/>
                  </a:lnTo>
                  <a:lnTo>
                    <a:pt x="0" y="15"/>
                  </a:lnTo>
                  <a:lnTo>
                    <a:pt x="0" y="13"/>
                  </a:lnTo>
                  <a:lnTo>
                    <a:pt x="1" y="9"/>
                  </a:lnTo>
                  <a:lnTo>
                    <a:pt x="2" y="7"/>
                  </a:lnTo>
                  <a:lnTo>
                    <a:pt x="4" y="5"/>
                  </a:lnTo>
                  <a:lnTo>
                    <a:pt x="7" y="3"/>
                  </a:lnTo>
                  <a:lnTo>
                    <a:pt x="9" y="1"/>
                  </a:lnTo>
                  <a:lnTo>
                    <a:pt x="11" y="0"/>
                  </a:lnTo>
                  <a:lnTo>
                    <a:pt x="15" y="0"/>
                  </a:lnTo>
                  <a:lnTo>
                    <a:pt x="17" y="0"/>
                  </a:lnTo>
                  <a:lnTo>
                    <a:pt x="21" y="1"/>
                  </a:lnTo>
                  <a:lnTo>
                    <a:pt x="23" y="3"/>
                  </a:lnTo>
                  <a:lnTo>
                    <a:pt x="25" y="5"/>
                  </a:lnTo>
                  <a:lnTo>
                    <a:pt x="26" y="7"/>
                  </a:lnTo>
                  <a:lnTo>
                    <a:pt x="29" y="9"/>
                  </a:lnTo>
                  <a:lnTo>
                    <a:pt x="30" y="13"/>
                  </a:lnTo>
                  <a:lnTo>
                    <a:pt x="30" y="15"/>
                  </a:lnTo>
                  <a:lnTo>
                    <a:pt x="29" y="21"/>
                  </a:lnTo>
                  <a:lnTo>
                    <a:pt x="25" y="25"/>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7" name="Freeform 103">
              <a:extLst>
                <a:ext uri="{FF2B5EF4-FFF2-40B4-BE49-F238E27FC236}">
                  <a16:creationId xmlns:a16="http://schemas.microsoft.com/office/drawing/2014/main" id="{7EEA0232-66E6-4A09-AB92-11CFF054ED18}"/>
                </a:ext>
              </a:extLst>
            </p:cNvPr>
            <p:cNvSpPr>
              <a:spLocks/>
            </p:cNvSpPr>
            <p:nvPr/>
          </p:nvSpPr>
          <p:spPr bwMode="auto">
            <a:xfrm>
              <a:off x="2677" y="2164"/>
              <a:ext cx="30" cy="29"/>
            </a:xfrm>
            <a:custGeom>
              <a:avLst/>
              <a:gdLst>
                <a:gd name="T0" fmla="*/ 1 w 58"/>
                <a:gd name="T1" fmla="*/ 0 h 60"/>
                <a:gd name="T2" fmla="*/ 1 w 58"/>
                <a:gd name="T3" fmla="*/ 0 h 60"/>
                <a:gd name="T4" fmla="*/ 1 w 58"/>
                <a:gd name="T5" fmla="*/ 0 h 60"/>
                <a:gd name="T6" fmla="*/ 1 w 58"/>
                <a:gd name="T7" fmla="*/ 0 h 60"/>
                <a:gd name="T8" fmla="*/ 1 w 58"/>
                <a:gd name="T9" fmla="*/ 0 h 60"/>
                <a:gd name="T10" fmla="*/ 1 w 58"/>
                <a:gd name="T11" fmla="*/ 0 h 60"/>
                <a:gd name="T12" fmla="*/ 1 w 58"/>
                <a:gd name="T13" fmla="*/ 0 h 60"/>
                <a:gd name="T14" fmla="*/ 1 w 58"/>
                <a:gd name="T15" fmla="*/ 0 h 60"/>
                <a:gd name="T16" fmla="*/ 1 w 58"/>
                <a:gd name="T17" fmla="*/ 0 h 60"/>
                <a:gd name="T18" fmla="*/ 1 w 58"/>
                <a:gd name="T19" fmla="*/ 0 h 60"/>
                <a:gd name="T20" fmla="*/ 1 w 58"/>
                <a:gd name="T21" fmla="*/ 0 h 60"/>
                <a:gd name="T22" fmla="*/ 1 w 58"/>
                <a:gd name="T23" fmla="*/ 0 h 60"/>
                <a:gd name="T24" fmla="*/ 0 w 58"/>
                <a:gd name="T25" fmla="*/ 0 h 60"/>
                <a:gd name="T26" fmla="*/ 0 w 58"/>
                <a:gd name="T27" fmla="*/ 0 h 60"/>
                <a:gd name="T28" fmla="*/ 1 w 58"/>
                <a:gd name="T29" fmla="*/ 0 h 60"/>
                <a:gd name="T30" fmla="*/ 1 w 58"/>
                <a:gd name="T31" fmla="*/ 0 h 60"/>
                <a:gd name="T32" fmla="*/ 1 w 58"/>
                <a:gd name="T33" fmla="*/ 0 h 60"/>
                <a:gd name="T34" fmla="*/ 1 w 58"/>
                <a:gd name="T35" fmla="*/ 0 h 60"/>
                <a:gd name="T36" fmla="*/ 1 w 58"/>
                <a:gd name="T37" fmla="*/ 0 h 60"/>
                <a:gd name="T38" fmla="*/ 1 w 58"/>
                <a:gd name="T39" fmla="*/ 0 h 60"/>
                <a:gd name="T40" fmla="*/ 1 w 58"/>
                <a:gd name="T41" fmla="*/ 0 h 60"/>
                <a:gd name="T42" fmla="*/ 1 w 58"/>
                <a:gd name="T43" fmla="*/ 0 h 60"/>
                <a:gd name="T44" fmla="*/ 1 w 58"/>
                <a:gd name="T45" fmla="*/ 0 h 60"/>
                <a:gd name="T46" fmla="*/ 1 w 58"/>
                <a:gd name="T47" fmla="*/ 0 h 60"/>
                <a:gd name="T48" fmla="*/ 1 w 58"/>
                <a:gd name="T49" fmla="*/ 0 h 60"/>
                <a:gd name="T50" fmla="*/ 1 w 58"/>
                <a:gd name="T51" fmla="*/ 0 h 60"/>
                <a:gd name="T52" fmla="*/ 1 w 58"/>
                <a:gd name="T53" fmla="*/ 0 h 60"/>
                <a:gd name="T54" fmla="*/ 1 w 58"/>
                <a:gd name="T55" fmla="*/ 0 h 60"/>
                <a:gd name="T56" fmla="*/ 1 w 58"/>
                <a:gd name="T57" fmla="*/ 0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60"/>
                <a:gd name="T89" fmla="*/ 58 w 58"/>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60">
                  <a:moveTo>
                    <a:pt x="58" y="30"/>
                  </a:moveTo>
                  <a:lnTo>
                    <a:pt x="58" y="24"/>
                  </a:lnTo>
                  <a:lnTo>
                    <a:pt x="56" y="18"/>
                  </a:lnTo>
                  <a:lnTo>
                    <a:pt x="54" y="14"/>
                  </a:lnTo>
                  <a:lnTo>
                    <a:pt x="50" y="9"/>
                  </a:lnTo>
                  <a:lnTo>
                    <a:pt x="46" y="6"/>
                  </a:lnTo>
                  <a:lnTo>
                    <a:pt x="40" y="2"/>
                  </a:lnTo>
                  <a:lnTo>
                    <a:pt x="34" y="1"/>
                  </a:lnTo>
                  <a:lnTo>
                    <a:pt x="28" y="0"/>
                  </a:lnTo>
                  <a:lnTo>
                    <a:pt x="17" y="2"/>
                  </a:lnTo>
                  <a:lnTo>
                    <a:pt x="8" y="9"/>
                  </a:lnTo>
                  <a:lnTo>
                    <a:pt x="2" y="18"/>
                  </a:lnTo>
                  <a:lnTo>
                    <a:pt x="0" y="30"/>
                  </a:lnTo>
                  <a:lnTo>
                    <a:pt x="0" y="36"/>
                  </a:lnTo>
                  <a:lnTo>
                    <a:pt x="2" y="42"/>
                  </a:lnTo>
                  <a:lnTo>
                    <a:pt x="4" y="46"/>
                  </a:lnTo>
                  <a:lnTo>
                    <a:pt x="8" y="51"/>
                  </a:lnTo>
                  <a:lnTo>
                    <a:pt x="12" y="54"/>
                  </a:lnTo>
                  <a:lnTo>
                    <a:pt x="18" y="58"/>
                  </a:lnTo>
                  <a:lnTo>
                    <a:pt x="23" y="59"/>
                  </a:lnTo>
                  <a:lnTo>
                    <a:pt x="28" y="60"/>
                  </a:lnTo>
                  <a:lnTo>
                    <a:pt x="34" y="59"/>
                  </a:lnTo>
                  <a:lnTo>
                    <a:pt x="40" y="58"/>
                  </a:lnTo>
                  <a:lnTo>
                    <a:pt x="46" y="54"/>
                  </a:lnTo>
                  <a:lnTo>
                    <a:pt x="50" y="51"/>
                  </a:lnTo>
                  <a:lnTo>
                    <a:pt x="54" y="46"/>
                  </a:lnTo>
                  <a:lnTo>
                    <a:pt x="56" y="42"/>
                  </a:lnTo>
                  <a:lnTo>
                    <a:pt x="58" y="36"/>
                  </a:lnTo>
                  <a:lnTo>
                    <a:pt x="58"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8" name="Freeform 104">
              <a:extLst>
                <a:ext uri="{FF2B5EF4-FFF2-40B4-BE49-F238E27FC236}">
                  <a16:creationId xmlns:a16="http://schemas.microsoft.com/office/drawing/2014/main" id="{D3725C84-63F7-43AE-AC5E-C97A76C3BC4F}"/>
                </a:ext>
              </a:extLst>
            </p:cNvPr>
            <p:cNvSpPr>
              <a:spLocks/>
            </p:cNvSpPr>
            <p:nvPr/>
          </p:nvSpPr>
          <p:spPr bwMode="auto">
            <a:xfrm>
              <a:off x="2685" y="2171"/>
              <a:ext cx="14" cy="15"/>
            </a:xfrm>
            <a:custGeom>
              <a:avLst/>
              <a:gdLst>
                <a:gd name="T0" fmla="*/ 1 w 28"/>
                <a:gd name="T1" fmla="*/ 1 h 30"/>
                <a:gd name="T2" fmla="*/ 1 w 28"/>
                <a:gd name="T3" fmla="*/ 1 h 30"/>
                <a:gd name="T4" fmla="*/ 1 w 28"/>
                <a:gd name="T5" fmla="*/ 1 h 30"/>
                <a:gd name="T6" fmla="*/ 1 w 28"/>
                <a:gd name="T7" fmla="*/ 1 h 30"/>
                <a:gd name="T8" fmla="*/ 1 w 28"/>
                <a:gd name="T9" fmla="*/ 1 h 30"/>
                <a:gd name="T10" fmla="*/ 1 w 28"/>
                <a:gd name="T11" fmla="*/ 1 h 30"/>
                <a:gd name="T12" fmla="*/ 1 w 28"/>
                <a:gd name="T13" fmla="*/ 1 h 30"/>
                <a:gd name="T14" fmla="*/ 0 w 28"/>
                <a:gd name="T15" fmla="*/ 1 h 30"/>
                <a:gd name="T16" fmla="*/ 0 w 28"/>
                <a:gd name="T17" fmla="*/ 1 h 30"/>
                <a:gd name="T18" fmla="*/ 0 w 28"/>
                <a:gd name="T19" fmla="*/ 1 h 30"/>
                <a:gd name="T20" fmla="*/ 1 w 28"/>
                <a:gd name="T21" fmla="*/ 1 h 30"/>
                <a:gd name="T22" fmla="*/ 1 w 28"/>
                <a:gd name="T23" fmla="*/ 1 h 30"/>
                <a:gd name="T24" fmla="*/ 1 w 28"/>
                <a:gd name="T25" fmla="*/ 1 h 30"/>
                <a:gd name="T26" fmla="*/ 1 w 28"/>
                <a:gd name="T27" fmla="*/ 1 h 30"/>
                <a:gd name="T28" fmla="*/ 1 w 28"/>
                <a:gd name="T29" fmla="*/ 1 h 30"/>
                <a:gd name="T30" fmla="*/ 1 w 28"/>
                <a:gd name="T31" fmla="*/ 0 h 30"/>
                <a:gd name="T32" fmla="*/ 1 w 28"/>
                <a:gd name="T33" fmla="*/ 0 h 30"/>
                <a:gd name="T34" fmla="*/ 1 w 28"/>
                <a:gd name="T35" fmla="*/ 0 h 30"/>
                <a:gd name="T36" fmla="*/ 1 w 28"/>
                <a:gd name="T37" fmla="*/ 1 h 30"/>
                <a:gd name="T38" fmla="*/ 1 w 28"/>
                <a:gd name="T39" fmla="*/ 1 h 30"/>
                <a:gd name="T40" fmla="*/ 1 w 28"/>
                <a:gd name="T41" fmla="*/ 1 h 30"/>
                <a:gd name="T42" fmla="*/ 1 w 28"/>
                <a:gd name="T43" fmla="*/ 1 h 30"/>
                <a:gd name="T44" fmla="*/ 1 w 28"/>
                <a:gd name="T45" fmla="*/ 1 h 30"/>
                <a:gd name="T46" fmla="*/ 1 w 28"/>
                <a:gd name="T47" fmla="*/ 1 h 30"/>
                <a:gd name="T48" fmla="*/ 1 w 28"/>
                <a:gd name="T49" fmla="*/ 1 h 30"/>
                <a:gd name="T50" fmla="*/ 1 w 28"/>
                <a:gd name="T51" fmla="*/ 1 h 30"/>
                <a:gd name="T52" fmla="*/ 1 w 28"/>
                <a:gd name="T53" fmla="*/ 1 h 30"/>
                <a:gd name="T54" fmla="*/ 1 w 28"/>
                <a:gd name="T55" fmla="*/ 1 h 30"/>
                <a:gd name="T56" fmla="*/ 1 w 28"/>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30"/>
                <a:gd name="T89" fmla="*/ 28 w 28"/>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30">
                  <a:moveTo>
                    <a:pt x="13" y="30"/>
                  </a:moveTo>
                  <a:lnTo>
                    <a:pt x="11" y="30"/>
                  </a:lnTo>
                  <a:lnTo>
                    <a:pt x="9" y="29"/>
                  </a:lnTo>
                  <a:lnTo>
                    <a:pt x="5" y="28"/>
                  </a:lnTo>
                  <a:lnTo>
                    <a:pt x="3" y="25"/>
                  </a:lnTo>
                  <a:lnTo>
                    <a:pt x="2" y="23"/>
                  </a:lnTo>
                  <a:lnTo>
                    <a:pt x="1" y="21"/>
                  </a:lnTo>
                  <a:lnTo>
                    <a:pt x="0" y="18"/>
                  </a:lnTo>
                  <a:lnTo>
                    <a:pt x="0" y="15"/>
                  </a:lnTo>
                  <a:lnTo>
                    <a:pt x="0" y="13"/>
                  </a:lnTo>
                  <a:lnTo>
                    <a:pt x="1" y="9"/>
                  </a:lnTo>
                  <a:lnTo>
                    <a:pt x="2" y="7"/>
                  </a:lnTo>
                  <a:lnTo>
                    <a:pt x="3" y="5"/>
                  </a:lnTo>
                  <a:lnTo>
                    <a:pt x="5" y="3"/>
                  </a:lnTo>
                  <a:lnTo>
                    <a:pt x="9" y="1"/>
                  </a:lnTo>
                  <a:lnTo>
                    <a:pt x="11" y="0"/>
                  </a:lnTo>
                  <a:lnTo>
                    <a:pt x="13" y="0"/>
                  </a:lnTo>
                  <a:lnTo>
                    <a:pt x="17" y="0"/>
                  </a:lnTo>
                  <a:lnTo>
                    <a:pt x="19" y="1"/>
                  </a:lnTo>
                  <a:lnTo>
                    <a:pt x="23" y="3"/>
                  </a:lnTo>
                  <a:lnTo>
                    <a:pt x="25" y="5"/>
                  </a:lnTo>
                  <a:lnTo>
                    <a:pt x="26" y="7"/>
                  </a:lnTo>
                  <a:lnTo>
                    <a:pt x="27" y="9"/>
                  </a:lnTo>
                  <a:lnTo>
                    <a:pt x="28" y="13"/>
                  </a:lnTo>
                  <a:lnTo>
                    <a:pt x="28" y="15"/>
                  </a:lnTo>
                  <a:lnTo>
                    <a:pt x="27" y="21"/>
                  </a:lnTo>
                  <a:lnTo>
                    <a:pt x="25" y="25"/>
                  </a:lnTo>
                  <a:lnTo>
                    <a:pt x="19" y="29"/>
                  </a:lnTo>
                  <a:lnTo>
                    <a:pt x="13"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89" name="Freeform 105">
              <a:extLst>
                <a:ext uri="{FF2B5EF4-FFF2-40B4-BE49-F238E27FC236}">
                  <a16:creationId xmlns:a16="http://schemas.microsoft.com/office/drawing/2014/main" id="{A2768FCE-EC43-4C71-AA2F-EE7D9B15B85A}"/>
                </a:ext>
              </a:extLst>
            </p:cNvPr>
            <p:cNvSpPr>
              <a:spLocks/>
            </p:cNvSpPr>
            <p:nvPr/>
          </p:nvSpPr>
          <p:spPr bwMode="auto">
            <a:xfrm>
              <a:off x="2539" y="2259"/>
              <a:ext cx="29" cy="30"/>
            </a:xfrm>
            <a:custGeom>
              <a:avLst/>
              <a:gdLst>
                <a:gd name="T0" fmla="*/ 0 w 60"/>
                <a:gd name="T1" fmla="*/ 1 h 60"/>
                <a:gd name="T2" fmla="*/ 0 w 60"/>
                <a:gd name="T3" fmla="*/ 1 h 60"/>
                <a:gd name="T4" fmla="*/ 0 w 60"/>
                <a:gd name="T5" fmla="*/ 1 h 60"/>
                <a:gd name="T6" fmla="*/ 0 w 60"/>
                <a:gd name="T7" fmla="*/ 1 h 60"/>
                <a:gd name="T8" fmla="*/ 0 w 60"/>
                <a:gd name="T9" fmla="*/ 1 h 60"/>
                <a:gd name="T10" fmla="*/ 0 w 60"/>
                <a:gd name="T11" fmla="*/ 1 h 60"/>
                <a:gd name="T12" fmla="*/ 0 w 60"/>
                <a:gd name="T13" fmla="*/ 1 h 60"/>
                <a:gd name="T14" fmla="*/ 0 w 60"/>
                <a:gd name="T15" fmla="*/ 1 h 60"/>
                <a:gd name="T16" fmla="*/ 0 w 60"/>
                <a:gd name="T17" fmla="*/ 0 h 60"/>
                <a:gd name="T18" fmla="*/ 0 w 60"/>
                <a:gd name="T19" fmla="*/ 1 h 60"/>
                <a:gd name="T20" fmla="*/ 0 w 60"/>
                <a:gd name="T21" fmla="*/ 1 h 60"/>
                <a:gd name="T22" fmla="*/ 0 w 60"/>
                <a:gd name="T23" fmla="*/ 1 h 60"/>
                <a:gd name="T24" fmla="*/ 0 w 60"/>
                <a:gd name="T25" fmla="*/ 1 h 60"/>
                <a:gd name="T26" fmla="*/ 0 w 60"/>
                <a:gd name="T27" fmla="*/ 1 h 60"/>
                <a:gd name="T28" fmla="*/ 0 w 60"/>
                <a:gd name="T29" fmla="*/ 1 h 60"/>
                <a:gd name="T30" fmla="*/ 0 w 60"/>
                <a:gd name="T31" fmla="*/ 1 h 60"/>
                <a:gd name="T32" fmla="*/ 0 w 60"/>
                <a:gd name="T33" fmla="*/ 1 h 60"/>
                <a:gd name="T34" fmla="*/ 0 w 60"/>
                <a:gd name="T35" fmla="*/ 1 h 60"/>
                <a:gd name="T36" fmla="*/ 0 w 60"/>
                <a:gd name="T37" fmla="*/ 1 h 60"/>
                <a:gd name="T38" fmla="*/ 0 w 60"/>
                <a:gd name="T39" fmla="*/ 1 h 60"/>
                <a:gd name="T40" fmla="*/ 0 w 60"/>
                <a:gd name="T41" fmla="*/ 1 h 60"/>
                <a:gd name="T42" fmla="*/ 0 w 60"/>
                <a:gd name="T43" fmla="*/ 1 h 60"/>
                <a:gd name="T44" fmla="*/ 0 w 60"/>
                <a:gd name="T45" fmla="*/ 1 h 60"/>
                <a:gd name="T46" fmla="*/ 0 w 60"/>
                <a:gd name="T47" fmla="*/ 1 h 60"/>
                <a:gd name="T48" fmla="*/ 0 w 60"/>
                <a:gd name="T49" fmla="*/ 1 h 60"/>
                <a:gd name="T50" fmla="*/ 0 w 60"/>
                <a:gd name="T51" fmla="*/ 1 h 60"/>
                <a:gd name="T52" fmla="*/ 0 w 60"/>
                <a:gd name="T53" fmla="*/ 1 h 60"/>
                <a:gd name="T54" fmla="*/ 0 w 60"/>
                <a:gd name="T55" fmla="*/ 1 h 60"/>
                <a:gd name="T56" fmla="*/ 0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9"/>
                  </a:lnTo>
                  <a:lnTo>
                    <a:pt x="54" y="13"/>
                  </a:lnTo>
                  <a:lnTo>
                    <a:pt x="51" y="8"/>
                  </a:lnTo>
                  <a:lnTo>
                    <a:pt x="46" y="5"/>
                  </a:lnTo>
                  <a:lnTo>
                    <a:pt x="42" y="3"/>
                  </a:lnTo>
                  <a:lnTo>
                    <a:pt x="36" y="1"/>
                  </a:lnTo>
                  <a:lnTo>
                    <a:pt x="30" y="0"/>
                  </a:lnTo>
                  <a:lnTo>
                    <a:pt x="18" y="3"/>
                  </a:lnTo>
                  <a:lnTo>
                    <a:pt x="8" y="8"/>
                  </a:lnTo>
                  <a:lnTo>
                    <a:pt x="2" y="19"/>
                  </a:lnTo>
                  <a:lnTo>
                    <a:pt x="0" y="30"/>
                  </a:lnTo>
                  <a:lnTo>
                    <a:pt x="1" y="36"/>
                  </a:lnTo>
                  <a:lnTo>
                    <a:pt x="2" y="42"/>
                  </a:lnTo>
                  <a:lnTo>
                    <a:pt x="5" y="46"/>
                  </a:lnTo>
                  <a:lnTo>
                    <a:pt x="8" y="51"/>
                  </a:lnTo>
                  <a:lnTo>
                    <a:pt x="13" y="54"/>
                  </a:lnTo>
                  <a:lnTo>
                    <a:pt x="18" y="58"/>
                  </a:lnTo>
                  <a:lnTo>
                    <a:pt x="24" y="59"/>
                  </a:lnTo>
                  <a:lnTo>
                    <a:pt x="30" y="60"/>
                  </a:lnTo>
                  <a:lnTo>
                    <a:pt x="36" y="59"/>
                  </a:lnTo>
                  <a:lnTo>
                    <a:pt x="42" y="58"/>
                  </a:lnTo>
                  <a:lnTo>
                    <a:pt x="46" y="54"/>
                  </a:lnTo>
                  <a:lnTo>
                    <a:pt x="51" y="51"/>
                  </a:lnTo>
                  <a:lnTo>
                    <a:pt x="54"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0" name="Freeform 106">
              <a:extLst>
                <a:ext uri="{FF2B5EF4-FFF2-40B4-BE49-F238E27FC236}">
                  <a16:creationId xmlns:a16="http://schemas.microsoft.com/office/drawing/2014/main" id="{750697F2-E353-4C4E-96E1-A8059162BCDF}"/>
                </a:ext>
              </a:extLst>
            </p:cNvPr>
            <p:cNvSpPr>
              <a:spLocks/>
            </p:cNvSpPr>
            <p:nvPr/>
          </p:nvSpPr>
          <p:spPr bwMode="auto">
            <a:xfrm>
              <a:off x="2546" y="226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9"/>
                  </a:lnTo>
                  <a:lnTo>
                    <a:pt x="7" y="27"/>
                  </a:lnTo>
                  <a:lnTo>
                    <a:pt x="5" y="26"/>
                  </a:lnTo>
                  <a:lnTo>
                    <a:pt x="2" y="23"/>
                  </a:lnTo>
                  <a:lnTo>
                    <a:pt x="1" y="20"/>
                  </a:lnTo>
                  <a:lnTo>
                    <a:pt x="0" y="18"/>
                  </a:lnTo>
                  <a:lnTo>
                    <a:pt x="0" y="15"/>
                  </a:lnTo>
                  <a:lnTo>
                    <a:pt x="0" y="12"/>
                  </a:lnTo>
                  <a:lnTo>
                    <a:pt x="1" y="9"/>
                  </a:lnTo>
                  <a:lnTo>
                    <a:pt x="2" y="7"/>
                  </a:lnTo>
                  <a:lnTo>
                    <a:pt x="5" y="5"/>
                  </a:lnTo>
                  <a:lnTo>
                    <a:pt x="7" y="3"/>
                  </a:lnTo>
                  <a:lnTo>
                    <a:pt x="9" y="1"/>
                  </a:lnTo>
                  <a:lnTo>
                    <a:pt x="12" y="0"/>
                  </a:lnTo>
                  <a:lnTo>
                    <a:pt x="15" y="0"/>
                  </a:lnTo>
                  <a:lnTo>
                    <a:pt x="17" y="0"/>
                  </a:lnTo>
                  <a:lnTo>
                    <a:pt x="21" y="1"/>
                  </a:lnTo>
                  <a:lnTo>
                    <a:pt x="23" y="3"/>
                  </a:lnTo>
                  <a:lnTo>
                    <a:pt x="25" y="5"/>
                  </a:lnTo>
                  <a:lnTo>
                    <a:pt x="27" y="7"/>
                  </a:lnTo>
                  <a:lnTo>
                    <a:pt x="29" y="9"/>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1" name="Freeform 107">
              <a:extLst>
                <a:ext uri="{FF2B5EF4-FFF2-40B4-BE49-F238E27FC236}">
                  <a16:creationId xmlns:a16="http://schemas.microsoft.com/office/drawing/2014/main" id="{749721F2-3444-40B4-B97F-7DAC6C9457C6}"/>
                </a:ext>
              </a:extLst>
            </p:cNvPr>
            <p:cNvSpPr>
              <a:spLocks/>
            </p:cNvSpPr>
            <p:nvPr/>
          </p:nvSpPr>
          <p:spPr bwMode="auto">
            <a:xfrm>
              <a:off x="2416" y="2291"/>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8" y="24"/>
                  </a:lnTo>
                  <a:lnTo>
                    <a:pt x="57" y="18"/>
                  </a:lnTo>
                  <a:lnTo>
                    <a:pt x="54" y="13"/>
                  </a:lnTo>
                  <a:lnTo>
                    <a:pt x="50" y="9"/>
                  </a:lnTo>
                  <a:lnTo>
                    <a:pt x="46" y="5"/>
                  </a:lnTo>
                  <a:lnTo>
                    <a:pt x="41" y="2"/>
                  </a:lnTo>
                  <a:lnTo>
                    <a:pt x="35" y="1"/>
                  </a:lnTo>
                  <a:lnTo>
                    <a:pt x="30" y="0"/>
                  </a:lnTo>
                  <a:lnTo>
                    <a:pt x="18" y="2"/>
                  </a:lnTo>
                  <a:lnTo>
                    <a:pt x="9" y="9"/>
                  </a:lnTo>
                  <a:lnTo>
                    <a:pt x="2" y="18"/>
                  </a:lnTo>
                  <a:lnTo>
                    <a:pt x="0" y="30"/>
                  </a:lnTo>
                  <a:lnTo>
                    <a:pt x="1" y="35"/>
                  </a:lnTo>
                  <a:lnTo>
                    <a:pt x="2" y="41"/>
                  </a:lnTo>
                  <a:lnTo>
                    <a:pt x="4" y="47"/>
                  </a:lnTo>
                  <a:lnTo>
                    <a:pt x="8" y="51"/>
                  </a:lnTo>
                  <a:lnTo>
                    <a:pt x="12" y="55"/>
                  </a:lnTo>
                  <a:lnTo>
                    <a:pt x="18" y="57"/>
                  </a:lnTo>
                  <a:lnTo>
                    <a:pt x="24" y="59"/>
                  </a:lnTo>
                  <a:lnTo>
                    <a:pt x="30" y="59"/>
                  </a:lnTo>
                  <a:lnTo>
                    <a:pt x="35" y="59"/>
                  </a:lnTo>
                  <a:lnTo>
                    <a:pt x="41" y="57"/>
                  </a:lnTo>
                  <a:lnTo>
                    <a:pt x="46" y="55"/>
                  </a:lnTo>
                  <a:lnTo>
                    <a:pt x="50" y="51"/>
                  </a:lnTo>
                  <a:lnTo>
                    <a:pt x="54" y="47"/>
                  </a:lnTo>
                  <a:lnTo>
                    <a:pt x="57" y="41"/>
                  </a:lnTo>
                  <a:lnTo>
                    <a:pt x="58"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2" name="Freeform 108">
              <a:extLst>
                <a:ext uri="{FF2B5EF4-FFF2-40B4-BE49-F238E27FC236}">
                  <a16:creationId xmlns:a16="http://schemas.microsoft.com/office/drawing/2014/main" id="{36090E67-A3E5-40D1-8572-A1BEFDA2FAE7}"/>
                </a:ext>
              </a:extLst>
            </p:cNvPr>
            <p:cNvSpPr>
              <a:spLocks/>
            </p:cNvSpPr>
            <p:nvPr/>
          </p:nvSpPr>
          <p:spPr bwMode="auto">
            <a:xfrm>
              <a:off x="2423" y="2298"/>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1" y="30"/>
                  </a:lnTo>
                  <a:lnTo>
                    <a:pt x="9" y="28"/>
                  </a:lnTo>
                  <a:lnTo>
                    <a:pt x="7" y="27"/>
                  </a:lnTo>
                  <a:lnTo>
                    <a:pt x="4" y="25"/>
                  </a:lnTo>
                  <a:lnTo>
                    <a:pt x="2" y="23"/>
                  </a:lnTo>
                  <a:lnTo>
                    <a:pt x="1" y="20"/>
                  </a:lnTo>
                  <a:lnTo>
                    <a:pt x="0" y="18"/>
                  </a:lnTo>
                  <a:lnTo>
                    <a:pt x="0" y="15"/>
                  </a:lnTo>
                  <a:lnTo>
                    <a:pt x="0" y="12"/>
                  </a:lnTo>
                  <a:lnTo>
                    <a:pt x="1" y="9"/>
                  </a:lnTo>
                  <a:lnTo>
                    <a:pt x="2" y="6"/>
                  </a:lnTo>
                  <a:lnTo>
                    <a:pt x="4" y="4"/>
                  </a:lnTo>
                  <a:lnTo>
                    <a:pt x="7" y="3"/>
                  </a:lnTo>
                  <a:lnTo>
                    <a:pt x="9" y="1"/>
                  </a:lnTo>
                  <a:lnTo>
                    <a:pt x="11" y="0"/>
                  </a:lnTo>
                  <a:lnTo>
                    <a:pt x="15" y="0"/>
                  </a:lnTo>
                  <a:lnTo>
                    <a:pt x="17" y="0"/>
                  </a:lnTo>
                  <a:lnTo>
                    <a:pt x="20" y="1"/>
                  </a:lnTo>
                  <a:lnTo>
                    <a:pt x="23" y="3"/>
                  </a:lnTo>
                  <a:lnTo>
                    <a:pt x="25" y="4"/>
                  </a:lnTo>
                  <a:lnTo>
                    <a:pt x="26" y="6"/>
                  </a:lnTo>
                  <a:lnTo>
                    <a:pt x="28" y="9"/>
                  </a:lnTo>
                  <a:lnTo>
                    <a:pt x="30" y="12"/>
                  </a:lnTo>
                  <a:lnTo>
                    <a:pt x="30" y="15"/>
                  </a:lnTo>
                  <a:lnTo>
                    <a:pt x="28" y="20"/>
                  </a:lnTo>
                  <a:lnTo>
                    <a:pt x="25" y="25"/>
                  </a:lnTo>
                  <a:lnTo>
                    <a:pt x="20" y="28"/>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3" name="Freeform 109">
              <a:extLst>
                <a:ext uri="{FF2B5EF4-FFF2-40B4-BE49-F238E27FC236}">
                  <a16:creationId xmlns:a16="http://schemas.microsoft.com/office/drawing/2014/main" id="{B8E716F0-A440-49D9-A84A-C9F154C1C5D1}"/>
                </a:ext>
              </a:extLst>
            </p:cNvPr>
            <p:cNvSpPr>
              <a:spLocks/>
            </p:cNvSpPr>
            <p:nvPr/>
          </p:nvSpPr>
          <p:spPr bwMode="auto">
            <a:xfrm>
              <a:off x="2344" y="2212"/>
              <a:ext cx="30" cy="29"/>
            </a:xfrm>
            <a:custGeom>
              <a:avLst/>
              <a:gdLst>
                <a:gd name="T0" fmla="*/ 1 w 60"/>
                <a:gd name="T1" fmla="*/ 1 h 57"/>
                <a:gd name="T2" fmla="*/ 1 w 60"/>
                <a:gd name="T3" fmla="*/ 1 h 57"/>
                <a:gd name="T4" fmla="*/ 1 w 60"/>
                <a:gd name="T5" fmla="*/ 1 h 57"/>
                <a:gd name="T6" fmla="*/ 1 w 60"/>
                <a:gd name="T7" fmla="*/ 1 h 57"/>
                <a:gd name="T8" fmla="*/ 1 w 60"/>
                <a:gd name="T9" fmla="*/ 1 h 57"/>
                <a:gd name="T10" fmla="*/ 1 w 60"/>
                <a:gd name="T11" fmla="*/ 1 h 57"/>
                <a:gd name="T12" fmla="*/ 1 w 60"/>
                <a:gd name="T13" fmla="*/ 1 h 57"/>
                <a:gd name="T14" fmla="*/ 1 w 60"/>
                <a:gd name="T15" fmla="*/ 0 h 57"/>
                <a:gd name="T16" fmla="*/ 1 w 60"/>
                <a:gd name="T17" fmla="*/ 0 h 57"/>
                <a:gd name="T18" fmla="*/ 1 w 60"/>
                <a:gd name="T19" fmla="*/ 1 h 57"/>
                <a:gd name="T20" fmla="*/ 1 w 60"/>
                <a:gd name="T21" fmla="*/ 1 h 57"/>
                <a:gd name="T22" fmla="*/ 1 w 60"/>
                <a:gd name="T23" fmla="*/ 1 h 57"/>
                <a:gd name="T24" fmla="*/ 0 w 60"/>
                <a:gd name="T25" fmla="*/ 1 h 57"/>
                <a:gd name="T26" fmla="*/ 1 w 60"/>
                <a:gd name="T27" fmla="*/ 1 h 57"/>
                <a:gd name="T28" fmla="*/ 1 w 60"/>
                <a:gd name="T29" fmla="*/ 1 h 57"/>
                <a:gd name="T30" fmla="*/ 1 w 60"/>
                <a:gd name="T31" fmla="*/ 1 h 57"/>
                <a:gd name="T32" fmla="*/ 1 w 60"/>
                <a:gd name="T33" fmla="*/ 1 h 57"/>
                <a:gd name="T34" fmla="*/ 1 w 60"/>
                <a:gd name="T35" fmla="*/ 1 h 57"/>
                <a:gd name="T36" fmla="*/ 1 w 60"/>
                <a:gd name="T37" fmla="*/ 1 h 57"/>
                <a:gd name="T38" fmla="*/ 1 w 60"/>
                <a:gd name="T39" fmla="*/ 1 h 57"/>
                <a:gd name="T40" fmla="*/ 1 w 60"/>
                <a:gd name="T41" fmla="*/ 1 h 57"/>
                <a:gd name="T42" fmla="*/ 1 w 60"/>
                <a:gd name="T43" fmla="*/ 1 h 57"/>
                <a:gd name="T44" fmla="*/ 1 w 60"/>
                <a:gd name="T45" fmla="*/ 1 h 57"/>
                <a:gd name="T46" fmla="*/ 1 w 60"/>
                <a:gd name="T47" fmla="*/ 1 h 57"/>
                <a:gd name="T48" fmla="*/ 1 w 60"/>
                <a:gd name="T49" fmla="*/ 1 h 57"/>
                <a:gd name="T50" fmla="*/ 1 w 60"/>
                <a:gd name="T51" fmla="*/ 1 h 57"/>
                <a:gd name="T52" fmla="*/ 1 w 60"/>
                <a:gd name="T53" fmla="*/ 1 h 57"/>
                <a:gd name="T54" fmla="*/ 1 w 60"/>
                <a:gd name="T55" fmla="*/ 1 h 57"/>
                <a:gd name="T56" fmla="*/ 1 w 60"/>
                <a:gd name="T57" fmla="*/ 1 h 5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7"/>
                <a:gd name="T89" fmla="*/ 60 w 60"/>
                <a:gd name="T90" fmla="*/ 57 h 5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7">
                  <a:moveTo>
                    <a:pt x="60" y="27"/>
                  </a:moveTo>
                  <a:lnTo>
                    <a:pt x="59" y="23"/>
                  </a:lnTo>
                  <a:lnTo>
                    <a:pt x="57" y="17"/>
                  </a:lnTo>
                  <a:lnTo>
                    <a:pt x="54" y="12"/>
                  </a:lnTo>
                  <a:lnTo>
                    <a:pt x="50" y="8"/>
                  </a:lnTo>
                  <a:lnTo>
                    <a:pt x="46" y="4"/>
                  </a:lnTo>
                  <a:lnTo>
                    <a:pt x="41" y="2"/>
                  </a:lnTo>
                  <a:lnTo>
                    <a:pt x="35" y="0"/>
                  </a:lnTo>
                  <a:lnTo>
                    <a:pt x="30" y="0"/>
                  </a:lnTo>
                  <a:lnTo>
                    <a:pt x="18" y="2"/>
                  </a:lnTo>
                  <a:lnTo>
                    <a:pt x="9" y="8"/>
                  </a:lnTo>
                  <a:lnTo>
                    <a:pt x="2" y="17"/>
                  </a:lnTo>
                  <a:lnTo>
                    <a:pt x="0" y="27"/>
                  </a:lnTo>
                  <a:lnTo>
                    <a:pt x="1" y="33"/>
                  </a:lnTo>
                  <a:lnTo>
                    <a:pt x="2" y="39"/>
                  </a:lnTo>
                  <a:lnTo>
                    <a:pt x="4" y="45"/>
                  </a:lnTo>
                  <a:lnTo>
                    <a:pt x="8" y="49"/>
                  </a:lnTo>
                  <a:lnTo>
                    <a:pt x="12" y="53"/>
                  </a:lnTo>
                  <a:lnTo>
                    <a:pt x="18" y="55"/>
                  </a:lnTo>
                  <a:lnTo>
                    <a:pt x="24" y="57"/>
                  </a:lnTo>
                  <a:lnTo>
                    <a:pt x="30" y="57"/>
                  </a:lnTo>
                  <a:lnTo>
                    <a:pt x="35" y="57"/>
                  </a:lnTo>
                  <a:lnTo>
                    <a:pt x="41" y="55"/>
                  </a:lnTo>
                  <a:lnTo>
                    <a:pt x="46" y="53"/>
                  </a:lnTo>
                  <a:lnTo>
                    <a:pt x="50" y="49"/>
                  </a:lnTo>
                  <a:lnTo>
                    <a:pt x="54" y="45"/>
                  </a:lnTo>
                  <a:lnTo>
                    <a:pt x="57" y="39"/>
                  </a:lnTo>
                  <a:lnTo>
                    <a:pt x="59" y="33"/>
                  </a:lnTo>
                  <a:lnTo>
                    <a:pt x="60" y="27"/>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4" name="Freeform 110">
              <a:extLst>
                <a:ext uri="{FF2B5EF4-FFF2-40B4-BE49-F238E27FC236}">
                  <a16:creationId xmlns:a16="http://schemas.microsoft.com/office/drawing/2014/main" id="{04D48C89-A6ED-49E0-94B2-FB3704C5550D}"/>
                </a:ext>
              </a:extLst>
            </p:cNvPr>
            <p:cNvSpPr>
              <a:spLocks/>
            </p:cNvSpPr>
            <p:nvPr/>
          </p:nvSpPr>
          <p:spPr bwMode="auto">
            <a:xfrm>
              <a:off x="2351" y="2219"/>
              <a:ext cx="15" cy="14"/>
            </a:xfrm>
            <a:custGeom>
              <a:avLst/>
              <a:gdLst>
                <a:gd name="T0" fmla="*/ 1 w 30"/>
                <a:gd name="T1" fmla="*/ 1 h 27"/>
                <a:gd name="T2" fmla="*/ 1 w 30"/>
                <a:gd name="T3" fmla="*/ 1 h 27"/>
                <a:gd name="T4" fmla="*/ 1 w 30"/>
                <a:gd name="T5" fmla="*/ 1 h 27"/>
                <a:gd name="T6" fmla="*/ 1 w 30"/>
                <a:gd name="T7" fmla="*/ 1 h 27"/>
                <a:gd name="T8" fmla="*/ 1 w 30"/>
                <a:gd name="T9" fmla="*/ 1 h 27"/>
                <a:gd name="T10" fmla="*/ 1 w 30"/>
                <a:gd name="T11" fmla="*/ 1 h 27"/>
                <a:gd name="T12" fmla="*/ 1 w 30"/>
                <a:gd name="T13" fmla="*/ 1 h 27"/>
                <a:gd name="T14" fmla="*/ 0 w 30"/>
                <a:gd name="T15" fmla="*/ 1 h 27"/>
                <a:gd name="T16" fmla="*/ 0 w 30"/>
                <a:gd name="T17" fmla="*/ 1 h 27"/>
                <a:gd name="T18" fmla="*/ 0 w 30"/>
                <a:gd name="T19" fmla="*/ 1 h 27"/>
                <a:gd name="T20" fmla="*/ 1 w 30"/>
                <a:gd name="T21" fmla="*/ 1 h 27"/>
                <a:gd name="T22" fmla="*/ 1 w 30"/>
                <a:gd name="T23" fmla="*/ 1 h 27"/>
                <a:gd name="T24" fmla="*/ 1 w 30"/>
                <a:gd name="T25" fmla="*/ 1 h 27"/>
                <a:gd name="T26" fmla="*/ 1 w 30"/>
                <a:gd name="T27" fmla="*/ 1 h 27"/>
                <a:gd name="T28" fmla="*/ 1 w 30"/>
                <a:gd name="T29" fmla="*/ 0 h 27"/>
                <a:gd name="T30" fmla="*/ 1 w 30"/>
                <a:gd name="T31" fmla="*/ 0 h 27"/>
                <a:gd name="T32" fmla="*/ 1 w 30"/>
                <a:gd name="T33" fmla="*/ 0 h 27"/>
                <a:gd name="T34" fmla="*/ 1 w 30"/>
                <a:gd name="T35" fmla="*/ 0 h 27"/>
                <a:gd name="T36" fmla="*/ 1 w 30"/>
                <a:gd name="T37" fmla="*/ 0 h 27"/>
                <a:gd name="T38" fmla="*/ 1 w 30"/>
                <a:gd name="T39" fmla="*/ 1 h 27"/>
                <a:gd name="T40" fmla="*/ 1 w 30"/>
                <a:gd name="T41" fmla="*/ 1 h 27"/>
                <a:gd name="T42" fmla="*/ 1 w 30"/>
                <a:gd name="T43" fmla="*/ 1 h 27"/>
                <a:gd name="T44" fmla="*/ 1 w 30"/>
                <a:gd name="T45" fmla="*/ 1 h 27"/>
                <a:gd name="T46" fmla="*/ 1 w 30"/>
                <a:gd name="T47" fmla="*/ 1 h 27"/>
                <a:gd name="T48" fmla="*/ 1 w 30"/>
                <a:gd name="T49" fmla="*/ 1 h 27"/>
                <a:gd name="T50" fmla="*/ 1 w 30"/>
                <a:gd name="T51" fmla="*/ 1 h 27"/>
                <a:gd name="T52" fmla="*/ 1 w 30"/>
                <a:gd name="T53" fmla="*/ 1 h 27"/>
                <a:gd name="T54" fmla="*/ 1 w 30"/>
                <a:gd name="T55" fmla="*/ 1 h 27"/>
                <a:gd name="T56" fmla="*/ 1 w 30"/>
                <a:gd name="T57" fmla="*/ 1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7"/>
                <a:gd name="T89" fmla="*/ 30 w 30"/>
                <a:gd name="T90" fmla="*/ 27 h 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7">
                  <a:moveTo>
                    <a:pt x="15" y="27"/>
                  </a:moveTo>
                  <a:lnTo>
                    <a:pt x="11" y="27"/>
                  </a:lnTo>
                  <a:lnTo>
                    <a:pt x="9" y="26"/>
                  </a:lnTo>
                  <a:lnTo>
                    <a:pt x="7" y="25"/>
                  </a:lnTo>
                  <a:lnTo>
                    <a:pt x="4" y="23"/>
                  </a:lnTo>
                  <a:lnTo>
                    <a:pt x="2" y="21"/>
                  </a:lnTo>
                  <a:lnTo>
                    <a:pt x="1" y="18"/>
                  </a:lnTo>
                  <a:lnTo>
                    <a:pt x="0" y="16"/>
                  </a:lnTo>
                  <a:lnTo>
                    <a:pt x="0" y="12"/>
                  </a:lnTo>
                  <a:lnTo>
                    <a:pt x="0" y="10"/>
                  </a:lnTo>
                  <a:lnTo>
                    <a:pt x="1" y="7"/>
                  </a:lnTo>
                  <a:lnTo>
                    <a:pt x="2" y="4"/>
                  </a:lnTo>
                  <a:lnTo>
                    <a:pt x="4" y="2"/>
                  </a:lnTo>
                  <a:lnTo>
                    <a:pt x="7" y="1"/>
                  </a:lnTo>
                  <a:lnTo>
                    <a:pt x="9" y="0"/>
                  </a:lnTo>
                  <a:lnTo>
                    <a:pt x="11" y="0"/>
                  </a:lnTo>
                  <a:lnTo>
                    <a:pt x="15" y="0"/>
                  </a:lnTo>
                  <a:lnTo>
                    <a:pt x="17" y="0"/>
                  </a:lnTo>
                  <a:lnTo>
                    <a:pt x="20" y="0"/>
                  </a:lnTo>
                  <a:lnTo>
                    <a:pt x="23" y="1"/>
                  </a:lnTo>
                  <a:lnTo>
                    <a:pt x="25" y="2"/>
                  </a:lnTo>
                  <a:lnTo>
                    <a:pt x="26" y="4"/>
                  </a:lnTo>
                  <a:lnTo>
                    <a:pt x="29" y="7"/>
                  </a:lnTo>
                  <a:lnTo>
                    <a:pt x="30" y="10"/>
                  </a:lnTo>
                  <a:lnTo>
                    <a:pt x="30" y="12"/>
                  </a:lnTo>
                  <a:lnTo>
                    <a:pt x="29" y="18"/>
                  </a:lnTo>
                  <a:lnTo>
                    <a:pt x="25" y="23"/>
                  </a:lnTo>
                  <a:lnTo>
                    <a:pt x="20" y="26"/>
                  </a:lnTo>
                  <a:lnTo>
                    <a:pt x="15" y="27"/>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5" name="Freeform 111">
              <a:extLst>
                <a:ext uri="{FF2B5EF4-FFF2-40B4-BE49-F238E27FC236}">
                  <a16:creationId xmlns:a16="http://schemas.microsoft.com/office/drawing/2014/main" id="{B4A30AFA-C114-45A8-BC46-C882E98D6B3E}"/>
                </a:ext>
              </a:extLst>
            </p:cNvPr>
            <p:cNvSpPr>
              <a:spLocks/>
            </p:cNvSpPr>
            <p:nvPr/>
          </p:nvSpPr>
          <p:spPr bwMode="auto">
            <a:xfrm>
              <a:off x="2458" y="2403"/>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9"/>
                  </a:lnTo>
                  <a:lnTo>
                    <a:pt x="54" y="13"/>
                  </a:lnTo>
                  <a:lnTo>
                    <a:pt x="51" y="8"/>
                  </a:lnTo>
                  <a:lnTo>
                    <a:pt x="46" y="5"/>
                  </a:lnTo>
                  <a:lnTo>
                    <a:pt x="41" y="3"/>
                  </a:lnTo>
                  <a:lnTo>
                    <a:pt x="36" y="1"/>
                  </a:lnTo>
                  <a:lnTo>
                    <a:pt x="30" y="0"/>
                  </a:lnTo>
                  <a:lnTo>
                    <a:pt x="18" y="3"/>
                  </a:lnTo>
                  <a:lnTo>
                    <a:pt x="9" y="8"/>
                  </a:lnTo>
                  <a:lnTo>
                    <a:pt x="2" y="19"/>
                  </a:lnTo>
                  <a:lnTo>
                    <a:pt x="0" y="30"/>
                  </a:lnTo>
                  <a:lnTo>
                    <a:pt x="1" y="36"/>
                  </a:lnTo>
                  <a:lnTo>
                    <a:pt x="2" y="42"/>
                  </a:lnTo>
                  <a:lnTo>
                    <a:pt x="6" y="46"/>
                  </a:lnTo>
                  <a:lnTo>
                    <a:pt x="9" y="51"/>
                  </a:lnTo>
                  <a:lnTo>
                    <a:pt x="14" y="54"/>
                  </a:lnTo>
                  <a:lnTo>
                    <a:pt x="18" y="58"/>
                  </a:lnTo>
                  <a:lnTo>
                    <a:pt x="24" y="59"/>
                  </a:lnTo>
                  <a:lnTo>
                    <a:pt x="30" y="60"/>
                  </a:lnTo>
                  <a:lnTo>
                    <a:pt x="36" y="59"/>
                  </a:lnTo>
                  <a:lnTo>
                    <a:pt x="41" y="58"/>
                  </a:lnTo>
                  <a:lnTo>
                    <a:pt x="46" y="54"/>
                  </a:lnTo>
                  <a:lnTo>
                    <a:pt x="51" y="51"/>
                  </a:lnTo>
                  <a:lnTo>
                    <a:pt x="54"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6" name="Freeform 112">
              <a:extLst>
                <a:ext uri="{FF2B5EF4-FFF2-40B4-BE49-F238E27FC236}">
                  <a16:creationId xmlns:a16="http://schemas.microsoft.com/office/drawing/2014/main" id="{8F35F3DB-05C3-4C63-94BF-EF8499F511A7}"/>
                </a:ext>
              </a:extLst>
            </p:cNvPr>
            <p:cNvSpPr>
              <a:spLocks/>
            </p:cNvSpPr>
            <p:nvPr/>
          </p:nvSpPr>
          <p:spPr bwMode="auto">
            <a:xfrm>
              <a:off x="2466" y="2411"/>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1" y="30"/>
                  </a:lnTo>
                  <a:lnTo>
                    <a:pt x="9" y="29"/>
                  </a:lnTo>
                  <a:lnTo>
                    <a:pt x="7" y="27"/>
                  </a:lnTo>
                  <a:lnTo>
                    <a:pt x="5" y="26"/>
                  </a:lnTo>
                  <a:lnTo>
                    <a:pt x="2" y="23"/>
                  </a:lnTo>
                  <a:lnTo>
                    <a:pt x="1" y="20"/>
                  </a:lnTo>
                  <a:lnTo>
                    <a:pt x="0" y="17"/>
                  </a:lnTo>
                  <a:lnTo>
                    <a:pt x="0" y="15"/>
                  </a:lnTo>
                  <a:lnTo>
                    <a:pt x="0" y="12"/>
                  </a:lnTo>
                  <a:lnTo>
                    <a:pt x="1" y="9"/>
                  </a:lnTo>
                  <a:lnTo>
                    <a:pt x="2" y="7"/>
                  </a:lnTo>
                  <a:lnTo>
                    <a:pt x="5" y="5"/>
                  </a:lnTo>
                  <a:lnTo>
                    <a:pt x="7" y="2"/>
                  </a:lnTo>
                  <a:lnTo>
                    <a:pt x="9" y="1"/>
                  </a:lnTo>
                  <a:lnTo>
                    <a:pt x="11" y="0"/>
                  </a:lnTo>
                  <a:lnTo>
                    <a:pt x="15" y="0"/>
                  </a:lnTo>
                  <a:lnTo>
                    <a:pt x="17" y="0"/>
                  </a:lnTo>
                  <a:lnTo>
                    <a:pt x="21" y="1"/>
                  </a:lnTo>
                  <a:lnTo>
                    <a:pt x="23" y="2"/>
                  </a:lnTo>
                  <a:lnTo>
                    <a:pt x="25" y="5"/>
                  </a:lnTo>
                  <a:lnTo>
                    <a:pt x="26" y="7"/>
                  </a:lnTo>
                  <a:lnTo>
                    <a:pt x="29" y="9"/>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7" name="Freeform 113">
              <a:extLst>
                <a:ext uri="{FF2B5EF4-FFF2-40B4-BE49-F238E27FC236}">
                  <a16:creationId xmlns:a16="http://schemas.microsoft.com/office/drawing/2014/main" id="{B865DEF4-6CB9-4A0B-9C59-A75BF5717980}"/>
                </a:ext>
              </a:extLst>
            </p:cNvPr>
            <p:cNvSpPr>
              <a:spLocks/>
            </p:cNvSpPr>
            <p:nvPr/>
          </p:nvSpPr>
          <p:spPr bwMode="auto">
            <a:xfrm>
              <a:off x="2403" y="2539"/>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0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8"/>
                  </a:lnTo>
                  <a:lnTo>
                    <a:pt x="54" y="14"/>
                  </a:lnTo>
                  <a:lnTo>
                    <a:pt x="51" y="9"/>
                  </a:lnTo>
                  <a:lnTo>
                    <a:pt x="46" y="6"/>
                  </a:lnTo>
                  <a:lnTo>
                    <a:pt x="42" y="2"/>
                  </a:lnTo>
                  <a:lnTo>
                    <a:pt x="36" y="1"/>
                  </a:lnTo>
                  <a:lnTo>
                    <a:pt x="30" y="0"/>
                  </a:lnTo>
                  <a:lnTo>
                    <a:pt x="19" y="2"/>
                  </a:lnTo>
                  <a:lnTo>
                    <a:pt x="8" y="9"/>
                  </a:lnTo>
                  <a:lnTo>
                    <a:pt x="3" y="18"/>
                  </a:lnTo>
                  <a:lnTo>
                    <a:pt x="0" y="30"/>
                  </a:lnTo>
                  <a:lnTo>
                    <a:pt x="0" y="36"/>
                  </a:lnTo>
                  <a:lnTo>
                    <a:pt x="3" y="41"/>
                  </a:lnTo>
                  <a:lnTo>
                    <a:pt x="5" y="46"/>
                  </a:lnTo>
                  <a:lnTo>
                    <a:pt x="8" y="51"/>
                  </a:lnTo>
                  <a:lnTo>
                    <a:pt x="13" y="54"/>
                  </a:lnTo>
                  <a:lnTo>
                    <a:pt x="19" y="58"/>
                  </a:lnTo>
                  <a:lnTo>
                    <a:pt x="24" y="59"/>
                  </a:lnTo>
                  <a:lnTo>
                    <a:pt x="30" y="60"/>
                  </a:lnTo>
                  <a:lnTo>
                    <a:pt x="36" y="59"/>
                  </a:lnTo>
                  <a:lnTo>
                    <a:pt x="42" y="58"/>
                  </a:lnTo>
                  <a:lnTo>
                    <a:pt x="46" y="54"/>
                  </a:lnTo>
                  <a:lnTo>
                    <a:pt x="51" y="51"/>
                  </a:lnTo>
                  <a:lnTo>
                    <a:pt x="54" y="46"/>
                  </a:lnTo>
                  <a:lnTo>
                    <a:pt x="58" y="41"/>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8" name="Freeform 114">
              <a:extLst>
                <a:ext uri="{FF2B5EF4-FFF2-40B4-BE49-F238E27FC236}">
                  <a16:creationId xmlns:a16="http://schemas.microsoft.com/office/drawing/2014/main" id="{10841FFB-DDE8-458A-A074-D81DBCA648C9}"/>
                </a:ext>
              </a:extLst>
            </p:cNvPr>
            <p:cNvSpPr>
              <a:spLocks/>
            </p:cNvSpPr>
            <p:nvPr/>
          </p:nvSpPr>
          <p:spPr bwMode="auto">
            <a:xfrm>
              <a:off x="2410" y="2546"/>
              <a:ext cx="15" cy="15"/>
            </a:xfrm>
            <a:custGeom>
              <a:avLst/>
              <a:gdLst>
                <a:gd name="T0" fmla="*/ 1 w 29"/>
                <a:gd name="T1" fmla="*/ 1 h 30"/>
                <a:gd name="T2" fmla="*/ 1 w 29"/>
                <a:gd name="T3" fmla="*/ 1 h 30"/>
                <a:gd name="T4" fmla="*/ 1 w 29"/>
                <a:gd name="T5" fmla="*/ 1 h 30"/>
                <a:gd name="T6" fmla="*/ 1 w 29"/>
                <a:gd name="T7" fmla="*/ 1 h 30"/>
                <a:gd name="T8" fmla="*/ 1 w 29"/>
                <a:gd name="T9" fmla="*/ 1 h 30"/>
                <a:gd name="T10" fmla="*/ 1 w 29"/>
                <a:gd name="T11" fmla="*/ 1 h 30"/>
                <a:gd name="T12" fmla="*/ 1 w 29"/>
                <a:gd name="T13" fmla="*/ 1 h 30"/>
                <a:gd name="T14" fmla="*/ 0 w 29"/>
                <a:gd name="T15" fmla="*/ 1 h 30"/>
                <a:gd name="T16" fmla="*/ 0 w 29"/>
                <a:gd name="T17" fmla="*/ 1 h 30"/>
                <a:gd name="T18" fmla="*/ 0 w 29"/>
                <a:gd name="T19" fmla="*/ 1 h 30"/>
                <a:gd name="T20" fmla="*/ 1 w 29"/>
                <a:gd name="T21" fmla="*/ 1 h 30"/>
                <a:gd name="T22" fmla="*/ 1 w 29"/>
                <a:gd name="T23" fmla="*/ 1 h 30"/>
                <a:gd name="T24" fmla="*/ 1 w 29"/>
                <a:gd name="T25" fmla="*/ 1 h 30"/>
                <a:gd name="T26" fmla="*/ 1 w 29"/>
                <a:gd name="T27" fmla="*/ 1 h 30"/>
                <a:gd name="T28" fmla="*/ 1 w 29"/>
                <a:gd name="T29" fmla="*/ 1 h 30"/>
                <a:gd name="T30" fmla="*/ 1 w 29"/>
                <a:gd name="T31" fmla="*/ 0 h 30"/>
                <a:gd name="T32" fmla="*/ 1 w 29"/>
                <a:gd name="T33" fmla="*/ 0 h 30"/>
                <a:gd name="T34" fmla="*/ 1 w 29"/>
                <a:gd name="T35" fmla="*/ 0 h 30"/>
                <a:gd name="T36" fmla="*/ 1 w 29"/>
                <a:gd name="T37" fmla="*/ 1 h 30"/>
                <a:gd name="T38" fmla="*/ 1 w 29"/>
                <a:gd name="T39" fmla="*/ 1 h 30"/>
                <a:gd name="T40" fmla="*/ 1 w 29"/>
                <a:gd name="T41" fmla="*/ 1 h 30"/>
                <a:gd name="T42" fmla="*/ 1 w 29"/>
                <a:gd name="T43" fmla="*/ 1 h 30"/>
                <a:gd name="T44" fmla="*/ 1 w 29"/>
                <a:gd name="T45" fmla="*/ 1 h 30"/>
                <a:gd name="T46" fmla="*/ 1 w 29"/>
                <a:gd name="T47" fmla="*/ 1 h 30"/>
                <a:gd name="T48" fmla="*/ 1 w 29"/>
                <a:gd name="T49" fmla="*/ 1 h 30"/>
                <a:gd name="T50" fmla="*/ 1 w 29"/>
                <a:gd name="T51" fmla="*/ 1 h 30"/>
                <a:gd name="T52" fmla="*/ 1 w 29"/>
                <a:gd name="T53" fmla="*/ 1 h 30"/>
                <a:gd name="T54" fmla="*/ 1 w 29"/>
                <a:gd name="T55" fmla="*/ 1 h 30"/>
                <a:gd name="T56" fmla="*/ 1 w 29"/>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30"/>
                <a:gd name="T89" fmla="*/ 29 w 29"/>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30">
                  <a:moveTo>
                    <a:pt x="15" y="30"/>
                  </a:moveTo>
                  <a:lnTo>
                    <a:pt x="12" y="30"/>
                  </a:lnTo>
                  <a:lnTo>
                    <a:pt x="9" y="29"/>
                  </a:lnTo>
                  <a:lnTo>
                    <a:pt x="7" y="26"/>
                  </a:lnTo>
                  <a:lnTo>
                    <a:pt x="5" y="25"/>
                  </a:lnTo>
                  <a:lnTo>
                    <a:pt x="3" y="23"/>
                  </a:lnTo>
                  <a:lnTo>
                    <a:pt x="1" y="21"/>
                  </a:lnTo>
                  <a:lnTo>
                    <a:pt x="0" y="17"/>
                  </a:lnTo>
                  <a:lnTo>
                    <a:pt x="0" y="15"/>
                  </a:lnTo>
                  <a:lnTo>
                    <a:pt x="0" y="12"/>
                  </a:lnTo>
                  <a:lnTo>
                    <a:pt x="1" y="9"/>
                  </a:lnTo>
                  <a:lnTo>
                    <a:pt x="3" y="7"/>
                  </a:lnTo>
                  <a:lnTo>
                    <a:pt x="5" y="5"/>
                  </a:lnTo>
                  <a:lnTo>
                    <a:pt x="7" y="2"/>
                  </a:lnTo>
                  <a:lnTo>
                    <a:pt x="9" y="1"/>
                  </a:lnTo>
                  <a:lnTo>
                    <a:pt x="12" y="0"/>
                  </a:lnTo>
                  <a:lnTo>
                    <a:pt x="15" y="0"/>
                  </a:lnTo>
                  <a:lnTo>
                    <a:pt x="17" y="0"/>
                  </a:lnTo>
                  <a:lnTo>
                    <a:pt x="21" y="1"/>
                  </a:lnTo>
                  <a:lnTo>
                    <a:pt x="23" y="2"/>
                  </a:lnTo>
                  <a:lnTo>
                    <a:pt x="26" y="5"/>
                  </a:lnTo>
                  <a:lnTo>
                    <a:pt x="27" y="7"/>
                  </a:lnTo>
                  <a:lnTo>
                    <a:pt x="28" y="9"/>
                  </a:lnTo>
                  <a:lnTo>
                    <a:pt x="29" y="12"/>
                  </a:lnTo>
                  <a:lnTo>
                    <a:pt x="29" y="15"/>
                  </a:lnTo>
                  <a:lnTo>
                    <a:pt x="28" y="21"/>
                  </a:lnTo>
                  <a:lnTo>
                    <a:pt x="26" y="25"/>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99" name="Freeform 115">
              <a:extLst>
                <a:ext uri="{FF2B5EF4-FFF2-40B4-BE49-F238E27FC236}">
                  <a16:creationId xmlns:a16="http://schemas.microsoft.com/office/drawing/2014/main" id="{34D4AB73-88C6-4AE7-B83F-41B3CB8EFA89}"/>
                </a:ext>
              </a:extLst>
            </p:cNvPr>
            <p:cNvSpPr>
              <a:spLocks/>
            </p:cNvSpPr>
            <p:nvPr/>
          </p:nvSpPr>
          <p:spPr bwMode="auto">
            <a:xfrm>
              <a:off x="2480" y="2665"/>
              <a:ext cx="30" cy="29"/>
            </a:xfrm>
            <a:custGeom>
              <a:avLst/>
              <a:gdLst>
                <a:gd name="T0" fmla="*/ 1 w 59"/>
                <a:gd name="T1" fmla="*/ 0 h 59"/>
                <a:gd name="T2" fmla="*/ 1 w 59"/>
                <a:gd name="T3" fmla="*/ 0 h 59"/>
                <a:gd name="T4" fmla="*/ 1 w 59"/>
                <a:gd name="T5" fmla="*/ 0 h 59"/>
                <a:gd name="T6" fmla="*/ 1 w 59"/>
                <a:gd name="T7" fmla="*/ 0 h 59"/>
                <a:gd name="T8" fmla="*/ 1 w 59"/>
                <a:gd name="T9" fmla="*/ 0 h 59"/>
                <a:gd name="T10" fmla="*/ 1 w 59"/>
                <a:gd name="T11" fmla="*/ 0 h 59"/>
                <a:gd name="T12" fmla="*/ 1 w 59"/>
                <a:gd name="T13" fmla="*/ 0 h 59"/>
                <a:gd name="T14" fmla="*/ 1 w 59"/>
                <a:gd name="T15" fmla="*/ 0 h 59"/>
                <a:gd name="T16" fmla="*/ 1 w 59"/>
                <a:gd name="T17" fmla="*/ 0 h 59"/>
                <a:gd name="T18" fmla="*/ 1 w 59"/>
                <a:gd name="T19" fmla="*/ 0 h 59"/>
                <a:gd name="T20" fmla="*/ 1 w 59"/>
                <a:gd name="T21" fmla="*/ 0 h 59"/>
                <a:gd name="T22" fmla="*/ 1 w 59"/>
                <a:gd name="T23" fmla="*/ 0 h 59"/>
                <a:gd name="T24" fmla="*/ 0 w 59"/>
                <a:gd name="T25" fmla="*/ 0 h 59"/>
                <a:gd name="T26" fmla="*/ 1 w 59"/>
                <a:gd name="T27" fmla="*/ 0 h 59"/>
                <a:gd name="T28" fmla="*/ 1 w 59"/>
                <a:gd name="T29" fmla="*/ 0 h 59"/>
                <a:gd name="T30" fmla="*/ 1 w 59"/>
                <a:gd name="T31" fmla="*/ 0 h 59"/>
                <a:gd name="T32" fmla="*/ 1 w 59"/>
                <a:gd name="T33" fmla="*/ 0 h 59"/>
                <a:gd name="T34" fmla="*/ 1 w 59"/>
                <a:gd name="T35" fmla="*/ 0 h 59"/>
                <a:gd name="T36" fmla="*/ 1 w 59"/>
                <a:gd name="T37" fmla="*/ 0 h 59"/>
                <a:gd name="T38" fmla="*/ 1 w 59"/>
                <a:gd name="T39" fmla="*/ 0 h 59"/>
                <a:gd name="T40" fmla="*/ 1 w 59"/>
                <a:gd name="T41" fmla="*/ 0 h 59"/>
                <a:gd name="T42" fmla="*/ 1 w 59"/>
                <a:gd name="T43" fmla="*/ 0 h 59"/>
                <a:gd name="T44" fmla="*/ 1 w 59"/>
                <a:gd name="T45" fmla="*/ 0 h 59"/>
                <a:gd name="T46" fmla="*/ 1 w 59"/>
                <a:gd name="T47" fmla="*/ 0 h 59"/>
                <a:gd name="T48" fmla="*/ 1 w 59"/>
                <a:gd name="T49" fmla="*/ 0 h 59"/>
                <a:gd name="T50" fmla="*/ 1 w 59"/>
                <a:gd name="T51" fmla="*/ 0 h 59"/>
                <a:gd name="T52" fmla="*/ 1 w 59"/>
                <a:gd name="T53" fmla="*/ 0 h 59"/>
                <a:gd name="T54" fmla="*/ 1 w 59"/>
                <a:gd name="T55" fmla="*/ 0 h 59"/>
                <a:gd name="T56" fmla="*/ 1 w 59"/>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59"/>
                <a:gd name="T89" fmla="*/ 59 w 59"/>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59">
                  <a:moveTo>
                    <a:pt x="59" y="29"/>
                  </a:moveTo>
                  <a:lnTo>
                    <a:pt x="58" y="23"/>
                  </a:lnTo>
                  <a:lnTo>
                    <a:pt x="57" y="19"/>
                  </a:lnTo>
                  <a:lnTo>
                    <a:pt x="54" y="13"/>
                  </a:lnTo>
                  <a:lnTo>
                    <a:pt x="50" y="8"/>
                  </a:lnTo>
                  <a:lnTo>
                    <a:pt x="46" y="5"/>
                  </a:lnTo>
                  <a:lnTo>
                    <a:pt x="41" y="2"/>
                  </a:lnTo>
                  <a:lnTo>
                    <a:pt x="35" y="0"/>
                  </a:lnTo>
                  <a:lnTo>
                    <a:pt x="30" y="0"/>
                  </a:lnTo>
                  <a:lnTo>
                    <a:pt x="18" y="2"/>
                  </a:lnTo>
                  <a:lnTo>
                    <a:pt x="9" y="8"/>
                  </a:lnTo>
                  <a:lnTo>
                    <a:pt x="2" y="17"/>
                  </a:lnTo>
                  <a:lnTo>
                    <a:pt x="0" y="29"/>
                  </a:lnTo>
                  <a:lnTo>
                    <a:pt x="1" y="35"/>
                  </a:lnTo>
                  <a:lnTo>
                    <a:pt x="2" y="40"/>
                  </a:lnTo>
                  <a:lnTo>
                    <a:pt x="5" y="46"/>
                  </a:lnTo>
                  <a:lnTo>
                    <a:pt x="9" y="51"/>
                  </a:lnTo>
                  <a:lnTo>
                    <a:pt x="13" y="54"/>
                  </a:lnTo>
                  <a:lnTo>
                    <a:pt x="18" y="57"/>
                  </a:lnTo>
                  <a:lnTo>
                    <a:pt x="24" y="59"/>
                  </a:lnTo>
                  <a:lnTo>
                    <a:pt x="30" y="59"/>
                  </a:lnTo>
                  <a:lnTo>
                    <a:pt x="35" y="59"/>
                  </a:lnTo>
                  <a:lnTo>
                    <a:pt x="41" y="57"/>
                  </a:lnTo>
                  <a:lnTo>
                    <a:pt x="46" y="54"/>
                  </a:lnTo>
                  <a:lnTo>
                    <a:pt x="50" y="51"/>
                  </a:lnTo>
                  <a:lnTo>
                    <a:pt x="54" y="46"/>
                  </a:lnTo>
                  <a:lnTo>
                    <a:pt x="57" y="40"/>
                  </a:lnTo>
                  <a:lnTo>
                    <a:pt x="58" y="35"/>
                  </a:lnTo>
                  <a:lnTo>
                    <a:pt x="59"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0" name="Freeform 116">
              <a:extLst>
                <a:ext uri="{FF2B5EF4-FFF2-40B4-BE49-F238E27FC236}">
                  <a16:creationId xmlns:a16="http://schemas.microsoft.com/office/drawing/2014/main" id="{11CB12D8-AE99-4CD9-BB53-6F91DB827E5E}"/>
                </a:ext>
              </a:extLst>
            </p:cNvPr>
            <p:cNvSpPr>
              <a:spLocks/>
            </p:cNvSpPr>
            <p:nvPr/>
          </p:nvSpPr>
          <p:spPr bwMode="auto">
            <a:xfrm>
              <a:off x="2487" y="2672"/>
              <a:ext cx="15" cy="14"/>
            </a:xfrm>
            <a:custGeom>
              <a:avLst/>
              <a:gdLst>
                <a:gd name="T0" fmla="*/ 1 w 29"/>
                <a:gd name="T1" fmla="*/ 0 h 29"/>
                <a:gd name="T2" fmla="*/ 1 w 29"/>
                <a:gd name="T3" fmla="*/ 0 h 29"/>
                <a:gd name="T4" fmla="*/ 1 w 29"/>
                <a:gd name="T5" fmla="*/ 0 h 29"/>
                <a:gd name="T6" fmla="*/ 1 w 29"/>
                <a:gd name="T7" fmla="*/ 0 h 29"/>
                <a:gd name="T8" fmla="*/ 1 w 29"/>
                <a:gd name="T9" fmla="*/ 0 h 29"/>
                <a:gd name="T10" fmla="*/ 1 w 29"/>
                <a:gd name="T11" fmla="*/ 0 h 29"/>
                <a:gd name="T12" fmla="*/ 1 w 29"/>
                <a:gd name="T13" fmla="*/ 0 h 29"/>
                <a:gd name="T14" fmla="*/ 0 w 29"/>
                <a:gd name="T15" fmla="*/ 0 h 29"/>
                <a:gd name="T16" fmla="*/ 0 w 29"/>
                <a:gd name="T17" fmla="*/ 0 h 29"/>
                <a:gd name="T18" fmla="*/ 0 w 29"/>
                <a:gd name="T19" fmla="*/ 0 h 29"/>
                <a:gd name="T20" fmla="*/ 1 w 29"/>
                <a:gd name="T21" fmla="*/ 0 h 29"/>
                <a:gd name="T22" fmla="*/ 1 w 29"/>
                <a:gd name="T23" fmla="*/ 0 h 29"/>
                <a:gd name="T24" fmla="*/ 1 w 29"/>
                <a:gd name="T25" fmla="*/ 0 h 29"/>
                <a:gd name="T26" fmla="*/ 1 w 29"/>
                <a:gd name="T27" fmla="*/ 0 h 29"/>
                <a:gd name="T28" fmla="*/ 1 w 29"/>
                <a:gd name="T29" fmla="*/ 0 h 29"/>
                <a:gd name="T30" fmla="*/ 1 w 29"/>
                <a:gd name="T31" fmla="*/ 0 h 29"/>
                <a:gd name="T32" fmla="*/ 1 w 29"/>
                <a:gd name="T33" fmla="*/ 0 h 29"/>
                <a:gd name="T34" fmla="*/ 1 w 29"/>
                <a:gd name="T35" fmla="*/ 0 h 29"/>
                <a:gd name="T36" fmla="*/ 1 w 29"/>
                <a:gd name="T37" fmla="*/ 0 h 29"/>
                <a:gd name="T38" fmla="*/ 1 w 29"/>
                <a:gd name="T39" fmla="*/ 0 h 29"/>
                <a:gd name="T40" fmla="*/ 1 w 29"/>
                <a:gd name="T41" fmla="*/ 0 h 29"/>
                <a:gd name="T42" fmla="*/ 1 w 29"/>
                <a:gd name="T43" fmla="*/ 0 h 29"/>
                <a:gd name="T44" fmla="*/ 1 w 29"/>
                <a:gd name="T45" fmla="*/ 0 h 29"/>
                <a:gd name="T46" fmla="*/ 1 w 29"/>
                <a:gd name="T47" fmla="*/ 0 h 29"/>
                <a:gd name="T48" fmla="*/ 1 w 29"/>
                <a:gd name="T49" fmla="*/ 0 h 29"/>
                <a:gd name="T50" fmla="*/ 1 w 29"/>
                <a:gd name="T51" fmla="*/ 0 h 29"/>
                <a:gd name="T52" fmla="*/ 1 w 29"/>
                <a:gd name="T53" fmla="*/ 0 h 29"/>
                <a:gd name="T54" fmla="*/ 1 w 29"/>
                <a:gd name="T55" fmla="*/ 0 h 29"/>
                <a:gd name="T56" fmla="*/ 1 w 29"/>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9"/>
                <a:gd name="T89" fmla="*/ 29 w 29"/>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9">
                  <a:moveTo>
                    <a:pt x="15" y="29"/>
                  </a:moveTo>
                  <a:lnTo>
                    <a:pt x="11" y="29"/>
                  </a:lnTo>
                  <a:lnTo>
                    <a:pt x="9" y="28"/>
                  </a:lnTo>
                  <a:lnTo>
                    <a:pt x="6" y="27"/>
                  </a:lnTo>
                  <a:lnTo>
                    <a:pt x="4" y="25"/>
                  </a:lnTo>
                  <a:lnTo>
                    <a:pt x="2" y="23"/>
                  </a:lnTo>
                  <a:lnTo>
                    <a:pt x="1" y="20"/>
                  </a:lnTo>
                  <a:lnTo>
                    <a:pt x="0" y="17"/>
                  </a:lnTo>
                  <a:lnTo>
                    <a:pt x="0" y="14"/>
                  </a:lnTo>
                  <a:lnTo>
                    <a:pt x="0" y="12"/>
                  </a:lnTo>
                  <a:lnTo>
                    <a:pt x="1" y="8"/>
                  </a:lnTo>
                  <a:lnTo>
                    <a:pt x="2" y="6"/>
                  </a:lnTo>
                  <a:lnTo>
                    <a:pt x="4" y="4"/>
                  </a:lnTo>
                  <a:lnTo>
                    <a:pt x="6" y="2"/>
                  </a:lnTo>
                  <a:lnTo>
                    <a:pt x="9" y="1"/>
                  </a:lnTo>
                  <a:lnTo>
                    <a:pt x="11" y="0"/>
                  </a:lnTo>
                  <a:lnTo>
                    <a:pt x="15" y="0"/>
                  </a:lnTo>
                  <a:lnTo>
                    <a:pt x="17" y="0"/>
                  </a:lnTo>
                  <a:lnTo>
                    <a:pt x="20" y="1"/>
                  </a:lnTo>
                  <a:lnTo>
                    <a:pt x="23" y="2"/>
                  </a:lnTo>
                  <a:lnTo>
                    <a:pt x="25" y="4"/>
                  </a:lnTo>
                  <a:lnTo>
                    <a:pt x="26" y="6"/>
                  </a:lnTo>
                  <a:lnTo>
                    <a:pt x="28" y="8"/>
                  </a:lnTo>
                  <a:lnTo>
                    <a:pt x="29" y="12"/>
                  </a:lnTo>
                  <a:lnTo>
                    <a:pt x="29" y="14"/>
                  </a:lnTo>
                  <a:lnTo>
                    <a:pt x="28" y="20"/>
                  </a:lnTo>
                  <a:lnTo>
                    <a:pt x="25" y="24"/>
                  </a:lnTo>
                  <a:lnTo>
                    <a:pt x="20"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1" name="Freeform 117">
              <a:extLst>
                <a:ext uri="{FF2B5EF4-FFF2-40B4-BE49-F238E27FC236}">
                  <a16:creationId xmlns:a16="http://schemas.microsoft.com/office/drawing/2014/main" id="{7A5314D3-8F3C-47DC-91A0-5B0BBE4F574D}"/>
                </a:ext>
              </a:extLst>
            </p:cNvPr>
            <p:cNvSpPr>
              <a:spLocks/>
            </p:cNvSpPr>
            <p:nvPr/>
          </p:nvSpPr>
          <p:spPr bwMode="auto">
            <a:xfrm>
              <a:off x="2624" y="2585"/>
              <a:ext cx="30" cy="29"/>
            </a:xfrm>
            <a:custGeom>
              <a:avLst/>
              <a:gdLst>
                <a:gd name="T0" fmla="*/ 1 w 60"/>
                <a:gd name="T1" fmla="*/ 0 h 59"/>
                <a:gd name="T2" fmla="*/ 1 w 60"/>
                <a:gd name="T3" fmla="*/ 0 h 59"/>
                <a:gd name="T4" fmla="*/ 1 w 60"/>
                <a:gd name="T5" fmla="*/ 0 h 59"/>
                <a:gd name="T6" fmla="*/ 1 w 60"/>
                <a:gd name="T7" fmla="*/ 0 h 59"/>
                <a:gd name="T8" fmla="*/ 1 w 60"/>
                <a:gd name="T9" fmla="*/ 0 h 59"/>
                <a:gd name="T10" fmla="*/ 1 w 60"/>
                <a:gd name="T11" fmla="*/ 0 h 59"/>
                <a:gd name="T12" fmla="*/ 1 w 60"/>
                <a:gd name="T13" fmla="*/ 0 h 59"/>
                <a:gd name="T14" fmla="*/ 1 w 60"/>
                <a:gd name="T15" fmla="*/ 0 h 59"/>
                <a:gd name="T16" fmla="*/ 1 w 60"/>
                <a:gd name="T17" fmla="*/ 0 h 59"/>
                <a:gd name="T18" fmla="*/ 1 w 60"/>
                <a:gd name="T19" fmla="*/ 0 h 59"/>
                <a:gd name="T20" fmla="*/ 1 w 60"/>
                <a:gd name="T21" fmla="*/ 0 h 59"/>
                <a:gd name="T22" fmla="*/ 1 w 60"/>
                <a:gd name="T23" fmla="*/ 0 h 59"/>
                <a:gd name="T24" fmla="*/ 0 w 60"/>
                <a:gd name="T25" fmla="*/ 0 h 59"/>
                <a:gd name="T26" fmla="*/ 1 w 60"/>
                <a:gd name="T27" fmla="*/ 0 h 59"/>
                <a:gd name="T28" fmla="*/ 1 w 60"/>
                <a:gd name="T29" fmla="*/ 0 h 59"/>
                <a:gd name="T30" fmla="*/ 1 w 60"/>
                <a:gd name="T31" fmla="*/ 0 h 59"/>
                <a:gd name="T32" fmla="*/ 1 w 60"/>
                <a:gd name="T33" fmla="*/ 0 h 59"/>
                <a:gd name="T34" fmla="*/ 1 w 60"/>
                <a:gd name="T35" fmla="*/ 0 h 59"/>
                <a:gd name="T36" fmla="*/ 1 w 60"/>
                <a:gd name="T37" fmla="*/ 0 h 59"/>
                <a:gd name="T38" fmla="*/ 1 w 60"/>
                <a:gd name="T39" fmla="*/ 0 h 59"/>
                <a:gd name="T40" fmla="*/ 1 w 60"/>
                <a:gd name="T41" fmla="*/ 0 h 59"/>
                <a:gd name="T42" fmla="*/ 1 w 60"/>
                <a:gd name="T43" fmla="*/ 0 h 59"/>
                <a:gd name="T44" fmla="*/ 1 w 60"/>
                <a:gd name="T45" fmla="*/ 0 h 59"/>
                <a:gd name="T46" fmla="*/ 1 w 60"/>
                <a:gd name="T47" fmla="*/ 0 h 59"/>
                <a:gd name="T48" fmla="*/ 1 w 60"/>
                <a:gd name="T49" fmla="*/ 0 h 59"/>
                <a:gd name="T50" fmla="*/ 1 w 60"/>
                <a:gd name="T51" fmla="*/ 0 h 59"/>
                <a:gd name="T52" fmla="*/ 1 w 60"/>
                <a:gd name="T53" fmla="*/ 0 h 59"/>
                <a:gd name="T54" fmla="*/ 1 w 60"/>
                <a:gd name="T55" fmla="*/ 0 h 59"/>
                <a:gd name="T56" fmla="*/ 1 w 60"/>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9" y="24"/>
                  </a:lnTo>
                  <a:lnTo>
                    <a:pt x="58" y="18"/>
                  </a:lnTo>
                  <a:lnTo>
                    <a:pt x="55" y="13"/>
                  </a:lnTo>
                  <a:lnTo>
                    <a:pt x="51" y="8"/>
                  </a:lnTo>
                  <a:lnTo>
                    <a:pt x="47" y="5"/>
                  </a:lnTo>
                  <a:lnTo>
                    <a:pt x="42" y="2"/>
                  </a:lnTo>
                  <a:lnTo>
                    <a:pt x="36" y="0"/>
                  </a:lnTo>
                  <a:lnTo>
                    <a:pt x="30" y="0"/>
                  </a:lnTo>
                  <a:lnTo>
                    <a:pt x="19" y="2"/>
                  </a:lnTo>
                  <a:lnTo>
                    <a:pt x="10" y="8"/>
                  </a:lnTo>
                  <a:lnTo>
                    <a:pt x="3" y="18"/>
                  </a:lnTo>
                  <a:lnTo>
                    <a:pt x="0" y="30"/>
                  </a:lnTo>
                  <a:lnTo>
                    <a:pt x="2" y="36"/>
                  </a:lnTo>
                  <a:lnTo>
                    <a:pt x="3" y="40"/>
                  </a:lnTo>
                  <a:lnTo>
                    <a:pt x="6" y="46"/>
                  </a:lnTo>
                  <a:lnTo>
                    <a:pt x="10" y="51"/>
                  </a:lnTo>
                  <a:lnTo>
                    <a:pt x="14" y="54"/>
                  </a:lnTo>
                  <a:lnTo>
                    <a:pt x="19" y="56"/>
                  </a:lnTo>
                  <a:lnTo>
                    <a:pt x="25" y="59"/>
                  </a:lnTo>
                  <a:lnTo>
                    <a:pt x="30" y="59"/>
                  </a:lnTo>
                  <a:lnTo>
                    <a:pt x="36" y="59"/>
                  </a:lnTo>
                  <a:lnTo>
                    <a:pt x="42" y="56"/>
                  </a:lnTo>
                  <a:lnTo>
                    <a:pt x="47" y="54"/>
                  </a:lnTo>
                  <a:lnTo>
                    <a:pt x="51" y="51"/>
                  </a:lnTo>
                  <a:lnTo>
                    <a:pt x="55" y="46"/>
                  </a:lnTo>
                  <a:lnTo>
                    <a:pt x="58" y="40"/>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2" name="Freeform 118">
              <a:extLst>
                <a:ext uri="{FF2B5EF4-FFF2-40B4-BE49-F238E27FC236}">
                  <a16:creationId xmlns:a16="http://schemas.microsoft.com/office/drawing/2014/main" id="{FA80ACE6-5ADD-42BF-A2D0-0362B55659FC}"/>
                </a:ext>
              </a:extLst>
            </p:cNvPr>
            <p:cNvSpPr>
              <a:spLocks/>
            </p:cNvSpPr>
            <p:nvPr/>
          </p:nvSpPr>
          <p:spPr bwMode="auto">
            <a:xfrm>
              <a:off x="2631" y="2592"/>
              <a:ext cx="15" cy="14"/>
            </a:xfrm>
            <a:custGeom>
              <a:avLst/>
              <a:gdLst>
                <a:gd name="T0" fmla="*/ 1 w 30"/>
                <a:gd name="T1" fmla="*/ 0 h 29"/>
                <a:gd name="T2" fmla="*/ 1 w 30"/>
                <a:gd name="T3" fmla="*/ 0 h 29"/>
                <a:gd name="T4" fmla="*/ 1 w 30"/>
                <a:gd name="T5" fmla="*/ 0 h 29"/>
                <a:gd name="T6" fmla="*/ 1 w 30"/>
                <a:gd name="T7" fmla="*/ 0 h 29"/>
                <a:gd name="T8" fmla="*/ 1 w 30"/>
                <a:gd name="T9" fmla="*/ 0 h 29"/>
                <a:gd name="T10" fmla="*/ 1 w 30"/>
                <a:gd name="T11" fmla="*/ 0 h 29"/>
                <a:gd name="T12" fmla="*/ 1 w 30"/>
                <a:gd name="T13" fmla="*/ 0 h 29"/>
                <a:gd name="T14" fmla="*/ 0 w 30"/>
                <a:gd name="T15" fmla="*/ 0 h 29"/>
                <a:gd name="T16" fmla="*/ 0 w 30"/>
                <a:gd name="T17" fmla="*/ 0 h 29"/>
                <a:gd name="T18" fmla="*/ 0 w 30"/>
                <a:gd name="T19" fmla="*/ 0 h 29"/>
                <a:gd name="T20" fmla="*/ 1 w 30"/>
                <a:gd name="T21" fmla="*/ 0 h 29"/>
                <a:gd name="T22" fmla="*/ 1 w 30"/>
                <a:gd name="T23" fmla="*/ 0 h 29"/>
                <a:gd name="T24" fmla="*/ 1 w 30"/>
                <a:gd name="T25" fmla="*/ 0 h 29"/>
                <a:gd name="T26" fmla="*/ 1 w 30"/>
                <a:gd name="T27" fmla="*/ 0 h 29"/>
                <a:gd name="T28" fmla="*/ 1 w 30"/>
                <a:gd name="T29" fmla="*/ 0 h 29"/>
                <a:gd name="T30" fmla="*/ 1 w 30"/>
                <a:gd name="T31" fmla="*/ 0 h 29"/>
                <a:gd name="T32" fmla="*/ 1 w 30"/>
                <a:gd name="T33" fmla="*/ 0 h 29"/>
                <a:gd name="T34" fmla="*/ 1 w 30"/>
                <a:gd name="T35" fmla="*/ 0 h 29"/>
                <a:gd name="T36" fmla="*/ 1 w 30"/>
                <a:gd name="T37" fmla="*/ 0 h 29"/>
                <a:gd name="T38" fmla="*/ 1 w 30"/>
                <a:gd name="T39" fmla="*/ 0 h 29"/>
                <a:gd name="T40" fmla="*/ 1 w 30"/>
                <a:gd name="T41" fmla="*/ 0 h 29"/>
                <a:gd name="T42" fmla="*/ 1 w 30"/>
                <a:gd name="T43" fmla="*/ 0 h 29"/>
                <a:gd name="T44" fmla="*/ 1 w 30"/>
                <a:gd name="T45" fmla="*/ 0 h 29"/>
                <a:gd name="T46" fmla="*/ 1 w 30"/>
                <a:gd name="T47" fmla="*/ 0 h 29"/>
                <a:gd name="T48" fmla="*/ 1 w 30"/>
                <a:gd name="T49" fmla="*/ 0 h 29"/>
                <a:gd name="T50" fmla="*/ 1 w 30"/>
                <a:gd name="T51" fmla="*/ 0 h 29"/>
                <a:gd name="T52" fmla="*/ 1 w 30"/>
                <a:gd name="T53" fmla="*/ 0 h 29"/>
                <a:gd name="T54" fmla="*/ 1 w 30"/>
                <a:gd name="T55" fmla="*/ 0 h 29"/>
                <a:gd name="T56" fmla="*/ 1 w 30"/>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2" y="29"/>
                  </a:lnTo>
                  <a:lnTo>
                    <a:pt x="10" y="28"/>
                  </a:lnTo>
                  <a:lnTo>
                    <a:pt x="7" y="26"/>
                  </a:lnTo>
                  <a:lnTo>
                    <a:pt x="5" y="25"/>
                  </a:lnTo>
                  <a:lnTo>
                    <a:pt x="3" y="23"/>
                  </a:lnTo>
                  <a:lnTo>
                    <a:pt x="2" y="20"/>
                  </a:lnTo>
                  <a:lnTo>
                    <a:pt x="0" y="17"/>
                  </a:lnTo>
                  <a:lnTo>
                    <a:pt x="0" y="15"/>
                  </a:lnTo>
                  <a:lnTo>
                    <a:pt x="0" y="11"/>
                  </a:lnTo>
                  <a:lnTo>
                    <a:pt x="2" y="9"/>
                  </a:lnTo>
                  <a:lnTo>
                    <a:pt x="3" y="7"/>
                  </a:lnTo>
                  <a:lnTo>
                    <a:pt x="5" y="5"/>
                  </a:lnTo>
                  <a:lnTo>
                    <a:pt x="7" y="2"/>
                  </a:lnTo>
                  <a:lnTo>
                    <a:pt x="10" y="1"/>
                  </a:lnTo>
                  <a:lnTo>
                    <a:pt x="12" y="0"/>
                  </a:lnTo>
                  <a:lnTo>
                    <a:pt x="15" y="0"/>
                  </a:lnTo>
                  <a:lnTo>
                    <a:pt x="18" y="0"/>
                  </a:lnTo>
                  <a:lnTo>
                    <a:pt x="21" y="1"/>
                  </a:lnTo>
                  <a:lnTo>
                    <a:pt x="23" y="2"/>
                  </a:lnTo>
                  <a:lnTo>
                    <a:pt x="26" y="5"/>
                  </a:lnTo>
                  <a:lnTo>
                    <a:pt x="27" y="7"/>
                  </a:lnTo>
                  <a:lnTo>
                    <a:pt x="29" y="9"/>
                  </a:lnTo>
                  <a:lnTo>
                    <a:pt x="30" y="11"/>
                  </a:lnTo>
                  <a:lnTo>
                    <a:pt x="30" y="15"/>
                  </a:lnTo>
                  <a:lnTo>
                    <a:pt x="29" y="21"/>
                  </a:lnTo>
                  <a:lnTo>
                    <a:pt x="26" y="25"/>
                  </a:lnTo>
                  <a:lnTo>
                    <a:pt x="21"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3" name="Freeform 119">
              <a:extLst>
                <a:ext uri="{FF2B5EF4-FFF2-40B4-BE49-F238E27FC236}">
                  <a16:creationId xmlns:a16="http://schemas.microsoft.com/office/drawing/2014/main" id="{D5461013-E4E0-48B8-93B6-BC43B368772E}"/>
                </a:ext>
              </a:extLst>
            </p:cNvPr>
            <p:cNvSpPr>
              <a:spLocks/>
            </p:cNvSpPr>
            <p:nvPr/>
          </p:nvSpPr>
          <p:spPr bwMode="auto">
            <a:xfrm>
              <a:off x="2621" y="2333"/>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8" y="24"/>
                  </a:lnTo>
                  <a:lnTo>
                    <a:pt x="57" y="18"/>
                  </a:lnTo>
                  <a:lnTo>
                    <a:pt x="55" y="14"/>
                  </a:lnTo>
                  <a:lnTo>
                    <a:pt x="52" y="9"/>
                  </a:lnTo>
                  <a:lnTo>
                    <a:pt x="47" y="6"/>
                  </a:lnTo>
                  <a:lnTo>
                    <a:pt x="41" y="2"/>
                  </a:lnTo>
                  <a:lnTo>
                    <a:pt x="35" y="1"/>
                  </a:lnTo>
                  <a:lnTo>
                    <a:pt x="30" y="0"/>
                  </a:lnTo>
                  <a:lnTo>
                    <a:pt x="18" y="2"/>
                  </a:lnTo>
                  <a:lnTo>
                    <a:pt x="9" y="9"/>
                  </a:lnTo>
                  <a:lnTo>
                    <a:pt x="2" y="18"/>
                  </a:lnTo>
                  <a:lnTo>
                    <a:pt x="0" y="30"/>
                  </a:lnTo>
                  <a:lnTo>
                    <a:pt x="1" y="36"/>
                  </a:lnTo>
                  <a:lnTo>
                    <a:pt x="2" y="41"/>
                  </a:lnTo>
                  <a:lnTo>
                    <a:pt x="5" y="47"/>
                  </a:lnTo>
                  <a:lnTo>
                    <a:pt x="9" y="52"/>
                  </a:lnTo>
                  <a:lnTo>
                    <a:pt x="14" y="55"/>
                  </a:lnTo>
                  <a:lnTo>
                    <a:pt x="18" y="57"/>
                  </a:lnTo>
                  <a:lnTo>
                    <a:pt x="24" y="60"/>
                  </a:lnTo>
                  <a:lnTo>
                    <a:pt x="30" y="60"/>
                  </a:lnTo>
                  <a:lnTo>
                    <a:pt x="35" y="60"/>
                  </a:lnTo>
                  <a:lnTo>
                    <a:pt x="41" y="57"/>
                  </a:lnTo>
                  <a:lnTo>
                    <a:pt x="47" y="55"/>
                  </a:lnTo>
                  <a:lnTo>
                    <a:pt x="52" y="52"/>
                  </a:lnTo>
                  <a:lnTo>
                    <a:pt x="55" y="47"/>
                  </a:lnTo>
                  <a:lnTo>
                    <a:pt x="57" y="41"/>
                  </a:lnTo>
                  <a:lnTo>
                    <a:pt x="58"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4" name="Freeform 120">
              <a:extLst>
                <a:ext uri="{FF2B5EF4-FFF2-40B4-BE49-F238E27FC236}">
                  <a16:creationId xmlns:a16="http://schemas.microsoft.com/office/drawing/2014/main" id="{D1806AF7-FE01-4748-B744-87DA1E43A276}"/>
                </a:ext>
              </a:extLst>
            </p:cNvPr>
            <p:cNvSpPr>
              <a:spLocks/>
            </p:cNvSpPr>
            <p:nvPr/>
          </p:nvSpPr>
          <p:spPr bwMode="auto">
            <a:xfrm>
              <a:off x="2628" y="2341"/>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2" y="29"/>
                  </a:lnTo>
                  <a:lnTo>
                    <a:pt x="10" y="28"/>
                  </a:lnTo>
                  <a:lnTo>
                    <a:pt x="7" y="26"/>
                  </a:lnTo>
                  <a:lnTo>
                    <a:pt x="4" y="24"/>
                  </a:lnTo>
                  <a:lnTo>
                    <a:pt x="3" y="22"/>
                  </a:lnTo>
                  <a:lnTo>
                    <a:pt x="1" y="20"/>
                  </a:lnTo>
                  <a:lnTo>
                    <a:pt x="0" y="17"/>
                  </a:lnTo>
                  <a:lnTo>
                    <a:pt x="0" y="14"/>
                  </a:lnTo>
                  <a:lnTo>
                    <a:pt x="0" y="11"/>
                  </a:lnTo>
                  <a:lnTo>
                    <a:pt x="1" y="8"/>
                  </a:lnTo>
                  <a:lnTo>
                    <a:pt x="3" y="6"/>
                  </a:lnTo>
                  <a:lnTo>
                    <a:pt x="4" y="3"/>
                  </a:lnTo>
                  <a:lnTo>
                    <a:pt x="7" y="2"/>
                  </a:lnTo>
                  <a:lnTo>
                    <a:pt x="10" y="1"/>
                  </a:lnTo>
                  <a:lnTo>
                    <a:pt x="12" y="0"/>
                  </a:lnTo>
                  <a:lnTo>
                    <a:pt x="15" y="0"/>
                  </a:lnTo>
                  <a:lnTo>
                    <a:pt x="18" y="0"/>
                  </a:lnTo>
                  <a:lnTo>
                    <a:pt x="20" y="1"/>
                  </a:lnTo>
                  <a:lnTo>
                    <a:pt x="23" y="2"/>
                  </a:lnTo>
                  <a:lnTo>
                    <a:pt x="25" y="3"/>
                  </a:lnTo>
                  <a:lnTo>
                    <a:pt x="27" y="6"/>
                  </a:lnTo>
                  <a:lnTo>
                    <a:pt x="28" y="8"/>
                  </a:lnTo>
                  <a:lnTo>
                    <a:pt x="30" y="11"/>
                  </a:lnTo>
                  <a:lnTo>
                    <a:pt x="30" y="14"/>
                  </a:lnTo>
                  <a:lnTo>
                    <a:pt x="28" y="20"/>
                  </a:lnTo>
                  <a:lnTo>
                    <a:pt x="25" y="24"/>
                  </a:lnTo>
                  <a:lnTo>
                    <a:pt x="20"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5" name="Freeform 121">
              <a:extLst>
                <a:ext uri="{FF2B5EF4-FFF2-40B4-BE49-F238E27FC236}">
                  <a16:creationId xmlns:a16="http://schemas.microsoft.com/office/drawing/2014/main" id="{1D2B4E25-5F4E-4D5B-8169-BE3A9EF390C9}"/>
                </a:ext>
              </a:extLst>
            </p:cNvPr>
            <p:cNvSpPr>
              <a:spLocks/>
            </p:cNvSpPr>
            <p:nvPr/>
          </p:nvSpPr>
          <p:spPr bwMode="auto">
            <a:xfrm>
              <a:off x="2709" y="2526"/>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29"/>
                  </a:moveTo>
                  <a:lnTo>
                    <a:pt x="59" y="24"/>
                  </a:lnTo>
                  <a:lnTo>
                    <a:pt x="58" y="18"/>
                  </a:lnTo>
                  <a:lnTo>
                    <a:pt x="54" y="12"/>
                  </a:lnTo>
                  <a:lnTo>
                    <a:pt x="51" y="8"/>
                  </a:lnTo>
                  <a:lnTo>
                    <a:pt x="46" y="4"/>
                  </a:lnTo>
                  <a:lnTo>
                    <a:pt x="41" y="2"/>
                  </a:lnTo>
                  <a:lnTo>
                    <a:pt x="36" y="1"/>
                  </a:lnTo>
                  <a:lnTo>
                    <a:pt x="30" y="0"/>
                  </a:lnTo>
                  <a:lnTo>
                    <a:pt x="18" y="2"/>
                  </a:lnTo>
                  <a:lnTo>
                    <a:pt x="9" y="8"/>
                  </a:lnTo>
                  <a:lnTo>
                    <a:pt x="2" y="18"/>
                  </a:lnTo>
                  <a:lnTo>
                    <a:pt x="0" y="29"/>
                  </a:lnTo>
                  <a:lnTo>
                    <a:pt x="1" y="35"/>
                  </a:lnTo>
                  <a:lnTo>
                    <a:pt x="2" y="41"/>
                  </a:lnTo>
                  <a:lnTo>
                    <a:pt x="6" y="46"/>
                  </a:lnTo>
                  <a:lnTo>
                    <a:pt x="9" y="50"/>
                  </a:lnTo>
                  <a:lnTo>
                    <a:pt x="14" y="54"/>
                  </a:lnTo>
                  <a:lnTo>
                    <a:pt x="18" y="57"/>
                  </a:lnTo>
                  <a:lnTo>
                    <a:pt x="24" y="58"/>
                  </a:lnTo>
                  <a:lnTo>
                    <a:pt x="30" y="59"/>
                  </a:lnTo>
                  <a:lnTo>
                    <a:pt x="36" y="58"/>
                  </a:lnTo>
                  <a:lnTo>
                    <a:pt x="41" y="57"/>
                  </a:lnTo>
                  <a:lnTo>
                    <a:pt x="46" y="54"/>
                  </a:lnTo>
                  <a:lnTo>
                    <a:pt x="51" y="50"/>
                  </a:lnTo>
                  <a:lnTo>
                    <a:pt x="54" y="46"/>
                  </a:lnTo>
                  <a:lnTo>
                    <a:pt x="58" y="41"/>
                  </a:lnTo>
                  <a:lnTo>
                    <a:pt x="59" y="35"/>
                  </a:lnTo>
                  <a:lnTo>
                    <a:pt x="60"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6" name="Freeform 122">
              <a:extLst>
                <a:ext uri="{FF2B5EF4-FFF2-40B4-BE49-F238E27FC236}">
                  <a16:creationId xmlns:a16="http://schemas.microsoft.com/office/drawing/2014/main" id="{75158AE7-5170-4DAC-A8B1-1A3C2ACB30E5}"/>
                </a:ext>
              </a:extLst>
            </p:cNvPr>
            <p:cNvSpPr>
              <a:spLocks/>
            </p:cNvSpPr>
            <p:nvPr/>
          </p:nvSpPr>
          <p:spPr bwMode="auto">
            <a:xfrm>
              <a:off x="2716" y="2533"/>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9" y="29"/>
                  </a:lnTo>
                  <a:lnTo>
                    <a:pt x="7" y="27"/>
                  </a:lnTo>
                  <a:lnTo>
                    <a:pt x="5" y="26"/>
                  </a:lnTo>
                  <a:lnTo>
                    <a:pt x="3" y="24"/>
                  </a:lnTo>
                  <a:lnTo>
                    <a:pt x="1" y="20"/>
                  </a:lnTo>
                  <a:lnTo>
                    <a:pt x="0" y="18"/>
                  </a:lnTo>
                  <a:lnTo>
                    <a:pt x="0" y="15"/>
                  </a:lnTo>
                  <a:lnTo>
                    <a:pt x="0" y="12"/>
                  </a:lnTo>
                  <a:lnTo>
                    <a:pt x="1" y="10"/>
                  </a:lnTo>
                  <a:lnTo>
                    <a:pt x="3" y="7"/>
                  </a:lnTo>
                  <a:lnTo>
                    <a:pt x="5" y="5"/>
                  </a:lnTo>
                  <a:lnTo>
                    <a:pt x="7" y="3"/>
                  </a:lnTo>
                  <a:lnTo>
                    <a:pt x="9" y="2"/>
                  </a:lnTo>
                  <a:lnTo>
                    <a:pt x="13" y="0"/>
                  </a:lnTo>
                  <a:lnTo>
                    <a:pt x="15" y="0"/>
                  </a:lnTo>
                  <a:lnTo>
                    <a:pt x="17" y="0"/>
                  </a:lnTo>
                  <a:lnTo>
                    <a:pt x="21" y="2"/>
                  </a:lnTo>
                  <a:lnTo>
                    <a:pt x="23" y="3"/>
                  </a:lnTo>
                  <a:lnTo>
                    <a:pt x="25" y="5"/>
                  </a:lnTo>
                  <a:lnTo>
                    <a:pt x="28" y="7"/>
                  </a:lnTo>
                  <a:lnTo>
                    <a:pt x="29" y="10"/>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7" name="Freeform 123">
              <a:extLst>
                <a:ext uri="{FF2B5EF4-FFF2-40B4-BE49-F238E27FC236}">
                  <a16:creationId xmlns:a16="http://schemas.microsoft.com/office/drawing/2014/main" id="{54ABD6A1-386F-4687-8408-7B9FD8F1AA21}"/>
                </a:ext>
              </a:extLst>
            </p:cNvPr>
            <p:cNvSpPr>
              <a:spLocks/>
            </p:cNvSpPr>
            <p:nvPr/>
          </p:nvSpPr>
          <p:spPr bwMode="auto">
            <a:xfrm>
              <a:off x="2821" y="2427"/>
              <a:ext cx="30" cy="30"/>
            </a:xfrm>
            <a:custGeom>
              <a:avLst/>
              <a:gdLst>
                <a:gd name="T0" fmla="*/ 1 w 58"/>
                <a:gd name="T1" fmla="*/ 1 h 58"/>
                <a:gd name="T2" fmla="*/ 1 w 58"/>
                <a:gd name="T3" fmla="*/ 1 h 58"/>
                <a:gd name="T4" fmla="*/ 1 w 58"/>
                <a:gd name="T5" fmla="*/ 1 h 58"/>
                <a:gd name="T6" fmla="*/ 1 w 58"/>
                <a:gd name="T7" fmla="*/ 1 h 58"/>
                <a:gd name="T8" fmla="*/ 1 w 58"/>
                <a:gd name="T9" fmla="*/ 1 h 58"/>
                <a:gd name="T10" fmla="*/ 1 w 58"/>
                <a:gd name="T11" fmla="*/ 1 h 58"/>
                <a:gd name="T12" fmla="*/ 1 w 58"/>
                <a:gd name="T13" fmla="*/ 1 h 58"/>
                <a:gd name="T14" fmla="*/ 1 w 58"/>
                <a:gd name="T15" fmla="*/ 0 h 58"/>
                <a:gd name="T16" fmla="*/ 1 w 58"/>
                <a:gd name="T17" fmla="*/ 0 h 58"/>
                <a:gd name="T18" fmla="*/ 1 w 58"/>
                <a:gd name="T19" fmla="*/ 1 h 58"/>
                <a:gd name="T20" fmla="*/ 1 w 58"/>
                <a:gd name="T21" fmla="*/ 1 h 58"/>
                <a:gd name="T22" fmla="*/ 1 w 58"/>
                <a:gd name="T23" fmla="*/ 1 h 58"/>
                <a:gd name="T24" fmla="*/ 0 w 58"/>
                <a:gd name="T25" fmla="*/ 1 h 58"/>
                <a:gd name="T26" fmla="*/ 0 w 58"/>
                <a:gd name="T27" fmla="*/ 1 h 58"/>
                <a:gd name="T28" fmla="*/ 1 w 58"/>
                <a:gd name="T29" fmla="*/ 1 h 58"/>
                <a:gd name="T30" fmla="*/ 1 w 58"/>
                <a:gd name="T31" fmla="*/ 1 h 58"/>
                <a:gd name="T32" fmla="*/ 1 w 58"/>
                <a:gd name="T33" fmla="*/ 1 h 58"/>
                <a:gd name="T34" fmla="*/ 1 w 58"/>
                <a:gd name="T35" fmla="*/ 1 h 58"/>
                <a:gd name="T36" fmla="*/ 1 w 58"/>
                <a:gd name="T37" fmla="*/ 1 h 58"/>
                <a:gd name="T38" fmla="*/ 1 w 58"/>
                <a:gd name="T39" fmla="*/ 1 h 58"/>
                <a:gd name="T40" fmla="*/ 1 w 58"/>
                <a:gd name="T41" fmla="*/ 1 h 58"/>
                <a:gd name="T42" fmla="*/ 1 w 58"/>
                <a:gd name="T43" fmla="*/ 1 h 58"/>
                <a:gd name="T44" fmla="*/ 1 w 58"/>
                <a:gd name="T45" fmla="*/ 1 h 58"/>
                <a:gd name="T46" fmla="*/ 1 w 58"/>
                <a:gd name="T47" fmla="*/ 1 h 58"/>
                <a:gd name="T48" fmla="*/ 1 w 58"/>
                <a:gd name="T49" fmla="*/ 1 h 58"/>
                <a:gd name="T50" fmla="*/ 1 w 58"/>
                <a:gd name="T51" fmla="*/ 1 h 58"/>
                <a:gd name="T52" fmla="*/ 1 w 58"/>
                <a:gd name="T53" fmla="*/ 1 h 58"/>
                <a:gd name="T54" fmla="*/ 1 w 58"/>
                <a:gd name="T55" fmla="*/ 1 h 58"/>
                <a:gd name="T56" fmla="*/ 1 w 58"/>
                <a:gd name="T57" fmla="*/ 1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58"/>
                <a:gd name="T89" fmla="*/ 58 w 58"/>
                <a:gd name="T90" fmla="*/ 58 h 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58">
                  <a:moveTo>
                    <a:pt x="58" y="28"/>
                  </a:moveTo>
                  <a:lnTo>
                    <a:pt x="58" y="23"/>
                  </a:lnTo>
                  <a:lnTo>
                    <a:pt x="56" y="18"/>
                  </a:lnTo>
                  <a:lnTo>
                    <a:pt x="54" y="12"/>
                  </a:lnTo>
                  <a:lnTo>
                    <a:pt x="50" y="8"/>
                  </a:lnTo>
                  <a:lnTo>
                    <a:pt x="46" y="4"/>
                  </a:lnTo>
                  <a:lnTo>
                    <a:pt x="40" y="2"/>
                  </a:lnTo>
                  <a:lnTo>
                    <a:pt x="34" y="0"/>
                  </a:lnTo>
                  <a:lnTo>
                    <a:pt x="28" y="0"/>
                  </a:lnTo>
                  <a:lnTo>
                    <a:pt x="17" y="2"/>
                  </a:lnTo>
                  <a:lnTo>
                    <a:pt x="8" y="8"/>
                  </a:lnTo>
                  <a:lnTo>
                    <a:pt x="2" y="17"/>
                  </a:lnTo>
                  <a:lnTo>
                    <a:pt x="0" y="28"/>
                  </a:lnTo>
                  <a:lnTo>
                    <a:pt x="0" y="34"/>
                  </a:lnTo>
                  <a:lnTo>
                    <a:pt x="2" y="40"/>
                  </a:lnTo>
                  <a:lnTo>
                    <a:pt x="4" y="46"/>
                  </a:lnTo>
                  <a:lnTo>
                    <a:pt x="8" y="50"/>
                  </a:lnTo>
                  <a:lnTo>
                    <a:pt x="12" y="54"/>
                  </a:lnTo>
                  <a:lnTo>
                    <a:pt x="18" y="56"/>
                  </a:lnTo>
                  <a:lnTo>
                    <a:pt x="23" y="58"/>
                  </a:lnTo>
                  <a:lnTo>
                    <a:pt x="28" y="58"/>
                  </a:lnTo>
                  <a:lnTo>
                    <a:pt x="34" y="58"/>
                  </a:lnTo>
                  <a:lnTo>
                    <a:pt x="40" y="56"/>
                  </a:lnTo>
                  <a:lnTo>
                    <a:pt x="46" y="54"/>
                  </a:lnTo>
                  <a:lnTo>
                    <a:pt x="50" y="50"/>
                  </a:lnTo>
                  <a:lnTo>
                    <a:pt x="54" y="46"/>
                  </a:lnTo>
                  <a:lnTo>
                    <a:pt x="56" y="40"/>
                  </a:lnTo>
                  <a:lnTo>
                    <a:pt x="58" y="34"/>
                  </a:lnTo>
                  <a:lnTo>
                    <a:pt x="58" y="28"/>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8" name="Freeform 124">
              <a:extLst>
                <a:ext uri="{FF2B5EF4-FFF2-40B4-BE49-F238E27FC236}">
                  <a16:creationId xmlns:a16="http://schemas.microsoft.com/office/drawing/2014/main" id="{D4A5E736-F8BC-4A9A-A1D3-17EEEE90BC02}"/>
                </a:ext>
              </a:extLst>
            </p:cNvPr>
            <p:cNvSpPr>
              <a:spLocks/>
            </p:cNvSpPr>
            <p:nvPr/>
          </p:nvSpPr>
          <p:spPr bwMode="auto">
            <a:xfrm>
              <a:off x="2829" y="2435"/>
              <a:ext cx="14" cy="14"/>
            </a:xfrm>
            <a:custGeom>
              <a:avLst/>
              <a:gdLst>
                <a:gd name="T0" fmla="*/ 0 w 29"/>
                <a:gd name="T1" fmla="*/ 1 h 28"/>
                <a:gd name="T2" fmla="*/ 0 w 29"/>
                <a:gd name="T3" fmla="*/ 1 h 28"/>
                <a:gd name="T4" fmla="*/ 0 w 29"/>
                <a:gd name="T5" fmla="*/ 1 h 28"/>
                <a:gd name="T6" fmla="*/ 0 w 29"/>
                <a:gd name="T7" fmla="*/ 1 h 28"/>
                <a:gd name="T8" fmla="*/ 0 w 29"/>
                <a:gd name="T9" fmla="*/ 1 h 28"/>
                <a:gd name="T10" fmla="*/ 0 w 29"/>
                <a:gd name="T11" fmla="*/ 1 h 28"/>
                <a:gd name="T12" fmla="*/ 0 w 29"/>
                <a:gd name="T13" fmla="*/ 1 h 28"/>
                <a:gd name="T14" fmla="*/ 0 w 29"/>
                <a:gd name="T15" fmla="*/ 1 h 28"/>
                <a:gd name="T16" fmla="*/ 0 w 29"/>
                <a:gd name="T17" fmla="*/ 1 h 28"/>
                <a:gd name="T18" fmla="*/ 0 w 29"/>
                <a:gd name="T19" fmla="*/ 1 h 28"/>
                <a:gd name="T20" fmla="*/ 0 w 29"/>
                <a:gd name="T21" fmla="*/ 1 h 28"/>
                <a:gd name="T22" fmla="*/ 0 w 29"/>
                <a:gd name="T23" fmla="*/ 1 h 28"/>
                <a:gd name="T24" fmla="*/ 0 w 29"/>
                <a:gd name="T25" fmla="*/ 1 h 28"/>
                <a:gd name="T26" fmla="*/ 0 w 29"/>
                <a:gd name="T27" fmla="*/ 1 h 28"/>
                <a:gd name="T28" fmla="*/ 0 w 29"/>
                <a:gd name="T29" fmla="*/ 1 h 28"/>
                <a:gd name="T30" fmla="*/ 0 w 29"/>
                <a:gd name="T31" fmla="*/ 0 h 28"/>
                <a:gd name="T32" fmla="*/ 0 w 29"/>
                <a:gd name="T33" fmla="*/ 0 h 28"/>
                <a:gd name="T34" fmla="*/ 0 w 29"/>
                <a:gd name="T35" fmla="*/ 0 h 28"/>
                <a:gd name="T36" fmla="*/ 0 w 29"/>
                <a:gd name="T37" fmla="*/ 1 h 28"/>
                <a:gd name="T38" fmla="*/ 0 w 29"/>
                <a:gd name="T39" fmla="*/ 1 h 28"/>
                <a:gd name="T40" fmla="*/ 0 w 29"/>
                <a:gd name="T41" fmla="*/ 1 h 28"/>
                <a:gd name="T42" fmla="*/ 0 w 29"/>
                <a:gd name="T43" fmla="*/ 1 h 28"/>
                <a:gd name="T44" fmla="*/ 0 w 29"/>
                <a:gd name="T45" fmla="*/ 1 h 28"/>
                <a:gd name="T46" fmla="*/ 0 w 29"/>
                <a:gd name="T47" fmla="*/ 1 h 28"/>
                <a:gd name="T48" fmla="*/ 0 w 29"/>
                <a:gd name="T49" fmla="*/ 1 h 28"/>
                <a:gd name="T50" fmla="*/ 0 w 29"/>
                <a:gd name="T51" fmla="*/ 1 h 28"/>
                <a:gd name="T52" fmla="*/ 0 w 29"/>
                <a:gd name="T53" fmla="*/ 1 h 28"/>
                <a:gd name="T54" fmla="*/ 0 w 29"/>
                <a:gd name="T55" fmla="*/ 1 h 28"/>
                <a:gd name="T56" fmla="*/ 0 w 29"/>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8"/>
                <a:gd name="T89" fmla="*/ 29 w 29"/>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8">
                  <a:moveTo>
                    <a:pt x="14" y="28"/>
                  </a:moveTo>
                  <a:lnTo>
                    <a:pt x="12" y="28"/>
                  </a:lnTo>
                  <a:lnTo>
                    <a:pt x="10" y="27"/>
                  </a:lnTo>
                  <a:lnTo>
                    <a:pt x="6" y="26"/>
                  </a:lnTo>
                  <a:lnTo>
                    <a:pt x="4" y="24"/>
                  </a:lnTo>
                  <a:lnTo>
                    <a:pt x="3" y="21"/>
                  </a:lnTo>
                  <a:lnTo>
                    <a:pt x="2" y="19"/>
                  </a:lnTo>
                  <a:lnTo>
                    <a:pt x="0" y="17"/>
                  </a:lnTo>
                  <a:lnTo>
                    <a:pt x="0" y="13"/>
                  </a:lnTo>
                  <a:lnTo>
                    <a:pt x="0" y="11"/>
                  </a:lnTo>
                  <a:lnTo>
                    <a:pt x="2" y="8"/>
                  </a:lnTo>
                  <a:lnTo>
                    <a:pt x="3" y="5"/>
                  </a:lnTo>
                  <a:lnTo>
                    <a:pt x="4" y="3"/>
                  </a:lnTo>
                  <a:lnTo>
                    <a:pt x="6" y="2"/>
                  </a:lnTo>
                  <a:lnTo>
                    <a:pt x="10" y="1"/>
                  </a:lnTo>
                  <a:lnTo>
                    <a:pt x="12" y="0"/>
                  </a:lnTo>
                  <a:lnTo>
                    <a:pt x="14" y="0"/>
                  </a:lnTo>
                  <a:lnTo>
                    <a:pt x="18" y="0"/>
                  </a:lnTo>
                  <a:lnTo>
                    <a:pt x="20" y="1"/>
                  </a:lnTo>
                  <a:lnTo>
                    <a:pt x="24" y="2"/>
                  </a:lnTo>
                  <a:lnTo>
                    <a:pt x="26" y="3"/>
                  </a:lnTo>
                  <a:lnTo>
                    <a:pt x="27" y="5"/>
                  </a:lnTo>
                  <a:lnTo>
                    <a:pt x="28" y="8"/>
                  </a:lnTo>
                  <a:lnTo>
                    <a:pt x="29" y="11"/>
                  </a:lnTo>
                  <a:lnTo>
                    <a:pt x="29" y="13"/>
                  </a:lnTo>
                  <a:lnTo>
                    <a:pt x="28" y="19"/>
                  </a:lnTo>
                  <a:lnTo>
                    <a:pt x="26" y="24"/>
                  </a:lnTo>
                  <a:lnTo>
                    <a:pt x="20" y="27"/>
                  </a:lnTo>
                  <a:lnTo>
                    <a:pt x="14"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09" name="Freeform 125">
              <a:extLst>
                <a:ext uri="{FF2B5EF4-FFF2-40B4-BE49-F238E27FC236}">
                  <a16:creationId xmlns:a16="http://schemas.microsoft.com/office/drawing/2014/main" id="{BFC44E5A-836C-4DFC-9CDA-39BECB2ED2B5}"/>
                </a:ext>
              </a:extLst>
            </p:cNvPr>
            <p:cNvSpPr>
              <a:spLocks/>
            </p:cNvSpPr>
            <p:nvPr/>
          </p:nvSpPr>
          <p:spPr bwMode="auto">
            <a:xfrm>
              <a:off x="2818" y="2606"/>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0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7" y="18"/>
                  </a:lnTo>
                  <a:lnTo>
                    <a:pt x="54" y="12"/>
                  </a:lnTo>
                  <a:lnTo>
                    <a:pt x="50" y="8"/>
                  </a:lnTo>
                  <a:lnTo>
                    <a:pt x="46" y="4"/>
                  </a:lnTo>
                  <a:lnTo>
                    <a:pt x="41" y="2"/>
                  </a:lnTo>
                  <a:lnTo>
                    <a:pt x="35" y="0"/>
                  </a:lnTo>
                  <a:lnTo>
                    <a:pt x="30" y="0"/>
                  </a:lnTo>
                  <a:lnTo>
                    <a:pt x="18" y="2"/>
                  </a:lnTo>
                  <a:lnTo>
                    <a:pt x="9" y="8"/>
                  </a:lnTo>
                  <a:lnTo>
                    <a:pt x="2" y="18"/>
                  </a:lnTo>
                  <a:lnTo>
                    <a:pt x="0" y="30"/>
                  </a:lnTo>
                  <a:lnTo>
                    <a:pt x="1" y="35"/>
                  </a:lnTo>
                  <a:lnTo>
                    <a:pt x="2" y="41"/>
                  </a:lnTo>
                  <a:lnTo>
                    <a:pt x="6" y="46"/>
                  </a:lnTo>
                  <a:lnTo>
                    <a:pt x="9" y="50"/>
                  </a:lnTo>
                  <a:lnTo>
                    <a:pt x="14" y="54"/>
                  </a:lnTo>
                  <a:lnTo>
                    <a:pt x="18" y="57"/>
                  </a:lnTo>
                  <a:lnTo>
                    <a:pt x="24" y="58"/>
                  </a:lnTo>
                  <a:lnTo>
                    <a:pt x="30" y="60"/>
                  </a:lnTo>
                  <a:lnTo>
                    <a:pt x="35" y="58"/>
                  </a:lnTo>
                  <a:lnTo>
                    <a:pt x="41" y="57"/>
                  </a:lnTo>
                  <a:lnTo>
                    <a:pt x="46" y="54"/>
                  </a:lnTo>
                  <a:lnTo>
                    <a:pt x="50" y="50"/>
                  </a:lnTo>
                  <a:lnTo>
                    <a:pt x="54" y="46"/>
                  </a:lnTo>
                  <a:lnTo>
                    <a:pt x="57"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0" name="Freeform 126">
              <a:extLst>
                <a:ext uri="{FF2B5EF4-FFF2-40B4-BE49-F238E27FC236}">
                  <a16:creationId xmlns:a16="http://schemas.microsoft.com/office/drawing/2014/main" id="{F69AA200-2D0C-42CB-A138-A59E30D59B4A}"/>
                </a:ext>
              </a:extLst>
            </p:cNvPr>
            <p:cNvSpPr>
              <a:spLocks/>
            </p:cNvSpPr>
            <p:nvPr/>
          </p:nvSpPr>
          <p:spPr bwMode="auto">
            <a:xfrm>
              <a:off x="2826" y="2613"/>
              <a:ext cx="15" cy="15"/>
            </a:xfrm>
            <a:custGeom>
              <a:avLst/>
              <a:gdLst>
                <a:gd name="T0" fmla="*/ 1 w 30"/>
                <a:gd name="T1" fmla="*/ 1 h 28"/>
                <a:gd name="T2" fmla="*/ 1 w 30"/>
                <a:gd name="T3" fmla="*/ 1 h 28"/>
                <a:gd name="T4" fmla="*/ 1 w 30"/>
                <a:gd name="T5" fmla="*/ 1 h 28"/>
                <a:gd name="T6" fmla="*/ 1 w 30"/>
                <a:gd name="T7" fmla="*/ 1 h 28"/>
                <a:gd name="T8" fmla="*/ 1 w 30"/>
                <a:gd name="T9" fmla="*/ 1 h 28"/>
                <a:gd name="T10" fmla="*/ 1 w 30"/>
                <a:gd name="T11" fmla="*/ 1 h 28"/>
                <a:gd name="T12" fmla="*/ 1 w 30"/>
                <a:gd name="T13" fmla="*/ 1 h 28"/>
                <a:gd name="T14" fmla="*/ 0 w 30"/>
                <a:gd name="T15" fmla="*/ 1 h 28"/>
                <a:gd name="T16" fmla="*/ 0 w 30"/>
                <a:gd name="T17" fmla="*/ 1 h 28"/>
                <a:gd name="T18" fmla="*/ 0 w 30"/>
                <a:gd name="T19" fmla="*/ 1 h 28"/>
                <a:gd name="T20" fmla="*/ 1 w 30"/>
                <a:gd name="T21" fmla="*/ 1 h 28"/>
                <a:gd name="T22" fmla="*/ 1 w 30"/>
                <a:gd name="T23" fmla="*/ 1 h 28"/>
                <a:gd name="T24" fmla="*/ 1 w 30"/>
                <a:gd name="T25" fmla="*/ 1 h 28"/>
                <a:gd name="T26" fmla="*/ 1 w 30"/>
                <a:gd name="T27" fmla="*/ 1 h 28"/>
                <a:gd name="T28" fmla="*/ 1 w 30"/>
                <a:gd name="T29" fmla="*/ 1 h 28"/>
                <a:gd name="T30" fmla="*/ 1 w 30"/>
                <a:gd name="T31" fmla="*/ 0 h 28"/>
                <a:gd name="T32" fmla="*/ 1 w 30"/>
                <a:gd name="T33" fmla="*/ 0 h 28"/>
                <a:gd name="T34" fmla="*/ 1 w 30"/>
                <a:gd name="T35" fmla="*/ 0 h 28"/>
                <a:gd name="T36" fmla="*/ 1 w 30"/>
                <a:gd name="T37" fmla="*/ 1 h 28"/>
                <a:gd name="T38" fmla="*/ 1 w 30"/>
                <a:gd name="T39" fmla="*/ 1 h 28"/>
                <a:gd name="T40" fmla="*/ 1 w 30"/>
                <a:gd name="T41" fmla="*/ 1 h 28"/>
                <a:gd name="T42" fmla="*/ 1 w 30"/>
                <a:gd name="T43" fmla="*/ 1 h 28"/>
                <a:gd name="T44" fmla="*/ 1 w 30"/>
                <a:gd name="T45" fmla="*/ 1 h 28"/>
                <a:gd name="T46" fmla="*/ 1 w 30"/>
                <a:gd name="T47" fmla="*/ 1 h 28"/>
                <a:gd name="T48" fmla="*/ 1 w 30"/>
                <a:gd name="T49" fmla="*/ 1 h 28"/>
                <a:gd name="T50" fmla="*/ 1 w 30"/>
                <a:gd name="T51" fmla="*/ 1 h 28"/>
                <a:gd name="T52" fmla="*/ 1 w 30"/>
                <a:gd name="T53" fmla="*/ 1 h 28"/>
                <a:gd name="T54" fmla="*/ 1 w 30"/>
                <a:gd name="T55" fmla="*/ 1 h 28"/>
                <a:gd name="T56" fmla="*/ 1 w 30"/>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8"/>
                <a:gd name="T89" fmla="*/ 30 w 30"/>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8">
                  <a:moveTo>
                    <a:pt x="15" y="28"/>
                  </a:moveTo>
                  <a:lnTo>
                    <a:pt x="11" y="28"/>
                  </a:lnTo>
                  <a:lnTo>
                    <a:pt x="9" y="27"/>
                  </a:lnTo>
                  <a:lnTo>
                    <a:pt x="7" y="26"/>
                  </a:lnTo>
                  <a:lnTo>
                    <a:pt x="4" y="25"/>
                  </a:lnTo>
                  <a:lnTo>
                    <a:pt x="2" y="23"/>
                  </a:lnTo>
                  <a:lnTo>
                    <a:pt x="1" y="19"/>
                  </a:lnTo>
                  <a:lnTo>
                    <a:pt x="0" y="17"/>
                  </a:lnTo>
                  <a:lnTo>
                    <a:pt x="0" y="15"/>
                  </a:lnTo>
                  <a:lnTo>
                    <a:pt x="0" y="11"/>
                  </a:lnTo>
                  <a:lnTo>
                    <a:pt x="1" y="9"/>
                  </a:lnTo>
                  <a:lnTo>
                    <a:pt x="2" y="7"/>
                  </a:lnTo>
                  <a:lnTo>
                    <a:pt x="4" y="4"/>
                  </a:lnTo>
                  <a:lnTo>
                    <a:pt x="7" y="2"/>
                  </a:lnTo>
                  <a:lnTo>
                    <a:pt x="9" y="1"/>
                  </a:lnTo>
                  <a:lnTo>
                    <a:pt x="11" y="0"/>
                  </a:lnTo>
                  <a:lnTo>
                    <a:pt x="15" y="0"/>
                  </a:lnTo>
                  <a:lnTo>
                    <a:pt x="17" y="0"/>
                  </a:lnTo>
                  <a:lnTo>
                    <a:pt x="20" y="1"/>
                  </a:lnTo>
                  <a:lnTo>
                    <a:pt x="23" y="2"/>
                  </a:lnTo>
                  <a:lnTo>
                    <a:pt x="25" y="4"/>
                  </a:lnTo>
                  <a:lnTo>
                    <a:pt x="26" y="7"/>
                  </a:lnTo>
                  <a:lnTo>
                    <a:pt x="29" y="9"/>
                  </a:lnTo>
                  <a:lnTo>
                    <a:pt x="30" y="11"/>
                  </a:lnTo>
                  <a:lnTo>
                    <a:pt x="30" y="15"/>
                  </a:lnTo>
                  <a:lnTo>
                    <a:pt x="29" y="20"/>
                  </a:lnTo>
                  <a:lnTo>
                    <a:pt x="25" y="25"/>
                  </a:lnTo>
                  <a:lnTo>
                    <a:pt x="20" y="27"/>
                  </a:lnTo>
                  <a:lnTo>
                    <a:pt x="15"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1" name="Freeform 127">
              <a:extLst>
                <a:ext uri="{FF2B5EF4-FFF2-40B4-BE49-F238E27FC236}">
                  <a16:creationId xmlns:a16="http://schemas.microsoft.com/office/drawing/2014/main" id="{0F2FF819-4F20-43A3-A033-3E55DFA44DBA}"/>
                </a:ext>
              </a:extLst>
            </p:cNvPr>
            <p:cNvSpPr>
              <a:spLocks/>
            </p:cNvSpPr>
            <p:nvPr/>
          </p:nvSpPr>
          <p:spPr bwMode="auto">
            <a:xfrm>
              <a:off x="2802" y="2723"/>
              <a:ext cx="30" cy="30"/>
            </a:xfrm>
            <a:custGeom>
              <a:avLst/>
              <a:gdLst>
                <a:gd name="T0" fmla="*/ 1 w 59"/>
                <a:gd name="T1" fmla="*/ 1 h 60"/>
                <a:gd name="T2" fmla="*/ 1 w 59"/>
                <a:gd name="T3" fmla="*/ 1 h 60"/>
                <a:gd name="T4" fmla="*/ 1 w 59"/>
                <a:gd name="T5" fmla="*/ 1 h 60"/>
                <a:gd name="T6" fmla="*/ 1 w 59"/>
                <a:gd name="T7" fmla="*/ 1 h 60"/>
                <a:gd name="T8" fmla="*/ 1 w 59"/>
                <a:gd name="T9" fmla="*/ 1 h 60"/>
                <a:gd name="T10" fmla="*/ 1 w 59"/>
                <a:gd name="T11" fmla="*/ 1 h 60"/>
                <a:gd name="T12" fmla="*/ 1 w 59"/>
                <a:gd name="T13" fmla="*/ 1 h 60"/>
                <a:gd name="T14" fmla="*/ 1 w 59"/>
                <a:gd name="T15" fmla="*/ 1 h 60"/>
                <a:gd name="T16" fmla="*/ 1 w 59"/>
                <a:gd name="T17" fmla="*/ 0 h 60"/>
                <a:gd name="T18" fmla="*/ 1 w 59"/>
                <a:gd name="T19" fmla="*/ 1 h 60"/>
                <a:gd name="T20" fmla="*/ 1 w 59"/>
                <a:gd name="T21" fmla="*/ 1 h 60"/>
                <a:gd name="T22" fmla="*/ 1 w 59"/>
                <a:gd name="T23" fmla="*/ 1 h 60"/>
                <a:gd name="T24" fmla="*/ 0 w 59"/>
                <a:gd name="T25" fmla="*/ 1 h 60"/>
                <a:gd name="T26" fmla="*/ 1 w 59"/>
                <a:gd name="T27" fmla="*/ 1 h 60"/>
                <a:gd name="T28" fmla="*/ 1 w 59"/>
                <a:gd name="T29" fmla="*/ 1 h 60"/>
                <a:gd name="T30" fmla="*/ 1 w 59"/>
                <a:gd name="T31" fmla="*/ 1 h 60"/>
                <a:gd name="T32" fmla="*/ 1 w 59"/>
                <a:gd name="T33" fmla="*/ 1 h 60"/>
                <a:gd name="T34" fmla="*/ 1 w 59"/>
                <a:gd name="T35" fmla="*/ 1 h 60"/>
                <a:gd name="T36" fmla="*/ 1 w 59"/>
                <a:gd name="T37" fmla="*/ 1 h 60"/>
                <a:gd name="T38" fmla="*/ 1 w 59"/>
                <a:gd name="T39" fmla="*/ 1 h 60"/>
                <a:gd name="T40" fmla="*/ 1 w 59"/>
                <a:gd name="T41" fmla="*/ 1 h 60"/>
                <a:gd name="T42" fmla="*/ 1 w 59"/>
                <a:gd name="T43" fmla="*/ 1 h 60"/>
                <a:gd name="T44" fmla="*/ 1 w 59"/>
                <a:gd name="T45" fmla="*/ 1 h 60"/>
                <a:gd name="T46" fmla="*/ 1 w 59"/>
                <a:gd name="T47" fmla="*/ 1 h 60"/>
                <a:gd name="T48" fmla="*/ 1 w 59"/>
                <a:gd name="T49" fmla="*/ 1 h 60"/>
                <a:gd name="T50" fmla="*/ 1 w 59"/>
                <a:gd name="T51" fmla="*/ 1 h 60"/>
                <a:gd name="T52" fmla="*/ 1 w 59"/>
                <a:gd name="T53" fmla="*/ 1 h 60"/>
                <a:gd name="T54" fmla="*/ 1 w 59"/>
                <a:gd name="T55" fmla="*/ 1 h 60"/>
                <a:gd name="T56" fmla="*/ 1 w 59"/>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0"/>
                <a:gd name="T89" fmla="*/ 59 w 59"/>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0">
                  <a:moveTo>
                    <a:pt x="59" y="30"/>
                  </a:moveTo>
                  <a:lnTo>
                    <a:pt x="58" y="25"/>
                  </a:lnTo>
                  <a:lnTo>
                    <a:pt x="57" y="19"/>
                  </a:lnTo>
                  <a:lnTo>
                    <a:pt x="54" y="14"/>
                  </a:lnTo>
                  <a:lnTo>
                    <a:pt x="50" y="10"/>
                  </a:lnTo>
                  <a:lnTo>
                    <a:pt x="46" y="6"/>
                  </a:lnTo>
                  <a:lnTo>
                    <a:pt x="41" y="3"/>
                  </a:lnTo>
                  <a:lnTo>
                    <a:pt x="35" y="2"/>
                  </a:lnTo>
                  <a:lnTo>
                    <a:pt x="29" y="0"/>
                  </a:lnTo>
                  <a:lnTo>
                    <a:pt x="18" y="3"/>
                  </a:lnTo>
                  <a:lnTo>
                    <a:pt x="9" y="10"/>
                  </a:lnTo>
                  <a:lnTo>
                    <a:pt x="2" y="19"/>
                  </a:lnTo>
                  <a:lnTo>
                    <a:pt x="0" y="30"/>
                  </a:lnTo>
                  <a:lnTo>
                    <a:pt x="1" y="36"/>
                  </a:lnTo>
                  <a:lnTo>
                    <a:pt x="2" y="42"/>
                  </a:lnTo>
                  <a:lnTo>
                    <a:pt x="5" y="48"/>
                  </a:lnTo>
                  <a:lnTo>
                    <a:pt x="9" y="52"/>
                  </a:lnTo>
                  <a:lnTo>
                    <a:pt x="13" y="56"/>
                  </a:lnTo>
                  <a:lnTo>
                    <a:pt x="18" y="58"/>
                  </a:lnTo>
                  <a:lnTo>
                    <a:pt x="24" y="60"/>
                  </a:lnTo>
                  <a:lnTo>
                    <a:pt x="29" y="60"/>
                  </a:lnTo>
                  <a:lnTo>
                    <a:pt x="35" y="60"/>
                  </a:lnTo>
                  <a:lnTo>
                    <a:pt x="41" y="58"/>
                  </a:lnTo>
                  <a:lnTo>
                    <a:pt x="46" y="56"/>
                  </a:lnTo>
                  <a:lnTo>
                    <a:pt x="50" y="52"/>
                  </a:lnTo>
                  <a:lnTo>
                    <a:pt x="54" y="48"/>
                  </a:lnTo>
                  <a:lnTo>
                    <a:pt x="57" y="42"/>
                  </a:lnTo>
                  <a:lnTo>
                    <a:pt x="58" y="36"/>
                  </a:lnTo>
                  <a:lnTo>
                    <a:pt x="59"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2" name="Freeform 128">
              <a:extLst>
                <a:ext uri="{FF2B5EF4-FFF2-40B4-BE49-F238E27FC236}">
                  <a16:creationId xmlns:a16="http://schemas.microsoft.com/office/drawing/2014/main" id="{BC765684-B0F7-4A58-B375-1EA0A2811B3E}"/>
                </a:ext>
              </a:extLst>
            </p:cNvPr>
            <p:cNvSpPr>
              <a:spLocks/>
            </p:cNvSpPr>
            <p:nvPr/>
          </p:nvSpPr>
          <p:spPr bwMode="auto">
            <a:xfrm>
              <a:off x="2810" y="2730"/>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0" y="29"/>
                  </a:lnTo>
                  <a:lnTo>
                    <a:pt x="7" y="28"/>
                  </a:lnTo>
                  <a:lnTo>
                    <a:pt x="5" y="26"/>
                  </a:lnTo>
                  <a:lnTo>
                    <a:pt x="4" y="23"/>
                  </a:lnTo>
                  <a:lnTo>
                    <a:pt x="2" y="21"/>
                  </a:lnTo>
                  <a:lnTo>
                    <a:pt x="0" y="19"/>
                  </a:lnTo>
                  <a:lnTo>
                    <a:pt x="0" y="15"/>
                  </a:lnTo>
                  <a:lnTo>
                    <a:pt x="0" y="13"/>
                  </a:lnTo>
                  <a:lnTo>
                    <a:pt x="2" y="10"/>
                  </a:lnTo>
                  <a:lnTo>
                    <a:pt x="4" y="7"/>
                  </a:lnTo>
                  <a:lnTo>
                    <a:pt x="5" y="5"/>
                  </a:lnTo>
                  <a:lnTo>
                    <a:pt x="7" y="4"/>
                  </a:lnTo>
                  <a:lnTo>
                    <a:pt x="10" y="2"/>
                  </a:lnTo>
                  <a:lnTo>
                    <a:pt x="13" y="0"/>
                  </a:lnTo>
                  <a:lnTo>
                    <a:pt x="15" y="0"/>
                  </a:lnTo>
                  <a:lnTo>
                    <a:pt x="19" y="0"/>
                  </a:lnTo>
                  <a:lnTo>
                    <a:pt x="21" y="2"/>
                  </a:lnTo>
                  <a:lnTo>
                    <a:pt x="24" y="4"/>
                  </a:lnTo>
                  <a:lnTo>
                    <a:pt x="26" y="5"/>
                  </a:lnTo>
                  <a:lnTo>
                    <a:pt x="28" y="7"/>
                  </a:lnTo>
                  <a:lnTo>
                    <a:pt x="29" y="10"/>
                  </a:lnTo>
                  <a:lnTo>
                    <a:pt x="30" y="13"/>
                  </a:lnTo>
                  <a:lnTo>
                    <a:pt x="30" y="15"/>
                  </a:lnTo>
                  <a:lnTo>
                    <a:pt x="29" y="21"/>
                  </a:lnTo>
                  <a:lnTo>
                    <a:pt x="26"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3" name="Freeform 129">
              <a:extLst>
                <a:ext uri="{FF2B5EF4-FFF2-40B4-BE49-F238E27FC236}">
                  <a16:creationId xmlns:a16="http://schemas.microsoft.com/office/drawing/2014/main" id="{079787D2-5FDD-43D3-B39F-72A9B4B1CDF1}"/>
                </a:ext>
              </a:extLst>
            </p:cNvPr>
            <p:cNvSpPr>
              <a:spLocks/>
            </p:cNvSpPr>
            <p:nvPr/>
          </p:nvSpPr>
          <p:spPr bwMode="auto">
            <a:xfrm>
              <a:off x="3018" y="2652"/>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8"/>
                  </a:lnTo>
                  <a:lnTo>
                    <a:pt x="54" y="14"/>
                  </a:lnTo>
                  <a:lnTo>
                    <a:pt x="51" y="9"/>
                  </a:lnTo>
                  <a:lnTo>
                    <a:pt x="46" y="6"/>
                  </a:lnTo>
                  <a:lnTo>
                    <a:pt x="42" y="2"/>
                  </a:lnTo>
                  <a:lnTo>
                    <a:pt x="36" y="1"/>
                  </a:lnTo>
                  <a:lnTo>
                    <a:pt x="30" y="0"/>
                  </a:lnTo>
                  <a:lnTo>
                    <a:pt x="19" y="2"/>
                  </a:lnTo>
                  <a:lnTo>
                    <a:pt x="9" y="9"/>
                  </a:lnTo>
                  <a:lnTo>
                    <a:pt x="3" y="18"/>
                  </a:lnTo>
                  <a:lnTo>
                    <a:pt x="0" y="30"/>
                  </a:lnTo>
                  <a:lnTo>
                    <a:pt x="1" y="36"/>
                  </a:lnTo>
                  <a:lnTo>
                    <a:pt x="3" y="41"/>
                  </a:lnTo>
                  <a:lnTo>
                    <a:pt x="6" y="46"/>
                  </a:lnTo>
                  <a:lnTo>
                    <a:pt x="9" y="51"/>
                  </a:lnTo>
                  <a:lnTo>
                    <a:pt x="14" y="54"/>
                  </a:lnTo>
                  <a:lnTo>
                    <a:pt x="19" y="58"/>
                  </a:lnTo>
                  <a:lnTo>
                    <a:pt x="24" y="59"/>
                  </a:lnTo>
                  <a:lnTo>
                    <a:pt x="30" y="60"/>
                  </a:lnTo>
                  <a:lnTo>
                    <a:pt x="36" y="59"/>
                  </a:lnTo>
                  <a:lnTo>
                    <a:pt x="42" y="58"/>
                  </a:lnTo>
                  <a:lnTo>
                    <a:pt x="46" y="54"/>
                  </a:lnTo>
                  <a:lnTo>
                    <a:pt x="51" y="51"/>
                  </a:lnTo>
                  <a:lnTo>
                    <a:pt x="54" y="46"/>
                  </a:lnTo>
                  <a:lnTo>
                    <a:pt x="58" y="41"/>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4" name="Freeform 130">
              <a:extLst>
                <a:ext uri="{FF2B5EF4-FFF2-40B4-BE49-F238E27FC236}">
                  <a16:creationId xmlns:a16="http://schemas.microsoft.com/office/drawing/2014/main" id="{DD18E435-8F74-4363-B902-8C2051D03861}"/>
                </a:ext>
              </a:extLst>
            </p:cNvPr>
            <p:cNvSpPr>
              <a:spLocks/>
            </p:cNvSpPr>
            <p:nvPr/>
          </p:nvSpPr>
          <p:spPr bwMode="auto">
            <a:xfrm>
              <a:off x="3025" y="2660"/>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9" y="29"/>
                  </a:lnTo>
                  <a:lnTo>
                    <a:pt x="7" y="26"/>
                  </a:lnTo>
                  <a:lnTo>
                    <a:pt x="5" y="25"/>
                  </a:lnTo>
                  <a:lnTo>
                    <a:pt x="4" y="23"/>
                  </a:lnTo>
                  <a:lnTo>
                    <a:pt x="1" y="19"/>
                  </a:lnTo>
                  <a:lnTo>
                    <a:pt x="0" y="17"/>
                  </a:lnTo>
                  <a:lnTo>
                    <a:pt x="0" y="15"/>
                  </a:lnTo>
                  <a:lnTo>
                    <a:pt x="0" y="11"/>
                  </a:lnTo>
                  <a:lnTo>
                    <a:pt x="1" y="9"/>
                  </a:lnTo>
                  <a:lnTo>
                    <a:pt x="4" y="7"/>
                  </a:lnTo>
                  <a:lnTo>
                    <a:pt x="5" y="4"/>
                  </a:lnTo>
                  <a:lnTo>
                    <a:pt x="7" y="2"/>
                  </a:lnTo>
                  <a:lnTo>
                    <a:pt x="9" y="1"/>
                  </a:lnTo>
                  <a:lnTo>
                    <a:pt x="13" y="0"/>
                  </a:lnTo>
                  <a:lnTo>
                    <a:pt x="15" y="0"/>
                  </a:lnTo>
                  <a:lnTo>
                    <a:pt x="19" y="0"/>
                  </a:lnTo>
                  <a:lnTo>
                    <a:pt x="21" y="1"/>
                  </a:lnTo>
                  <a:lnTo>
                    <a:pt x="23" y="2"/>
                  </a:lnTo>
                  <a:lnTo>
                    <a:pt x="26" y="4"/>
                  </a:lnTo>
                  <a:lnTo>
                    <a:pt x="28" y="7"/>
                  </a:lnTo>
                  <a:lnTo>
                    <a:pt x="29" y="9"/>
                  </a:lnTo>
                  <a:lnTo>
                    <a:pt x="30" y="11"/>
                  </a:lnTo>
                  <a:lnTo>
                    <a:pt x="30" y="15"/>
                  </a:lnTo>
                  <a:lnTo>
                    <a:pt x="29" y="21"/>
                  </a:lnTo>
                  <a:lnTo>
                    <a:pt x="26" y="25"/>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5" name="Freeform 131">
              <a:extLst>
                <a:ext uri="{FF2B5EF4-FFF2-40B4-BE49-F238E27FC236}">
                  <a16:creationId xmlns:a16="http://schemas.microsoft.com/office/drawing/2014/main" id="{8C511217-4664-4457-878C-B8E72549BCC3}"/>
                </a:ext>
              </a:extLst>
            </p:cNvPr>
            <p:cNvSpPr>
              <a:spLocks/>
            </p:cNvSpPr>
            <p:nvPr/>
          </p:nvSpPr>
          <p:spPr bwMode="auto">
            <a:xfrm>
              <a:off x="3124" y="2731"/>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9" y="24"/>
                  </a:lnTo>
                  <a:lnTo>
                    <a:pt x="58" y="18"/>
                  </a:lnTo>
                  <a:lnTo>
                    <a:pt x="56" y="13"/>
                  </a:lnTo>
                  <a:lnTo>
                    <a:pt x="52" y="9"/>
                  </a:lnTo>
                  <a:lnTo>
                    <a:pt x="48" y="5"/>
                  </a:lnTo>
                  <a:lnTo>
                    <a:pt x="42" y="2"/>
                  </a:lnTo>
                  <a:lnTo>
                    <a:pt x="36" y="1"/>
                  </a:lnTo>
                  <a:lnTo>
                    <a:pt x="30" y="0"/>
                  </a:lnTo>
                  <a:lnTo>
                    <a:pt x="19" y="2"/>
                  </a:lnTo>
                  <a:lnTo>
                    <a:pt x="10" y="9"/>
                  </a:lnTo>
                  <a:lnTo>
                    <a:pt x="3" y="18"/>
                  </a:lnTo>
                  <a:lnTo>
                    <a:pt x="0" y="30"/>
                  </a:lnTo>
                  <a:lnTo>
                    <a:pt x="1" y="35"/>
                  </a:lnTo>
                  <a:lnTo>
                    <a:pt x="3" y="41"/>
                  </a:lnTo>
                  <a:lnTo>
                    <a:pt x="6" y="47"/>
                  </a:lnTo>
                  <a:lnTo>
                    <a:pt x="10" y="51"/>
                  </a:lnTo>
                  <a:lnTo>
                    <a:pt x="14" y="55"/>
                  </a:lnTo>
                  <a:lnTo>
                    <a:pt x="19" y="57"/>
                  </a:lnTo>
                  <a:lnTo>
                    <a:pt x="25" y="58"/>
                  </a:lnTo>
                  <a:lnTo>
                    <a:pt x="30" y="59"/>
                  </a:lnTo>
                  <a:lnTo>
                    <a:pt x="36" y="58"/>
                  </a:lnTo>
                  <a:lnTo>
                    <a:pt x="42" y="57"/>
                  </a:lnTo>
                  <a:lnTo>
                    <a:pt x="48" y="55"/>
                  </a:lnTo>
                  <a:lnTo>
                    <a:pt x="52" y="51"/>
                  </a:lnTo>
                  <a:lnTo>
                    <a:pt x="56" y="47"/>
                  </a:lnTo>
                  <a:lnTo>
                    <a:pt x="58"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6" name="Freeform 132">
              <a:extLst>
                <a:ext uri="{FF2B5EF4-FFF2-40B4-BE49-F238E27FC236}">
                  <a16:creationId xmlns:a16="http://schemas.microsoft.com/office/drawing/2014/main" id="{9F608B25-AE28-41DE-ADB4-386809365F71}"/>
                </a:ext>
              </a:extLst>
            </p:cNvPr>
            <p:cNvSpPr>
              <a:spLocks/>
            </p:cNvSpPr>
            <p:nvPr/>
          </p:nvSpPr>
          <p:spPr bwMode="auto">
            <a:xfrm>
              <a:off x="3132" y="2738"/>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3" y="29"/>
                  </a:lnTo>
                  <a:lnTo>
                    <a:pt x="11" y="28"/>
                  </a:lnTo>
                  <a:lnTo>
                    <a:pt x="7" y="27"/>
                  </a:lnTo>
                  <a:lnTo>
                    <a:pt x="5" y="25"/>
                  </a:lnTo>
                  <a:lnTo>
                    <a:pt x="4" y="23"/>
                  </a:lnTo>
                  <a:lnTo>
                    <a:pt x="1" y="20"/>
                  </a:lnTo>
                  <a:lnTo>
                    <a:pt x="0" y="18"/>
                  </a:lnTo>
                  <a:lnTo>
                    <a:pt x="0" y="15"/>
                  </a:lnTo>
                  <a:lnTo>
                    <a:pt x="0" y="12"/>
                  </a:lnTo>
                  <a:lnTo>
                    <a:pt x="1" y="9"/>
                  </a:lnTo>
                  <a:lnTo>
                    <a:pt x="4" y="6"/>
                  </a:lnTo>
                  <a:lnTo>
                    <a:pt x="5" y="4"/>
                  </a:lnTo>
                  <a:lnTo>
                    <a:pt x="7" y="3"/>
                  </a:lnTo>
                  <a:lnTo>
                    <a:pt x="11" y="1"/>
                  </a:lnTo>
                  <a:lnTo>
                    <a:pt x="13" y="0"/>
                  </a:lnTo>
                  <a:lnTo>
                    <a:pt x="15" y="0"/>
                  </a:lnTo>
                  <a:lnTo>
                    <a:pt x="19" y="0"/>
                  </a:lnTo>
                  <a:lnTo>
                    <a:pt x="21" y="1"/>
                  </a:lnTo>
                  <a:lnTo>
                    <a:pt x="23" y="3"/>
                  </a:lnTo>
                  <a:lnTo>
                    <a:pt x="26" y="4"/>
                  </a:lnTo>
                  <a:lnTo>
                    <a:pt x="28" y="6"/>
                  </a:lnTo>
                  <a:lnTo>
                    <a:pt x="29" y="9"/>
                  </a:lnTo>
                  <a:lnTo>
                    <a:pt x="30" y="12"/>
                  </a:lnTo>
                  <a:lnTo>
                    <a:pt x="30" y="15"/>
                  </a:lnTo>
                  <a:lnTo>
                    <a:pt x="29" y="20"/>
                  </a:lnTo>
                  <a:lnTo>
                    <a:pt x="26" y="25"/>
                  </a:lnTo>
                  <a:lnTo>
                    <a:pt x="21"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7" name="Freeform 133">
              <a:extLst>
                <a:ext uri="{FF2B5EF4-FFF2-40B4-BE49-F238E27FC236}">
                  <a16:creationId xmlns:a16="http://schemas.microsoft.com/office/drawing/2014/main" id="{04AEE001-8C31-4107-B1B9-3E1930A6E3FC}"/>
                </a:ext>
              </a:extLst>
            </p:cNvPr>
            <p:cNvSpPr>
              <a:spLocks/>
            </p:cNvSpPr>
            <p:nvPr/>
          </p:nvSpPr>
          <p:spPr bwMode="auto">
            <a:xfrm>
              <a:off x="3079" y="2462"/>
              <a:ext cx="30" cy="30"/>
            </a:xfrm>
            <a:custGeom>
              <a:avLst/>
              <a:gdLst>
                <a:gd name="T0" fmla="*/ 1 w 59"/>
                <a:gd name="T1" fmla="*/ 1 h 60"/>
                <a:gd name="T2" fmla="*/ 1 w 59"/>
                <a:gd name="T3" fmla="*/ 1 h 60"/>
                <a:gd name="T4" fmla="*/ 1 w 59"/>
                <a:gd name="T5" fmla="*/ 1 h 60"/>
                <a:gd name="T6" fmla="*/ 1 w 59"/>
                <a:gd name="T7" fmla="*/ 1 h 60"/>
                <a:gd name="T8" fmla="*/ 1 w 59"/>
                <a:gd name="T9" fmla="*/ 1 h 60"/>
                <a:gd name="T10" fmla="*/ 1 w 59"/>
                <a:gd name="T11" fmla="*/ 1 h 60"/>
                <a:gd name="T12" fmla="*/ 1 w 59"/>
                <a:gd name="T13" fmla="*/ 1 h 60"/>
                <a:gd name="T14" fmla="*/ 1 w 59"/>
                <a:gd name="T15" fmla="*/ 0 h 60"/>
                <a:gd name="T16" fmla="*/ 1 w 59"/>
                <a:gd name="T17" fmla="*/ 0 h 60"/>
                <a:gd name="T18" fmla="*/ 1 w 59"/>
                <a:gd name="T19" fmla="*/ 1 h 60"/>
                <a:gd name="T20" fmla="*/ 1 w 59"/>
                <a:gd name="T21" fmla="*/ 1 h 60"/>
                <a:gd name="T22" fmla="*/ 1 w 59"/>
                <a:gd name="T23" fmla="*/ 1 h 60"/>
                <a:gd name="T24" fmla="*/ 0 w 59"/>
                <a:gd name="T25" fmla="*/ 1 h 60"/>
                <a:gd name="T26" fmla="*/ 0 w 59"/>
                <a:gd name="T27" fmla="*/ 1 h 60"/>
                <a:gd name="T28" fmla="*/ 1 w 59"/>
                <a:gd name="T29" fmla="*/ 1 h 60"/>
                <a:gd name="T30" fmla="*/ 1 w 59"/>
                <a:gd name="T31" fmla="*/ 1 h 60"/>
                <a:gd name="T32" fmla="*/ 1 w 59"/>
                <a:gd name="T33" fmla="*/ 1 h 60"/>
                <a:gd name="T34" fmla="*/ 1 w 59"/>
                <a:gd name="T35" fmla="*/ 1 h 60"/>
                <a:gd name="T36" fmla="*/ 1 w 59"/>
                <a:gd name="T37" fmla="*/ 1 h 60"/>
                <a:gd name="T38" fmla="*/ 1 w 59"/>
                <a:gd name="T39" fmla="*/ 1 h 60"/>
                <a:gd name="T40" fmla="*/ 1 w 59"/>
                <a:gd name="T41" fmla="*/ 1 h 60"/>
                <a:gd name="T42" fmla="*/ 1 w 59"/>
                <a:gd name="T43" fmla="*/ 1 h 60"/>
                <a:gd name="T44" fmla="*/ 1 w 59"/>
                <a:gd name="T45" fmla="*/ 1 h 60"/>
                <a:gd name="T46" fmla="*/ 1 w 59"/>
                <a:gd name="T47" fmla="*/ 1 h 60"/>
                <a:gd name="T48" fmla="*/ 1 w 59"/>
                <a:gd name="T49" fmla="*/ 1 h 60"/>
                <a:gd name="T50" fmla="*/ 1 w 59"/>
                <a:gd name="T51" fmla="*/ 1 h 60"/>
                <a:gd name="T52" fmla="*/ 1 w 59"/>
                <a:gd name="T53" fmla="*/ 1 h 60"/>
                <a:gd name="T54" fmla="*/ 1 w 59"/>
                <a:gd name="T55" fmla="*/ 1 h 60"/>
                <a:gd name="T56" fmla="*/ 1 w 59"/>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0"/>
                <a:gd name="T89" fmla="*/ 59 w 59"/>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0">
                  <a:moveTo>
                    <a:pt x="59" y="30"/>
                  </a:moveTo>
                  <a:lnTo>
                    <a:pt x="59" y="24"/>
                  </a:lnTo>
                  <a:lnTo>
                    <a:pt x="57" y="18"/>
                  </a:lnTo>
                  <a:lnTo>
                    <a:pt x="55" y="12"/>
                  </a:lnTo>
                  <a:lnTo>
                    <a:pt x="51" y="8"/>
                  </a:lnTo>
                  <a:lnTo>
                    <a:pt x="47" y="4"/>
                  </a:lnTo>
                  <a:lnTo>
                    <a:pt x="41" y="2"/>
                  </a:lnTo>
                  <a:lnTo>
                    <a:pt x="36" y="0"/>
                  </a:lnTo>
                  <a:lnTo>
                    <a:pt x="30" y="0"/>
                  </a:lnTo>
                  <a:lnTo>
                    <a:pt x="19" y="2"/>
                  </a:lnTo>
                  <a:lnTo>
                    <a:pt x="9" y="8"/>
                  </a:lnTo>
                  <a:lnTo>
                    <a:pt x="3" y="18"/>
                  </a:lnTo>
                  <a:lnTo>
                    <a:pt x="0" y="30"/>
                  </a:lnTo>
                  <a:lnTo>
                    <a:pt x="0" y="35"/>
                  </a:lnTo>
                  <a:lnTo>
                    <a:pt x="3" y="41"/>
                  </a:lnTo>
                  <a:lnTo>
                    <a:pt x="5" y="46"/>
                  </a:lnTo>
                  <a:lnTo>
                    <a:pt x="9" y="50"/>
                  </a:lnTo>
                  <a:lnTo>
                    <a:pt x="13" y="54"/>
                  </a:lnTo>
                  <a:lnTo>
                    <a:pt x="19" y="57"/>
                  </a:lnTo>
                  <a:lnTo>
                    <a:pt x="25" y="58"/>
                  </a:lnTo>
                  <a:lnTo>
                    <a:pt x="30" y="60"/>
                  </a:lnTo>
                  <a:lnTo>
                    <a:pt x="36" y="58"/>
                  </a:lnTo>
                  <a:lnTo>
                    <a:pt x="41" y="57"/>
                  </a:lnTo>
                  <a:lnTo>
                    <a:pt x="47" y="54"/>
                  </a:lnTo>
                  <a:lnTo>
                    <a:pt x="51" y="50"/>
                  </a:lnTo>
                  <a:lnTo>
                    <a:pt x="55" y="46"/>
                  </a:lnTo>
                  <a:lnTo>
                    <a:pt x="57" y="41"/>
                  </a:lnTo>
                  <a:lnTo>
                    <a:pt x="59" y="35"/>
                  </a:lnTo>
                  <a:lnTo>
                    <a:pt x="59"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8" name="Freeform 134">
              <a:extLst>
                <a:ext uri="{FF2B5EF4-FFF2-40B4-BE49-F238E27FC236}">
                  <a16:creationId xmlns:a16="http://schemas.microsoft.com/office/drawing/2014/main" id="{D4E21DFF-55C0-4678-A936-79A7A4FFCD69}"/>
                </a:ext>
              </a:extLst>
            </p:cNvPr>
            <p:cNvSpPr>
              <a:spLocks/>
            </p:cNvSpPr>
            <p:nvPr/>
          </p:nvSpPr>
          <p:spPr bwMode="auto">
            <a:xfrm>
              <a:off x="3087" y="2469"/>
              <a:ext cx="14" cy="15"/>
            </a:xfrm>
            <a:custGeom>
              <a:avLst/>
              <a:gdLst>
                <a:gd name="T0" fmla="*/ 0 w 29"/>
                <a:gd name="T1" fmla="*/ 1 h 28"/>
                <a:gd name="T2" fmla="*/ 0 w 29"/>
                <a:gd name="T3" fmla="*/ 1 h 28"/>
                <a:gd name="T4" fmla="*/ 0 w 29"/>
                <a:gd name="T5" fmla="*/ 1 h 28"/>
                <a:gd name="T6" fmla="*/ 0 w 29"/>
                <a:gd name="T7" fmla="*/ 1 h 28"/>
                <a:gd name="T8" fmla="*/ 0 w 29"/>
                <a:gd name="T9" fmla="*/ 1 h 28"/>
                <a:gd name="T10" fmla="*/ 0 w 29"/>
                <a:gd name="T11" fmla="*/ 1 h 28"/>
                <a:gd name="T12" fmla="*/ 0 w 29"/>
                <a:gd name="T13" fmla="*/ 1 h 28"/>
                <a:gd name="T14" fmla="*/ 0 w 29"/>
                <a:gd name="T15" fmla="*/ 1 h 28"/>
                <a:gd name="T16" fmla="*/ 0 w 29"/>
                <a:gd name="T17" fmla="*/ 1 h 28"/>
                <a:gd name="T18" fmla="*/ 0 w 29"/>
                <a:gd name="T19" fmla="*/ 1 h 28"/>
                <a:gd name="T20" fmla="*/ 0 w 29"/>
                <a:gd name="T21" fmla="*/ 1 h 28"/>
                <a:gd name="T22" fmla="*/ 0 w 29"/>
                <a:gd name="T23" fmla="*/ 1 h 28"/>
                <a:gd name="T24" fmla="*/ 0 w 29"/>
                <a:gd name="T25" fmla="*/ 1 h 28"/>
                <a:gd name="T26" fmla="*/ 0 w 29"/>
                <a:gd name="T27" fmla="*/ 1 h 28"/>
                <a:gd name="T28" fmla="*/ 0 w 29"/>
                <a:gd name="T29" fmla="*/ 1 h 28"/>
                <a:gd name="T30" fmla="*/ 0 w 29"/>
                <a:gd name="T31" fmla="*/ 0 h 28"/>
                <a:gd name="T32" fmla="*/ 0 w 29"/>
                <a:gd name="T33" fmla="*/ 0 h 28"/>
                <a:gd name="T34" fmla="*/ 0 w 29"/>
                <a:gd name="T35" fmla="*/ 0 h 28"/>
                <a:gd name="T36" fmla="*/ 0 w 29"/>
                <a:gd name="T37" fmla="*/ 1 h 28"/>
                <a:gd name="T38" fmla="*/ 0 w 29"/>
                <a:gd name="T39" fmla="*/ 1 h 28"/>
                <a:gd name="T40" fmla="*/ 0 w 29"/>
                <a:gd name="T41" fmla="*/ 1 h 28"/>
                <a:gd name="T42" fmla="*/ 0 w 29"/>
                <a:gd name="T43" fmla="*/ 1 h 28"/>
                <a:gd name="T44" fmla="*/ 0 w 29"/>
                <a:gd name="T45" fmla="*/ 1 h 28"/>
                <a:gd name="T46" fmla="*/ 0 w 29"/>
                <a:gd name="T47" fmla="*/ 1 h 28"/>
                <a:gd name="T48" fmla="*/ 0 w 29"/>
                <a:gd name="T49" fmla="*/ 1 h 28"/>
                <a:gd name="T50" fmla="*/ 0 w 29"/>
                <a:gd name="T51" fmla="*/ 1 h 28"/>
                <a:gd name="T52" fmla="*/ 0 w 29"/>
                <a:gd name="T53" fmla="*/ 1 h 28"/>
                <a:gd name="T54" fmla="*/ 0 w 29"/>
                <a:gd name="T55" fmla="*/ 1 h 28"/>
                <a:gd name="T56" fmla="*/ 0 w 29"/>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8"/>
                <a:gd name="T89" fmla="*/ 29 w 29"/>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8">
                  <a:moveTo>
                    <a:pt x="15" y="28"/>
                  </a:moveTo>
                  <a:lnTo>
                    <a:pt x="12" y="28"/>
                  </a:lnTo>
                  <a:lnTo>
                    <a:pt x="10" y="27"/>
                  </a:lnTo>
                  <a:lnTo>
                    <a:pt x="6" y="26"/>
                  </a:lnTo>
                  <a:lnTo>
                    <a:pt x="4" y="25"/>
                  </a:lnTo>
                  <a:lnTo>
                    <a:pt x="3" y="23"/>
                  </a:lnTo>
                  <a:lnTo>
                    <a:pt x="2" y="19"/>
                  </a:lnTo>
                  <a:lnTo>
                    <a:pt x="0" y="17"/>
                  </a:lnTo>
                  <a:lnTo>
                    <a:pt x="0" y="15"/>
                  </a:lnTo>
                  <a:lnTo>
                    <a:pt x="0" y="11"/>
                  </a:lnTo>
                  <a:lnTo>
                    <a:pt x="2" y="9"/>
                  </a:lnTo>
                  <a:lnTo>
                    <a:pt x="3" y="7"/>
                  </a:lnTo>
                  <a:lnTo>
                    <a:pt x="4" y="4"/>
                  </a:lnTo>
                  <a:lnTo>
                    <a:pt x="6" y="2"/>
                  </a:lnTo>
                  <a:lnTo>
                    <a:pt x="10" y="1"/>
                  </a:lnTo>
                  <a:lnTo>
                    <a:pt x="12" y="0"/>
                  </a:lnTo>
                  <a:lnTo>
                    <a:pt x="15" y="0"/>
                  </a:lnTo>
                  <a:lnTo>
                    <a:pt x="18" y="0"/>
                  </a:lnTo>
                  <a:lnTo>
                    <a:pt x="21" y="1"/>
                  </a:lnTo>
                  <a:lnTo>
                    <a:pt x="23" y="2"/>
                  </a:lnTo>
                  <a:lnTo>
                    <a:pt x="26" y="4"/>
                  </a:lnTo>
                  <a:lnTo>
                    <a:pt x="27" y="7"/>
                  </a:lnTo>
                  <a:lnTo>
                    <a:pt x="28" y="9"/>
                  </a:lnTo>
                  <a:lnTo>
                    <a:pt x="29" y="11"/>
                  </a:lnTo>
                  <a:lnTo>
                    <a:pt x="29" y="15"/>
                  </a:lnTo>
                  <a:lnTo>
                    <a:pt x="28" y="20"/>
                  </a:lnTo>
                  <a:lnTo>
                    <a:pt x="26" y="25"/>
                  </a:lnTo>
                  <a:lnTo>
                    <a:pt x="21" y="27"/>
                  </a:lnTo>
                  <a:lnTo>
                    <a:pt x="15"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19" name="Freeform 135">
              <a:extLst>
                <a:ext uri="{FF2B5EF4-FFF2-40B4-BE49-F238E27FC236}">
                  <a16:creationId xmlns:a16="http://schemas.microsoft.com/office/drawing/2014/main" id="{9114FA57-DC4F-4567-9F55-17B4476341CE}"/>
                </a:ext>
              </a:extLst>
            </p:cNvPr>
            <p:cNvSpPr>
              <a:spLocks/>
            </p:cNvSpPr>
            <p:nvPr/>
          </p:nvSpPr>
          <p:spPr bwMode="auto">
            <a:xfrm>
              <a:off x="3234" y="2443"/>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8"/>
                  </a:lnTo>
                  <a:lnTo>
                    <a:pt x="54" y="13"/>
                  </a:lnTo>
                  <a:lnTo>
                    <a:pt x="51" y="9"/>
                  </a:lnTo>
                  <a:lnTo>
                    <a:pt x="46" y="5"/>
                  </a:lnTo>
                  <a:lnTo>
                    <a:pt x="42" y="2"/>
                  </a:lnTo>
                  <a:lnTo>
                    <a:pt x="36" y="1"/>
                  </a:lnTo>
                  <a:lnTo>
                    <a:pt x="30" y="0"/>
                  </a:lnTo>
                  <a:lnTo>
                    <a:pt x="19" y="2"/>
                  </a:lnTo>
                  <a:lnTo>
                    <a:pt x="9" y="9"/>
                  </a:lnTo>
                  <a:lnTo>
                    <a:pt x="2" y="18"/>
                  </a:lnTo>
                  <a:lnTo>
                    <a:pt x="0" y="30"/>
                  </a:lnTo>
                  <a:lnTo>
                    <a:pt x="1" y="35"/>
                  </a:lnTo>
                  <a:lnTo>
                    <a:pt x="2" y="41"/>
                  </a:lnTo>
                  <a:lnTo>
                    <a:pt x="6" y="47"/>
                  </a:lnTo>
                  <a:lnTo>
                    <a:pt x="9" y="52"/>
                  </a:lnTo>
                  <a:lnTo>
                    <a:pt x="14" y="55"/>
                  </a:lnTo>
                  <a:lnTo>
                    <a:pt x="19" y="57"/>
                  </a:lnTo>
                  <a:lnTo>
                    <a:pt x="24" y="58"/>
                  </a:lnTo>
                  <a:lnTo>
                    <a:pt x="30" y="60"/>
                  </a:lnTo>
                  <a:lnTo>
                    <a:pt x="36" y="58"/>
                  </a:lnTo>
                  <a:lnTo>
                    <a:pt x="42" y="57"/>
                  </a:lnTo>
                  <a:lnTo>
                    <a:pt x="46" y="55"/>
                  </a:lnTo>
                  <a:lnTo>
                    <a:pt x="51" y="52"/>
                  </a:lnTo>
                  <a:lnTo>
                    <a:pt x="54" y="47"/>
                  </a:lnTo>
                  <a:lnTo>
                    <a:pt x="58"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0" name="Freeform 136">
              <a:extLst>
                <a:ext uri="{FF2B5EF4-FFF2-40B4-BE49-F238E27FC236}">
                  <a16:creationId xmlns:a16="http://schemas.microsoft.com/office/drawing/2014/main" id="{2531305E-0CC4-4D45-9826-F5C66ECE4D1E}"/>
                </a:ext>
              </a:extLst>
            </p:cNvPr>
            <p:cNvSpPr>
              <a:spLocks/>
            </p:cNvSpPr>
            <p:nvPr/>
          </p:nvSpPr>
          <p:spPr bwMode="auto">
            <a:xfrm>
              <a:off x="3241" y="2450"/>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9" y="28"/>
                  </a:lnTo>
                  <a:lnTo>
                    <a:pt x="7" y="27"/>
                  </a:lnTo>
                  <a:lnTo>
                    <a:pt x="5" y="25"/>
                  </a:lnTo>
                  <a:lnTo>
                    <a:pt x="4" y="23"/>
                  </a:lnTo>
                  <a:lnTo>
                    <a:pt x="1" y="20"/>
                  </a:lnTo>
                  <a:lnTo>
                    <a:pt x="0" y="18"/>
                  </a:lnTo>
                  <a:lnTo>
                    <a:pt x="0" y="15"/>
                  </a:lnTo>
                  <a:lnTo>
                    <a:pt x="0" y="12"/>
                  </a:lnTo>
                  <a:lnTo>
                    <a:pt x="1" y="9"/>
                  </a:lnTo>
                  <a:lnTo>
                    <a:pt x="4" y="7"/>
                  </a:lnTo>
                  <a:lnTo>
                    <a:pt x="5" y="4"/>
                  </a:lnTo>
                  <a:lnTo>
                    <a:pt x="7" y="3"/>
                  </a:lnTo>
                  <a:lnTo>
                    <a:pt x="9" y="1"/>
                  </a:lnTo>
                  <a:lnTo>
                    <a:pt x="13" y="0"/>
                  </a:lnTo>
                  <a:lnTo>
                    <a:pt x="15" y="0"/>
                  </a:lnTo>
                  <a:lnTo>
                    <a:pt x="19" y="0"/>
                  </a:lnTo>
                  <a:lnTo>
                    <a:pt x="21" y="1"/>
                  </a:lnTo>
                  <a:lnTo>
                    <a:pt x="23" y="3"/>
                  </a:lnTo>
                  <a:lnTo>
                    <a:pt x="25" y="4"/>
                  </a:lnTo>
                  <a:lnTo>
                    <a:pt x="28" y="7"/>
                  </a:lnTo>
                  <a:lnTo>
                    <a:pt x="29" y="9"/>
                  </a:lnTo>
                  <a:lnTo>
                    <a:pt x="30" y="12"/>
                  </a:lnTo>
                  <a:lnTo>
                    <a:pt x="30" y="15"/>
                  </a:lnTo>
                  <a:lnTo>
                    <a:pt x="29" y="20"/>
                  </a:lnTo>
                  <a:lnTo>
                    <a:pt x="25" y="25"/>
                  </a:lnTo>
                  <a:lnTo>
                    <a:pt x="21" y="28"/>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1" name="Freeform 137">
              <a:extLst>
                <a:ext uri="{FF2B5EF4-FFF2-40B4-BE49-F238E27FC236}">
                  <a16:creationId xmlns:a16="http://schemas.microsoft.com/office/drawing/2014/main" id="{8575A2B7-D183-4F3A-918B-0A2B6ED6B1F5}"/>
                </a:ext>
              </a:extLst>
            </p:cNvPr>
            <p:cNvSpPr>
              <a:spLocks/>
            </p:cNvSpPr>
            <p:nvPr/>
          </p:nvSpPr>
          <p:spPr bwMode="auto">
            <a:xfrm>
              <a:off x="3207" y="2590"/>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5"/>
                  </a:lnTo>
                  <a:lnTo>
                    <a:pt x="58" y="19"/>
                  </a:lnTo>
                  <a:lnTo>
                    <a:pt x="54" y="14"/>
                  </a:lnTo>
                  <a:lnTo>
                    <a:pt x="51" y="10"/>
                  </a:lnTo>
                  <a:lnTo>
                    <a:pt x="46" y="6"/>
                  </a:lnTo>
                  <a:lnTo>
                    <a:pt x="42" y="3"/>
                  </a:lnTo>
                  <a:lnTo>
                    <a:pt x="36" y="2"/>
                  </a:lnTo>
                  <a:lnTo>
                    <a:pt x="30" y="0"/>
                  </a:lnTo>
                  <a:lnTo>
                    <a:pt x="19" y="3"/>
                  </a:lnTo>
                  <a:lnTo>
                    <a:pt x="9" y="10"/>
                  </a:lnTo>
                  <a:lnTo>
                    <a:pt x="2" y="19"/>
                  </a:lnTo>
                  <a:lnTo>
                    <a:pt x="0" y="30"/>
                  </a:lnTo>
                  <a:lnTo>
                    <a:pt x="1" y="36"/>
                  </a:lnTo>
                  <a:lnTo>
                    <a:pt x="2" y="42"/>
                  </a:lnTo>
                  <a:lnTo>
                    <a:pt x="5" y="46"/>
                  </a:lnTo>
                  <a:lnTo>
                    <a:pt x="8" y="51"/>
                  </a:lnTo>
                  <a:lnTo>
                    <a:pt x="13" y="55"/>
                  </a:lnTo>
                  <a:lnTo>
                    <a:pt x="19" y="58"/>
                  </a:lnTo>
                  <a:lnTo>
                    <a:pt x="24" y="59"/>
                  </a:lnTo>
                  <a:lnTo>
                    <a:pt x="30" y="60"/>
                  </a:lnTo>
                  <a:lnTo>
                    <a:pt x="36" y="59"/>
                  </a:lnTo>
                  <a:lnTo>
                    <a:pt x="42" y="58"/>
                  </a:lnTo>
                  <a:lnTo>
                    <a:pt x="46" y="55"/>
                  </a:lnTo>
                  <a:lnTo>
                    <a:pt x="51" y="51"/>
                  </a:lnTo>
                  <a:lnTo>
                    <a:pt x="54"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2" name="Freeform 138">
              <a:extLst>
                <a:ext uri="{FF2B5EF4-FFF2-40B4-BE49-F238E27FC236}">
                  <a16:creationId xmlns:a16="http://schemas.microsoft.com/office/drawing/2014/main" id="{E0663BB0-8E02-49BE-AF78-4E45B69EA2B2}"/>
                </a:ext>
              </a:extLst>
            </p:cNvPr>
            <p:cNvSpPr>
              <a:spLocks/>
            </p:cNvSpPr>
            <p:nvPr/>
          </p:nvSpPr>
          <p:spPr bwMode="auto">
            <a:xfrm>
              <a:off x="3215" y="259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9"/>
                  </a:lnTo>
                  <a:lnTo>
                    <a:pt x="7" y="27"/>
                  </a:lnTo>
                  <a:lnTo>
                    <a:pt x="5" y="26"/>
                  </a:lnTo>
                  <a:lnTo>
                    <a:pt x="2" y="23"/>
                  </a:lnTo>
                  <a:lnTo>
                    <a:pt x="1" y="20"/>
                  </a:lnTo>
                  <a:lnTo>
                    <a:pt x="0" y="18"/>
                  </a:lnTo>
                  <a:lnTo>
                    <a:pt x="0" y="15"/>
                  </a:lnTo>
                  <a:lnTo>
                    <a:pt x="0" y="12"/>
                  </a:lnTo>
                  <a:lnTo>
                    <a:pt x="1" y="10"/>
                  </a:lnTo>
                  <a:lnTo>
                    <a:pt x="2" y="7"/>
                  </a:lnTo>
                  <a:lnTo>
                    <a:pt x="5" y="5"/>
                  </a:lnTo>
                  <a:lnTo>
                    <a:pt x="7" y="3"/>
                  </a:lnTo>
                  <a:lnTo>
                    <a:pt x="9" y="1"/>
                  </a:lnTo>
                  <a:lnTo>
                    <a:pt x="12" y="0"/>
                  </a:lnTo>
                  <a:lnTo>
                    <a:pt x="15" y="0"/>
                  </a:lnTo>
                  <a:lnTo>
                    <a:pt x="17" y="0"/>
                  </a:lnTo>
                  <a:lnTo>
                    <a:pt x="21" y="1"/>
                  </a:lnTo>
                  <a:lnTo>
                    <a:pt x="23" y="3"/>
                  </a:lnTo>
                  <a:lnTo>
                    <a:pt x="25" y="5"/>
                  </a:lnTo>
                  <a:lnTo>
                    <a:pt x="27" y="7"/>
                  </a:lnTo>
                  <a:lnTo>
                    <a:pt x="29" y="10"/>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3" name="Freeform 139">
              <a:extLst>
                <a:ext uri="{FF2B5EF4-FFF2-40B4-BE49-F238E27FC236}">
                  <a16:creationId xmlns:a16="http://schemas.microsoft.com/office/drawing/2014/main" id="{4703311C-9064-4762-BCD3-BD7D9700E0F3}"/>
                </a:ext>
              </a:extLst>
            </p:cNvPr>
            <p:cNvSpPr>
              <a:spLocks/>
            </p:cNvSpPr>
            <p:nvPr/>
          </p:nvSpPr>
          <p:spPr bwMode="auto">
            <a:xfrm>
              <a:off x="3231" y="2715"/>
              <a:ext cx="30" cy="30"/>
            </a:xfrm>
            <a:custGeom>
              <a:avLst/>
              <a:gdLst>
                <a:gd name="T0" fmla="*/ 1 w 58"/>
                <a:gd name="T1" fmla="*/ 1 h 59"/>
                <a:gd name="T2" fmla="*/ 1 w 58"/>
                <a:gd name="T3" fmla="*/ 1 h 59"/>
                <a:gd name="T4" fmla="*/ 1 w 58"/>
                <a:gd name="T5" fmla="*/ 1 h 59"/>
                <a:gd name="T6" fmla="*/ 1 w 58"/>
                <a:gd name="T7" fmla="*/ 1 h 59"/>
                <a:gd name="T8" fmla="*/ 1 w 58"/>
                <a:gd name="T9" fmla="*/ 1 h 59"/>
                <a:gd name="T10" fmla="*/ 1 w 58"/>
                <a:gd name="T11" fmla="*/ 1 h 59"/>
                <a:gd name="T12" fmla="*/ 1 w 58"/>
                <a:gd name="T13" fmla="*/ 1 h 59"/>
                <a:gd name="T14" fmla="*/ 1 w 58"/>
                <a:gd name="T15" fmla="*/ 0 h 59"/>
                <a:gd name="T16" fmla="*/ 1 w 58"/>
                <a:gd name="T17" fmla="*/ 0 h 59"/>
                <a:gd name="T18" fmla="*/ 1 w 58"/>
                <a:gd name="T19" fmla="*/ 1 h 59"/>
                <a:gd name="T20" fmla="*/ 1 w 58"/>
                <a:gd name="T21" fmla="*/ 1 h 59"/>
                <a:gd name="T22" fmla="*/ 1 w 58"/>
                <a:gd name="T23" fmla="*/ 1 h 59"/>
                <a:gd name="T24" fmla="*/ 0 w 58"/>
                <a:gd name="T25" fmla="*/ 1 h 59"/>
                <a:gd name="T26" fmla="*/ 0 w 58"/>
                <a:gd name="T27" fmla="*/ 1 h 59"/>
                <a:gd name="T28" fmla="*/ 1 w 58"/>
                <a:gd name="T29" fmla="*/ 1 h 59"/>
                <a:gd name="T30" fmla="*/ 1 w 58"/>
                <a:gd name="T31" fmla="*/ 1 h 59"/>
                <a:gd name="T32" fmla="*/ 1 w 58"/>
                <a:gd name="T33" fmla="*/ 1 h 59"/>
                <a:gd name="T34" fmla="*/ 1 w 58"/>
                <a:gd name="T35" fmla="*/ 1 h 59"/>
                <a:gd name="T36" fmla="*/ 1 w 58"/>
                <a:gd name="T37" fmla="*/ 1 h 59"/>
                <a:gd name="T38" fmla="*/ 1 w 58"/>
                <a:gd name="T39" fmla="*/ 1 h 59"/>
                <a:gd name="T40" fmla="*/ 1 w 58"/>
                <a:gd name="T41" fmla="*/ 1 h 59"/>
                <a:gd name="T42" fmla="*/ 1 w 58"/>
                <a:gd name="T43" fmla="*/ 1 h 59"/>
                <a:gd name="T44" fmla="*/ 1 w 58"/>
                <a:gd name="T45" fmla="*/ 1 h 59"/>
                <a:gd name="T46" fmla="*/ 1 w 58"/>
                <a:gd name="T47" fmla="*/ 1 h 59"/>
                <a:gd name="T48" fmla="*/ 1 w 58"/>
                <a:gd name="T49" fmla="*/ 1 h 59"/>
                <a:gd name="T50" fmla="*/ 1 w 58"/>
                <a:gd name="T51" fmla="*/ 1 h 59"/>
                <a:gd name="T52" fmla="*/ 1 w 58"/>
                <a:gd name="T53" fmla="*/ 1 h 59"/>
                <a:gd name="T54" fmla="*/ 1 w 58"/>
                <a:gd name="T55" fmla="*/ 1 h 59"/>
                <a:gd name="T56" fmla="*/ 1 w 58"/>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59"/>
                <a:gd name="T89" fmla="*/ 58 w 58"/>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59">
                  <a:moveTo>
                    <a:pt x="58" y="29"/>
                  </a:moveTo>
                  <a:lnTo>
                    <a:pt x="58" y="23"/>
                  </a:lnTo>
                  <a:lnTo>
                    <a:pt x="56" y="19"/>
                  </a:lnTo>
                  <a:lnTo>
                    <a:pt x="54" y="13"/>
                  </a:lnTo>
                  <a:lnTo>
                    <a:pt x="50" y="9"/>
                  </a:lnTo>
                  <a:lnTo>
                    <a:pt x="46" y="5"/>
                  </a:lnTo>
                  <a:lnTo>
                    <a:pt x="40" y="3"/>
                  </a:lnTo>
                  <a:lnTo>
                    <a:pt x="34" y="0"/>
                  </a:lnTo>
                  <a:lnTo>
                    <a:pt x="28" y="0"/>
                  </a:lnTo>
                  <a:lnTo>
                    <a:pt x="17" y="3"/>
                  </a:lnTo>
                  <a:lnTo>
                    <a:pt x="8" y="9"/>
                  </a:lnTo>
                  <a:lnTo>
                    <a:pt x="2" y="18"/>
                  </a:lnTo>
                  <a:lnTo>
                    <a:pt x="0" y="29"/>
                  </a:lnTo>
                  <a:lnTo>
                    <a:pt x="0" y="35"/>
                  </a:lnTo>
                  <a:lnTo>
                    <a:pt x="2" y="41"/>
                  </a:lnTo>
                  <a:lnTo>
                    <a:pt x="4" y="47"/>
                  </a:lnTo>
                  <a:lnTo>
                    <a:pt x="8" y="51"/>
                  </a:lnTo>
                  <a:lnTo>
                    <a:pt x="12" y="55"/>
                  </a:lnTo>
                  <a:lnTo>
                    <a:pt x="18" y="57"/>
                  </a:lnTo>
                  <a:lnTo>
                    <a:pt x="23" y="59"/>
                  </a:lnTo>
                  <a:lnTo>
                    <a:pt x="28" y="59"/>
                  </a:lnTo>
                  <a:lnTo>
                    <a:pt x="34" y="59"/>
                  </a:lnTo>
                  <a:lnTo>
                    <a:pt x="40" y="57"/>
                  </a:lnTo>
                  <a:lnTo>
                    <a:pt x="46" y="55"/>
                  </a:lnTo>
                  <a:lnTo>
                    <a:pt x="50" y="51"/>
                  </a:lnTo>
                  <a:lnTo>
                    <a:pt x="54" y="47"/>
                  </a:lnTo>
                  <a:lnTo>
                    <a:pt x="56" y="41"/>
                  </a:lnTo>
                  <a:lnTo>
                    <a:pt x="58" y="35"/>
                  </a:lnTo>
                  <a:lnTo>
                    <a:pt x="58"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4" name="Freeform 140">
              <a:extLst>
                <a:ext uri="{FF2B5EF4-FFF2-40B4-BE49-F238E27FC236}">
                  <a16:creationId xmlns:a16="http://schemas.microsoft.com/office/drawing/2014/main" id="{41A9C5C9-AF43-4C31-8C11-2C6DEF5821C5}"/>
                </a:ext>
              </a:extLst>
            </p:cNvPr>
            <p:cNvSpPr>
              <a:spLocks/>
            </p:cNvSpPr>
            <p:nvPr/>
          </p:nvSpPr>
          <p:spPr bwMode="auto">
            <a:xfrm>
              <a:off x="3239" y="2723"/>
              <a:ext cx="14" cy="14"/>
            </a:xfrm>
            <a:custGeom>
              <a:avLst/>
              <a:gdLst>
                <a:gd name="T0" fmla="*/ 1 w 28"/>
                <a:gd name="T1" fmla="*/ 0 h 29"/>
                <a:gd name="T2" fmla="*/ 1 w 28"/>
                <a:gd name="T3" fmla="*/ 0 h 29"/>
                <a:gd name="T4" fmla="*/ 1 w 28"/>
                <a:gd name="T5" fmla="*/ 0 h 29"/>
                <a:gd name="T6" fmla="*/ 1 w 28"/>
                <a:gd name="T7" fmla="*/ 0 h 29"/>
                <a:gd name="T8" fmla="*/ 1 w 28"/>
                <a:gd name="T9" fmla="*/ 0 h 29"/>
                <a:gd name="T10" fmla="*/ 1 w 28"/>
                <a:gd name="T11" fmla="*/ 0 h 29"/>
                <a:gd name="T12" fmla="*/ 1 w 28"/>
                <a:gd name="T13" fmla="*/ 0 h 29"/>
                <a:gd name="T14" fmla="*/ 0 w 28"/>
                <a:gd name="T15" fmla="*/ 0 h 29"/>
                <a:gd name="T16" fmla="*/ 0 w 28"/>
                <a:gd name="T17" fmla="*/ 0 h 29"/>
                <a:gd name="T18" fmla="*/ 0 w 28"/>
                <a:gd name="T19" fmla="*/ 0 h 29"/>
                <a:gd name="T20" fmla="*/ 1 w 28"/>
                <a:gd name="T21" fmla="*/ 0 h 29"/>
                <a:gd name="T22" fmla="*/ 1 w 28"/>
                <a:gd name="T23" fmla="*/ 0 h 29"/>
                <a:gd name="T24" fmla="*/ 1 w 28"/>
                <a:gd name="T25" fmla="*/ 0 h 29"/>
                <a:gd name="T26" fmla="*/ 1 w 28"/>
                <a:gd name="T27" fmla="*/ 0 h 29"/>
                <a:gd name="T28" fmla="*/ 1 w 28"/>
                <a:gd name="T29" fmla="*/ 0 h 29"/>
                <a:gd name="T30" fmla="*/ 1 w 28"/>
                <a:gd name="T31" fmla="*/ 0 h 29"/>
                <a:gd name="T32" fmla="*/ 1 w 28"/>
                <a:gd name="T33" fmla="*/ 0 h 29"/>
                <a:gd name="T34" fmla="*/ 1 w 28"/>
                <a:gd name="T35" fmla="*/ 0 h 29"/>
                <a:gd name="T36" fmla="*/ 1 w 28"/>
                <a:gd name="T37" fmla="*/ 0 h 29"/>
                <a:gd name="T38" fmla="*/ 1 w 28"/>
                <a:gd name="T39" fmla="*/ 0 h 29"/>
                <a:gd name="T40" fmla="*/ 1 w 28"/>
                <a:gd name="T41" fmla="*/ 0 h 29"/>
                <a:gd name="T42" fmla="*/ 1 w 28"/>
                <a:gd name="T43" fmla="*/ 0 h 29"/>
                <a:gd name="T44" fmla="*/ 1 w 28"/>
                <a:gd name="T45" fmla="*/ 0 h 29"/>
                <a:gd name="T46" fmla="*/ 1 w 28"/>
                <a:gd name="T47" fmla="*/ 0 h 29"/>
                <a:gd name="T48" fmla="*/ 1 w 28"/>
                <a:gd name="T49" fmla="*/ 0 h 29"/>
                <a:gd name="T50" fmla="*/ 1 w 28"/>
                <a:gd name="T51" fmla="*/ 0 h 29"/>
                <a:gd name="T52" fmla="*/ 1 w 28"/>
                <a:gd name="T53" fmla="*/ 0 h 29"/>
                <a:gd name="T54" fmla="*/ 1 w 28"/>
                <a:gd name="T55" fmla="*/ 0 h 29"/>
                <a:gd name="T56" fmla="*/ 1 w 28"/>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29"/>
                <a:gd name="T89" fmla="*/ 28 w 28"/>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29">
                  <a:moveTo>
                    <a:pt x="13" y="29"/>
                  </a:moveTo>
                  <a:lnTo>
                    <a:pt x="11" y="29"/>
                  </a:lnTo>
                  <a:lnTo>
                    <a:pt x="9" y="28"/>
                  </a:lnTo>
                  <a:lnTo>
                    <a:pt x="5" y="27"/>
                  </a:lnTo>
                  <a:lnTo>
                    <a:pt x="3" y="25"/>
                  </a:lnTo>
                  <a:lnTo>
                    <a:pt x="2" y="22"/>
                  </a:lnTo>
                  <a:lnTo>
                    <a:pt x="1" y="20"/>
                  </a:lnTo>
                  <a:lnTo>
                    <a:pt x="0" y="18"/>
                  </a:lnTo>
                  <a:lnTo>
                    <a:pt x="0" y="14"/>
                  </a:lnTo>
                  <a:lnTo>
                    <a:pt x="0" y="12"/>
                  </a:lnTo>
                  <a:lnTo>
                    <a:pt x="1" y="8"/>
                  </a:lnTo>
                  <a:lnTo>
                    <a:pt x="2" y="6"/>
                  </a:lnTo>
                  <a:lnTo>
                    <a:pt x="3" y="4"/>
                  </a:lnTo>
                  <a:lnTo>
                    <a:pt x="5" y="3"/>
                  </a:lnTo>
                  <a:lnTo>
                    <a:pt x="9" y="2"/>
                  </a:lnTo>
                  <a:lnTo>
                    <a:pt x="11" y="0"/>
                  </a:lnTo>
                  <a:lnTo>
                    <a:pt x="13" y="0"/>
                  </a:lnTo>
                  <a:lnTo>
                    <a:pt x="17" y="0"/>
                  </a:lnTo>
                  <a:lnTo>
                    <a:pt x="19" y="2"/>
                  </a:lnTo>
                  <a:lnTo>
                    <a:pt x="23" y="3"/>
                  </a:lnTo>
                  <a:lnTo>
                    <a:pt x="25" y="4"/>
                  </a:lnTo>
                  <a:lnTo>
                    <a:pt x="26" y="6"/>
                  </a:lnTo>
                  <a:lnTo>
                    <a:pt x="27" y="8"/>
                  </a:lnTo>
                  <a:lnTo>
                    <a:pt x="28" y="12"/>
                  </a:lnTo>
                  <a:lnTo>
                    <a:pt x="28" y="14"/>
                  </a:lnTo>
                  <a:lnTo>
                    <a:pt x="27" y="20"/>
                  </a:lnTo>
                  <a:lnTo>
                    <a:pt x="25" y="25"/>
                  </a:lnTo>
                  <a:lnTo>
                    <a:pt x="19" y="28"/>
                  </a:lnTo>
                  <a:lnTo>
                    <a:pt x="13"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5" name="Freeform 141">
              <a:extLst>
                <a:ext uri="{FF2B5EF4-FFF2-40B4-BE49-F238E27FC236}">
                  <a16:creationId xmlns:a16="http://schemas.microsoft.com/office/drawing/2014/main" id="{7F78C6AA-5CEF-4DCE-9902-500EE5D4F1CB}"/>
                </a:ext>
              </a:extLst>
            </p:cNvPr>
            <p:cNvSpPr>
              <a:spLocks/>
            </p:cNvSpPr>
            <p:nvPr/>
          </p:nvSpPr>
          <p:spPr bwMode="auto">
            <a:xfrm>
              <a:off x="3380" y="2742"/>
              <a:ext cx="30" cy="30"/>
            </a:xfrm>
            <a:custGeom>
              <a:avLst/>
              <a:gdLst>
                <a:gd name="T0" fmla="*/ 1 w 60"/>
                <a:gd name="T1" fmla="*/ 1 h 58"/>
                <a:gd name="T2" fmla="*/ 1 w 60"/>
                <a:gd name="T3" fmla="*/ 1 h 58"/>
                <a:gd name="T4" fmla="*/ 1 w 60"/>
                <a:gd name="T5" fmla="*/ 1 h 58"/>
                <a:gd name="T6" fmla="*/ 1 w 60"/>
                <a:gd name="T7" fmla="*/ 1 h 58"/>
                <a:gd name="T8" fmla="*/ 1 w 60"/>
                <a:gd name="T9" fmla="*/ 1 h 58"/>
                <a:gd name="T10" fmla="*/ 1 w 60"/>
                <a:gd name="T11" fmla="*/ 1 h 58"/>
                <a:gd name="T12" fmla="*/ 1 w 60"/>
                <a:gd name="T13" fmla="*/ 1 h 58"/>
                <a:gd name="T14" fmla="*/ 1 w 60"/>
                <a:gd name="T15" fmla="*/ 0 h 58"/>
                <a:gd name="T16" fmla="*/ 1 w 60"/>
                <a:gd name="T17" fmla="*/ 0 h 58"/>
                <a:gd name="T18" fmla="*/ 1 w 60"/>
                <a:gd name="T19" fmla="*/ 1 h 58"/>
                <a:gd name="T20" fmla="*/ 1 w 60"/>
                <a:gd name="T21" fmla="*/ 1 h 58"/>
                <a:gd name="T22" fmla="*/ 1 w 60"/>
                <a:gd name="T23" fmla="*/ 1 h 58"/>
                <a:gd name="T24" fmla="*/ 0 w 60"/>
                <a:gd name="T25" fmla="*/ 1 h 58"/>
                <a:gd name="T26" fmla="*/ 1 w 60"/>
                <a:gd name="T27" fmla="*/ 1 h 58"/>
                <a:gd name="T28" fmla="*/ 1 w 60"/>
                <a:gd name="T29" fmla="*/ 1 h 58"/>
                <a:gd name="T30" fmla="*/ 1 w 60"/>
                <a:gd name="T31" fmla="*/ 1 h 58"/>
                <a:gd name="T32" fmla="*/ 1 w 60"/>
                <a:gd name="T33" fmla="*/ 1 h 58"/>
                <a:gd name="T34" fmla="*/ 1 w 60"/>
                <a:gd name="T35" fmla="*/ 1 h 58"/>
                <a:gd name="T36" fmla="*/ 1 w 60"/>
                <a:gd name="T37" fmla="*/ 1 h 58"/>
                <a:gd name="T38" fmla="*/ 1 w 60"/>
                <a:gd name="T39" fmla="*/ 1 h 58"/>
                <a:gd name="T40" fmla="*/ 1 w 60"/>
                <a:gd name="T41" fmla="*/ 1 h 58"/>
                <a:gd name="T42" fmla="*/ 1 w 60"/>
                <a:gd name="T43" fmla="*/ 1 h 58"/>
                <a:gd name="T44" fmla="*/ 1 w 60"/>
                <a:gd name="T45" fmla="*/ 1 h 58"/>
                <a:gd name="T46" fmla="*/ 1 w 60"/>
                <a:gd name="T47" fmla="*/ 1 h 58"/>
                <a:gd name="T48" fmla="*/ 1 w 60"/>
                <a:gd name="T49" fmla="*/ 1 h 58"/>
                <a:gd name="T50" fmla="*/ 1 w 60"/>
                <a:gd name="T51" fmla="*/ 1 h 58"/>
                <a:gd name="T52" fmla="*/ 1 w 60"/>
                <a:gd name="T53" fmla="*/ 1 h 58"/>
                <a:gd name="T54" fmla="*/ 1 w 60"/>
                <a:gd name="T55" fmla="*/ 1 h 58"/>
                <a:gd name="T56" fmla="*/ 1 w 60"/>
                <a:gd name="T57" fmla="*/ 1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8"/>
                <a:gd name="T89" fmla="*/ 60 w 60"/>
                <a:gd name="T90" fmla="*/ 58 h 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8">
                  <a:moveTo>
                    <a:pt x="60" y="30"/>
                  </a:moveTo>
                  <a:lnTo>
                    <a:pt x="59" y="24"/>
                  </a:lnTo>
                  <a:lnTo>
                    <a:pt x="57" y="18"/>
                  </a:lnTo>
                  <a:lnTo>
                    <a:pt x="54" y="12"/>
                  </a:lnTo>
                  <a:lnTo>
                    <a:pt x="51" y="8"/>
                  </a:lnTo>
                  <a:lnTo>
                    <a:pt x="46" y="4"/>
                  </a:lnTo>
                  <a:lnTo>
                    <a:pt x="41" y="2"/>
                  </a:lnTo>
                  <a:lnTo>
                    <a:pt x="36" y="0"/>
                  </a:lnTo>
                  <a:lnTo>
                    <a:pt x="30" y="0"/>
                  </a:lnTo>
                  <a:lnTo>
                    <a:pt x="18" y="2"/>
                  </a:lnTo>
                  <a:lnTo>
                    <a:pt x="8" y="8"/>
                  </a:lnTo>
                  <a:lnTo>
                    <a:pt x="2" y="18"/>
                  </a:lnTo>
                  <a:lnTo>
                    <a:pt x="0" y="30"/>
                  </a:lnTo>
                  <a:lnTo>
                    <a:pt x="1" y="35"/>
                  </a:lnTo>
                  <a:lnTo>
                    <a:pt x="2" y="40"/>
                  </a:lnTo>
                  <a:lnTo>
                    <a:pt x="4" y="46"/>
                  </a:lnTo>
                  <a:lnTo>
                    <a:pt x="8" y="50"/>
                  </a:lnTo>
                  <a:lnTo>
                    <a:pt x="12" y="54"/>
                  </a:lnTo>
                  <a:lnTo>
                    <a:pt x="18" y="56"/>
                  </a:lnTo>
                  <a:lnTo>
                    <a:pt x="24" y="58"/>
                  </a:lnTo>
                  <a:lnTo>
                    <a:pt x="30" y="58"/>
                  </a:lnTo>
                  <a:lnTo>
                    <a:pt x="36" y="58"/>
                  </a:lnTo>
                  <a:lnTo>
                    <a:pt x="41" y="56"/>
                  </a:lnTo>
                  <a:lnTo>
                    <a:pt x="46" y="54"/>
                  </a:lnTo>
                  <a:lnTo>
                    <a:pt x="51" y="50"/>
                  </a:lnTo>
                  <a:lnTo>
                    <a:pt x="54" y="46"/>
                  </a:lnTo>
                  <a:lnTo>
                    <a:pt x="57" y="40"/>
                  </a:lnTo>
                  <a:lnTo>
                    <a:pt x="59" y="35"/>
                  </a:lnTo>
                  <a:lnTo>
                    <a:pt x="60" y="3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6" name="Freeform 142">
              <a:extLst>
                <a:ext uri="{FF2B5EF4-FFF2-40B4-BE49-F238E27FC236}">
                  <a16:creationId xmlns:a16="http://schemas.microsoft.com/office/drawing/2014/main" id="{7FE839CC-A49E-4121-9306-4BCA1F4A1B58}"/>
                </a:ext>
              </a:extLst>
            </p:cNvPr>
            <p:cNvSpPr>
              <a:spLocks/>
            </p:cNvSpPr>
            <p:nvPr/>
          </p:nvSpPr>
          <p:spPr bwMode="auto">
            <a:xfrm>
              <a:off x="3388" y="2750"/>
              <a:ext cx="15" cy="14"/>
            </a:xfrm>
            <a:custGeom>
              <a:avLst/>
              <a:gdLst>
                <a:gd name="T0" fmla="*/ 1 w 30"/>
                <a:gd name="T1" fmla="*/ 1 h 28"/>
                <a:gd name="T2" fmla="*/ 1 w 30"/>
                <a:gd name="T3" fmla="*/ 1 h 28"/>
                <a:gd name="T4" fmla="*/ 1 w 30"/>
                <a:gd name="T5" fmla="*/ 1 h 28"/>
                <a:gd name="T6" fmla="*/ 1 w 30"/>
                <a:gd name="T7" fmla="*/ 1 h 28"/>
                <a:gd name="T8" fmla="*/ 1 w 30"/>
                <a:gd name="T9" fmla="*/ 1 h 28"/>
                <a:gd name="T10" fmla="*/ 1 w 30"/>
                <a:gd name="T11" fmla="*/ 1 h 28"/>
                <a:gd name="T12" fmla="*/ 1 w 30"/>
                <a:gd name="T13" fmla="*/ 1 h 28"/>
                <a:gd name="T14" fmla="*/ 0 w 30"/>
                <a:gd name="T15" fmla="*/ 1 h 28"/>
                <a:gd name="T16" fmla="*/ 0 w 30"/>
                <a:gd name="T17" fmla="*/ 1 h 28"/>
                <a:gd name="T18" fmla="*/ 0 w 30"/>
                <a:gd name="T19" fmla="*/ 1 h 28"/>
                <a:gd name="T20" fmla="*/ 1 w 30"/>
                <a:gd name="T21" fmla="*/ 1 h 28"/>
                <a:gd name="T22" fmla="*/ 1 w 30"/>
                <a:gd name="T23" fmla="*/ 1 h 28"/>
                <a:gd name="T24" fmla="*/ 1 w 30"/>
                <a:gd name="T25" fmla="*/ 1 h 28"/>
                <a:gd name="T26" fmla="*/ 1 w 30"/>
                <a:gd name="T27" fmla="*/ 1 h 28"/>
                <a:gd name="T28" fmla="*/ 1 w 30"/>
                <a:gd name="T29" fmla="*/ 1 h 28"/>
                <a:gd name="T30" fmla="*/ 1 w 30"/>
                <a:gd name="T31" fmla="*/ 0 h 28"/>
                <a:gd name="T32" fmla="*/ 1 w 30"/>
                <a:gd name="T33" fmla="*/ 0 h 28"/>
                <a:gd name="T34" fmla="*/ 1 w 30"/>
                <a:gd name="T35" fmla="*/ 0 h 28"/>
                <a:gd name="T36" fmla="*/ 1 w 30"/>
                <a:gd name="T37" fmla="*/ 1 h 28"/>
                <a:gd name="T38" fmla="*/ 1 w 30"/>
                <a:gd name="T39" fmla="*/ 1 h 28"/>
                <a:gd name="T40" fmla="*/ 1 w 30"/>
                <a:gd name="T41" fmla="*/ 1 h 28"/>
                <a:gd name="T42" fmla="*/ 1 w 30"/>
                <a:gd name="T43" fmla="*/ 1 h 28"/>
                <a:gd name="T44" fmla="*/ 1 w 30"/>
                <a:gd name="T45" fmla="*/ 1 h 28"/>
                <a:gd name="T46" fmla="*/ 1 w 30"/>
                <a:gd name="T47" fmla="*/ 1 h 28"/>
                <a:gd name="T48" fmla="*/ 1 w 30"/>
                <a:gd name="T49" fmla="*/ 1 h 28"/>
                <a:gd name="T50" fmla="*/ 1 w 30"/>
                <a:gd name="T51" fmla="*/ 1 h 28"/>
                <a:gd name="T52" fmla="*/ 1 w 30"/>
                <a:gd name="T53" fmla="*/ 1 h 28"/>
                <a:gd name="T54" fmla="*/ 1 w 30"/>
                <a:gd name="T55" fmla="*/ 1 h 28"/>
                <a:gd name="T56" fmla="*/ 1 w 30"/>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8"/>
                <a:gd name="T89" fmla="*/ 30 w 30"/>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8">
                  <a:moveTo>
                    <a:pt x="15" y="28"/>
                  </a:moveTo>
                  <a:lnTo>
                    <a:pt x="11" y="28"/>
                  </a:lnTo>
                  <a:lnTo>
                    <a:pt x="9" y="27"/>
                  </a:lnTo>
                  <a:lnTo>
                    <a:pt x="7" y="26"/>
                  </a:lnTo>
                  <a:lnTo>
                    <a:pt x="4" y="25"/>
                  </a:lnTo>
                  <a:lnTo>
                    <a:pt x="2" y="23"/>
                  </a:lnTo>
                  <a:lnTo>
                    <a:pt x="1" y="19"/>
                  </a:lnTo>
                  <a:lnTo>
                    <a:pt x="0" y="17"/>
                  </a:lnTo>
                  <a:lnTo>
                    <a:pt x="0" y="15"/>
                  </a:lnTo>
                  <a:lnTo>
                    <a:pt x="0" y="11"/>
                  </a:lnTo>
                  <a:lnTo>
                    <a:pt x="1" y="9"/>
                  </a:lnTo>
                  <a:lnTo>
                    <a:pt x="2" y="5"/>
                  </a:lnTo>
                  <a:lnTo>
                    <a:pt x="4" y="3"/>
                  </a:lnTo>
                  <a:lnTo>
                    <a:pt x="7" y="2"/>
                  </a:lnTo>
                  <a:lnTo>
                    <a:pt x="9" y="1"/>
                  </a:lnTo>
                  <a:lnTo>
                    <a:pt x="11" y="0"/>
                  </a:lnTo>
                  <a:lnTo>
                    <a:pt x="15" y="0"/>
                  </a:lnTo>
                  <a:lnTo>
                    <a:pt x="17" y="0"/>
                  </a:lnTo>
                  <a:lnTo>
                    <a:pt x="21" y="1"/>
                  </a:lnTo>
                  <a:lnTo>
                    <a:pt x="23" y="2"/>
                  </a:lnTo>
                  <a:lnTo>
                    <a:pt x="25" y="3"/>
                  </a:lnTo>
                  <a:lnTo>
                    <a:pt x="26" y="5"/>
                  </a:lnTo>
                  <a:lnTo>
                    <a:pt x="29" y="9"/>
                  </a:lnTo>
                  <a:lnTo>
                    <a:pt x="30" y="11"/>
                  </a:lnTo>
                  <a:lnTo>
                    <a:pt x="30" y="15"/>
                  </a:lnTo>
                  <a:lnTo>
                    <a:pt x="29" y="20"/>
                  </a:lnTo>
                  <a:lnTo>
                    <a:pt x="25" y="25"/>
                  </a:lnTo>
                  <a:lnTo>
                    <a:pt x="21" y="27"/>
                  </a:lnTo>
                  <a:lnTo>
                    <a:pt x="15"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7" name="Freeform 143">
              <a:extLst>
                <a:ext uri="{FF2B5EF4-FFF2-40B4-BE49-F238E27FC236}">
                  <a16:creationId xmlns:a16="http://schemas.microsoft.com/office/drawing/2014/main" id="{9E267FDF-20AC-4EF3-AC86-34F36C9FF442}"/>
                </a:ext>
              </a:extLst>
            </p:cNvPr>
            <p:cNvSpPr>
              <a:spLocks/>
            </p:cNvSpPr>
            <p:nvPr/>
          </p:nvSpPr>
          <p:spPr bwMode="auto">
            <a:xfrm>
              <a:off x="3407" y="2643"/>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0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29"/>
                  </a:moveTo>
                  <a:lnTo>
                    <a:pt x="59" y="24"/>
                  </a:lnTo>
                  <a:lnTo>
                    <a:pt x="57" y="19"/>
                  </a:lnTo>
                  <a:lnTo>
                    <a:pt x="54" y="13"/>
                  </a:lnTo>
                  <a:lnTo>
                    <a:pt x="50" y="9"/>
                  </a:lnTo>
                  <a:lnTo>
                    <a:pt x="46" y="5"/>
                  </a:lnTo>
                  <a:lnTo>
                    <a:pt x="41" y="3"/>
                  </a:lnTo>
                  <a:lnTo>
                    <a:pt x="36" y="0"/>
                  </a:lnTo>
                  <a:lnTo>
                    <a:pt x="30" y="0"/>
                  </a:lnTo>
                  <a:lnTo>
                    <a:pt x="18" y="3"/>
                  </a:lnTo>
                  <a:lnTo>
                    <a:pt x="9" y="9"/>
                  </a:lnTo>
                  <a:lnTo>
                    <a:pt x="2" y="18"/>
                  </a:lnTo>
                  <a:lnTo>
                    <a:pt x="0" y="29"/>
                  </a:lnTo>
                  <a:lnTo>
                    <a:pt x="1" y="35"/>
                  </a:lnTo>
                  <a:lnTo>
                    <a:pt x="2" y="41"/>
                  </a:lnTo>
                  <a:lnTo>
                    <a:pt x="6" y="47"/>
                  </a:lnTo>
                  <a:lnTo>
                    <a:pt x="9" y="51"/>
                  </a:lnTo>
                  <a:lnTo>
                    <a:pt x="14" y="55"/>
                  </a:lnTo>
                  <a:lnTo>
                    <a:pt x="18" y="57"/>
                  </a:lnTo>
                  <a:lnTo>
                    <a:pt x="24" y="59"/>
                  </a:lnTo>
                  <a:lnTo>
                    <a:pt x="30" y="59"/>
                  </a:lnTo>
                  <a:lnTo>
                    <a:pt x="36" y="59"/>
                  </a:lnTo>
                  <a:lnTo>
                    <a:pt x="41" y="57"/>
                  </a:lnTo>
                  <a:lnTo>
                    <a:pt x="46" y="55"/>
                  </a:lnTo>
                  <a:lnTo>
                    <a:pt x="50" y="51"/>
                  </a:lnTo>
                  <a:lnTo>
                    <a:pt x="54" y="47"/>
                  </a:lnTo>
                  <a:lnTo>
                    <a:pt x="57" y="41"/>
                  </a:lnTo>
                  <a:lnTo>
                    <a:pt x="59" y="35"/>
                  </a:lnTo>
                  <a:lnTo>
                    <a:pt x="60"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8" name="Freeform 144">
              <a:extLst>
                <a:ext uri="{FF2B5EF4-FFF2-40B4-BE49-F238E27FC236}">
                  <a16:creationId xmlns:a16="http://schemas.microsoft.com/office/drawing/2014/main" id="{66EA7C78-989D-4577-A1CB-21A02B541044}"/>
                </a:ext>
              </a:extLst>
            </p:cNvPr>
            <p:cNvSpPr>
              <a:spLocks/>
            </p:cNvSpPr>
            <p:nvPr/>
          </p:nvSpPr>
          <p:spPr bwMode="auto">
            <a:xfrm>
              <a:off x="3414" y="2651"/>
              <a:ext cx="15" cy="14"/>
            </a:xfrm>
            <a:custGeom>
              <a:avLst/>
              <a:gdLst>
                <a:gd name="T0" fmla="*/ 1 w 30"/>
                <a:gd name="T1" fmla="*/ 0 h 29"/>
                <a:gd name="T2" fmla="*/ 1 w 30"/>
                <a:gd name="T3" fmla="*/ 0 h 29"/>
                <a:gd name="T4" fmla="*/ 1 w 30"/>
                <a:gd name="T5" fmla="*/ 0 h 29"/>
                <a:gd name="T6" fmla="*/ 1 w 30"/>
                <a:gd name="T7" fmla="*/ 0 h 29"/>
                <a:gd name="T8" fmla="*/ 1 w 30"/>
                <a:gd name="T9" fmla="*/ 0 h 29"/>
                <a:gd name="T10" fmla="*/ 1 w 30"/>
                <a:gd name="T11" fmla="*/ 0 h 29"/>
                <a:gd name="T12" fmla="*/ 1 w 30"/>
                <a:gd name="T13" fmla="*/ 0 h 29"/>
                <a:gd name="T14" fmla="*/ 0 w 30"/>
                <a:gd name="T15" fmla="*/ 0 h 29"/>
                <a:gd name="T16" fmla="*/ 0 w 30"/>
                <a:gd name="T17" fmla="*/ 0 h 29"/>
                <a:gd name="T18" fmla="*/ 0 w 30"/>
                <a:gd name="T19" fmla="*/ 0 h 29"/>
                <a:gd name="T20" fmla="*/ 1 w 30"/>
                <a:gd name="T21" fmla="*/ 0 h 29"/>
                <a:gd name="T22" fmla="*/ 1 w 30"/>
                <a:gd name="T23" fmla="*/ 0 h 29"/>
                <a:gd name="T24" fmla="*/ 1 w 30"/>
                <a:gd name="T25" fmla="*/ 0 h 29"/>
                <a:gd name="T26" fmla="*/ 1 w 30"/>
                <a:gd name="T27" fmla="*/ 0 h 29"/>
                <a:gd name="T28" fmla="*/ 1 w 30"/>
                <a:gd name="T29" fmla="*/ 0 h 29"/>
                <a:gd name="T30" fmla="*/ 1 w 30"/>
                <a:gd name="T31" fmla="*/ 0 h 29"/>
                <a:gd name="T32" fmla="*/ 1 w 30"/>
                <a:gd name="T33" fmla="*/ 0 h 29"/>
                <a:gd name="T34" fmla="*/ 1 w 30"/>
                <a:gd name="T35" fmla="*/ 0 h 29"/>
                <a:gd name="T36" fmla="*/ 1 w 30"/>
                <a:gd name="T37" fmla="*/ 0 h 29"/>
                <a:gd name="T38" fmla="*/ 1 w 30"/>
                <a:gd name="T39" fmla="*/ 0 h 29"/>
                <a:gd name="T40" fmla="*/ 1 w 30"/>
                <a:gd name="T41" fmla="*/ 0 h 29"/>
                <a:gd name="T42" fmla="*/ 1 w 30"/>
                <a:gd name="T43" fmla="*/ 0 h 29"/>
                <a:gd name="T44" fmla="*/ 1 w 30"/>
                <a:gd name="T45" fmla="*/ 0 h 29"/>
                <a:gd name="T46" fmla="*/ 1 w 30"/>
                <a:gd name="T47" fmla="*/ 0 h 29"/>
                <a:gd name="T48" fmla="*/ 1 w 30"/>
                <a:gd name="T49" fmla="*/ 0 h 29"/>
                <a:gd name="T50" fmla="*/ 1 w 30"/>
                <a:gd name="T51" fmla="*/ 0 h 29"/>
                <a:gd name="T52" fmla="*/ 1 w 30"/>
                <a:gd name="T53" fmla="*/ 0 h 29"/>
                <a:gd name="T54" fmla="*/ 1 w 30"/>
                <a:gd name="T55" fmla="*/ 0 h 29"/>
                <a:gd name="T56" fmla="*/ 1 w 30"/>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2" y="29"/>
                  </a:lnTo>
                  <a:lnTo>
                    <a:pt x="9" y="28"/>
                  </a:lnTo>
                  <a:lnTo>
                    <a:pt x="7" y="27"/>
                  </a:lnTo>
                  <a:lnTo>
                    <a:pt x="4" y="25"/>
                  </a:lnTo>
                  <a:lnTo>
                    <a:pt x="3" y="22"/>
                  </a:lnTo>
                  <a:lnTo>
                    <a:pt x="1" y="20"/>
                  </a:lnTo>
                  <a:lnTo>
                    <a:pt x="0" y="18"/>
                  </a:lnTo>
                  <a:lnTo>
                    <a:pt x="0" y="14"/>
                  </a:lnTo>
                  <a:lnTo>
                    <a:pt x="0" y="12"/>
                  </a:lnTo>
                  <a:lnTo>
                    <a:pt x="1" y="9"/>
                  </a:lnTo>
                  <a:lnTo>
                    <a:pt x="3" y="6"/>
                  </a:lnTo>
                  <a:lnTo>
                    <a:pt x="4" y="4"/>
                  </a:lnTo>
                  <a:lnTo>
                    <a:pt x="7" y="3"/>
                  </a:lnTo>
                  <a:lnTo>
                    <a:pt x="9" y="2"/>
                  </a:lnTo>
                  <a:lnTo>
                    <a:pt x="12" y="0"/>
                  </a:lnTo>
                  <a:lnTo>
                    <a:pt x="15" y="0"/>
                  </a:lnTo>
                  <a:lnTo>
                    <a:pt x="17" y="0"/>
                  </a:lnTo>
                  <a:lnTo>
                    <a:pt x="21" y="2"/>
                  </a:lnTo>
                  <a:lnTo>
                    <a:pt x="23" y="3"/>
                  </a:lnTo>
                  <a:lnTo>
                    <a:pt x="25" y="4"/>
                  </a:lnTo>
                  <a:lnTo>
                    <a:pt x="26" y="6"/>
                  </a:lnTo>
                  <a:lnTo>
                    <a:pt x="29" y="9"/>
                  </a:lnTo>
                  <a:lnTo>
                    <a:pt x="30" y="12"/>
                  </a:lnTo>
                  <a:lnTo>
                    <a:pt x="30" y="14"/>
                  </a:lnTo>
                  <a:lnTo>
                    <a:pt x="29" y="20"/>
                  </a:lnTo>
                  <a:lnTo>
                    <a:pt x="25" y="25"/>
                  </a:lnTo>
                  <a:lnTo>
                    <a:pt x="21"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29" name="Freeform 145">
              <a:extLst>
                <a:ext uri="{FF2B5EF4-FFF2-40B4-BE49-F238E27FC236}">
                  <a16:creationId xmlns:a16="http://schemas.microsoft.com/office/drawing/2014/main" id="{22788953-ABE4-4D91-AB7E-25F2A5857E27}"/>
                </a:ext>
              </a:extLst>
            </p:cNvPr>
            <p:cNvSpPr>
              <a:spLocks/>
            </p:cNvSpPr>
            <p:nvPr/>
          </p:nvSpPr>
          <p:spPr bwMode="auto">
            <a:xfrm>
              <a:off x="3407" y="2515"/>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7" y="18"/>
                  </a:lnTo>
                  <a:lnTo>
                    <a:pt x="54" y="13"/>
                  </a:lnTo>
                  <a:lnTo>
                    <a:pt x="50" y="9"/>
                  </a:lnTo>
                  <a:lnTo>
                    <a:pt x="46" y="5"/>
                  </a:lnTo>
                  <a:lnTo>
                    <a:pt x="41" y="2"/>
                  </a:lnTo>
                  <a:lnTo>
                    <a:pt x="36" y="1"/>
                  </a:lnTo>
                  <a:lnTo>
                    <a:pt x="30" y="0"/>
                  </a:lnTo>
                  <a:lnTo>
                    <a:pt x="18" y="2"/>
                  </a:lnTo>
                  <a:lnTo>
                    <a:pt x="9" y="9"/>
                  </a:lnTo>
                  <a:lnTo>
                    <a:pt x="2" y="18"/>
                  </a:lnTo>
                  <a:lnTo>
                    <a:pt x="0" y="30"/>
                  </a:lnTo>
                  <a:lnTo>
                    <a:pt x="1" y="35"/>
                  </a:lnTo>
                  <a:lnTo>
                    <a:pt x="2" y="41"/>
                  </a:lnTo>
                  <a:lnTo>
                    <a:pt x="6" y="47"/>
                  </a:lnTo>
                  <a:lnTo>
                    <a:pt x="9" y="51"/>
                  </a:lnTo>
                  <a:lnTo>
                    <a:pt x="14" y="55"/>
                  </a:lnTo>
                  <a:lnTo>
                    <a:pt x="18" y="57"/>
                  </a:lnTo>
                  <a:lnTo>
                    <a:pt x="24" y="58"/>
                  </a:lnTo>
                  <a:lnTo>
                    <a:pt x="30" y="60"/>
                  </a:lnTo>
                  <a:lnTo>
                    <a:pt x="36" y="58"/>
                  </a:lnTo>
                  <a:lnTo>
                    <a:pt x="41" y="57"/>
                  </a:lnTo>
                  <a:lnTo>
                    <a:pt x="46" y="55"/>
                  </a:lnTo>
                  <a:lnTo>
                    <a:pt x="50" y="51"/>
                  </a:lnTo>
                  <a:lnTo>
                    <a:pt x="54" y="47"/>
                  </a:lnTo>
                  <a:lnTo>
                    <a:pt x="57"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0" name="Freeform 146">
              <a:extLst>
                <a:ext uri="{FF2B5EF4-FFF2-40B4-BE49-F238E27FC236}">
                  <a16:creationId xmlns:a16="http://schemas.microsoft.com/office/drawing/2014/main" id="{90705094-E33D-48D7-9FC8-8CF9A74ABE7B}"/>
                </a:ext>
              </a:extLst>
            </p:cNvPr>
            <p:cNvSpPr>
              <a:spLocks/>
            </p:cNvSpPr>
            <p:nvPr/>
          </p:nvSpPr>
          <p:spPr bwMode="auto">
            <a:xfrm>
              <a:off x="3414" y="2522"/>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8"/>
                  </a:lnTo>
                  <a:lnTo>
                    <a:pt x="7" y="27"/>
                  </a:lnTo>
                  <a:lnTo>
                    <a:pt x="4" y="25"/>
                  </a:lnTo>
                  <a:lnTo>
                    <a:pt x="3" y="23"/>
                  </a:lnTo>
                  <a:lnTo>
                    <a:pt x="1" y="20"/>
                  </a:lnTo>
                  <a:lnTo>
                    <a:pt x="0" y="18"/>
                  </a:lnTo>
                  <a:lnTo>
                    <a:pt x="0" y="15"/>
                  </a:lnTo>
                  <a:lnTo>
                    <a:pt x="0" y="12"/>
                  </a:lnTo>
                  <a:lnTo>
                    <a:pt x="1" y="9"/>
                  </a:lnTo>
                  <a:lnTo>
                    <a:pt x="3" y="7"/>
                  </a:lnTo>
                  <a:lnTo>
                    <a:pt x="4" y="4"/>
                  </a:lnTo>
                  <a:lnTo>
                    <a:pt x="7" y="3"/>
                  </a:lnTo>
                  <a:lnTo>
                    <a:pt x="9" y="1"/>
                  </a:lnTo>
                  <a:lnTo>
                    <a:pt x="12" y="0"/>
                  </a:lnTo>
                  <a:lnTo>
                    <a:pt x="15" y="0"/>
                  </a:lnTo>
                  <a:lnTo>
                    <a:pt x="17" y="0"/>
                  </a:lnTo>
                  <a:lnTo>
                    <a:pt x="21" y="1"/>
                  </a:lnTo>
                  <a:lnTo>
                    <a:pt x="23" y="3"/>
                  </a:lnTo>
                  <a:lnTo>
                    <a:pt x="25" y="4"/>
                  </a:lnTo>
                  <a:lnTo>
                    <a:pt x="26" y="7"/>
                  </a:lnTo>
                  <a:lnTo>
                    <a:pt x="29" y="9"/>
                  </a:lnTo>
                  <a:lnTo>
                    <a:pt x="30" y="12"/>
                  </a:lnTo>
                  <a:lnTo>
                    <a:pt x="30" y="15"/>
                  </a:lnTo>
                  <a:lnTo>
                    <a:pt x="29" y="20"/>
                  </a:lnTo>
                  <a:lnTo>
                    <a:pt x="25" y="25"/>
                  </a:lnTo>
                  <a:lnTo>
                    <a:pt x="21" y="28"/>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1" name="Freeform 147">
              <a:extLst>
                <a:ext uri="{FF2B5EF4-FFF2-40B4-BE49-F238E27FC236}">
                  <a16:creationId xmlns:a16="http://schemas.microsoft.com/office/drawing/2014/main" id="{EDDBBF8B-1EFC-4B86-8AC3-4D50CA8BB270}"/>
                </a:ext>
              </a:extLst>
            </p:cNvPr>
            <p:cNvSpPr>
              <a:spLocks/>
            </p:cNvSpPr>
            <p:nvPr/>
          </p:nvSpPr>
          <p:spPr bwMode="auto">
            <a:xfrm>
              <a:off x="2347" y="2643"/>
              <a:ext cx="29" cy="30"/>
            </a:xfrm>
            <a:custGeom>
              <a:avLst/>
              <a:gdLst>
                <a:gd name="T0" fmla="*/ 1 w 58"/>
                <a:gd name="T1" fmla="*/ 1 h 59"/>
                <a:gd name="T2" fmla="*/ 1 w 58"/>
                <a:gd name="T3" fmla="*/ 1 h 59"/>
                <a:gd name="T4" fmla="*/ 1 w 58"/>
                <a:gd name="T5" fmla="*/ 1 h 59"/>
                <a:gd name="T6" fmla="*/ 1 w 58"/>
                <a:gd name="T7" fmla="*/ 1 h 59"/>
                <a:gd name="T8" fmla="*/ 1 w 58"/>
                <a:gd name="T9" fmla="*/ 1 h 59"/>
                <a:gd name="T10" fmla="*/ 1 w 58"/>
                <a:gd name="T11" fmla="*/ 1 h 59"/>
                <a:gd name="T12" fmla="*/ 1 w 58"/>
                <a:gd name="T13" fmla="*/ 1 h 59"/>
                <a:gd name="T14" fmla="*/ 1 w 58"/>
                <a:gd name="T15" fmla="*/ 0 h 59"/>
                <a:gd name="T16" fmla="*/ 1 w 58"/>
                <a:gd name="T17" fmla="*/ 0 h 59"/>
                <a:gd name="T18" fmla="*/ 1 w 58"/>
                <a:gd name="T19" fmla="*/ 1 h 59"/>
                <a:gd name="T20" fmla="*/ 1 w 58"/>
                <a:gd name="T21" fmla="*/ 1 h 59"/>
                <a:gd name="T22" fmla="*/ 1 w 58"/>
                <a:gd name="T23" fmla="*/ 1 h 59"/>
                <a:gd name="T24" fmla="*/ 0 w 58"/>
                <a:gd name="T25" fmla="*/ 1 h 59"/>
                <a:gd name="T26" fmla="*/ 0 w 58"/>
                <a:gd name="T27" fmla="*/ 1 h 59"/>
                <a:gd name="T28" fmla="*/ 1 w 58"/>
                <a:gd name="T29" fmla="*/ 1 h 59"/>
                <a:gd name="T30" fmla="*/ 1 w 58"/>
                <a:gd name="T31" fmla="*/ 1 h 59"/>
                <a:gd name="T32" fmla="*/ 1 w 58"/>
                <a:gd name="T33" fmla="*/ 1 h 59"/>
                <a:gd name="T34" fmla="*/ 1 w 58"/>
                <a:gd name="T35" fmla="*/ 1 h 59"/>
                <a:gd name="T36" fmla="*/ 1 w 58"/>
                <a:gd name="T37" fmla="*/ 1 h 59"/>
                <a:gd name="T38" fmla="*/ 1 w 58"/>
                <a:gd name="T39" fmla="*/ 1 h 59"/>
                <a:gd name="T40" fmla="*/ 1 w 58"/>
                <a:gd name="T41" fmla="*/ 1 h 59"/>
                <a:gd name="T42" fmla="*/ 1 w 58"/>
                <a:gd name="T43" fmla="*/ 1 h 59"/>
                <a:gd name="T44" fmla="*/ 1 w 58"/>
                <a:gd name="T45" fmla="*/ 1 h 59"/>
                <a:gd name="T46" fmla="*/ 1 w 58"/>
                <a:gd name="T47" fmla="*/ 1 h 59"/>
                <a:gd name="T48" fmla="*/ 1 w 58"/>
                <a:gd name="T49" fmla="*/ 1 h 59"/>
                <a:gd name="T50" fmla="*/ 1 w 58"/>
                <a:gd name="T51" fmla="*/ 1 h 59"/>
                <a:gd name="T52" fmla="*/ 1 w 58"/>
                <a:gd name="T53" fmla="*/ 1 h 59"/>
                <a:gd name="T54" fmla="*/ 1 w 58"/>
                <a:gd name="T55" fmla="*/ 1 h 59"/>
                <a:gd name="T56" fmla="*/ 1 w 58"/>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59"/>
                <a:gd name="T89" fmla="*/ 58 w 58"/>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59">
                  <a:moveTo>
                    <a:pt x="58" y="29"/>
                  </a:moveTo>
                  <a:lnTo>
                    <a:pt x="58" y="24"/>
                  </a:lnTo>
                  <a:lnTo>
                    <a:pt x="56" y="19"/>
                  </a:lnTo>
                  <a:lnTo>
                    <a:pt x="54" y="13"/>
                  </a:lnTo>
                  <a:lnTo>
                    <a:pt x="50" y="9"/>
                  </a:lnTo>
                  <a:lnTo>
                    <a:pt x="46" y="5"/>
                  </a:lnTo>
                  <a:lnTo>
                    <a:pt x="40" y="3"/>
                  </a:lnTo>
                  <a:lnTo>
                    <a:pt x="34" y="0"/>
                  </a:lnTo>
                  <a:lnTo>
                    <a:pt x="28" y="0"/>
                  </a:lnTo>
                  <a:lnTo>
                    <a:pt x="17" y="3"/>
                  </a:lnTo>
                  <a:lnTo>
                    <a:pt x="8" y="9"/>
                  </a:lnTo>
                  <a:lnTo>
                    <a:pt x="2" y="18"/>
                  </a:lnTo>
                  <a:lnTo>
                    <a:pt x="0" y="29"/>
                  </a:lnTo>
                  <a:lnTo>
                    <a:pt x="0" y="35"/>
                  </a:lnTo>
                  <a:lnTo>
                    <a:pt x="2" y="41"/>
                  </a:lnTo>
                  <a:lnTo>
                    <a:pt x="4" y="47"/>
                  </a:lnTo>
                  <a:lnTo>
                    <a:pt x="8" y="51"/>
                  </a:lnTo>
                  <a:lnTo>
                    <a:pt x="12" y="55"/>
                  </a:lnTo>
                  <a:lnTo>
                    <a:pt x="17" y="57"/>
                  </a:lnTo>
                  <a:lnTo>
                    <a:pt x="23" y="59"/>
                  </a:lnTo>
                  <a:lnTo>
                    <a:pt x="28" y="59"/>
                  </a:lnTo>
                  <a:lnTo>
                    <a:pt x="34" y="59"/>
                  </a:lnTo>
                  <a:lnTo>
                    <a:pt x="40" y="57"/>
                  </a:lnTo>
                  <a:lnTo>
                    <a:pt x="46" y="55"/>
                  </a:lnTo>
                  <a:lnTo>
                    <a:pt x="50" y="51"/>
                  </a:lnTo>
                  <a:lnTo>
                    <a:pt x="54" y="47"/>
                  </a:lnTo>
                  <a:lnTo>
                    <a:pt x="56" y="41"/>
                  </a:lnTo>
                  <a:lnTo>
                    <a:pt x="58" y="35"/>
                  </a:lnTo>
                  <a:lnTo>
                    <a:pt x="58"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2" name="Freeform 148">
              <a:extLst>
                <a:ext uri="{FF2B5EF4-FFF2-40B4-BE49-F238E27FC236}">
                  <a16:creationId xmlns:a16="http://schemas.microsoft.com/office/drawing/2014/main" id="{410928A7-3762-4A37-B21E-EC01598829C7}"/>
                </a:ext>
              </a:extLst>
            </p:cNvPr>
            <p:cNvSpPr>
              <a:spLocks/>
            </p:cNvSpPr>
            <p:nvPr/>
          </p:nvSpPr>
          <p:spPr bwMode="auto">
            <a:xfrm>
              <a:off x="2354" y="2651"/>
              <a:ext cx="15" cy="14"/>
            </a:xfrm>
            <a:custGeom>
              <a:avLst/>
              <a:gdLst>
                <a:gd name="T0" fmla="*/ 1 w 29"/>
                <a:gd name="T1" fmla="*/ 0 h 29"/>
                <a:gd name="T2" fmla="*/ 1 w 29"/>
                <a:gd name="T3" fmla="*/ 0 h 29"/>
                <a:gd name="T4" fmla="*/ 1 w 29"/>
                <a:gd name="T5" fmla="*/ 0 h 29"/>
                <a:gd name="T6" fmla="*/ 1 w 29"/>
                <a:gd name="T7" fmla="*/ 0 h 29"/>
                <a:gd name="T8" fmla="*/ 1 w 29"/>
                <a:gd name="T9" fmla="*/ 0 h 29"/>
                <a:gd name="T10" fmla="*/ 1 w 29"/>
                <a:gd name="T11" fmla="*/ 0 h 29"/>
                <a:gd name="T12" fmla="*/ 1 w 29"/>
                <a:gd name="T13" fmla="*/ 0 h 29"/>
                <a:gd name="T14" fmla="*/ 0 w 29"/>
                <a:gd name="T15" fmla="*/ 0 h 29"/>
                <a:gd name="T16" fmla="*/ 0 w 29"/>
                <a:gd name="T17" fmla="*/ 0 h 29"/>
                <a:gd name="T18" fmla="*/ 0 w 29"/>
                <a:gd name="T19" fmla="*/ 0 h 29"/>
                <a:gd name="T20" fmla="*/ 1 w 29"/>
                <a:gd name="T21" fmla="*/ 0 h 29"/>
                <a:gd name="T22" fmla="*/ 1 w 29"/>
                <a:gd name="T23" fmla="*/ 0 h 29"/>
                <a:gd name="T24" fmla="*/ 1 w 29"/>
                <a:gd name="T25" fmla="*/ 0 h 29"/>
                <a:gd name="T26" fmla="*/ 1 w 29"/>
                <a:gd name="T27" fmla="*/ 0 h 29"/>
                <a:gd name="T28" fmla="*/ 1 w 29"/>
                <a:gd name="T29" fmla="*/ 0 h 29"/>
                <a:gd name="T30" fmla="*/ 1 w 29"/>
                <a:gd name="T31" fmla="*/ 0 h 29"/>
                <a:gd name="T32" fmla="*/ 1 w 29"/>
                <a:gd name="T33" fmla="*/ 0 h 29"/>
                <a:gd name="T34" fmla="*/ 1 w 29"/>
                <a:gd name="T35" fmla="*/ 0 h 29"/>
                <a:gd name="T36" fmla="*/ 1 w 29"/>
                <a:gd name="T37" fmla="*/ 0 h 29"/>
                <a:gd name="T38" fmla="*/ 1 w 29"/>
                <a:gd name="T39" fmla="*/ 0 h 29"/>
                <a:gd name="T40" fmla="*/ 1 w 29"/>
                <a:gd name="T41" fmla="*/ 0 h 29"/>
                <a:gd name="T42" fmla="*/ 1 w 29"/>
                <a:gd name="T43" fmla="*/ 0 h 29"/>
                <a:gd name="T44" fmla="*/ 1 w 29"/>
                <a:gd name="T45" fmla="*/ 0 h 29"/>
                <a:gd name="T46" fmla="*/ 1 w 29"/>
                <a:gd name="T47" fmla="*/ 0 h 29"/>
                <a:gd name="T48" fmla="*/ 1 w 29"/>
                <a:gd name="T49" fmla="*/ 0 h 29"/>
                <a:gd name="T50" fmla="*/ 1 w 29"/>
                <a:gd name="T51" fmla="*/ 0 h 29"/>
                <a:gd name="T52" fmla="*/ 1 w 29"/>
                <a:gd name="T53" fmla="*/ 0 h 29"/>
                <a:gd name="T54" fmla="*/ 1 w 29"/>
                <a:gd name="T55" fmla="*/ 0 h 29"/>
                <a:gd name="T56" fmla="*/ 1 w 29"/>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9"/>
                <a:gd name="T89" fmla="*/ 29 w 29"/>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9">
                  <a:moveTo>
                    <a:pt x="14" y="29"/>
                  </a:moveTo>
                  <a:lnTo>
                    <a:pt x="12" y="29"/>
                  </a:lnTo>
                  <a:lnTo>
                    <a:pt x="10" y="28"/>
                  </a:lnTo>
                  <a:lnTo>
                    <a:pt x="6" y="27"/>
                  </a:lnTo>
                  <a:lnTo>
                    <a:pt x="4" y="25"/>
                  </a:lnTo>
                  <a:lnTo>
                    <a:pt x="3" y="22"/>
                  </a:lnTo>
                  <a:lnTo>
                    <a:pt x="2" y="20"/>
                  </a:lnTo>
                  <a:lnTo>
                    <a:pt x="0" y="18"/>
                  </a:lnTo>
                  <a:lnTo>
                    <a:pt x="0" y="14"/>
                  </a:lnTo>
                  <a:lnTo>
                    <a:pt x="0" y="12"/>
                  </a:lnTo>
                  <a:lnTo>
                    <a:pt x="2" y="9"/>
                  </a:lnTo>
                  <a:lnTo>
                    <a:pt x="3" y="6"/>
                  </a:lnTo>
                  <a:lnTo>
                    <a:pt x="4" y="4"/>
                  </a:lnTo>
                  <a:lnTo>
                    <a:pt x="6" y="3"/>
                  </a:lnTo>
                  <a:lnTo>
                    <a:pt x="10" y="2"/>
                  </a:lnTo>
                  <a:lnTo>
                    <a:pt x="12" y="0"/>
                  </a:lnTo>
                  <a:lnTo>
                    <a:pt x="14" y="0"/>
                  </a:lnTo>
                  <a:lnTo>
                    <a:pt x="18" y="0"/>
                  </a:lnTo>
                  <a:lnTo>
                    <a:pt x="20" y="2"/>
                  </a:lnTo>
                  <a:lnTo>
                    <a:pt x="22" y="3"/>
                  </a:lnTo>
                  <a:lnTo>
                    <a:pt x="25" y="4"/>
                  </a:lnTo>
                  <a:lnTo>
                    <a:pt x="27" y="6"/>
                  </a:lnTo>
                  <a:lnTo>
                    <a:pt x="28" y="9"/>
                  </a:lnTo>
                  <a:lnTo>
                    <a:pt x="29" y="12"/>
                  </a:lnTo>
                  <a:lnTo>
                    <a:pt x="29" y="14"/>
                  </a:lnTo>
                  <a:lnTo>
                    <a:pt x="28" y="20"/>
                  </a:lnTo>
                  <a:lnTo>
                    <a:pt x="25" y="25"/>
                  </a:lnTo>
                  <a:lnTo>
                    <a:pt x="20" y="28"/>
                  </a:lnTo>
                  <a:lnTo>
                    <a:pt x="14"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3" name="Freeform 149">
              <a:extLst>
                <a:ext uri="{FF2B5EF4-FFF2-40B4-BE49-F238E27FC236}">
                  <a16:creationId xmlns:a16="http://schemas.microsoft.com/office/drawing/2014/main" id="{C366AC95-A262-45AC-BE5D-E6687ED313F8}"/>
                </a:ext>
              </a:extLst>
            </p:cNvPr>
            <p:cNvSpPr>
              <a:spLocks/>
            </p:cNvSpPr>
            <p:nvPr/>
          </p:nvSpPr>
          <p:spPr bwMode="auto">
            <a:xfrm>
              <a:off x="2485" y="1569"/>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0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5"/>
                  </a:lnTo>
                  <a:lnTo>
                    <a:pt x="58" y="19"/>
                  </a:lnTo>
                  <a:lnTo>
                    <a:pt x="54" y="13"/>
                  </a:lnTo>
                  <a:lnTo>
                    <a:pt x="51" y="8"/>
                  </a:lnTo>
                  <a:lnTo>
                    <a:pt x="46" y="5"/>
                  </a:lnTo>
                  <a:lnTo>
                    <a:pt x="41" y="3"/>
                  </a:lnTo>
                  <a:lnTo>
                    <a:pt x="36" y="0"/>
                  </a:lnTo>
                  <a:lnTo>
                    <a:pt x="30" y="0"/>
                  </a:lnTo>
                  <a:lnTo>
                    <a:pt x="18" y="3"/>
                  </a:lnTo>
                  <a:lnTo>
                    <a:pt x="9" y="8"/>
                  </a:lnTo>
                  <a:lnTo>
                    <a:pt x="2" y="19"/>
                  </a:lnTo>
                  <a:lnTo>
                    <a:pt x="0" y="30"/>
                  </a:lnTo>
                  <a:lnTo>
                    <a:pt x="1" y="36"/>
                  </a:lnTo>
                  <a:lnTo>
                    <a:pt x="2" y="42"/>
                  </a:lnTo>
                  <a:lnTo>
                    <a:pt x="6" y="47"/>
                  </a:lnTo>
                  <a:lnTo>
                    <a:pt x="9" y="51"/>
                  </a:lnTo>
                  <a:lnTo>
                    <a:pt x="14" y="55"/>
                  </a:lnTo>
                  <a:lnTo>
                    <a:pt x="18" y="58"/>
                  </a:lnTo>
                  <a:lnTo>
                    <a:pt x="24" y="59"/>
                  </a:lnTo>
                  <a:lnTo>
                    <a:pt x="30" y="60"/>
                  </a:lnTo>
                  <a:lnTo>
                    <a:pt x="36" y="59"/>
                  </a:lnTo>
                  <a:lnTo>
                    <a:pt x="41" y="58"/>
                  </a:lnTo>
                  <a:lnTo>
                    <a:pt x="46" y="55"/>
                  </a:lnTo>
                  <a:lnTo>
                    <a:pt x="51" y="51"/>
                  </a:lnTo>
                  <a:lnTo>
                    <a:pt x="54" y="47"/>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34" name="Freeform 150">
              <a:extLst>
                <a:ext uri="{FF2B5EF4-FFF2-40B4-BE49-F238E27FC236}">
                  <a16:creationId xmlns:a16="http://schemas.microsoft.com/office/drawing/2014/main" id="{59BE74BD-9A4B-48C1-9243-E17B10239830}"/>
                </a:ext>
              </a:extLst>
            </p:cNvPr>
            <p:cNvSpPr>
              <a:spLocks/>
            </p:cNvSpPr>
            <p:nvPr/>
          </p:nvSpPr>
          <p:spPr bwMode="auto">
            <a:xfrm>
              <a:off x="2492" y="157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0" y="29"/>
                  </a:lnTo>
                  <a:lnTo>
                    <a:pt x="7" y="27"/>
                  </a:lnTo>
                  <a:lnTo>
                    <a:pt x="5" y="26"/>
                  </a:lnTo>
                  <a:lnTo>
                    <a:pt x="3" y="23"/>
                  </a:lnTo>
                  <a:lnTo>
                    <a:pt x="1" y="20"/>
                  </a:lnTo>
                  <a:lnTo>
                    <a:pt x="0" y="18"/>
                  </a:lnTo>
                  <a:lnTo>
                    <a:pt x="0" y="15"/>
                  </a:lnTo>
                  <a:lnTo>
                    <a:pt x="0" y="12"/>
                  </a:lnTo>
                  <a:lnTo>
                    <a:pt x="1" y="10"/>
                  </a:lnTo>
                  <a:lnTo>
                    <a:pt x="3" y="7"/>
                  </a:lnTo>
                  <a:lnTo>
                    <a:pt x="5" y="5"/>
                  </a:lnTo>
                  <a:lnTo>
                    <a:pt x="7" y="3"/>
                  </a:lnTo>
                  <a:lnTo>
                    <a:pt x="10" y="2"/>
                  </a:lnTo>
                  <a:lnTo>
                    <a:pt x="13" y="0"/>
                  </a:lnTo>
                  <a:lnTo>
                    <a:pt x="15" y="0"/>
                  </a:lnTo>
                  <a:lnTo>
                    <a:pt x="18" y="0"/>
                  </a:lnTo>
                  <a:lnTo>
                    <a:pt x="21" y="2"/>
                  </a:lnTo>
                  <a:lnTo>
                    <a:pt x="23" y="3"/>
                  </a:lnTo>
                  <a:lnTo>
                    <a:pt x="25" y="5"/>
                  </a:lnTo>
                  <a:lnTo>
                    <a:pt x="28" y="7"/>
                  </a:lnTo>
                  <a:lnTo>
                    <a:pt x="29" y="10"/>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 name="Group 151">
            <a:extLst>
              <a:ext uri="{FF2B5EF4-FFF2-40B4-BE49-F238E27FC236}">
                <a16:creationId xmlns:a16="http://schemas.microsoft.com/office/drawing/2014/main" id="{12420B93-E987-4383-98AE-5DF8178331AF}"/>
              </a:ext>
            </a:extLst>
          </p:cNvPr>
          <p:cNvGrpSpPr>
            <a:grpSpLocks/>
          </p:cNvGrpSpPr>
          <p:nvPr/>
        </p:nvGrpSpPr>
        <p:grpSpPr bwMode="auto">
          <a:xfrm>
            <a:off x="1828800" y="4800601"/>
            <a:ext cx="2897188" cy="1933575"/>
            <a:chOff x="2332" y="1554"/>
            <a:chExt cx="1105" cy="1218"/>
          </a:xfrm>
        </p:grpSpPr>
        <p:sp>
          <p:nvSpPr>
            <p:cNvPr id="2057" name="Freeform 152">
              <a:extLst>
                <a:ext uri="{FF2B5EF4-FFF2-40B4-BE49-F238E27FC236}">
                  <a16:creationId xmlns:a16="http://schemas.microsoft.com/office/drawing/2014/main" id="{34221EAA-6F53-4D98-B518-BB6A8488492C}"/>
                </a:ext>
              </a:extLst>
            </p:cNvPr>
            <p:cNvSpPr>
              <a:spLocks/>
            </p:cNvSpPr>
            <p:nvPr/>
          </p:nvSpPr>
          <p:spPr bwMode="auto">
            <a:xfrm>
              <a:off x="2450" y="2113"/>
              <a:ext cx="30" cy="30"/>
            </a:xfrm>
            <a:custGeom>
              <a:avLst/>
              <a:gdLst>
                <a:gd name="T0" fmla="*/ 0 w 61"/>
                <a:gd name="T1" fmla="*/ 1 h 60"/>
                <a:gd name="T2" fmla="*/ 0 w 61"/>
                <a:gd name="T3" fmla="*/ 1 h 60"/>
                <a:gd name="T4" fmla="*/ 0 w 61"/>
                <a:gd name="T5" fmla="*/ 1 h 60"/>
                <a:gd name="T6" fmla="*/ 0 w 61"/>
                <a:gd name="T7" fmla="*/ 1 h 60"/>
                <a:gd name="T8" fmla="*/ 0 w 61"/>
                <a:gd name="T9" fmla="*/ 1 h 60"/>
                <a:gd name="T10" fmla="*/ 0 w 61"/>
                <a:gd name="T11" fmla="*/ 1 h 60"/>
                <a:gd name="T12" fmla="*/ 0 w 61"/>
                <a:gd name="T13" fmla="*/ 1 h 60"/>
                <a:gd name="T14" fmla="*/ 0 w 61"/>
                <a:gd name="T15" fmla="*/ 1 h 60"/>
                <a:gd name="T16" fmla="*/ 0 w 61"/>
                <a:gd name="T17" fmla="*/ 0 h 60"/>
                <a:gd name="T18" fmla="*/ 0 w 61"/>
                <a:gd name="T19" fmla="*/ 1 h 60"/>
                <a:gd name="T20" fmla="*/ 0 w 61"/>
                <a:gd name="T21" fmla="*/ 1 h 60"/>
                <a:gd name="T22" fmla="*/ 0 w 61"/>
                <a:gd name="T23" fmla="*/ 1 h 60"/>
                <a:gd name="T24" fmla="*/ 0 w 61"/>
                <a:gd name="T25" fmla="*/ 1 h 60"/>
                <a:gd name="T26" fmla="*/ 0 w 61"/>
                <a:gd name="T27" fmla="*/ 1 h 60"/>
                <a:gd name="T28" fmla="*/ 0 w 61"/>
                <a:gd name="T29" fmla="*/ 1 h 60"/>
                <a:gd name="T30" fmla="*/ 0 w 61"/>
                <a:gd name="T31" fmla="*/ 1 h 60"/>
                <a:gd name="T32" fmla="*/ 0 w 61"/>
                <a:gd name="T33" fmla="*/ 1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60"/>
                <a:gd name="T53" fmla="*/ 61 w 61"/>
                <a:gd name="T54" fmla="*/ 60 h 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60">
                  <a:moveTo>
                    <a:pt x="31" y="60"/>
                  </a:moveTo>
                  <a:lnTo>
                    <a:pt x="18" y="57"/>
                  </a:lnTo>
                  <a:lnTo>
                    <a:pt x="9" y="50"/>
                  </a:lnTo>
                  <a:lnTo>
                    <a:pt x="2" y="41"/>
                  </a:lnTo>
                  <a:lnTo>
                    <a:pt x="0" y="30"/>
                  </a:lnTo>
                  <a:lnTo>
                    <a:pt x="2" y="18"/>
                  </a:lnTo>
                  <a:lnTo>
                    <a:pt x="9" y="8"/>
                  </a:lnTo>
                  <a:lnTo>
                    <a:pt x="18" y="2"/>
                  </a:lnTo>
                  <a:lnTo>
                    <a:pt x="31" y="0"/>
                  </a:lnTo>
                  <a:lnTo>
                    <a:pt x="42" y="2"/>
                  </a:lnTo>
                  <a:lnTo>
                    <a:pt x="52" y="8"/>
                  </a:lnTo>
                  <a:lnTo>
                    <a:pt x="58" y="18"/>
                  </a:lnTo>
                  <a:lnTo>
                    <a:pt x="61" y="30"/>
                  </a:lnTo>
                  <a:lnTo>
                    <a:pt x="58" y="41"/>
                  </a:lnTo>
                  <a:lnTo>
                    <a:pt x="52" y="50"/>
                  </a:lnTo>
                  <a:lnTo>
                    <a:pt x="42" y="57"/>
                  </a:lnTo>
                  <a:lnTo>
                    <a:pt x="31" y="6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8" name="Freeform 153">
              <a:extLst>
                <a:ext uri="{FF2B5EF4-FFF2-40B4-BE49-F238E27FC236}">
                  <a16:creationId xmlns:a16="http://schemas.microsoft.com/office/drawing/2014/main" id="{474705E8-E14F-4509-9063-2C53B9781554}"/>
                </a:ext>
              </a:extLst>
            </p:cNvPr>
            <p:cNvSpPr>
              <a:spLocks/>
            </p:cNvSpPr>
            <p:nvPr/>
          </p:nvSpPr>
          <p:spPr bwMode="auto">
            <a:xfrm>
              <a:off x="2431" y="2013"/>
              <a:ext cx="67" cy="91"/>
            </a:xfrm>
            <a:custGeom>
              <a:avLst/>
              <a:gdLst>
                <a:gd name="T0" fmla="*/ 1 w 132"/>
                <a:gd name="T1" fmla="*/ 1 h 182"/>
                <a:gd name="T2" fmla="*/ 1 w 132"/>
                <a:gd name="T3" fmla="*/ 1 h 182"/>
                <a:gd name="T4" fmla="*/ 1 w 132"/>
                <a:gd name="T5" fmla="*/ 1 h 182"/>
                <a:gd name="T6" fmla="*/ 1 w 132"/>
                <a:gd name="T7" fmla="*/ 1 h 182"/>
                <a:gd name="T8" fmla="*/ 1 w 132"/>
                <a:gd name="T9" fmla="*/ 1 h 182"/>
                <a:gd name="T10" fmla="*/ 1 w 132"/>
                <a:gd name="T11" fmla="*/ 1 h 182"/>
                <a:gd name="T12" fmla="*/ 1 w 132"/>
                <a:gd name="T13" fmla="*/ 1 h 182"/>
                <a:gd name="T14" fmla="*/ 1 w 132"/>
                <a:gd name="T15" fmla="*/ 1 h 182"/>
                <a:gd name="T16" fmla="*/ 1 w 132"/>
                <a:gd name="T17" fmla="*/ 1 h 182"/>
                <a:gd name="T18" fmla="*/ 1 w 132"/>
                <a:gd name="T19" fmla="*/ 0 h 182"/>
                <a:gd name="T20" fmla="*/ 1 w 132"/>
                <a:gd name="T21" fmla="*/ 1 h 182"/>
                <a:gd name="T22" fmla="*/ 1 w 132"/>
                <a:gd name="T23" fmla="*/ 1 h 182"/>
                <a:gd name="T24" fmla="*/ 0 w 132"/>
                <a:gd name="T25" fmla="*/ 1 h 182"/>
                <a:gd name="T26" fmla="*/ 1 w 132"/>
                <a:gd name="T27" fmla="*/ 1 h 182"/>
                <a:gd name="T28" fmla="*/ 1 w 132"/>
                <a:gd name="T29" fmla="*/ 1 h 182"/>
                <a:gd name="T30" fmla="*/ 1 w 132"/>
                <a:gd name="T31" fmla="*/ 1 h 182"/>
                <a:gd name="T32" fmla="*/ 1 w 132"/>
                <a:gd name="T33" fmla="*/ 1 h 182"/>
                <a:gd name="T34" fmla="*/ 1 w 132"/>
                <a:gd name="T35" fmla="*/ 1 h 1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182"/>
                <a:gd name="T56" fmla="*/ 132 w 132"/>
                <a:gd name="T57" fmla="*/ 182 h 1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182">
                  <a:moveTo>
                    <a:pt x="50" y="182"/>
                  </a:moveTo>
                  <a:lnTo>
                    <a:pt x="80" y="182"/>
                  </a:lnTo>
                  <a:lnTo>
                    <a:pt x="85" y="174"/>
                  </a:lnTo>
                  <a:lnTo>
                    <a:pt x="98" y="154"/>
                  </a:lnTo>
                  <a:lnTo>
                    <a:pt x="113" y="125"/>
                  </a:lnTo>
                  <a:lnTo>
                    <a:pt x="125" y="91"/>
                  </a:lnTo>
                  <a:lnTo>
                    <a:pt x="132" y="58"/>
                  </a:lnTo>
                  <a:lnTo>
                    <a:pt x="128" y="29"/>
                  </a:lnTo>
                  <a:lnTo>
                    <a:pt x="107" y="9"/>
                  </a:lnTo>
                  <a:lnTo>
                    <a:pt x="67" y="0"/>
                  </a:lnTo>
                  <a:lnTo>
                    <a:pt x="25" y="9"/>
                  </a:lnTo>
                  <a:lnTo>
                    <a:pt x="4" y="29"/>
                  </a:lnTo>
                  <a:lnTo>
                    <a:pt x="0" y="58"/>
                  </a:lnTo>
                  <a:lnTo>
                    <a:pt x="6" y="91"/>
                  </a:lnTo>
                  <a:lnTo>
                    <a:pt x="18" y="125"/>
                  </a:lnTo>
                  <a:lnTo>
                    <a:pt x="33" y="154"/>
                  </a:lnTo>
                  <a:lnTo>
                    <a:pt x="46" y="174"/>
                  </a:lnTo>
                  <a:lnTo>
                    <a:pt x="50" y="18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9" name="Freeform 154">
              <a:extLst>
                <a:ext uri="{FF2B5EF4-FFF2-40B4-BE49-F238E27FC236}">
                  <a16:creationId xmlns:a16="http://schemas.microsoft.com/office/drawing/2014/main" id="{D7F60E96-F4FF-457B-8805-999BCE14E393}"/>
                </a:ext>
              </a:extLst>
            </p:cNvPr>
            <p:cNvSpPr>
              <a:spLocks/>
            </p:cNvSpPr>
            <p:nvPr/>
          </p:nvSpPr>
          <p:spPr bwMode="auto">
            <a:xfrm>
              <a:off x="2431" y="2013"/>
              <a:ext cx="67" cy="91"/>
            </a:xfrm>
            <a:custGeom>
              <a:avLst/>
              <a:gdLst>
                <a:gd name="T0" fmla="*/ 1 w 132"/>
                <a:gd name="T1" fmla="*/ 1 h 182"/>
                <a:gd name="T2" fmla="*/ 1 w 132"/>
                <a:gd name="T3" fmla="*/ 1 h 182"/>
                <a:gd name="T4" fmla="*/ 1 w 132"/>
                <a:gd name="T5" fmla="*/ 1 h 182"/>
                <a:gd name="T6" fmla="*/ 1 w 132"/>
                <a:gd name="T7" fmla="*/ 1 h 182"/>
                <a:gd name="T8" fmla="*/ 1 w 132"/>
                <a:gd name="T9" fmla="*/ 1 h 182"/>
                <a:gd name="T10" fmla="*/ 1 w 132"/>
                <a:gd name="T11" fmla="*/ 1 h 182"/>
                <a:gd name="T12" fmla="*/ 1 w 132"/>
                <a:gd name="T13" fmla="*/ 1 h 182"/>
                <a:gd name="T14" fmla="*/ 1 w 132"/>
                <a:gd name="T15" fmla="*/ 1 h 182"/>
                <a:gd name="T16" fmla="*/ 1 w 132"/>
                <a:gd name="T17" fmla="*/ 1 h 182"/>
                <a:gd name="T18" fmla="*/ 1 w 132"/>
                <a:gd name="T19" fmla="*/ 0 h 182"/>
                <a:gd name="T20" fmla="*/ 1 w 132"/>
                <a:gd name="T21" fmla="*/ 1 h 182"/>
                <a:gd name="T22" fmla="*/ 1 w 132"/>
                <a:gd name="T23" fmla="*/ 1 h 182"/>
                <a:gd name="T24" fmla="*/ 0 w 132"/>
                <a:gd name="T25" fmla="*/ 1 h 182"/>
                <a:gd name="T26" fmla="*/ 1 w 132"/>
                <a:gd name="T27" fmla="*/ 1 h 182"/>
                <a:gd name="T28" fmla="*/ 1 w 132"/>
                <a:gd name="T29" fmla="*/ 1 h 182"/>
                <a:gd name="T30" fmla="*/ 1 w 132"/>
                <a:gd name="T31" fmla="*/ 1 h 182"/>
                <a:gd name="T32" fmla="*/ 1 w 132"/>
                <a:gd name="T33" fmla="*/ 1 h 182"/>
                <a:gd name="T34" fmla="*/ 1 w 132"/>
                <a:gd name="T35" fmla="*/ 1 h 1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182"/>
                <a:gd name="T56" fmla="*/ 132 w 132"/>
                <a:gd name="T57" fmla="*/ 182 h 1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182">
                  <a:moveTo>
                    <a:pt x="50" y="182"/>
                  </a:moveTo>
                  <a:lnTo>
                    <a:pt x="80" y="182"/>
                  </a:lnTo>
                  <a:lnTo>
                    <a:pt x="85" y="174"/>
                  </a:lnTo>
                  <a:lnTo>
                    <a:pt x="98" y="154"/>
                  </a:lnTo>
                  <a:lnTo>
                    <a:pt x="113" y="125"/>
                  </a:lnTo>
                  <a:lnTo>
                    <a:pt x="125" y="91"/>
                  </a:lnTo>
                  <a:lnTo>
                    <a:pt x="132" y="58"/>
                  </a:lnTo>
                  <a:lnTo>
                    <a:pt x="128" y="29"/>
                  </a:lnTo>
                  <a:lnTo>
                    <a:pt x="107" y="9"/>
                  </a:lnTo>
                  <a:lnTo>
                    <a:pt x="67" y="0"/>
                  </a:lnTo>
                  <a:lnTo>
                    <a:pt x="25" y="9"/>
                  </a:lnTo>
                  <a:lnTo>
                    <a:pt x="4" y="29"/>
                  </a:lnTo>
                  <a:lnTo>
                    <a:pt x="0" y="58"/>
                  </a:lnTo>
                  <a:lnTo>
                    <a:pt x="6" y="91"/>
                  </a:lnTo>
                  <a:lnTo>
                    <a:pt x="18" y="125"/>
                  </a:lnTo>
                  <a:lnTo>
                    <a:pt x="33" y="154"/>
                  </a:lnTo>
                  <a:lnTo>
                    <a:pt x="46" y="174"/>
                  </a:lnTo>
                  <a:lnTo>
                    <a:pt x="50" y="18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0" name="Freeform 155">
              <a:extLst>
                <a:ext uri="{FF2B5EF4-FFF2-40B4-BE49-F238E27FC236}">
                  <a16:creationId xmlns:a16="http://schemas.microsoft.com/office/drawing/2014/main" id="{DF4EC04D-AB97-4D98-AD1C-BFAE751A9E8B}"/>
                </a:ext>
              </a:extLst>
            </p:cNvPr>
            <p:cNvSpPr>
              <a:spLocks/>
            </p:cNvSpPr>
            <p:nvPr/>
          </p:nvSpPr>
          <p:spPr bwMode="auto">
            <a:xfrm>
              <a:off x="2359" y="2051"/>
              <a:ext cx="89" cy="73"/>
            </a:xfrm>
            <a:custGeom>
              <a:avLst/>
              <a:gdLst>
                <a:gd name="T0" fmla="*/ 1 w 177"/>
                <a:gd name="T1" fmla="*/ 1 h 146"/>
                <a:gd name="T2" fmla="*/ 1 w 177"/>
                <a:gd name="T3" fmla="*/ 1 h 146"/>
                <a:gd name="T4" fmla="*/ 1 w 177"/>
                <a:gd name="T5" fmla="*/ 1 h 146"/>
                <a:gd name="T6" fmla="*/ 1 w 177"/>
                <a:gd name="T7" fmla="*/ 1 h 146"/>
                <a:gd name="T8" fmla="*/ 1 w 177"/>
                <a:gd name="T9" fmla="*/ 1 h 146"/>
                <a:gd name="T10" fmla="*/ 1 w 177"/>
                <a:gd name="T11" fmla="*/ 1 h 146"/>
                <a:gd name="T12" fmla="*/ 1 w 177"/>
                <a:gd name="T13" fmla="*/ 1 h 146"/>
                <a:gd name="T14" fmla="*/ 1 w 177"/>
                <a:gd name="T15" fmla="*/ 0 h 146"/>
                <a:gd name="T16" fmla="*/ 1 w 177"/>
                <a:gd name="T17" fmla="*/ 1 h 146"/>
                <a:gd name="T18" fmla="*/ 1 w 177"/>
                <a:gd name="T19" fmla="*/ 1 h 146"/>
                <a:gd name="T20" fmla="*/ 1 w 177"/>
                <a:gd name="T21" fmla="*/ 1 h 146"/>
                <a:gd name="T22" fmla="*/ 0 w 177"/>
                <a:gd name="T23" fmla="*/ 1 h 146"/>
                <a:gd name="T24" fmla="*/ 1 w 177"/>
                <a:gd name="T25" fmla="*/ 1 h 146"/>
                <a:gd name="T26" fmla="*/ 1 w 177"/>
                <a:gd name="T27" fmla="*/ 1 h 146"/>
                <a:gd name="T28" fmla="*/ 1 w 177"/>
                <a:gd name="T29" fmla="*/ 1 h 146"/>
                <a:gd name="T30" fmla="*/ 1 w 177"/>
                <a:gd name="T31" fmla="*/ 1 h 146"/>
                <a:gd name="T32" fmla="*/ 1 w 177"/>
                <a:gd name="T33" fmla="*/ 1 h 146"/>
                <a:gd name="T34" fmla="*/ 1 w 177"/>
                <a:gd name="T35" fmla="*/ 1 h 146"/>
                <a:gd name="T36" fmla="*/ 1 w 177"/>
                <a:gd name="T37" fmla="*/ 1 h 146"/>
                <a:gd name="T38" fmla="*/ 1 w 177"/>
                <a:gd name="T39" fmla="*/ 1 h 146"/>
                <a:gd name="T40" fmla="*/ 1 w 177"/>
                <a:gd name="T41" fmla="*/ 1 h 146"/>
                <a:gd name="T42" fmla="*/ 1 w 177"/>
                <a:gd name="T43" fmla="*/ 1 h 146"/>
                <a:gd name="T44" fmla="*/ 1 w 177"/>
                <a:gd name="T45" fmla="*/ 1 h 146"/>
                <a:gd name="T46" fmla="*/ 1 w 177"/>
                <a:gd name="T47" fmla="*/ 1 h 146"/>
                <a:gd name="T48" fmla="*/ 1 w 177"/>
                <a:gd name="T49" fmla="*/ 1 h 146"/>
                <a:gd name="T50" fmla="*/ 1 w 177"/>
                <a:gd name="T51" fmla="*/ 1 h 1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7"/>
                <a:gd name="T79" fmla="*/ 0 h 146"/>
                <a:gd name="T80" fmla="*/ 177 w 177"/>
                <a:gd name="T81" fmla="*/ 146 h 1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7" h="146">
                  <a:moveTo>
                    <a:pt x="163" y="144"/>
                  </a:moveTo>
                  <a:lnTo>
                    <a:pt x="177" y="118"/>
                  </a:lnTo>
                  <a:lnTo>
                    <a:pt x="172" y="110"/>
                  </a:lnTo>
                  <a:lnTo>
                    <a:pt x="161" y="89"/>
                  </a:lnTo>
                  <a:lnTo>
                    <a:pt x="144" y="62"/>
                  </a:lnTo>
                  <a:lnTo>
                    <a:pt x="122" y="33"/>
                  </a:lnTo>
                  <a:lnTo>
                    <a:pt x="95" y="11"/>
                  </a:lnTo>
                  <a:lnTo>
                    <a:pt x="69" y="0"/>
                  </a:lnTo>
                  <a:lnTo>
                    <a:pt x="40" y="7"/>
                  </a:lnTo>
                  <a:lnTo>
                    <a:pt x="14" y="38"/>
                  </a:lnTo>
                  <a:lnTo>
                    <a:pt x="3" y="60"/>
                  </a:lnTo>
                  <a:lnTo>
                    <a:pt x="0" y="78"/>
                  </a:lnTo>
                  <a:lnTo>
                    <a:pt x="1" y="94"/>
                  </a:lnTo>
                  <a:lnTo>
                    <a:pt x="8" y="106"/>
                  </a:lnTo>
                  <a:lnTo>
                    <a:pt x="17" y="117"/>
                  </a:lnTo>
                  <a:lnTo>
                    <a:pt x="30" y="126"/>
                  </a:lnTo>
                  <a:lnTo>
                    <a:pt x="46" y="132"/>
                  </a:lnTo>
                  <a:lnTo>
                    <a:pt x="62" y="138"/>
                  </a:lnTo>
                  <a:lnTo>
                    <a:pt x="79" y="141"/>
                  </a:lnTo>
                  <a:lnTo>
                    <a:pt x="98" y="143"/>
                  </a:lnTo>
                  <a:lnTo>
                    <a:pt x="115" y="144"/>
                  </a:lnTo>
                  <a:lnTo>
                    <a:pt x="130" y="146"/>
                  </a:lnTo>
                  <a:lnTo>
                    <a:pt x="144" y="146"/>
                  </a:lnTo>
                  <a:lnTo>
                    <a:pt x="154" y="144"/>
                  </a:lnTo>
                  <a:lnTo>
                    <a:pt x="161" y="144"/>
                  </a:lnTo>
                  <a:lnTo>
                    <a:pt x="163" y="144"/>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1" name="Freeform 156">
              <a:extLst>
                <a:ext uri="{FF2B5EF4-FFF2-40B4-BE49-F238E27FC236}">
                  <a16:creationId xmlns:a16="http://schemas.microsoft.com/office/drawing/2014/main" id="{D34692BD-7F44-4A2C-B59F-73177BD05B8B}"/>
                </a:ext>
              </a:extLst>
            </p:cNvPr>
            <p:cNvSpPr>
              <a:spLocks/>
            </p:cNvSpPr>
            <p:nvPr/>
          </p:nvSpPr>
          <p:spPr bwMode="auto">
            <a:xfrm>
              <a:off x="2359" y="2133"/>
              <a:ext cx="89" cy="71"/>
            </a:xfrm>
            <a:custGeom>
              <a:avLst/>
              <a:gdLst>
                <a:gd name="T0" fmla="*/ 1 w 178"/>
                <a:gd name="T1" fmla="*/ 0 h 143"/>
                <a:gd name="T2" fmla="*/ 1 w 178"/>
                <a:gd name="T3" fmla="*/ 0 h 143"/>
                <a:gd name="T4" fmla="*/ 1 w 178"/>
                <a:gd name="T5" fmla="*/ 0 h 143"/>
                <a:gd name="T6" fmla="*/ 1 w 178"/>
                <a:gd name="T7" fmla="*/ 0 h 143"/>
                <a:gd name="T8" fmla="*/ 1 w 178"/>
                <a:gd name="T9" fmla="*/ 0 h 143"/>
                <a:gd name="T10" fmla="*/ 1 w 178"/>
                <a:gd name="T11" fmla="*/ 0 h 143"/>
                <a:gd name="T12" fmla="*/ 1 w 178"/>
                <a:gd name="T13" fmla="*/ 0 h 143"/>
                <a:gd name="T14" fmla="*/ 1 w 178"/>
                <a:gd name="T15" fmla="*/ 0 h 143"/>
                <a:gd name="T16" fmla="*/ 1 w 178"/>
                <a:gd name="T17" fmla="*/ 0 h 143"/>
                <a:gd name="T18" fmla="*/ 1 w 178"/>
                <a:gd name="T19" fmla="*/ 0 h 143"/>
                <a:gd name="T20" fmla="*/ 1 w 178"/>
                <a:gd name="T21" fmla="*/ 0 h 143"/>
                <a:gd name="T22" fmla="*/ 1 w 178"/>
                <a:gd name="T23" fmla="*/ 0 h 143"/>
                <a:gd name="T24" fmla="*/ 1 w 178"/>
                <a:gd name="T25" fmla="*/ 0 h 143"/>
                <a:gd name="T26" fmla="*/ 1 w 178"/>
                <a:gd name="T27" fmla="*/ 0 h 143"/>
                <a:gd name="T28" fmla="*/ 1 w 178"/>
                <a:gd name="T29" fmla="*/ 0 h 143"/>
                <a:gd name="T30" fmla="*/ 0 w 178"/>
                <a:gd name="T31" fmla="*/ 0 h 143"/>
                <a:gd name="T32" fmla="*/ 1 w 178"/>
                <a:gd name="T33" fmla="*/ 0 h 143"/>
                <a:gd name="T34" fmla="*/ 1 w 178"/>
                <a:gd name="T35" fmla="*/ 0 h 143"/>
                <a:gd name="T36" fmla="*/ 1 w 178"/>
                <a:gd name="T37" fmla="*/ 0 h 143"/>
                <a:gd name="T38" fmla="*/ 1 w 178"/>
                <a:gd name="T39" fmla="*/ 0 h 143"/>
                <a:gd name="T40" fmla="*/ 1 w 178"/>
                <a:gd name="T41" fmla="*/ 0 h 143"/>
                <a:gd name="T42" fmla="*/ 1 w 178"/>
                <a:gd name="T43" fmla="*/ 0 h 143"/>
                <a:gd name="T44" fmla="*/ 1 w 178"/>
                <a:gd name="T45" fmla="*/ 0 h 143"/>
                <a:gd name="T46" fmla="*/ 1 w 178"/>
                <a:gd name="T47" fmla="*/ 0 h 143"/>
                <a:gd name="T48" fmla="*/ 1 w 178"/>
                <a:gd name="T49" fmla="*/ 0 h 143"/>
                <a:gd name="T50" fmla="*/ 1 w 178"/>
                <a:gd name="T51" fmla="*/ 0 h 1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8"/>
                <a:gd name="T79" fmla="*/ 0 h 143"/>
                <a:gd name="T80" fmla="*/ 178 w 178"/>
                <a:gd name="T81" fmla="*/ 143 h 1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8" h="143">
                  <a:moveTo>
                    <a:pt x="178" y="27"/>
                  </a:moveTo>
                  <a:lnTo>
                    <a:pt x="164" y="1"/>
                  </a:lnTo>
                  <a:lnTo>
                    <a:pt x="162" y="1"/>
                  </a:lnTo>
                  <a:lnTo>
                    <a:pt x="155" y="1"/>
                  </a:lnTo>
                  <a:lnTo>
                    <a:pt x="145" y="0"/>
                  </a:lnTo>
                  <a:lnTo>
                    <a:pt x="131" y="0"/>
                  </a:lnTo>
                  <a:lnTo>
                    <a:pt x="116" y="1"/>
                  </a:lnTo>
                  <a:lnTo>
                    <a:pt x="99" y="2"/>
                  </a:lnTo>
                  <a:lnTo>
                    <a:pt x="80" y="5"/>
                  </a:lnTo>
                  <a:lnTo>
                    <a:pt x="63" y="7"/>
                  </a:lnTo>
                  <a:lnTo>
                    <a:pt x="46" y="13"/>
                  </a:lnTo>
                  <a:lnTo>
                    <a:pt x="31" y="18"/>
                  </a:lnTo>
                  <a:lnTo>
                    <a:pt x="18" y="27"/>
                  </a:lnTo>
                  <a:lnTo>
                    <a:pt x="8" y="37"/>
                  </a:lnTo>
                  <a:lnTo>
                    <a:pt x="2" y="50"/>
                  </a:lnTo>
                  <a:lnTo>
                    <a:pt x="0" y="65"/>
                  </a:lnTo>
                  <a:lnTo>
                    <a:pt x="4" y="83"/>
                  </a:lnTo>
                  <a:lnTo>
                    <a:pt x="14" y="104"/>
                  </a:lnTo>
                  <a:lnTo>
                    <a:pt x="41" y="135"/>
                  </a:lnTo>
                  <a:lnTo>
                    <a:pt x="69" y="143"/>
                  </a:lnTo>
                  <a:lnTo>
                    <a:pt x="96" y="132"/>
                  </a:lnTo>
                  <a:lnTo>
                    <a:pt x="122" y="111"/>
                  </a:lnTo>
                  <a:lnTo>
                    <a:pt x="145" y="83"/>
                  </a:lnTo>
                  <a:lnTo>
                    <a:pt x="162" y="55"/>
                  </a:lnTo>
                  <a:lnTo>
                    <a:pt x="174" y="35"/>
                  </a:lnTo>
                  <a:lnTo>
                    <a:pt x="178" y="27"/>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2" name="Freeform 157">
              <a:extLst>
                <a:ext uri="{FF2B5EF4-FFF2-40B4-BE49-F238E27FC236}">
                  <a16:creationId xmlns:a16="http://schemas.microsoft.com/office/drawing/2014/main" id="{82C00CE0-AFFA-4EEF-9034-FC7D1265DBD9}"/>
                </a:ext>
              </a:extLst>
            </p:cNvPr>
            <p:cNvSpPr>
              <a:spLocks/>
            </p:cNvSpPr>
            <p:nvPr/>
          </p:nvSpPr>
          <p:spPr bwMode="auto">
            <a:xfrm>
              <a:off x="2432" y="2151"/>
              <a:ext cx="66" cy="90"/>
            </a:xfrm>
            <a:custGeom>
              <a:avLst/>
              <a:gdLst>
                <a:gd name="T0" fmla="*/ 1 w 132"/>
                <a:gd name="T1" fmla="*/ 0 h 181"/>
                <a:gd name="T2" fmla="*/ 1 w 132"/>
                <a:gd name="T3" fmla="*/ 0 h 181"/>
                <a:gd name="T4" fmla="*/ 1 w 132"/>
                <a:gd name="T5" fmla="*/ 0 h 181"/>
                <a:gd name="T6" fmla="*/ 1 w 132"/>
                <a:gd name="T7" fmla="*/ 0 h 181"/>
                <a:gd name="T8" fmla="*/ 1 w 132"/>
                <a:gd name="T9" fmla="*/ 0 h 181"/>
                <a:gd name="T10" fmla="*/ 1 w 132"/>
                <a:gd name="T11" fmla="*/ 0 h 181"/>
                <a:gd name="T12" fmla="*/ 0 w 132"/>
                <a:gd name="T13" fmla="*/ 0 h 181"/>
                <a:gd name="T14" fmla="*/ 1 w 132"/>
                <a:gd name="T15" fmla="*/ 0 h 181"/>
                <a:gd name="T16" fmla="*/ 1 w 132"/>
                <a:gd name="T17" fmla="*/ 0 h 181"/>
                <a:gd name="T18" fmla="*/ 1 w 132"/>
                <a:gd name="T19" fmla="*/ 0 h 181"/>
                <a:gd name="T20" fmla="*/ 1 w 132"/>
                <a:gd name="T21" fmla="*/ 0 h 181"/>
                <a:gd name="T22" fmla="*/ 1 w 132"/>
                <a:gd name="T23" fmla="*/ 0 h 181"/>
                <a:gd name="T24" fmla="*/ 1 w 132"/>
                <a:gd name="T25" fmla="*/ 0 h 181"/>
                <a:gd name="T26" fmla="*/ 1 w 132"/>
                <a:gd name="T27" fmla="*/ 0 h 181"/>
                <a:gd name="T28" fmla="*/ 1 w 132"/>
                <a:gd name="T29" fmla="*/ 0 h 181"/>
                <a:gd name="T30" fmla="*/ 1 w 132"/>
                <a:gd name="T31" fmla="*/ 0 h 181"/>
                <a:gd name="T32" fmla="*/ 1 w 132"/>
                <a:gd name="T33" fmla="*/ 0 h 181"/>
                <a:gd name="T34" fmla="*/ 1 w 132"/>
                <a:gd name="T35" fmla="*/ 0 h 1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2"/>
                <a:gd name="T55" fmla="*/ 0 h 181"/>
                <a:gd name="T56" fmla="*/ 132 w 132"/>
                <a:gd name="T57" fmla="*/ 181 h 1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2" h="181">
                  <a:moveTo>
                    <a:pt x="82" y="0"/>
                  </a:moveTo>
                  <a:lnTo>
                    <a:pt x="52" y="0"/>
                  </a:lnTo>
                  <a:lnTo>
                    <a:pt x="47" y="8"/>
                  </a:lnTo>
                  <a:lnTo>
                    <a:pt x="35" y="29"/>
                  </a:lnTo>
                  <a:lnTo>
                    <a:pt x="20" y="57"/>
                  </a:lnTo>
                  <a:lnTo>
                    <a:pt x="7" y="90"/>
                  </a:lnTo>
                  <a:lnTo>
                    <a:pt x="0" y="123"/>
                  </a:lnTo>
                  <a:lnTo>
                    <a:pt x="5" y="152"/>
                  </a:lnTo>
                  <a:lnTo>
                    <a:pt x="24" y="172"/>
                  </a:lnTo>
                  <a:lnTo>
                    <a:pt x="64" y="181"/>
                  </a:lnTo>
                  <a:lnTo>
                    <a:pt x="106" y="172"/>
                  </a:lnTo>
                  <a:lnTo>
                    <a:pt x="127" y="152"/>
                  </a:lnTo>
                  <a:lnTo>
                    <a:pt x="132" y="123"/>
                  </a:lnTo>
                  <a:lnTo>
                    <a:pt x="127" y="90"/>
                  </a:lnTo>
                  <a:lnTo>
                    <a:pt x="114" y="57"/>
                  </a:lnTo>
                  <a:lnTo>
                    <a:pt x="99" y="29"/>
                  </a:lnTo>
                  <a:lnTo>
                    <a:pt x="86" y="8"/>
                  </a:lnTo>
                  <a:lnTo>
                    <a:pt x="82"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3" name="Freeform 158">
              <a:extLst>
                <a:ext uri="{FF2B5EF4-FFF2-40B4-BE49-F238E27FC236}">
                  <a16:creationId xmlns:a16="http://schemas.microsoft.com/office/drawing/2014/main" id="{2DDDE7AD-FC05-438B-A7DC-09747F39EE5E}"/>
                </a:ext>
              </a:extLst>
            </p:cNvPr>
            <p:cNvSpPr>
              <a:spLocks/>
            </p:cNvSpPr>
            <p:nvPr/>
          </p:nvSpPr>
          <p:spPr bwMode="auto">
            <a:xfrm>
              <a:off x="2482" y="2132"/>
              <a:ext cx="88" cy="72"/>
            </a:xfrm>
            <a:custGeom>
              <a:avLst/>
              <a:gdLst>
                <a:gd name="T0" fmla="*/ 0 w 177"/>
                <a:gd name="T1" fmla="*/ 1 h 144"/>
                <a:gd name="T2" fmla="*/ 0 w 177"/>
                <a:gd name="T3" fmla="*/ 1 h 144"/>
                <a:gd name="T4" fmla="*/ 0 w 177"/>
                <a:gd name="T5" fmla="*/ 1 h 144"/>
                <a:gd name="T6" fmla="*/ 0 w 177"/>
                <a:gd name="T7" fmla="*/ 1 h 144"/>
                <a:gd name="T8" fmla="*/ 0 w 177"/>
                <a:gd name="T9" fmla="*/ 1 h 144"/>
                <a:gd name="T10" fmla="*/ 0 w 177"/>
                <a:gd name="T11" fmla="*/ 1 h 144"/>
                <a:gd name="T12" fmla="*/ 0 w 177"/>
                <a:gd name="T13" fmla="*/ 1 h 144"/>
                <a:gd name="T14" fmla="*/ 0 w 177"/>
                <a:gd name="T15" fmla="*/ 1 h 144"/>
                <a:gd name="T16" fmla="*/ 0 w 177"/>
                <a:gd name="T17" fmla="*/ 1 h 144"/>
                <a:gd name="T18" fmla="*/ 0 w 177"/>
                <a:gd name="T19" fmla="*/ 1 h 144"/>
                <a:gd name="T20" fmla="*/ 0 w 177"/>
                <a:gd name="T21" fmla="*/ 1 h 144"/>
                <a:gd name="T22" fmla="*/ 0 w 177"/>
                <a:gd name="T23" fmla="*/ 1 h 144"/>
                <a:gd name="T24" fmla="*/ 0 w 177"/>
                <a:gd name="T25" fmla="*/ 1 h 144"/>
                <a:gd name="T26" fmla="*/ 0 w 177"/>
                <a:gd name="T27" fmla="*/ 1 h 144"/>
                <a:gd name="T28" fmla="*/ 0 w 177"/>
                <a:gd name="T29" fmla="*/ 1 h 144"/>
                <a:gd name="T30" fmla="*/ 0 w 177"/>
                <a:gd name="T31" fmla="*/ 1 h 144"/>
                <a:gd name="T32" fmla="*/ 0 w 177"/>
                <a:gd name="T33" fmla="*/ 1 h 144"/>
                <a:gd name="T34" fmla="*/ 0 w 177"/>
                <a:gd name="T35" fmla="*/ 1 h 144"/>
                <a:gd name="T36" fmla="*/ 0 w 177"/>
                <a:gd name="T37" fmla="*/ 1 h 144"/>
                <a:gd name="T38" fmla="*/ 0 w 177"/>
                <a:gd name="T39" fmla="*/ 1 h 144"/>
                <a:gd name="T40" fmla="*/ 0 w 177"/>
                <a:gd name="T41" fmla="*/ 1 h 144"/>
                <a:gd name="T42" fmla="*/ 0 w 177"/>
                <a:gd name="T43" fmla="*/ 0 h 144"/>
                <a:gd name="T44" fmla="*/ 0 w 177"/>
                <a:gd name="T45" fmla="*/ 0 h 144"/>
                <a:gd name="T46" fmla="*/ 0 w 177"/>
                <a:gd name="T47" fmla="*/ 1 h 144"/>
                <a:gd name="T48" fmla="*/ 0 w 177"/>
                <a:gd name="T49" fmla="*/ 1 h 144"/>
                <a:gd name="T50" fmla="*/ 0 w 177"/>
                <a:gd name="T51" fmla="*/ 1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7"/>
                <a:gd name="T79" fmla="*/ 0 h 144"/>
                <a:gd name="T80" fmla="*/ 177 w 177"/>
                <a:gd name="T81" fmla="*/ 144 h 1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7" h="144">
                  <a:moveTo>
                    <a:pt x="15" y="1"/>
                  </a:moveTo>
                  <a:lnTo>
                    <a:pt x="0" y="26"/>
                  </a:lnTo>
                  <a:lnTo>
                    <a:pt x="5" y="34"/>
                  </a:lnTo>
                  <a:lnTo>
                    <a:pt x="16" y="55"/>
                  </a:lnTo>
                  <a:lnTo>
                    <a:pt x="33" y="83"/>
                  </a:lnTo>
                  <a:lnTo>
                    <a:pt x="56" y="110"/>
                  </a:lnTo>
                  <a:lnTo>
                    <a:pt x="82" y="132"/>
                  </a:lnTo>
                  <a:lnTo>
                    <a:pt x="109" y="144"/>
                  </a:lnTo>
                  <a:lnTo>
                    <a:pt x="137" y="137"/>
                  </a:lnTo>
                  <a:lnTo>
                    <a:pt x="164" y="106"/>
                  </a:lnTo>
                  <a:lnTo>
                    <a:pt x="174" y="85"/>
                  </a:lnTo>
                  <a:lnTo>
                    <a:pt x="177" y="67"/>
                  </a:lnTo>
                  <a:lnTo>
                    <a:pt x="176" y="50"/>
                  </a:lnTo>
                  <a:lnTo>
                    <a:pt x="170" y="38"/>
                  </a:lnTo>
                  <a:lnTo>
                    <a:pt x="161" y="27"/>
                  </a:lnTo>
                  <a:lnTo>
                    <a:pt x="147" y="19"/>
                  </a:lnTo>
                  <a:lnTo>
                    <a:pt x="132" y="12"/>
                  </a:lnTo>
                  <a:lnTo>
                    <a:pt x="116" y="8"/>
                  </a:lnTo>
                  <a:lnTo>
                    <a:pt x="98" y="4"/>
                  </a:lnTo>
                  <a:lnTo>
                    <a:pt x="81" y="2"/>
                  </a:lnTo>
                  <a:lnTo>
                    <a:pt x="63" y="1"/>
                  </a:lnTo>
                  <a:lnTo>
                    <a:pt x="48" y="0"/>
                  </a:lnTo>
                  <a:lnTo>
                    <a:pt x="35" y="0"/>
                  </a:lnTo>
                  <a:lnTo>
                    <a:pt x="24" y="1"/>
                  </a:lnTo>
                  <a:lnTo>
                    <a:pt x="17" y="1"/>
                  </a:lnTo>
                  <a:lnTo>
                    <a:pt x="15" y="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4" name="Freeform 159">
              <a:extLst>
                <a:ext uri="{FF2B5EF4-FFF2-40B4-BE49-F238E27FC236}">
                  <a16:creationId xmlns:a16="http://schemas.microsoft.com/office/drawing/2014/main" id="{A70B5CD2-C131-4214-B061-4450BA2AC80F}"/>
                </a:ext>
              </a:extLst>
            </p:cNvPr>
            <p:cNvSpPr>
              <a:spLocks/>
            </p:cNvSpPr>
            <p:nvPr/>
          </p:nvSpPr>
          <p:spPr bwMode="auto">
            <a:xfrm>
              <a:off x="2481" y="2051"/>
              <a:ext cx="90" cy="72"/>
            </a:xfrm>
            <a:custGeom>
              <a:avLst/>
              <a:gdLst>
                <a:gd name="T0" fmla="*/ 0 w 180"/>
                <a:gd name="T1" fmla="*/ 1 h 143"/>
                <a:gd name="T2" fmla="*/ 1 w 180"/>
                <a:gd name="T3" fmla="*/ 1 h 143"/>
                <a:gd name="T4" fmla="*/ 1 w 180"/>
                <a:gd name="T5" fmla="*/ 1 h 143"/>
                <a:gd name="T6" fmla="*/ 1 w 180"/>
                <a:gd name="T7" fmla="*/ 1 h 143"/>
                <a:gd name="T8" fmla="*/ 1 w 180"/>
                <a:gd name="T9" fmla="*/ 1 h 143"/>
                <a:gd name="T10" fmla="*/ 1 w 180"/>
                <a:gd name="T11" fmla="*/ 1 h 143"/>
                <a:gd name="T12" fmla="*/ 1 w 180"/>
                <a:gd name="T13" fmla="*/ 1 h 143"/>
                <a:gd name="T14" fmla="*/ 1 w 180"/>
                <a:gd name="T15" fmla="*/ 1 h 143"/>
                <a:gd name="T16" fmla="*/ 1 w 180"/>
                <a:gd name="T17" fmla="*/ 1 h 143"/>
                <a:gd name="T18" fmla="*/ 1 w 180"/>
                <a:gd name="T19" fmla="*/ 1 h 143"/>
                <a:gd name="T20" fmla="*/ 1 w 180"/>
                <a:gd name="T21" fmla="*/ 1 h 143"/>
                <a:gd name="T22" fmla="*/ 1 w 180"/>
                <a:gd name="T23" fmla="*/ 1 h 143"/>
                <a:gd name="T24" fmla="*/ 1 w 180"/>
                <a:gd name="T25" fmla="*/ 1 h 143"/>
                <a:gd name="T26" fmla="*/ 1 w 180"/>
                <a:gd name="T27" fmla="*/ 1 h 143"/>
                <a:gd name="T28" fmla="*/ 1 w 180"/>
                <a:gd name="T29" fmla="*/ 1 h 143"/>
                <a:gd name="T30" fmla="*/ 1 w 180"/>
                <a:gd name="T31" fmla="*/ 1 h 143"/>
                <a:gd name="T32" fmla="*/ 1 w 180"/>
                <a:gd name="T33" fmla="*/ 1 h 143"/>
                <a:gd name="T34" fmla="*/ 1 w 180"/>
                <a:gd name="T35" fmla="*/ 1 h 143"/>
                <a:gd name="T36" fmla="*/ 1 w 180"/>
                <a:gd name="T37" fmla="*/ 1 h 143"/>
                <a:gd name="T38" fmla="*/ 1 w 180"/>
                <a:gd name="T39" fmla="*/ 0 h 143"/>
                <a:gd name="T40" fmla="*/ 1 w 180"/>
                <a:gd name="T41" fmla="*/ 1 h 143"/>
                <a:gd name="T42" fmla="*/ 1 w 180"/>
                <a:gd name="T43" fmla="*/ 1 h 143"/>
                <a:gd name="T44" fmla="*/ 1 w 180"/>
                <a:gd name="T45" fmla="*/ 1 h 143"/>
                <a:gd name="T46" fmla="*/ 1 w 180"/>
                <a:gd name="T47" fmla="*/ 1 h 143"/>
                <a:gd name="T48" fmla="*/ 1 w 180"/>
                <a:gd name="T49" fmla="*/ 1 h 143"/>
                <a:gd name="T50" fmla="*/ 0 w 180"/>
                <a:gd name="T51" fmla="*/ 1 h 1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0"/>
                <a:gd name="T79" fmla="*/ 0 h 143"/>
                <a:gd name="T80" fmla="*/ 180 w 180"/>
                <a:gd name="T81" fmla="*/ 143 h 1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0" h="143">
                  <a:moveTo>
                    <a:pt x="0" y="116"/>
                  </a:moveTo>
                  <a:lnTo>
                    <a:pt x="15" y="142"/>
                  </a:lnTo>
                  <a:lnTo>
                    <a:pt x="17" y="142"/>
                  </a:lnTo>
                  <a:lnTo>
                    <a:pt x="24" y="142"/>
                  </a:lnTo>
                  <a:lnTo>
                    <a:pt x="34" y="143"/>
                  </a:lnTo>
                  <a:lnTo>
                    <a:pt x="48" y="143"/>
                  </a:lnTo>
                  <a:lnTo>
                    <a:pt x="63" y="142"/>
                  </a:lnTo>
                  <a:lnTo>
                    <a:pt x="80" y="141"/>
                  </a:lnTo>
                  <a:lnTo>
                    <a:pt x="99" y="139"/>
                  </a:lnTo>
                  <a:lnTo>
                    <a:pt x="116" y="135"/>
                  </a:lnTo>
                  <a:lnTo>
                    <a:pt x="133" y="131"/>
                  </a:lnTo>
                  <a:lnTo>
                    <a:pt x="148" y="125"/>
                  </a:lnTo>
                  <a:lnTo>
                    <a:pt x="161" y="117"/>
                  </a:lnTo>
                  <a:lnTo>
                    <a:pt x="171" y="106"/>
                  </a:lnTo>
                  <a:lnTo>
                    <a:pt x="177" y="94"/>
                  </a:lnTo>
                  <a:lnTo>
                    <a:pt x="180" y="79"/>
                  </a:lnTo>
                  <a:lnTo>
                    <a:pt x="175" y="60"/>
                  </a:lnTo>
                  <a:lnTo>
                    <a:pt x="166" y="40"/>
                  </a:lnTo>
                  <a:lnTo>
                    <a:pt x="138" y="7"/>
                  </a:lnTo>
                  <a:lnTo>
                    <a:pt x="109" y="0"/>
                  </a:lnTo>
                  <a:lnTo>
                    <a:pt x="82" y="10"/>
                  </a:lnTo>
                  <a:lnTo>
                    <a:pt x="56" y="32"/>
                  </a:lnTo>
                  <a:lnTo>
                    <a:pt x="33" y="59"/>
                  </a:lnTo>
                  <a:lnTo>
                    <a:pt x="16" y="87"/>
                  </a:lnTo>
                  <a:lnTo>
                    <a:pt x="4" y="108"/>
                  </a:lnTo>
                  <a:lnTo>
                    <a:pt x="0" y="11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5" name="Freeform 160">
              <a:extLst>
                <a:ext uri="{FF2B5EF4-FFF2-40B4-BE49-F238E27FC236}">
                  <a16:creationId xmlns:a16="http://schemas.microsoft.com/office/drawing/2014/main" id="{8476A0B1-7955-4D1A-88F0-EAC35059AA70}"/>
                </a:ext>
              </a:extLst>
            </p:cNvPr>
            <p:cNvSpPr>
              <a:spLocks/>
            </p:cNvSpPr>
            <p:nvPr/>
          </p:nvSpPr>
          <p:spPr bwMode="auto">
            <a:xfrm>
              <a:off x="2654" y="1594"/>
              <a:ext cx="12" cy="12"/>
            </a:xfrm>
            <a:custGeom>
              <a:avLst/>
              <a:gdLst>
                <a:gd name="T0" fmla="*/ 1 w 24"/>
                <a:gd name="T1" fmla="*/ 1 h 24"/>
                <a:gd name="T2" fmla="*/ 1 w 24"/>
                <a:gd name="T3" fmla="*/ 1 h 24"/>
                <a:gd name="T4" fmla="*/ 1 w 24"/>
                <a:gd name="T5" fmla="*/ 1 h 24"/>
                <a:gd name="T6" fmla="*/ 1 w 24"/>
                <a:gd name="T7" fmla="*/ 1 h 24"/>
                <a:gd name="T8" fmla="*/ 0 w 24"/>
                <a:gd name="T9" fmla="*/ 1 h 24"/>
                <a:gd name="T10" fmla="*/ 1 w 24"/>
                <a:gd name="T11" fmla="*/ 1 h 24"/>
                <a:gd name="T12" fmla="*/ 1 w 24"/>
                <a:gd name="T13" fmla="*/ 1 h 24"/>
                <a:gd name="T14" fmla="*/ 1 w 24"/>
                <a:gd name="T15" fmla="*/ 1 h 24"/>
                <a:gd name="T16" fmla="*/ 1 w 24"/>
                <a:gd name="T17" fmla="*/ 0 h 24"/>
                <a:gd name="T18" fmla="*/ 1 w 24"/>
                <a:gd name="T19" fmla="*/ 1 h 24"/>
                <a:gd name="T20" fmla="*/ 1 w 24"/>
                <a:gd name="T21" fmla="*/ 1 h 24"/>
                <a:gd name="T22" fmla="*/ 1 w 24"/>
                <a:gd name="T23" fmla="*/ 1 h 24"/>
                <a:gd name="T24" fmla="*/ 1 w 24"/>
                <a:gd name="T25" fmla="*/ 1 h 24"/>
                <a:gd name="T26" fmla="*/ 1 w 24"/>
                <a:gd name="T27" fmla="*/ 1 h 24"/>
                <a:gd name="T28" fmla="*/ 1 w 24"/>
                <a:gd name="T29" fmla="*/ 1 h 24"/>
                <a:gd name="T30" fmla="*/ 1 w 24"/>
                <a:gd name="T31" fmla="*/ 1 h 24"/>
                <a:gd name="T32" fmla="*/ 1 w 24"/>
                <a:gd name="T33" fmla="*/ 1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24"/>
                <a:gd name="T53" fmla="*/ 24 w 24"/>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24">
                  <a:moveTo>
                    <a:pt x="12" y="24"/>
                  </a:moveTo>
                  <a:lnTo>
                    <a:pt x="8" y="23"/>
                  </a:lnTo>
                  <a:lnTo>
                    <a:pt x="3" y="21"/>
                  </a:lnTo>
                  <a:lnTo>
                    <a:pt x="1" y="16"/>
                  </a:lnTo>
                  <a:lnTo>
                    <a:pt x="0" y="11"/>
                  </a:lnTo>
                  <a:lnTo>
                    <a:pt x="1" y="7"/>
                  </a:lnTo>
                  <a:lnTo>
                    <a:pt x="3" y="3"/>
                  </a:lnTo>
                  <a:lnTo>
                    <a:pt x="8" y="1"/>
                  </a:lnTo>
                  <a:lnTo>
                    <a:pt x="12" y="0"/>
                  </a:lnTo>
                  <a:lnTo>
                    <a:pt x="17" y="1"/>
                  </a:lnTo>
                  <a:lnTo>
                    <a:pt x="20" y="3"/>
                  </a:lnTo>
                  <a:lnTo>
                    <a:pt x="23" y="7"/>
                  </a:lnTo>
                  <a:lnTo>
                    <a:pt x="24" y="11"/>
                  </a:lnTo>
                  <a:lnTo>
                    <a:pt x="23" y="16"/>
                  </a:lnTo>
                  <a:lnTo>
                    <a:pt x="20" y="21"/>
                  </a:lnTo>
                  <a:lnTo>
                    <a:pt x="17" y="23"/>
                  </a:lnTo>
                  <a:lnTo>
                    <a:pt x="12" y="2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6" name="Freeform 161">
              <a:extLst>
                <a:ext uri="{FF2B5EF4-FFF2-40B4-BE49-F238E27FC236}">
                  <a16:creationId xmlns:a16="http://schemas.microsoft.com/office/drawing/2014/main" id="{036738D0-2728-4349-872C-D003C1643A53}"/>
                </a:ext>
              </a:extLst>
            </p:cNvPr>
            <p:cNvSpPr>
              <a:spLocks/>
            </p:cNvSpPr>
            <p:nvPr/>
          </p:nvSpPr>
          <p:spPr bwMode="auto">
            <a:xfrm>
              <a:off x="2647" y="1554"/>
              <a:ext cx="26" cy="37"/>
            </a:xfrm>
            <a:custGeom>
              <a:avLst/>
              <a:gdLst>
                <a:gd name="T0" fmla="*/ 1 w 52"/>
                <a:gd name="T1" fmla="*/ 1 h 73"/>
                <a:gd name="T2" fmla="*/ 1 w 52"/>
                <a:gd name="T3" fmla="*/ 1 h 73"/>
                <a:gd name="T4" fmla="*/ 1 w 52"/>
                <a:gd name="T5" fmla="*/ 1 h 73"/>
                <a:gd name="T6" fmla="*/ 1 w 52"/>
                <a:gd name="T7" fmla="*/ 1 h 73"/>
                <a:gd name="T8" fmla="*/ 1 w 52"/>
                <a:gd name="T9" fmla="*/ 1 h 73"/>
                <a:gd name="T10" fmla="*/ 1 w 52"/>
                <a:gd name="T11" fmla="*/ 1 h 73"/>
                <a:gd name="T12" fmla="*/ 1 w 52"/>
                <a:gd name="T13" fmla="*/ 1 h 73"/>
                <a:gd name="T14" fmla="*/ 1 w 52"/>
                <a:gd name="T15" fmla="*/ 1 h 73"/>
                <a:gd name="T16" fmla="*/ 1 w 52"/>
                <a:gd name="T17" fmla="*/ 1 h 73"/>
                <a:gd name="T18" fmla="*/ 1 w 52"/>
                <a:gd name="T19" fmla="*/ 0 h 73"/>
                <a:gd name="T20" fmla="*/ 1 w 52"/>
                <a:gd name="T21" fmla="*/ 1 h 73"/>
                <a:gd name="T22" fmla="*/ 1 w 52"/>
                <a:gd name="T23" fmla="*/ 1 h 73"/>
                <a:gd name="T24" fmla="*/ 0 w 52"/>
                <a:gd name="T25" fmla="*/ 1 h 73"/>
                <a:gd name="T26" fmla="*/ 1 w 52"/>
                <a:gd name="T27" fmla="*/ 1 h 73"/>
                <a:gd name="T28" fmla="*/ 1 w 52"/>
                <a:gd name="T29" fmla="*/ 1 h 73"/>
                <a:gd name="T30" fmla="*/ 1 w 52"/>
                <a:gd name="T31" fmla="*/ 1 h 73"/>
                <a:gd name="T32" fmla="*/ 1 w 52"/>
                <a:gd name="T33" fmla="*/ 1 h 73"/>
                <a:gd name="T34" fmla="*/ 1 w 52"/>
                <a:gd name="T35" fmla="*/ 1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19" y="73"/>
                  </a:moveTo>
                  <a:lnTo>
                    <a:pt x="31" y="73"/>
                  </a:lnTo>
                  <a:lnTo>
                    <a:pt x="33" y="70"/>
                  </a:lnTo>
                  <a:lnTo>
                    <a:pt x="38" y="62"/>
                  </a:lnTo>
                  <a:lnTo>
                    <a:pt x="43" y="50"/>
                  </a:lnTo>
                  <a:lnTo>
                    <a:pt x="49" y="36"/>
                  </a:lnTo>
                  <a:lnTo>
                    <a:pt x="52" y="24"/>
                  </a:lnTo>
                  <a:lnTo>
                    <a:pt x="50" y="12"/>
                  </a:lnTo>
                  <a:lnTo>
                    <a:pt x="42" y="4"/>
                  </a:lnTo>
                  <a:lnTo>
                    <a:pt x="26" y="0"/>
                  </a:lnTo>
                  <a:lnTo>
                    <a:pt x="10" y="4"/>
                  </a:lnTo>
                  <a:lnTo>
                    <a:pt x="1" y="12"/>
                  </a:lnTo>
                  <a:lnTo>
                    <a:pt x="0" y="24"/>
                  </a:lnTo>
                  <a:lnTo>
                    <a:pt x="2" y="36"/>
                  </a:lnTo>
                  <a:lnTo>
                    <a:pt x="7" y="50"/>
                  </a:lnTo>
                  <a:lnTo>
                    <a:pt x="12" y="62"/>
                  </a:lnTo>
                  <a:lnTo>
                    <a:pt x="17" y="70"/>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7" name="Freeform 162">
              <a:extLst>
                <a:ext uri="{FF2B5EF4-FFF2-40B4-BE49-F238E27FC236}">
                  <a16:creationId xmlns:a16="http://schemas.microsoft.com/office/drawing/2014/main" id="{C0DA8D95-A464-407C-9132-D1ED0695ABB6}"/>
                </a:ext>
              </a:extLst>
            </p:cNvPr>
            <p:cNvSpPr>
              <a:spLocks/>
            </p:cNvSpPr>
            <p:nvPr/>
          </p:nvSpPr>
          <p:spPr bwMode="auto">
            <a:xfrm>
              <a:off x="2647" y="1554"/>
              <a:ext cx="26" cy="37"/>
            </a:xfrm>
            <a:custGeom>
              <a:avLst/>
              <a:gdLst>
                <a:gd name="T0" fmla="*/ 1 w 52"/>
                <a:gd name="T1" fmla="*/ 1 h 73"/>
                <a:gd name="T2" fmla="*/ 1 w 52"/>
                <a:gd name="T3" fmla="*/ 1 h 73"/>
                <a:gd name="T4" fmla="*/ 1 w 52"/>
                <a:gd name="T5" fmla="*/ 1 h 73"/>
                <a:gd name="T6" fmla="*/ 1 w 52"/>
                <a:gd name="T7" fmla="*/ 1 h 73"/>
                <a:gd name="T8" fmla="*/ 1 w 52"/>
                <a:gd name="T9" fmla="*/ 1 h 73"/>
                <a:gd name="T10" fmla="*/ 1 w 52"/>
                <a:gd name="T11" fmla="*/ 1 h 73"/>
                <a:gd name="T12" fmla="*/ 1 w 52"/>
                <a:gd name="T13" fmla="*/ 1 h 73"/>
                <a:gd name="T14" fmla="*/ 1 w 52"/>
                <a:gd name="T15" fmla="*/ 1 h 73"/>
                <a:gd name="T16" fmla="*/ 1 w 52"/>
                <a:gd name="T17" fmla="*/ 1 h 73"/>
                <a:gd name="T18" fmla="*/ 1 w 52"/>
                <a:gd name="T19" fmla="*/ 0 h 73"/>
                <a:gd name="T20" fmla="*/ 1 w 52"/>
                <a:gd name="T21" fmla="*/ 1 h 73"/>
                <a:gd name="T22" fmla="*/ 1 w 52"/>
                <a:gd name="T23" fmla="*/ 1 h 73"/>
                <a:gd name="T24" fmla="*/ 0 w 52"/>
                <a:gd name="T25" fmla="*/ 1 h 73"/>
                <a:gd name="T26" fmla="*/ 1 w 52"/>
                <a:gd name="T27" fmla="*/ 1 h 73"/>
                <a:gd name="T28" fmla="*/ 1 w 52"/>
                <a:gd name="T29" fmla="*/ 1 h 73"/>
                <a:gd name="T30" fmla="*/ 1 w 52"/>
                <a:gd name="T31" fmla="*/ 1 h 73"/>
                <a:gd name="T32" fmla="*/ 1 w 52"/>
                <a:gd name="T33" fmla="*/ 1 h 73"/>
                <a:gd name="T34" fmla="*/ 1 w 52"/>
                <a:gd name="T35" fmla="*/ 1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19" y="73"/>
                  </a:moveTo>
                  <a:lnTo>
                    <a:pt x="31" y="73"/>
                  </a:lnTo>
                  <a:lnTo>
                    <a:pt x="33" y="70"/>
                  </a:lnTo>
                  <a:lnTo>
                    <a:pt x="38" y="62"/>
                  </a:lnTo>
                  <a:lnTo>
                    <a:pt x="43" y="50"/>
                  </a:lnTo>
                  <a:lnTo>
                    <a:pt x="49" y="36"/>
                  </a:lnTo>
                  <a:lnTo>
                    <a:pt x="52" y="24"/>
                  </a:lnTo>
                  <a:lnTo>
                    <a:pt x="50" y="12"/>
                  </a:lnTo>
                  <a:lnTo>
                    <a:pt x="42" y="4"/>
                  </a:lnTo>
                  <a:lnTo>
                    <a:pt x="26" y="0"/>
                  </a:lnTo>
                  <a:lnTo>
                    <a:pt x="10" y="4"/>
                  </a:lnTo>
                  <a:lnTo>
                    <a:pt x="1" y="12"/>
                  </a:lnTo>
                  <a:lnTo>
                    <a:pt x="0" y="24"/>
                  </a:lnTo>
                  <a:lnTo>
                    <a:pt x="2" y="36"/>
                  </a:lnTo>
                  <a:lnTo>
                    <a:pt x="7" y="50"/>
                  </a:lnTo>
                  <a:lnTo>
                    <a:pt x="12" y="62"/>
                  </a:lnTo>
                  <a:lnTo>
                    <a:pt x="17" y="70"/>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8" name="Freeform 163">
              <a:extLst>
                <a:ext uri="{FF2B5EF4-FFF2-40B4-BE49-F238E27FC236}">
                  <a16:creationId xmlns:a16="http://schemas.microsoft.com/office/drawing/2014/main" id="{C92A0150-F3DF-4271-875E-FFC44FF7C58B}"/>
                </a:ext>
              </a:extLst>
            </p:cNvPr>
            <p:cNvSpPr>
              <a:spLocks/>
            </p:cNvSpPr>
            <p:nvPr/>
          </p:nvSpPr>
          <p:spPr bwMode="auto">
            <a:xfrm>
              <a:off x="2618" y="1569"/>
              <a:ext cx="36" cy="29"/>
            </a:xfrm>
            <a:custGeom>
              <a:avLst/>
              <a:gdLst>
                <a:gd name="T0" fmla="*/ 1 w 71"/>
                <a:gd name="T1" fmla="*/ 1 h 58"/>
                <a:gd name="T2" fmla="*/ 1 w 71"/>
                <a:gd name="T3" fmla="*/ 1 h 58"/>
                <a:gd name="T4" fmla="*/ 1 w 71"/>
                <a:gd name="T5" fmla="*/ 1 h 58"/>
                <a:gd name="T6" fmla="*/ 1 w 71"/>
                <a:gd name="T7" fmla="*/ 1 h 58"/>
                <a:gd name="T8" fmla="*/ 1 w 71"/>
                <a:gd name="T9" fmla="*/ 1 h 58"/>
                <a:gd name="T10" fmla="*/ 1 w 71"/>
                <a:gd name="T11" fmla="*/ 1 h 58"/>
                <a:gd name="T12" fmla="*/ 1 w 71"/>
                <a:gd name="T13" fmla="*/ 1 h 58"/>
                <a:gd name="T14" fmla="*/ 1 w 71"/>
                <a:gd name="T15" fmla="*/ 0 h 58"/>
                <a:gd name="T16" fmla="*/ 1 w 71"/>
                <a:gd name="T17" fmla="*/ 1 h 58"/>
                <a:gd name="T18" fmla="*/ 1 w 71"/>
                <a:gd name="T19" fmla="*/ 1 h 58"/>
                <a:gd name="T20" fmla="*/ 0 w 71"/>
                <a:gd name="T21" fmla="*/ 1 h 58"/>
                <a:gd name="T22" fmla="*/ 1 w 71"/>
                <a:gd name="T23" fmla="*/ 1 h 58"/>
                <a:gd name="T24" fmla="*/ 1 w 71"/>
                <a:gd name="T25" fmla="*/ 1 h 58"/>
                <a:gd name="T26" fmla="*/ 1 w 71"/>
                <a:gd name="T27" fmla="*/ 1 h 58"/>
                <a:gd name="T28" fmla="*/ 1 w 71"/>
                <a:gd name="T29" fmla="*/ 1 h 58"/>
                <a:gd name="T30" fmla="*/ 1 w 71"/>
                <a:gd name="T31" fmla="*/ 1 h 58"/>
                <a:gd name="T32" fmla="*/ 1 w 71"/>
                <a:gd name="T33" fmla="*/ 1 h 58"/>
                <a:gd name="T34" fmla="*/ 1 w 71"/>
                <a:gd name="T35" fmla="*/ 1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8"/>
                <a:gd name="T56" fmla="*/ 71 w 71"/>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8">
                  <a:moveTo>
                    <a:pt x="66" y="58"/>
                  </a:moveTo>
                  <a:lnTo>
                    <a:pt x="71" y="48"/>
                  </a:lnTo>
                  <a:lnTo>
                    <a:pt x="70" y="44"/>
                  </a:lnTo>
                  <a:lnTo>
                    <a:pt x="64" y="36"/>
                  </a:lnTo>
                  <a:lnTo>
                    <a:pt x="58" y="25"/>
                  </a:lnTo>
                  <a:lnTo>
                    <a:pt x="49" y="14"/>
                  </a:lnTo>
                  <a:lnTo>
                    <a:pt x="39" y="5"/>
                  </a:lnTo>
                  <a:lnTo>
                    <a:pt x="28" y="0"/>
                  </a:lnTo>
                  <a:lnTo>
                    <a:pt x="16" y="4"/>
                  </a:lnTo>
                  <a:lnTo>
                    <a:pt x="6" y="17"/>
                  </a:lnTo>
                  <a:lnTo>
                    <a:pt x="0" y="33"/>
                  </a:lnTo>
                  <a:lnTo>
                    <a:pt x="3" y="43"/>
                  </a:lnTo>
                  <a:lnTo>
                    <a:pt x="11" y="51"/>
                  </a:lnTo>
                  <a:lnTo>
                    <a:pt x="25" y="56"/>
                  </a:lnTo>
                  <a:lnTo>
                    <a:pt x="39" y="58"/>
                  </a:lnTo>
                  <a:lnTo>
                    <a:pt x="52" y="58"/>
                  </a:lnTo>
                  <a:lnTo>
                    <a:pt x="62" y="58"/>
                  </a:lnTo>
                  <a:lnTo>
                    <a:pt x="66" y="5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9" name="Freeform 164">
              <a:extLst>
                <a:ext uri="{FF2B5EF4-FFF2-40B4-BE49-F238E27FC236}">
                  <a16:creationId xmlns:a16="http://schemas.microsoft.com/office/drawing/2014/main" id="{2E12F7F1-D708-4EDA-9C51-5D00D1FAB49F}"/>
                </a:ext>
              </a:extLst>
            </p:cNvPr>
            <p:cNvSpPr>
              <a:spLocks/>
            </p:cNvSpPr>
            <p:nvPr/>
          </p:nvSpPr>
          <p:spPr bwMode="auto">
            <a:xfrm>
              <a:off x="2618" y="1602"/>
              <a:ext cx="36" cy="28"/>
            </a:xfrm>
            <a:custGeom>
              <a:avLst/>
              <a:gdLst>
                <a:gd name="T0" fmla="*/ 1 w 71"/>
                <a:gd name="T1" fmla="*/ 0 h 57"/>
                <a:gd name="T2" fmla="*/ 1 w 71"/>
                <a:gd name="T3" fmla="*/ 0 h 57"/>
                <a:gd name="T4" fmla="*/ 1 w 71"/>
                <a:gd name="T5" fmla="*/ 0 h 57"/>
                <a:gd name="T6" fmla="*/ 1 w 71"/>
                <a:gd name="T7" fmla="*/ 0 h 57"/>
                <a:gd name="T8" fmla="*/ 1 w 71"/>
                <a:gd name="T9" fmla="*/ 0 h 57"/>
                <a:gd name="T10" fmla="*/ 1 w 71"/>
                <a:gd name="T11" fmla="*/ 0 h 57"/>
                <a:gd name="T12" fmla="*/ 1 w 71"/>
                <a:gd name="T13" fmla="*/ 0 h 57"/>
                <a:gd name="T14" fmla="*/ 1 w 71"/>
                <a:gd name="T15" fmla="*/ 0 h 57"/>
                <a:gd name="T16" fmla="*/ 0 w 71"/>
                <a:gd name="T17" fmla="*/ 0 h 57"/>
                <a:gd name="T18" fmla="*/ 1 w 71"/>
                <a:gd name="T19" fmla="*/ 0 h 57"/>
                <a:gd name="T20" fmla="*/ 1 w 71"/>
                <a:gd name="T21" fmla="*/ 0 h 57"/>
                <a:gd name="T22" fmla="*/ 1 w 71"/>
                <a:gd name="T23" fmla="*/ 0 h 57"/>
                <a:gd name="T24" fmla="*/ 1 w 71"/>
                <a:gd name="T25" fmla="*/ 0 h 57"/>
                <a:gd name="T26" fmla="*/ 1 w 71"/>
                <a:gd name="T27" fmla="*/ 0 h 57"/>
                <a:gd name="T28" fmla="*/ 1 w 71"/>
                <a:gd name="T29" fmla="*/ 0 h 57"/>
                <a:gd name="T30" fmla="*/ 1 w 71"/>
                <a:gd name="T31" fmla="*/ 0 h 57"/>
                <a:gd name="T32" fmla="*/ 1 w 71"/>
                <a:gd name="T33" fmla="*/ 0 h 57"/>
                <a:gd name="T34" fmla="*/ 1 w 71"/>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7"/>
                <a:gd name="T56" fmla="*/ 71 w 71"/>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7">
                  <a:moveTo>
                    <a:pt x="71" y="10"/>
                  </a:moveTo>
                  <a:lnTo>
                    <a:pt x="66" y="0"/>
                  </a:lnTo>
                  <a:lnTo>
                    <a:pt x="62" y="0"/>
                  </a:lnTo>
                  <a:lnTo>
                    <a:pt x="53" y="0"/>
                  </a:lnTo>
                  <a:lnTo>
                    <a:pt x="39" y="0"/>
                  </a:lnTo>
                  <a:lnTo>
                    <a:pt x="25" y="2"/>
                  </a:lnTo>
                  <a:lnTo>
                    <a:pt x="13" y="7"/>
                  </a:lnTo>
                  <a:lnTo>
                    <a:pt x="3" y="15"/>
                  </a:lnTo>
                  <a:lnTo>
                    <a:pt x="0" y="25"/>
                  </a:lnTo>
                  <a:lnTo>
                    <a:pt x="6" y="42"/>
                  </a:lnTo>
                  <a:lnTo>
                    <a:pt x="16" y="54"/>
                  </a:lnTo>
                  <a:lnTo>
                    <a:pt x="28" y="57"/>
                  </a:lnTo>
                  <a:lnTo>
                    <a:pt x="39" y="53"/>
                  </a:lnTo>
                  <a:lnTo>
                    <a:pt x="49" y="44"/>
                  </a:lnTo>
                  <a:lnTo>
                    <a:pt x="58" y="33"/>
                  </a:lnTo>
                  <a:lnTo>
                    <a:pt x="64" y="22"/>
                  </a:lnTo>
                  <a:lnTo>
                    <a:pt x="70" y="14"/>
                  </a:lnTo>
                  <a:lnTo>
                    <a:pt x="71" y="1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0" name="Freeform 165">
              <a:extLst>
                <a:ext uri="{FF2B5EF4-FFF2-40B4-BE49-F238E27FC236}">
                  <a16:creationId xmlns:a16="http://schemas.microsoft.com/office/drawing/2014/main" id="{659E3654-84B5-4701-9E58-4C2CACBC94A4}"/>
                </a:ext>
              </a:extLst>
            </p:cNvPr>
            <p:cNvSpPr>
              <a:spLocks/>
            </p:cNvSpPr>
            <p:nvPr/>
          </p:nvSpPr>
          <p:spPr bwMode="auto">
            <a:xfrm>
              <a:off x="2647" y="1610"/>
              <a:ext cx="26" cy="36"/>
            </a:xfrm>
            <a:custGeom>
              <a:avLst/>
              <a:gdLst>
                <a:gd name="T0" fmla="*/ 1 w 52"/>
                <a:gd name="T1" fmla="*/ 0 h 73"/>
                <a:gd name="T2" fmla="*/ 1 w 52"/>
                <a:gd name="T3" fmla="*/ 0 h 73"/>
                <a:gd name="T4" fmla="*/ 1 w 52"/>
                <a:gd name="T5" fmla="*/ 0 h 73"/>
                <a:gd name="T6" fmla="*/ 1 w 52"/>
                <a:gd name="T7" fmla="*/ 0 h 73"/>
                <a:gd name="T8" fmla="*/ 1 w 52"/>
                <a:gd name="T9" fmla="*/ 0 h 73"/>
                <a:gd name="T10" fmla="*/ 1 w 52"/>
                <a:gd name="T11" fmla="*/ 0 h 73"/>
                <a:gd name="T12" fmla="*/ 0 w 52"/>
                <a:gd name="T13" fmla="*/ 0 h 73"/>
                <a:gd name="T14" fmla="*/ 1 w 52"/>
                <a:gd name="T15" fmla="*/ 0 h 73"/>
                <a:gd name="T16" fmla="*/ 1 w 52"/>
                <a:gd name="T17" fmla="*/ 0 h 73"/>
                <a:gd name="T18" fmla="*/ 1 w 52"/>
                <a:gd name="T19" fmla="*/ 0 h 73"/>
                <a:gd name="T20" fmla="*/ 1 w 52"/>
                <a:gd name="T21" fmla="*/ 0 h 73"/>
                <a:gd name="T22" fmla="*/ 1 w 52"/>
                <a:gd name="T23" fmla="*/ 0 h 73"/>
                <a:gd name="T24" fmla="*/ 1 w 52"/>
                <a:gd name="T25" fmla="*/ 0 h 73"/>
                <a:gd name="T26" fmla="*/ 1 w 52"/>
                <a:gd name="T27" fmla="*/ 0 h 73"/>
                <a:gd name="T28" fmla="*/ 1 w 52"/>
                <a:gd name="T29" fmla="*/ 0 h 73"/>
                <a:gd name="T30" fmla="*/ 1 w 52"/>
                <a:gd name="T31" fmla="*/ 0 h 73"/>
                <a:gd name="T32" fmla="*/ 1 w 52"/>
                <a:gd name="T33" fmla="*/ 0 h 73"/>
                <a:gd name="T34" fmla="*/ 1 w 52"/>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32" y="0"/>
                  </a:moveTo>
                  <a:lnTo>
                    <a:pt x="20" y="0"/>
                  </a:lnTo>
                  <a:lnTo>
                    <a:pt x="18" y="4"/>
                  </a:lnTo>
                  <a:lnTo>
                    <a:pt x="14" y="12"/>
                  </a:lnTo>
                  <a:lnTo>
                    <a:pt x="8" y="23"/>
                  </a:lnTo>
                  <a:lnTo>
                    <a:pt x="2" y="36"/>
                  </a:lnTo>
                  <a:lnTo>
                    <a:pt x="0" y="50"/>
                  </a:lnTo>
                  <a:lnTo>
                    <a:pt x="1" y="61"/>
                  </a:lnTo>
                  <a:lnTo>
                    <a:pt x="9" y="69"/>
                  </a:lnTo>
                  <a:lnTo>
                    <a:pt x="25" y="73"/>
                  </a:lnTo>
                  <a:lnTo>
                    <a:pt x="41" y="69"/>
                  </a:lnTo>
                  <a:lnTo>
                    <a:pt x="50" y="61"/>
                  </a:lnTo>
                  <a:lnTo>
                    <a:pt x="52" y="50"/>
                  </a:lnTo>
                  <a:lnTo>
                    <a:pt x="49" y="36"/>
                  </a:lnTo>
                  <a:lnTo>
                    <a:pt x="45" y="23"/>
                  </a:lnTo>
                  <a:lnTo>
                    <a:pt x="39" y="12"/>
                  </a:lnTo>
                  <a:lnTo>
                    <a:pt x="34" y="4"/>
                  </a:lnTo>
                  <a:lnTo>
                    <a:pt x="32"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1" name="Freeform 166">
              <a:extLst>
                <a:ext uri="{FF2B5EF4-FFF2-40B4-BE49-F238E27FC236}">
                  <a16:creationId xmlns:a16="http://schemas.microsoft.com/office/drawing/2014/main" id="{162BF667-7E66-46B0-8AED-A34C695C85E0}"/>
                </a:ext>
              </a:extLst>
            </p:cNvPr>
            <p:cNvSpPr>
              <a:spLocks/>
            </p:cNvSpPr>
            <p:nvPr/>
          </p:nvSpPr>
          <p:spPr bwMode="auto">
            <a:xfrm>
              <a:off x="2667" y="1602"/>
              <a:ext cx="36" cy="28"/>
            </a:xfrm>
            <a:custGeom>
              <a:avLst/>
              <a:gdLst>
                <a:gd name="T0" fmla="*/ 1 w 71"/>
                <a:gd name="T1" fmla="*/ 0 h 57"/>
                <a:gd name="T2" fmla="*/ 0 w 71"/>
                <a:gd name="T3" fmla="*/ 0 h 57"/>
                <a:gd name="T4" fmla="*/ 1 w 71"/>
                <a:gd name="T5" fmla="*/ 0 h 57"/>
                <a:gd name="T6" fmla="*/ 1 w 71"/>
                <a:gd name="T7" fmla="*/ 0 h 57"/>
                <a:gd name="T8" fmla="*/ 1 w 71"/>
                <a:gd name="T9" fmla="*/ 0 h 57"/>
                <a:gd name="T10" fmla="*/ 1 w 71"/>
                <a:gd name="T11" fmla="*/ 0 h 57"/>
                <a:gd name="T12" fmla="*/ 1 w 71"/>
                <a:gd name="T13" fmla="*/ 0 h 57"/>
                <a:gd name="T14" fmla="*/ 1 w 71"/>
                <a:gd name="T15" fmla="*/ 0 h 57"/>
                <a:gd name="T16" fmla="*/ 1 w 71"/>
                <a:gd name="T17" fmla="*/ 0 h 57"/>
                <a:gd name="T18" fmla="*/ 1 w 71"/>
                <a:gd name="T19" fmla="*/ 0 h 57"/>
                <a:gd name="T20" fmla="*/ 1 w 71"/>
                <a:gd name="T21" fmla="*/ 0 h 57"/>
                <a:gd name="T22" fmla="*/ 1 w 71"/>
                <a:gd name="T23" fmla="*/ 0 h 57"/>
                <a:gd name="T24" fmla="*/ 1 w 71"/>
                <a:gd name="T25" fmla="*/ 0 h 57"/>
                <a:gd name="T26" fmla="*/ 1 w 71"/>
                <a:gd name="T27" fmla="*/ 0 h 57"/>
                <a:gd name="T28" fmla="*/ 1 w 71"/>
                <a:gd name="T29" fmla="*/ 0 h 57"/>
                <a:gd name="T30" fmla="*/ 1 w 71"/>
                <a:gd name="T31" fmla="*/ 0 h 57"/>
                <a:gd name="T32" fmla="*/ 1 w 71"/>
                <a:gd name="T33" fmla="*/ 0 h 57"/>
                <a:gd name="T34" fmla="*/ 1 w 71"/>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7"/>
                <a:gd name="T56" fmla="*/ 71 w 71"/>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7">
                  <a:moveTo>
                    <a:pt x="6" y="0"/>
                  </a:moveTo>
                  <a:lnTo>
                    <a:pt x="0" y="10"/>
                  </a:lnTo>
                  <a:lnTo>
                    <a:pt x="1" y="14"/>
                  </a:lnTo>
                  <a:lnTo>
                    <a:pt x="7" y="22"/>
                  </a:lnTo>
                  <a:lnTo>
                    <a:pt x="14" y="33"/>
                  </a:lnTo>
                  <a:lnTo>
                    <a:pt x="23" y="44"/>
                  </a:lnTo>
                  <a:lnTo>
                    <a:pt x="32" y="53"/>
                  </a:lnTo>
                  <a:lnTo>
                    <a:pt x="44" y="57"/>
                  </a:lnTo>
                  <a:lnTo>
                    <a:pt x="55" y="54"/>
                  </a:lnTo>
                  <a:lnTo>
                    <a:pt x="66" y="42"/>
                  </a:lnTo>
                  <a:lnTo>
                    <a:pt x="71" y="25"/>
                  </a:lnTo>
                  <a:lnTo>
                    <a:pt x="68" y="15"/>
                  </a:lnTo>
                  <a:lnTo>
                    <a:pt x="60" y="7"/>
                  </a:lnTo>
                  <a:lnTo>
                    <a:pt x="46" y="2"/>
                  </a:lnTo>
                  <a:lnTo>
                    <a:pt x="32" y="0"/>
                  </a:lnTo>
                  <a:lnTo>
                    <a:pt x="19" y="0"/>
                  </a:lnTo>
                  <a:lnTo>
                    <a:pt x="9" y="0"/>
                  </a:lnTo>
                  <a:lnTo>
                    <a:pt x="6"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2" name="Freeform 167">
              <a:extLst>
                <a:ext uri="{FF2B5EF4-FFF2-40B4-BE49-F238E27FC236}">
                  <a16:creationId xmlns:a16="http://schemas.microsoft.com/office/drawing/2014/main" id="{700E4380-710A-44E8-9C67-24D5040B2A66}"/>
                </a:ext>
              </a:extLst>
            </p:cNvPr>
            <p:cNvSpPr>
              <a:spLocks/>
            </p:cNvSpPr>
            <p:nvPr/>
          </p:nvSpPr>
          <p:spPr bwMode="auto">
            <a:xfrm>
              <a:off x="2667" y="1569"/>
              <a:ext cx="36" cy="28"/>
            </a:xfrm>
            <a:custGeom>
              <a:avLst/>
              <a:gdLst>
                <a:gd name="T0" fmla="*/ 0 w 71"/>
                <a:gd name="T1" fmla="*/ 0 h 57"/>
                <a:gd name="T2" fmla="*/ 1 w 71"/>
                <a:gd name="T3" fmla="*/ 0 h 57"/>
                <a:gd name="T4" fmla="*/ 1 w 71"/>
                <a:gd name="T5" fmla="*/ 0 h 57"/>
                <a:gd name="T6" fmla="*/ 1 w 71"/>
                <a:gd name="T7" fmla="*/ 0 h 57"/>
                <a:gd name="T8" fmla="*/ 1 w 71"/>
                <a:gd name="T9" fmla="*/ 0 h 57"/>
                <a:gd name="T10" fmla="*/ 1 w 71"/>
                <a:gd name="T11" fmla="*/ 0 h 57"/>
                <a:gd name="T12" fmla="*/ 1 w 71"/>
                <a:gd name="T13" fmla="*/ 0 h 57"/>
                <a:gd name="T14" fmla="*/ 1 w 71"/>
                <a:gd name="T15" fmla="*/ 0 h 57"/>
                <a:gd name="T16" fmla="*/ 1 w 71"/>
                <a:gd name="T17" fmla="*/ 0 h 57"/>
                <a:gd name="T18" fmla="*/ 1 w 71"/>
                <a:gd name="T19" fmla="*/ 0 h 57"/>
                <a:gd name="T20" fmla="*/ 1 w 71"/>
                <a:gd name="T21" fmla="*/ 0 h 57"/>
                <a:gd name="T22" fmla="*/ 1 w 71"/>
                <a:gd name="T23" fmla="*/ 0 h 57"/>
                <a:gd name="T24" fmla="*/ 1 w 71"/>
                <a:gd name="T25" fmla="*/ 0 h 57"/>
                <a:gd name="T26" fmla="*/ 1 w 71"/>
                <a:gd name="T27" fmla="*/ 0 h 57"/>
                <a:gd name="T28" fmla="*/ 1 w 71"/>
                <a:gd name="T29" fmla="*/ 0 h 57"/>
                <a:gd name="T30" fmla="*/ 1 w 71"/>
                <a:gd name="T31" fmla="*/ 0 h 57"/>
                <a:gd name="T32" fmla="*/ 1 w 71"/>
                <a:gd name="T33" fmla="*/ 0 h 57"/>
                <a:gd name="T34" fmla="*/ 0 w 71"/>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7"/>
                <a:gd name="T56" fmla="*/ 71 w 71"/>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7">
                  <a:moveTo>
                    <a:pt x="0" y="47"/>
                  </a:moveTo>
                  <a:lnTo>
                    <a:pt x="6" y="57"/>
                  </a:lnTo>
                  <a:lnTo>
                    <a:pt x="9" y="57"/>
                  </a:lnTo>
                  <a:lnTo>
                    <a:pt x="19" y="57"/>
                  </a:lnTo>
                  <a:lnTo>
                    <a:pt x="32" y="57"/>
                  </a:lnTo>
                  <a:lnTo>
                    <a:pt x="46" y="55"/>
                  </a:lnTo>
                  <a:lnTo>
                    <a:pt x="59" y="50"/>
                  </a:lnTo>
                  <a:lnTo>
                    <a:pt x="68" y="43"/>
                  </a:lnTo>
                  <a:lnTo>
                    <a:pt x="71" y="32"/>
                  </a:lnTo>
                  <a:lnTo>
                    <a:pt x="66" y="17"/>
                  </a:lnTo>
                  <a:lnTo>
                    <a:pt x="55" y="4"/>
                  </a:lnTo>
                  <a:lnTo>
                    <a:pt x="44" y="0"/>
                  </a:lnTo>
                  <a:lnTo>
                    <a:pt x="32" y="4"/>
                  </a:lnTo>
                  <a:lnTo>
                    <a:pt x="23" y="13"/>
                  </a:lnTo>
                  <a:lnTo>
                    <a:pt x="14" y="23"/>
                  </a:lnTo>
                  <a:lnTo>
                    <a:pt x="7" y="35"/>
                  </a:lnTo>
                  <a:lnTo>
                    <a:pt x="1" y="43"/>
                  </a:lnTo>
                  <a:lnTo>
                    <a:pt x="0" y="47"/>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3" name="Freeform 168">
              <a:extLst>
                <a:ext uri="{FF2B5EF4-FFF2-40B4-BE49-F238E27FC236}">
                  <a16:creationId xmlns:a16="http://schemas.microsoft.com/office/drawing/2014/main" id="{4DC9528E-9F71-4D05-8612-E3E0ADA814B5}"/>
                </a:ext>
              </a:extLst>
            </p:cNvPr>
            <p:cNvSpPr>
              <a:spLocks/>
            </p:cNvSpPr>
            <p:nvPr/>
          </p:nvSpPr>
          <p:spPr bwMode="auto">
            <a:xfrm>
              <a:off x="3368" y="2439"/>
              <a:ext cx="12" cy="12"/>
            </a:xfrm>
            <a:custGeom>
              <a:avLst/>
              <a:gdLst>
                <a:gd name="T0" fmla="*/ 1 w 24"/>
                <a:gd name="T1" fmla="*/ 1 h 24"/>
                <a:gd name="T2" fmla="*/ 1 w 24"/>
                <a:gd name="T3" fmla="*/ 1 h 24"/>
                <a:gd name="T4" fmla="*/ 1 w 24"/>
                <a:gd name="T5" fmla="*/ 1 h 24"/>
                <a:gd name="T6" fmla="*/ 1 w 24"/>
                <a:gd name="T7" fmla="*/ 1 h 24"/>
                <a:gd name="T8" fmla="*/ 0 w 24"/>
                <a:gd name="T9" fmla="*/ 1 h 24"/>
                <a:gd name="T10" fmla="*/ 1 w 24"/>
                <a:gd name="T11" fmla="*/ 1 h 24"/>
                <a:gd name="T12" fmla="*/ 1 w 24"/>
                <a:gd name="T13" fmla="*/ 1 h 24"/>
                <a:gd name="T14" fmla="*/ 1 w 24"/>
                <a:gd name="T15" fmla="*/ 1 h 24"/>
                <a:gd name="T16" fmla="*/ 1 w 24"/>
                <a:gd name="T17" fmla="*/ 0 h 24"/>
                <a:gd name="T18" fmla="*/ 1 w 24"/>
                <a:gd name="T19" fmla="*/ 1 h 24"/>
                <a:gd name="T20" fmla="*/ 1 w 24"/>
                <a:gd name="T21" fmla="*/ 1 h 24"/>
                <a:gd name="T22" fmla="*/ 1 w 24"/>
                <a:gd name="T23" fmla="*/ 1 h 24"/>
                <a:gd name="T24" fmla="*/ 1 w 24"/>
                <a:gd name="T25" fmla="*/ 1 h 24"/>
                <a:gd name="T26" fmla="*/ 1 w 24"/>
                <a:gd name="T27" fmla="*/ 1 h 24"/>
                <a:gd name="T28" fmla="*/ 1 w 24"/>
                <a:gd name="T29" fmla="*/ 1 h 24"/>
                <a:gd name="T30" fmla="*/ 1 w 24"/>
                <a:gd name="T31" fmla="*/ 1 h 24"/>
                <a:gd name="T32" fmla="*/ 1 w 24"/>
                <a:gd name="T33" fmla="*/ 1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24"/>
                <a:gd name="T53" fmla="*/ 24 w 24"/>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24">
                  <a:moveTo>
                    <a:pt x="11" y="24"/>
                  </a:moveTo>
                  <a:lnTo>
                    <a:pt x="7" y="23"/>
                  </a:lnTo>
                  <a:lnTo>
                    <a:pt x="3" y="20"/>
                  </a:lnTo>
                  <a:lnTo>
                    <a:pt x="1" y="16"/>
                  </a:lnTo>
                  <a:lnTo>
                    <a:pt x="0" y="11"/>
                  </a:lnTo>
                  <a:lnTo>
                    <a:pt x="1" y="7"/>
                  </a:lnTo>
                  <a:lnTo>
                    <a:pt x="3" y="3"/>
                  </a:lnTo>
                  <a:lnTo>
                    <a:pt x="7" y="1"/>
                  </a:lnTo>
                  <a:lnTo>
                    <a:pt x="11" y="0"/>
                  </a:lnTo>
                  <a:lnTo>
                    <a:pt x="16" y="1"/>
                  </a:lnTo>
                  <a:lnTo>
                    <a:pt x="20" y="3"/>
                  </a:lnTo>
                  <a:lnTo>
                    <a:pt x="23" y="7"/>
                  </a:lnTo>
                  <a:lnTo>
                    <a:pt x="24" y="11"/>
                  </a:lnTo>
                  <a:lnTo>
                    <a:pt x="23" y="16"/>
                  </a:lnTo>
                  <a:lnTo>
                    <a:pt x="20" y="20"/>
                  </a:lnTo>
                  <a:lnTo>
                    <a:pt x="16" y="23"/>
                  </a:lnTo>
                  <a:lnTo>
                    <a:pt x="11" y="2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4" name="Freeform 169">
              <a:extLst>
                <a:ext uri="{FF2B5EF4-FFF2-40B4-BE49-F238E27FC236}">
                  <a16:creationId xmlns:a16="http://schemas.microsoft.com/office/drawing/2014/main" id="{1E6BE530-AAF1-431F-AFF3-C14D227D9E14}"/>
                </a:ext>
              </a:extLst>
            </p:cNvPr>
            <p:cNvSpPr>
              <a:spLocks/>
            </p:cNvSpPr>
            <p:nvPr/>
          </p:nvSpPr>
          <p:spPr bwMode="auto">
            <a:xfrm>
              <a:off x="3361" y="2399"/>
              <a:ext cx="26" cy="36"/>
            </a:xfrm>
            <a:custGeom>
              <a:avLst/>
              <a:gdLst>
                <a:gd name="T0" fmla="*/ 0 w 53"/>
                <a:gd name="T1" fmla="*/ 0 h 73"/>
                <a:gd name="T2" fmla="*/ 0 w 53"/>
                <a:gd name="T3" fmla="*/ 0 h 73"/>
                <a:gd name="T4" fmla="*/ 0 w 53"/>
                <a:gd name="T5" fmla="*/ 0 h 73"/>
                <a:gd name="T6" fmla="*/ 0 w 53"/>
                <a:gd name="T7" fmla="*/ 0 h 73"/>
                <a:gd name="T8" fmla="*/ 0 w 53"/>
                <a:gd name="T9" fmla="*/ 0 h 73"/>
                <a:gd name="T10" fmla="*/ 0 w 53"/>
                <a:gd name="T11" fmla="*/ 0 h 73"/>
                <a:gd name="T12" fmla="*/ 0 w 53"/>
                <a:gd name="T13" fmla="*/ 0 h 73"/>
                <a:gd name="T14" fmla="*/ 0 w 53"/>
                <a:gd name="T15" fmla="*/ 0 h 73"/>
                <a:gd name="T16" fmla="*/ 0 w 53"/>
                <a:gd name="T17" fmla="*/ 0 h 73"/>
                <a:gd name="T18" fmla="*/ 0 w 53"/>
                <a:gd name="T19" fmla="*/ 0 h 73"/>
                <a:gd name="T20" fmla="*/ 0 w 53"/>
                <a:gd name="T21" fmla="*/ 0 h 73"/>
                <a:gd name="T22" fmla="*/ 0 w 53"/>
                <a:gd name="T23" fmla="*/ 0 h 73"/>
                <a:gd name="T24" fmla="*/ 0 w 53"/>
                <a:gd name="T25" fmla="*/ 0 h 73"/>
                <a:gd name="T26" fmla="*/ 0 w 53"/>
                <a:gd name="T27" fmla="*/ 0 h 73"/>
                <a:gd name="T28" fmla="*/ 0 w 53"/>
                <a:gd name="T29" fmla="*/ 0 h 73"/>
                <a:gd name="T30" fmla="*/ 0 w 53"/>
                <a:gd name="T31" fmla="*/ 0 h 73"/>
                <a:gd name="T32" fmla="*/ 0 w 53"/>
                <a:gd name="T33" fmla="*/ 0 h 73"/>
                <a:gd name="T34" fmla="*/ 0 w 53"/>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3"/>
                <a:gd name="T56" fmla="*/ 53 w 53"/>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3">
                  <a:moveTo>
                    <a:pt x="19" y="73"/>
                  </a:moveTo>
                  <a:lnTo>
                    <a:pt x="32" y="73"/>
                  </a:lnTo>
                  <a:lnTo>
                    <a:pt x="34" y="69"/>
                  </a:lnTo>
                  <a:lnTo>
                    <a:pt x="39" y="61"/>
                  </a:lnTo>
                  <a:lnTo>
                    <a:pt x="45" y="50"/>
                  </a:lnTo>
                  <a:lnTo>
                    <a:pt x="50" y="36"/>
                  </a:lnTo>
                  <a:lnTo>
                    <a:pt x="53" y="23"/>
                  </a:lnTo>
                  <a:lnTo>
                    <a:pt x="50" y="12"/>
                  </a:lnTo>
                  <a:lnTo>
                    <a:pt x="42" y="4"/>
                  </a:lnTo>
                  <a:lnTo>
                    <a:pt x="26" y="0"/>
                  </a:lnTo>
                  <a:lnTo>
                    <a:pt x="10" y="4"/>
                  </a:lnTo>
                  <a:lnTo>
                    <a:pt x="1" y="12"/>
                  </a:lnTo>
                  <a:lnTo>
                    <a:pt x="0" y="23"/>
                  </a:lnTo>
                  <a:lnTo>
                    <a:pt x="2" y="36"/>
                  </a:lnTo>
                  <a:lnTo>
                    <a:pt x="7" y="50"/>
                  </a:lnTo>
                  <a:lnTo>
                    <a:pt x="12" y="61"/>
                  </a:lnTo>
                  <a:lnTo>
                    <a:pt x="17" y="69"/>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5" name="Freeform 170">
              <a:extLst>
                <a:ext uri="{FF2B5EF4-FFF2-40B4-BE49-F238E27FC236}">
                  <a16:creationId xmlns:a16="http://schemas.microsoft.com/office/drawing/2014/main" id="{73013271-B1DD-4615-AB28-94D0B114F9AB}"/>
                </a:ext>
              </a:extLst>
            </p:cNvPr>
            <p:cNvSpPr>
              <a:spLocks/>
            </p:cNvSpPr>
            <p:nvPr/>
          </p:nvSpPr>
          <p:spPr bwMode="auto">
            <a:xfrm>
              <a:off x="3361" y="2399"/>
              <a:ext cx="26" cy="36"/>
            </a:xfrm>
            <a:custGeom>
              <a:avLst/>
              <a:gdLst>
                <a:gd name="T0" fmla="*/ 0 w 53"/>
                <a:gd name="T1" fmla="*/ 0 h 73"/>
                <a:gd name="T2" fmla="*/ 0 w 53"/>
                <a:gd name="T3" fmla="*/ 0 h 73"/>
                <a:gd name="T4" fmla="*/ 0 w 53"/>
                <a:gd name="T5" fmla="*/ 0 h 73"/>
                <a:gd name="T6" fmla="*/ 0 w 53"/>
                <a:gd name="T7" fmla="*/ 0 h 73"/>
                <a:gd name="T8" fmla="*/ 0 w 53"/>
                <a:gd name="T9" fmla="*/ 0 h 73"/>
                <a:gd name="T10" fmla="*/ 0 w 53"/>
                <a:gd name="T11" fmla="*/ 0 h 73"/>
                <a:gd name="T12" fmla="*/ 0 w 53"/>
                <a:gd name="T13" fmla="*/ 0 h 73"/>
                <a:gd name="T14" fmla="*/ 0 w 53"/>
                <a:gd name="T15" fmla="*/ 0 h 73"/>
                <a:gd name="T16" fmla="*/ 0 w 53"/>
                <a:gd name="T17" fmla="*/ 0 h 73"/>
                <a:gd name="T18" fmla="*/ 0 w 53"/>
                <a:gd name="T19" fmla="*/ 0 h 73"/>
                <a:gd name="T20" fmla="*/ 0 w 53"/>
                <a:gd name="T21" fmla="*/ 0 h 73"/>
                <a:gd name="T22" fmla="*/ 0 w 53"/>
                <a:gd name="T23" fmla="*/ 0 h 73"/>
                <a:gd name="T24" fmla="*/ 0 w 53"/>
                <a:gd name="T25" fmla="*/ 0 h 73"/>
                <a:gd name="T26" fmla="*/ 0 w 53"/>
                <a:gd name="T27" fmla="*/ 0 h 73"/>
                <a:gd name="T28" fmla="*/ 0 w 53"/>
                <a:gd name="T29" fmla="*/ 0 h 73"/>
                <a:gd name="T30" fmla="*/ 0 w 53"/>
                <a:gd name="T31" fmla="*/ 0 h 73"/>
                <a:gd name="T32" fmla="*/ 0 w 53"/>
                <a:gd name="T33" fmla="*/ 0 h 73"/>
                <a:gd name="T34" fmla="*/ 0 w 53"/>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3"/>
                <a:gd name="T56" fmla="*/ 53 w 53"/>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3">
                  <a:moveTo>
                    <a:pt x="19" y="73"/>
                  </a:moveTo>
                  <a:lnTo>
                    <a:pt x="32" y="73"/>
                  </a:lnTo>
                  <a:lnTo>
                    <a:pt x="34" y="69"/>
                  </a:lnTo>
                  <a:lnTo>
                    <a:pt x="39" y="61"/>
                  </a:lnTo>
                  <a:lnTo>
                    <a:pt x="45" y="50"/>
                  </a:lnTo>
                  <a:lnTo>
                    <a:pt x="50" y="36"/>
                  </a:lnTo>
                  <a:lnTo>
                    <a:pt x="53" y="23"/>
                  </a:lnTo>
                  <a:lnTo>
                    <a:pt x="50" y="12"/>
                  </a:lnTo>
                  <a:lnTo>
                    <a:pt x="42" y="4"/>
                  </a:lnTo>
                  <a:lnTo>
                    <a:pt x="26" y="0"/>
                  </a:lnTo>
                  <a:lnTo>
                    <a:pt x="10" y="4"/>
                  </a:lnTo>
                  <a:lnTo>
                    <a:pt x="1" y="12"/>
                  </a:lnTo>
                  <a:lnTo>
                    <a:pt x="0" y="23"/>
                  </a:lnTo>
                  <a:lnTo>
                    <a:pt x="2" y="36"/>
                  </a:lnTo>
                  <a:lnTo>
                    <a:pt x="7" y="50"/>
                  </a:lnTo>
                  <a:lnTo>
                    <a:pt x="12" y="61"/>
                  </a:lnTo>
                  <a:lnTo>
                    <a:pt x="17" y="69"/>
                  </a:lnTo>
                  <a:lnTo>
                    <a:pt x="19"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6" name="Freeform 171">
              <a:extLst>
                <a:ext uri="{FF2B5EF4-FFF2-40B4-BE49-F238E27FC236}">
                  <a16:creationId xmlns:a16="http://schemas.microsoft.com/office/drawing/2014/main" id="{2A128A66-956E-4555-907C-72B9EE54ED3F}"/>
                </a:ext>
              </a:extLst>
            </p:cNvPr>
            <p:cNvSpPr>
              <a:spLocks/>
            </p:cNvSpPr>
            <p:nvPr/>
          </p:nvSpPr>
          <p:spPr bwMode="auto">
            <a:xfrm>
              <a:off x="3331" y="2414"/>
              <a:ext cx="36" cy="29"/>
            </a:xfrm>
            <a:custGeom>
              <a:avLst/>
              <a:gdLst>
                <a:gd name="T0" fmla="*/ 1 w 71"/>
                <a:gd name="T1" fmla="*/ 1 h 58"/>
                <a:gd name="T2" fmla="*/ 1 w 71"/>
                <a:gd name="T3" fmla="*/ 1 h 58"/>
                <a:gd name="T4" fmla="*/ 1 w 71"/>
                <a:gd name="T5" fmla="*/ 1 h 58"/>
                <a:gd name="T6" fmla="*/ 1 w 71"/>
                <a:gd name="T7" fmla="*/ 1 h 58"/>
                <a:gd name="T8" fmla="*/ 1 w 71"/>
                <a:gd name="T9" fmla="*/ 1 h 58"/>
                <a:gd name="T10" fmla="*/ 1 w 71"/>
                <a:gd name="T11" fmla="*/ 1 h 58"/>
                <a:gd name="T12" fmla="*/ 1 w 71"/>
                <a:gd name="T13" fmla="*/ 1 h 58"/>
                <a:gd name="T14" fmla="*/ 1 w 71"/>
                <a:gd name="T15" fmla="*/ 0 h 58"/>
                <a:gd name="T16" fmla="*/ 1 w 71"/>
                <a:gd name="T17" fmla="*/ 1 h 58"/>
                <a:gd name="T18" fmla="*/ 1 w 71"/>
                <a:gd name="T19" fmla="*/ 1 h 58"/>
                <a:gd name="T20" fmla="*/ 0 w 71"/>
                <a:gd name="T21" fmla="*/ 1 h 58"/>
                <a:gd name="T22" fmla="*/ 1 w 71"/>
                <a:gd name="T23" fmla="*/ 1 h 58"/>
                <a:gd name="T24" fmla="*/ 1 w 71"/>
                <a:gd name="T25" fmla="*/ 1 h 58"/>
                <a:gd name="T26" fmla="*/ 1 w 71"/>
                <a:gd name="T27" fmla="*/ 1 h 58"/>
                <a:gd name="T28" fmla="*/ 1 w 71"/>
                <a:gd name="T29" fmla="*/ 1 h 58"/>
                <a:gd name="T30" fmla="*/ 1 w 71"/>
                <a:gd name="T31" fmla="*/ 1 h 58"/>
                <a:gd name="T32" fmla="*/ 1 w 71"/>
                <a:gd name="T33" fmla="*/ 1 h 58"/>
                <a:gd name="T34" fmla="*/ 1 w 71"/>
                <a:gd name="T35" fmla="*/ 1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8"/>
                <a:gd name="T56" fmla="*/ 71 w 71"/>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8">
                  <a:moveTo>
                    <a:pt x="66" y="58"/>
                  </a:moveTo>
                  <a:lnTo>
                    <a:pt x="71" y="47"/>
                  </a:lnTo>
                  <a:lnTo>
                    <a:pt x="70" y="44"/>
                  </a:lnTo>
                  <a:lnTo>
                    <a:pt x="64" y="36"/>
                  </a:lnTo>
                  <a:lnTo>
                    <a:pt x="58" y="24"/>
                  </a:lnTo>
                  <a:lnTo>
                    <a:pt x="49" y="14"/>
                  </a:lnTo>
                  <a:lnTo>
                    <a:pt x="39" y="5"/>
                  </a:lnTo>
                  <a:lnTo>
                    <a:pt x="28" y="0"/>
                  </a:lnTo>
                  <a:lnTo>
                    <a:pt x="16" y="4"/>
                  </a:lnTo>
                  <a:lnTo>
                    <a:pt x="6" y="16"/>
                  </a:lnTo>
                  <a:lnTo>
                    <a:pt x="0" y="32"/>
                  </a:lnTo>
                  <a:lnTo>
                    <a:pt x="3" y="43"/>
                  </a:lnTo>
                  <a:lnTo>
                    <a:pt x="13" y="51"/>
                  </a:lnTo>
                  <a:lnTo>
                    <a:pt x="25" y="55"/>
                  </a:lnTo>
                  <a:lnTo>
                    <a:pt x="39" y="58"/>
                  </a:lnTo>
                  <a:lnTo>
                    <a:pt x="53" y="58"/>
                  </a:lnTo>
                  <a:lnTo>
                    <a:pt x="62" y="58"/>
                  </a:lnTo>
                  <a:lnTo>
                    <a:pt x="66" y="5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7" name="Freeform 172">
              <a:extLst>
                <a:ext uri="{FF2B5EF4-FFF2-40B4-BE49-F238E27FC236}">
                  <a16:creationId xmlns:a16="http://schemas.microsoft.com/office/drawing/2014/main" id="{3895A4A8-CF62-4EBC-941B-4CE5DA691CA1}"/>
                </a:ext>
              </a:extLst>
            </p:cNvPr>
            <p:cNvSpPr>
              <a:spLocks/>
            </p:cNvSpPr>
            <p:nvPr/>
          </p:nvSpPr>
          <p:spPr bwMode="auto">
            <a:xfrm>
              <a:off x="3331" y="2447"/>
              <a:ext cx="37" cy="28"/>
            </a:xfrm>
            <a:custGeom>
              <a:avLst/>
              <a:gdLst>
                <a:gd name="T0" fmla="*/ 1 w 72"/>
                <a:gd name="T1" fmla="*/ 1 h 56"/>
                <a:gd name="T2" fmla="*/ 1 w 72"/>
                <a:gd name="T3" fmla="*/ 0 h 56"/>
                <a:gd name="T4" fmla="*/ 1 w 72"/>
                <a:gd name="T5" fmla="*/ 0 h 56"/>
                <a:gd name="T6" fmla="*/ 1 w 72"/>
                <a:gd name="T7" fmla="*/ 0 h 56"/>
                <a:gd name="T8" fmla="*/ 1 w 72"/>
                <a:gd name="T9" fmla="*/ 0 h 56"/>
                <a:gd name="T10" fmla="*/ 1 w 72"/>
                <a:gd name="T11" fmla="*/ 1 h 56"/>
                <a:gd name="T12" fmla="*/ 1 w 72"/>
                <a:gd name="T13" fmla="*/ 1 h 56"/>
                <a:gd name="T14" fmla="*/ 1 w 72"/>
                <a:gd name="T15" fmla="*/ 1 h 56"/>
                <a:gd name="T16" fmla="*/ 0 w 72"/>
                <a:gd name="T17" fmla="*/ 1 h 56"/>
                <a:gd name="T18" fmla="*/ 1 w 72"/>
                <a:gd name="T19" fmla="*/ 1 h 56"/>
                <a:gd name="T20" fmla="*/ 1 w 72"/>
                <a:gd name="T21" fmla="*/ 1 h 56"/>
                <a:gd name="T22" fmla="*/ 1 w 72"/>
                <a:gd name="T23" fmla="*/ 1 h 56"/>
                <a:gd name="T24" fmla="*/ 1 w 72"/>
                <a:gd name="T25" fmla="*/ 1 h 56"/>
                <a:gd name="T26" fmla="*/ 1 w 72"/>
                <a:gd name="T27" fmla="*/ 1 h 56"/>
                <a:gd name="T28" fmla="*/ 1 w 72"/>
                <a:gd name="T29" fmla="*/ 1 h 56"/>
                <a:gd name="T30" fmla="*/ 1 w 72"/>
                <a:gd name="T31" fmla="*/ 1 h 56"/>
                <a:gd name="T32" fmla="*/ 1 w 72"/>
                <a:gd name="T33" fmla="*/ 1 h 56"/>
                <a:gd name="T34" fmla="*/ 1 w 72"/>
                <a:gd name="T35" fmla="*/ 1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6"/>
                <a:gd name="T56" fmla="*/ 72 w 72"/>
                <a:gd name="T57" fmla="*/ 56 h 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6">
                  <a:moveTo>
                    <a:pt x="72" y="10"/>
                  </a:moveTo>
                  <a:lnTo>
                    <a:pt x="67" y="0"/>
                  </a:lnTo>
                  <a:lnTo>
                    <a:pt x="63" y="0"/>
                  </a:lnTo>
                  <a:lnTo>
                    <a:pt x="53" y="0"/>
                  </a:lnTo>
                  <a:lnTo>
                    <a:pt x="40" y="0"/>
                  </a:lnTo>
                  <a:lnTo>
                    <a:pt x="26" y="2"/>
                  </a:lnTo>
                  <a:lnTo>
                    <a:pt x="13" y="7"/>
                  </a:lnTo>
                  <a:lnTo>
                    <a:pt x="3" y="15"/>
                  </a:lnTo>
                  <a:lnTo>
                    <a:pt x="0" y="25"/>
                  </a:lnTo>
                  <a:lnTo>
                    <a:pt x="6" y="41"/>
                  </a:lnTo>
                  <a:lnTo>
                    <a:pt x="17" y="54"/>
                  </a:lnTo>
                  <a:lnTo>
                    <a:pt x="29" y="56"/>
                  </a:lnTo>
                  <a:lnTo>
                    <a:pt x="39" y="53"/>
                  </a:lnTo>
                  <a:lnTo>
                    <a:pt x="49" y="44"/>
                  </a:lnTo>
                  <a:lnTo>
                    <a:pt x="59" y="33"/>
                  </a:lnTo>
                  <a:lnTo>
                    <a:pt x="66" y="22"/>
                  </a:lnTo>
                  <a:lnTo>
                    <a:pt x="71" y="14"/>
                  </a:lnTo>
                  <a:lnTo>
                    <a:pt x="72" y="1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 name="Freeform 173">
              <a:extLst>
                <a:ext uri="{FF2B5EF4-FFF2-40B4-BE49-F238E27FC236}">
                  <a16:creationId xmlns:a16="http://schemas.microsoft.com/office/drawing/2014/main" id="{D047272F-9DE2-4C4D-99D5-29310C94C41F}"/>
                </a:ext>
              </a:extLst>
            </p:cNvPr>
            <p:cNvSpPr>
              <a:spLocks/>
            </p:cNvSpPr>
            <p:nvPr/>
          </p:nvSpPr>
          <p:spPr bwMode="auto">
            <a:xfrm>
              <a:off x="3361" y="2454"/>
              <a:ext cx="26" cy="37"/>
            </a:xfrm>
            <a:custGeom>
              <a:avLst/>
              <a:gdLst>
                <a:gd name="T0" fmla="*/ 0 w 53"/>
                <a:gd name="T1" fmla="*/ 0 h 72"/>
                <a:gd name="T2" fmla="*/ 0 w 53"/>
                <a:gd name="T3" fmla="*/ 0 h 72"/>
                <a:gd name="T4" fmla="*/ 0 w 53"/>
                <a:gd name="T5" fmla="*/ 1 h 72"/>
                <a:gd name="T6" fmla="*/ 0 w 53"/>
                <a:gd name="T7" fmla="*/ 1 h 72"/>
                <a:gd name="T8" fmla="*/ 0 w 53"/>
                <a:gd name="T9" fmla="*/ 1 h 72"/>
                <a:gd name="T10" fmla="*/ 0 w 53"/>
                <a:gd name="T11" fmla="*/ 1 h 72"/>
                <a:gd name="T12" fmla="*/ 0 w 53"/>
                <a:gd name="T13" fmla="*/ 1 h 72"/>
                <a:gd name="T14" fmla="*/ 0 w 53"/>
                <a:gd name="T15" fmla="*/ 1 h 72"/>
                <a:gd name="T16" fmla="*/ 0 w 53"/>
                <a:gd name="T17" fmla="*/ 1 h 72"/>
                <a:gd name="T18" fmla="*/ 0 w 53"/>
                <a:gd name="T19" fmla="*/ 1 h 72"/>
                <a:gd name="T20" fmla="*/ 0 w 53"/>
                <a:gd name="T21" fmla="*/ 1 h 72"/>
                <a:gd name="T22" fmla="*/ 0 w 53"/>
                <a:gd name="T23" fmla="*/ 1 h 72"/>
                <a:gd name="T24" fmla="*/ 0 w 53"/>
                <a:gd name="T25" fmla="*/ 1 h 72"/>
                <a:gd name="T26" fmla="*/ 0 w 53"/>
                <a:gd name="T27" fmla="*/ 1 h 72"/>
                <a:gd name="T28" fmla="*/ 0 w 53"/>
                <a:gd name="T29" fmla="*/ 1 h 72"/>
                <a:gd name="T30" fmla="*/ 0 w 53"/>
                <a:gd name="T31" fmla="*/ 1 h 72"/>
                <a:gd name="T32" fmla="*/ 0 w 53"/>
                <a:gd name="T33" fmla="*/ 1 h 72"/>
                <a:gd name="T34" fmla="*/ 0 w 53"/>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2"/>
                <a:gd name="T56" fmla="*/ 53 w 53"/>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2">
                  <a:moveTo>
                    <a:pt x="33" y="0"/>
                  </a:moveTo>
                  <a:lnTo>
                    <a:pt x="20" y="0"/>
                  </a:lnTo>
                  <a:lnTo>
                    <a:pt x="18" y="3"/>
                  </a:lnTo>
                  <a:lnTo>
                    <a:pt x="13" y="11"/>
                  </a:lnTo>
                  <a:lnTo>
                    <a:pt x="8" y="23"/>
                  </a:lnTo>
                  <a:lnTo>
                    <a:pt x="3" y="35"/>
                  </a:lnTo>
                  <a:lnTo>
                    <a:pt x="0" y="49"/>
                  </a:lnTo>
                  <a:lnTo>
                    <a:pt x="2" y="61"/>
                  </a:lnTo>
                  <a:lnTo>
                    <a:pt x="10" y="69"/>
                  </a:lnTo>
                  <a:lnTo>
                    <a:pt x="26" y="72"/>
                  </a:lnTo>
                  <a:lnTo>
                    <a:pt x="42" y="69"/>
                  </a:lnTo>
                  <a:lnTo>
                    <a:pt x="51" y="61"/>
                  </a:lnTo>
                  <a:lnTo>
                    <a:pt x="53" y="49"/>
                  </a:lnTo>
                  <a:lnTo>
                    <a:pt x="50" y="35"/>
                  </a:lnTo>
                  <a:lnTo>
                    <a:pt x="46" y="23"/>
                  </a:lnTo>
                  <a:lnTo>
                    <a:pt x="40" y="11"/>
                  </a:lnTo>
                  <a:lnTo>
                    <a:pt x="35" y="3"/>
                  </a:lnTo>
                  <a:lnTo>
                    <a:pt x="33"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9" name="Freeform 174">
              <a:extLst>
                <a:ext uri="{FF2B5EF4-FFF2-40B4-BE49-F238E27FC236}">
                  <a16:creationId xmlns:a16="http://schemas.microsoft.com/office/drawing/2014/main" id="{8CA5A85B-8A71-427A-9BD7-F41BD200C9E1}"/>
                </a:ext>
              </a:extLst>
            </p:cNvPr>
            <p:cNvSpPr>
              <a:spLocks/>
            </p:cNvSpPr>
            <p:nvPr/>
          </p:nvSpPr>
          <p:spPr bwMode="auto">
            <a:xfrm>
              <a:off x="3381" y="2447"/>
              <a:ext cx="36" cy="28"/>
            </a:xfrm>
            <a:custGeom>
              <a:avLst/>
              <a:gdLst>
                <a:gd name="T0" fmla="*/ 1 w 71"/>
                <a:gd name="T1" fmla="*/ 0 h 56"/>
                <a:gd name="T2" fmla="*/ 0 w 71"/>
                <a:gd name="T3" fmla="*/ 1 h 56"/>
                <a:gd name="T4" fmla="*/ 1 w 71"/>
                <a:gd name="T5" fmla="*/ 1 h 56"/>
                <a:gd name="T6" fmla="*/ 1 w 71"/>
                <a:gd name="T7" fmla="*/ 1 h 56"/>
                <a:gd name="T8" fmla="*/ 1 w 71"/>
                <a:gd name="T9" fmla="*/ 1 h 56"/>
                <a:gd name="T10" fmla="*/ 1 w 71"/>
                <a:gd name="T11" fmla="*/ 1 h 56"/>
                <a:gd name="T12" fmla="*/ 1 w 71"/>
                <a:gd name="T13" fmla="*/ 1 h 56"/>
                <a:gd name="T14" fmla="*/ 1 w 71"/>
                <a:gd name="T15" fmla="*/ 1 h 56"/>
                <a:gd name="T16" fmla="*/ 1 w 71"/>
                <a:gd name="T17" fmla="*/ 1 h 56"/>
                <a:gd name="T18" fmla="*/ 1 w 71"/>
                <a:gd name="T19" fmla="*/ 1 h 56"/>
                <a:gd name="T20" fmla="*/ 1 w 71"/>
                <a:gd name="T21" fmla="*/ 1 h 56"/>
                <a:gd name="T22" fmla="*/ 1 w 71"/>
                <a:gd name="T23" fmla="*/ 1 h 56"/>
                <a:gd name="T24" fmla="*/ 1 w 71"/>
                <a:gd name="T25" fmla="*/ 1 h 56"/>
                <a:gd name="T26" fmla="*/ 1 w 71"/>
                <a:gd name="T27" fmla="*/ 1 h 56"/>
                <a:gd name="T28" fmla="*/ 1 w 71"/>
                <a:gd name="T29" fmla="*/ 0 h 56"/>
                <a:gd name="T30" fmla="*/ 1 w 71"/>
                <a:gd name="T31" fmla="*/ 0 h 56"/>
                <a:gd name="T32" fmla="*/ 1 w 71"/>
                <a:gd name="T33" fmla="*/ 0 h 56"/>
                <a:gd name="T34" fmla="*/ 1 w 71"/>
                <a:gd name="T35" fmla="*/ 0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56"/>
                <a:gd name="T56" fmla="*/ 71 w 71"/>
                <a:gd name="T57" fmla="*/ 56 h 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56">
                  <a:moveTo>
                    <a:pt x="6" y="0"/>
                  </a:moveTo>
                  <a:lnTo>
                    <a:pt x="0" y="10"/>
                  </a:lnTo>
                  <a:lnTo>
                    <a:pt x="1" y="14"/>
                  </a:lnTo>
                  <a:lnTo>
                    <a:pt x="7" y="22"/>
                  </a:lnTo>
                  <a:lnTo>
                    <a:pt x="14" y="33"/>
                  </a:lnTo>
                  <a:lnTo>
                    <a:pt x="23" y="44"/>
                  </a:lnTo>
                  <a:lnTo>
                    <a:pt x="32" y="53"/>
                  </a:lnTo>
                  <a:lnTo>
                    <a:pt x="44" y="56"/>
                  </a:lnTo>
                  <a:lnTo>
                    <a:pt x="55" y="54"/>
                  </a:lnTo>
                  <a:lnTo>
                    <a:pt x="66" y="41"/>
                  </a:lnTo>
                  <a:lnTo>
                    <a:pt x="71" y="25"/>
                  </a:lnTo>
                  <a:lnTo>
                    <a:pt x="68" y="15"/>
                  </a:lnTo>
                  <a:lnTo>
                    <a:pt x="59" y="7"/>
                  </a:lnTo>
                  <a:lnTo>
                    <a:pt x="46" y="2"/>
                  </a:lnTo>
                  <a:lnTo>
                    <a:pt x="32" y="0"/>
                  </a:lnTo>
                  <a:lnTo>
                    <a:pt x="20" y="0"/>
                  </a:lnTo>
                  <a:lnTo>
                    <a:pt x="9" y="0"/>
                  </a:lnTo>
                  <a:lnTo>
                    <a:pt x="6"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0" name="Freeform 175">
              <a:extLst>
                <a:ext uri="{FF2B5EF4-FFF2-40B4-BE49-F238E27FC236}">
                  <a16:creationId xmlns:a16="http://schemas.microsoft.com/office/drawing/2014/main" id="{54818AA1-8008-45DA-840B-BC8D4869EFD6}"/>
                </a:ext>
              </a:extLst>
            </p:cNvPr>
            <p:cNvSpPr>
              <a:spLocks/>
            </p:cNvSpPr>
            <p:nvPr/>
          </p:nvSpPr>
          <p:spPr bwMode="auto">
            <a:xfrm>
              <a:off x="3380" y="2414"/>
              <a:ext cx="37" cy="28"/>
            </a:xfrm>
            <a:custGeom>
              <a:avLst/>
              <a:gdLst>
                <a:gd name="T0" fmla="*/ 0 w 72"/>
                <a:gd name="T1" fmla="*/ 0 h 57"/>
                <a:gd name="T2" fmla="*/ 1 w 72"/>
                <a:gd name="T3" fmla="*/ 0 h 57"/>
                <a:gd name="T4" fmla="*/ 1 w 72"/>
                <a:gd name="T5" fmla="*/ 0 h 57"/>
                <a:gd name="T6" fmla="*/ 1 w 72"/>
                <a:gd name="T7" fmla="*/ 0 h 57"/>
                <a:gd name="T8" fmla="*/ 1 w 72"/>
                <a:gd name="T9" fmla="*/ 0 h 57"/>
                <a:gd name="T10" fmla="*/ 1 w 72"/>
                <a:gd name="T11" fmla="*/ 0 h 57"/>
                <a:gd name="T12" fmla="*/ 1 w 72"/>
                <a:gd name="T13" fmla="*/ 0 h 57"/>
                <a:gd name="T14" fmla="*/ 1 w 72"/>
                <a:gd name="T15" fmla="*/ 0 h 57"/>
                <a:gd name="T16" fmla="*/ 1 w 72"/>
                <a:gd name="T17" fmla="*/ 0 h 57"/>
                <a:gd name="T18" fmla="*/ 1 w 72"/>
                <a:gd name="T19" fmla="*/ 0 h 57"/>
                <a:gd name="T20" fmla="*/ 1 w 72"/>
                <a:gd name="T21" fmla="*/ 0 h 57"/>
                <a:gd name="T22" fmla="*/ 1 w 72"/>
                <a:gd name="T23" fmla="*/ 0 h 57"/>
                <a:gd name="T24" fmla="*/ 1 w 72"/>
                <a:gd name="T25" fmla="*/ 0 h 57"/>
                <a:gd name="T26" fmla="*/ 1 w 72"/>
                <a:gd name="T27" fmla="*/ 0 h 57"/>
                <a:gd name="T28" fmla="*/ 1 w 72"/>
                <a:gd name="T29" fmla="*/ 0 h 57"/>
                <a:gd name="T30" fmla="*/ 1 w 72"/>
                <a:gd name="T31" fmla="*/ 0 h 57"/>
                <a:gd name="T32" fmla="*/ 1 w 72"/>
                <a:gd name="T33" fmla="*/ 0 h 57"/>
                <a:gd name="T34" fmla="*/ 0 w 72"/>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7"/>
                <a:gd name="T56" fmla="*/ 72 w 72"/>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7">
                  <a:moveTo>
                    <a:pt x="0" y="46"/>
                  </a:moveTo>
                  <a:lnTo>
                    <a:pt x="6" y="57"/>
                  </a:lnTo>
                  <a:lnTo>
                    <a:pt x="9" y="57"/>
                  </a:lnTo>
                  <a:lnTo>
                    <a:pt x="19" y="57"/>
                  </a:lnTo>
                  <a:lnTo>
                    <a:pt x="32" y="57"/>
                  </a:lnTo>
                  <a:lnTo>
                    <a:pt x="47" y="54"/>
                  </a:lnTo>
                  <a:lnTo>
                    <a:pt x="60" y="50"/>
                  </a:lnTo>
                  <a:lnTo>
                    <a:pt x="69" y="43"/>
                  </a:lnTo>
                  <a:lnTo>
                    <a:pt x="72" y="31"/>
                  </a:lnTo>
                  <a:lnTo>
                    <a:pt x="67" y="16"/>
                  </a:lnTo>
                  <a:lnTo>
                    <a:pt x="55" y="4"/>
                  </a:lnTo>
                  <a:lnTo>
                    <a:pt x="44" y="0"/>
                  </a:lnTo>
                  <a:lnTo>
                    <a:pt x="33" y="4"/>
                  </a:lnTo>
                  <a:lnTo>
                    <a:pt x="23" y="13"/>
                  </a:lnTo>
                  <a:lnTo>
                    <a:pt x="14" y="23"/>
                  </a:lnTo>
                  <a:lnTo>
                    <a:pt x="7" y="35"/>
                  </a:lnTo>
                  <a:lnTo>
                    <a:pt x="1" y="43"/>
                  </a:lnTo>
                  <a:lnTo>
                    <a:pt x="0" y="4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1" name="Freeform 176">
              <a:extLst>
                <a:ext uri="{FF2B5EF4-FFF2-40B4-BE49-F238E27FC236}">
                  <a16:creationId xmlns:a16="http://schemas.microsoft.com/office/drawing/2014/main" id="{8636F2D5-8F39-4406-BC62-445AF92921A3}"/>
                </a:ext>
              </a:extLst>
            </p:cNvPr>
            <p:cNvSpPr>
              <a:spLocks/>
            </p:cNvSpPr>
            <p:nvPr/>
          </p:nvSpPr>
          <p:spPr bwMode="auto">
            <a:xfrm>
              <a:off x="2672" y="2420"/>
              <a:ext cx="11" cy="12"/>
            </a:xfrm>
            <a:custGeom>
              <a:avLst/>
              <a:gdLst>
                <a:gd name="T0" fmla="*/ 0 w 23"/>
                <a:gd name="T1" fmla="*/ 1 h 24"/>
                <a:gd name="T2" fmla="*/ 0 w 23"/>
                <a:gd name="T3" fmla="*/ 1 h 24"/>
                <a:gd name="T4" fmla="*/ 0 w 23"/>
                <a:gd name="T5" fmla="*/ 1 h 24"/>
                <a:gd name="T6" fmla="*/ 0 w 23"/>
                <a:gd name="T7" fmla="*/ 1 h 24"/>
                <a:gd name="T8" fmla="*/ 0 w 23"/>
                <a:gd name="T9" fmla="*/ 1 h 24"/>
                <a:gd name="T10" fmla="*/ 0 w 23"/>
                <a:gd name="T11" fmla="*/ 1 h 24"/>
                <a:gd name="T12" fmla="*/ 0 w 23"/>
                <a:gd name="T13" fmla="*/ 1 h 24"/>
                <a:gd name="T14" fmla="*/ 0 w 23"/>
                <a:gd name="T15" fmla="*/ 1 h 24"/>
                <a:gd name="T16" fmla="*/ 0 w 23"/>
                <a:gd name="T17" fmla="*/ 0 h 24"/>
                <a:gd name="T18" fmla="*/ 0 w 23"/>
                <a:gd name="T19" fmla="*/ 1 h 24"/>
                <a:gd name="T20" fmla="*/ 0 w 23"/>
                <a:gd name="T21" fmla="*/ 1 h 24"/>
                <a:gd name="T22" fmla="*/ 0 w 23"/>
                <a:gd name="T23" fmla="*/ 1 h 24"/>
                <a:gd name="T24" fmla="*/ 0 w 23"/>
                <a:gd name="T25" fmla="*/ 1 h 24"/>
                <a:gd name="T26" fmla="*/ 0 w 23"/>
                <a:gd name="T27" fmla="*/ 1 h 24"/>
                <a:gd name="T28" fmla="*/ 0 w 23"/>
                <a:gd name="T29" fmla="*/ 1 h 24"/>
                <a:gd name="T30" fmla="*/ 0 w 23"/>
                <a:gd name="T31" fmla="*/ 1 h 24"/>
                <a:gd name="T32" fmla="*/ 0 w 23"/>
                <a:gd name="T33" fmla="*/ 1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24"/>
                <a:gd name="T53" fmla="*/ 23 w 23"/>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24">
                  <a:moveTo>
                    <a:pt x="12" y="24"/>
                  </a:moveTo>
                  <a:lnTo>
                    <a:pt x="7" y="23"/>
                  </a:lnTo>
                  <a:lnTo>
                    <a:pt x="4" y="20"/>
                  </a:lnTo>
                  <a:lnTo>
                    <a:pt x="1" y="17"/>
                  </a:lnTo>
                  <a:lnTo>
                    <a:pt x="0" y="12"/>
                  </a:lnTo>
                  <a:lnTo>
                    <a:pt x="1" y="8"/>
                  </a:lnTo>
                  <a:lnTo>
                    <a:pt x="4" y="3"/>
                  </a:lnTo>
                  <a:lnTo>
                    <a:pt x="7" y="1"/>
                  </a:lnTo>
                  <a:lnTo>
                    <a:pt x="12" y="0"/>
                  </a:lnTo>
                  <a:lnTo>
                    <a:pt x="16" y="1"/>
                  </a:lnTo>
                  <a:lnTo>
                    <a:pt x="20" y="3"/>
                  </a:lnTo>
                  <a:lnTo>
                    <a:pt x="22" y="8"/>
                  </a:lnTo>
                  <a:lnTo>
                    <a:pt x="23" y="12"/>
                  </a:lnTo>
                  <a:lnTo>
                    <a:pt x="22" y="17"/>
                  </a:lnTo>
                  <a:lnTo>
                    <a:pt x="20" y="20"/>
                  </a:lnTo>
                  <a:lnTo>
                    <a:pt x="16" y="23"/>
                  </a:lnTo>
                  <a:lnTo>
                    <a:pt x="12" y="2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2" name="Freeform 177">
              <a:extLst>
                <a:ext uri="{FF2B5EF4-FFF2-40B4-BE49-F238E27FC236}">
                  <a16:creationId xmlns:a16="http://schemas.microsoft.com/office/drawing/2014/main" id="{96C30B94-243A-41C5-89DA-8C6D76700B9F}"/>
                </a:ext>
              </a:extLst>
            </p:cNvPr>
            <p:cNvSpPr>
              <a:spLocks/>
            </p:cNvSpPr>
            <p:nvPr/>
          </p:nvSpPr>
          <p:spPr bwMode="auto">
            <a:xfrm>
              <a:off x="2664" y="2381"/>
              <a:ext cx="26" cy="36"/>
            </a:xfrm>
            <a:custGeom>
              <a:avLst/>
              <a:gdLst>
                <a:gd name="T0" fmla="*/ 1 w 52"/>
                <a:gd name="T1" fmla="*/ 0 h 73"/>
                <a:gd name="T2" fmla="*/ 1 w 52"/>
                <a:gd name="T3" fmla="*/ 0 h 73"/>
                <a:gd name="T4" fmla="*/ 1 w 52"/>
                <a:gd name="T5" fmla="*/ 0 h 73"/>
                <a:gd name="T6" fmla="*/ 1 w 52"/>
                <a:gd name="T7" fmla="*/ 0 h 73"/>
                <a:gd name="T8" fmla="*/ 1 w 52"/>
                <a:gd name="T9" fmla="*/ 0 h 73"/>
                <a:gd name="T10" fmla="*/ 1 w 52"/>
                <a:gd name="T11" fmla="*/ 0 h 73"/>
                <a:gd name="T12" fmla="*/ 1 w 52"/>
                <a:gd name="T13" fmla="*/ 0 h 73"/>
                <a:gd name="T14" fmla="*/ 1 w 52"/>
                <a:gd name="T15" fmla="*/ 0 h 73"/>
                <a:gd name="T16" fmla="*/ 1 w 52"/>
                <a:gd name="T17" fmla="*/ 0 h 73"/>
                <a:gd name="T18" fmla="*/ 1 w 52"/>
                <a:gd name="T19" fmla="*/ 0 h 73"/>
                <a:gd name="T20" fmla="*/ 1 w 52"/>
                <a:gd name="T21" fmla="*/ 0 h 73"/>
                <a:gd name="T22" fmla="*/ 1 w 52"/>
                <a:gd name="T23" fmla="*/ 0 h 73"/>
                <a:gd name="T24" fmla="*/ 0 w 52"/>
                <a:gd name="T25" fmla="*/ 0 h 73"/>
                <a:gd name="T26" fmla="*/ 1 w 52"/>
                <a:gd name="T27" fmla="*/ 0 h 73"/>
                <a:gd name="T28" fmla="*/ 1 w 52"/>
                <a:gd name="T29" fmla="*/ 0 h 73"/>
                <a:gd name="T30" fmla="*/ 1 w 52"/>
                <a:gd name="T31" fmla="*/ 0 h 73"/>
                <a:gd name="T32" fmla="*/ 1 w 52"/>
                <a:gd name="T33" fmla="*/ 0 h 73"/>
                <a:gd name="T34" fmla="*/ 1 w 52"/>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20" y="73"/>
                  </a:moveTo>
                  <a:lnTo>
                    <a:pt x="31" y="73"/>
                  </a:lnTo>
                  <a:lnTo>
                    <a:pt x="34" y="69"/>
                  </a:lnTo>
                  <a:lnTo>
                    <a:pt x="38" y="61"/>
                  </a:lnTo>
                  <a:lnTo>
                    <a:pt x="44" y="50"/>
                  </a:lnTo>
                  <a:lnTo>
                    <a:pt x="50" y="36"/>
                  </a:lnTo>
                  <a:lnTo>
                    <a:pt x="52" y="23"/>
                  </a:lnTo>
                  <a:lnTo>
                    <a:pt x="51" y="12"/>
                  </a:lnTo>
                  <a:lnTo>
                    <a:pt x="43" y="4"/>
                  </a:lnTo>
                  <a:lnTo>
                    <a:pt x="27" y="0"/>
                  </a:lnTo>
                  <a:lnTo>
                    <a:pt x="10" y="4"/>
                  </a:lnTo>
                  <a:lnTo>
                    <a:pt x="1" y="12"/>
                  </a:lnTo>
                  <a:lnTo>
                    <a:pt x="0" y="23"/>
                  </a:lnTo>
                  <a:lnTo>
                    <a:pt x="2" y="36"/>
                  </a:lnTo>
                  <a:lnTo>
                    <a:pt x="7" y="50"/>
                  </a:lnTo>
                  <a:lnTo>
                    <a:pt x="13" y="61"/>
                  </a:lnTo>
                  <a:lnTo>
                    <a:pt x="17" y="69"/>
                  </a:lnTo>
                  <a:lnTo>
                    <a:pt x="20"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3" name="Freeform 178">
              <a:extLst>
                <a:ext uri="{FF2B5EF4-FFF2-40B4-BE49-F238E27FC236}">
                  <a16:creationId xmlns:a16="http://schemas.microsoft.com/office/drawing/2014/main" id="{0B154AAB-949C-4702-AEA9-6944A1C60E1A}"/>
                </a:ext>
              </a:extLst>
            </p:cNvPr>
            <p:cNvSpPr>
              <a:spLocks/>
            </p:cNvSpPr>
            <p:nvPr/>
          </p:nvSpPr>
          <p:spPr bwMode="auto">
            <a:xfrm>
              <a:off x="2664" y="2381"/>
              <a:ext cx="26" cy="36"/>
            </a:xfrm>
            <a:custGeom>
              <a:avLst/>
              <a:gdLst>
                <a:gd name="T0" fmla="*/ 1 w 52"/>
                <a:gd name="T1" fmla="*/ 0 h 73"/>
                <a:gd name="T2" fmla="*/ 1 w 52"/>
                <a:gd name="T3" fmla="*/ 0 h 73"/>
                <a:gd name="T4" fmla="*/ 1 w 52"/>
                <a:gd name="T5" fmla="*/ 0 h 73"/>
                <a:gd name="T6" fmla="*/ 1 w 52"/>
                <a:gd name="T7" fmla="*/ 0 h 73"/>
                <a:gd name="T8" fmla="*/ 1 w 52"/>
                <a:gd name="T9" fmla="*/ 0 h 73"/>
                <a:gd name="T10" fmla="*/ 1 w 52"/>
                <a:gd name="T11" fmla="*/ 0 h 73"/>
                <a:gd name="T12" fmla="*/ 1 w 52"/>
                <a:gd name="T13" fmla="*/ 0 h 73"/>
                <a:gd name="T14" fmla="*/ 1 w 52"/>
                <a:gd name="T15" fmla="*/ 0 h 73"/>
                <a:gd name="T16" fmla="*/ 1 w 52"/>
                <a:gd name="T17" fmla="*/ 0 h 73"/>
                <a:gd name="T18" fmla="*/ 1 w 52"/>
                <a:gd name="T19" fmla="*/ 0 h 73"/>
                <a:gd name="T20" fmla="*/ 1 w 52"/>
                <a:gd name="T21" fmla="*/ 0 h 73"/>
                <a:gd name="T22" fmla="*/ 1 w 52"/>
                <a:gd name="T23" fmla="*/ 0 h 73"/>
                <a:gd name="T24" fmla="*/ 0 w 52"/>
                <a:gd name="T25" fmla="*/ 0 h 73"/>
                <a:gd name="T26" fmla="*/ 1 w 52"/>
                <a:gd name="T27" fmla="*/ 0 h 73"/>
                <a:gd name="T28" fmla="*/ 1 w 52"/>
                <a:gd name="T29" fmla="*/ 0 h 73"/>
                <a:gd name="T30" fmla="*/ 1 w 52"/>
                <a:gd name="T31" fmla="*/ 0 h 73"/>
                <a:gd name="T32" fmla="*/ 1 w 52"/>
                <a:gd name="T33" fmla="*/ 0 h 73"/>
                <a:gd name="T34" fmla="*/ 1 w 52"/>
                <a:gd name="T35" fmla="*/ 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73"/>
                <a:gd name="T56" fmla="*/ 52 w 52"/>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73">
                  <a:moveTo>
                    <a:pt x="20" y="73"/>
                  </a:moveTo>
                  <a:lnTo>
                    <a:pt x="31" y="73"/>
                  </a:lnTo>
                  <a:lnTo>
                    <a:pt x="34" y="69"/>
                  </a:lnTo>
                  <a:lnTo>
                    <a:pt x="38" y="61"/>
                  </a:lnTo>
                  <a:lnTo>
                    <a:pt x="44" y="50"/>
                  </a:lnTo>
                  <a:lnTo>
                    <a:pt x="50" y="36"/>
                  </a:lnTo>
                  <a:lnTo>
                    <a:pt x="52" y="23"/>
                  </a:lnTo>
                  <a:lnTo>
                    <a:pt x="51" y="12"/>
                  </a:lnTo>
                  <a:lnTo>
                    <a:pt x="43" y="4"/>
                  </a:lnTo>
                  <a:lnTo>
                    <a:pt x="27" y="0"/>
                  </a:lnTo>
                  <a:lnTo>
                    <a:pt x="10" y="4"/>
                  </a:lnTo>
                  <a:lnTo>
                    <a:pt x="1" y="12"/>
                  </a:lnTo>
                  <a:lnTo>
                    <a:pt x="0" y="23"/>
                  </a:lnTo>
                  <a:lnTo>
                    <a:pt x="2" y="36"/>
                  </a:lnTo>
                  <a:lnTo>
                    <a:pt x="7" y="50"/>
                  </a:lnTo>
                  <a:lnTo>
                    <a:pt x="13" y="61"/>
                  </a:lnTo>
                  <a:lnTo>
                    <a:pt x="17" y="69"/>
                  </a:lnTo>
                  <a:lnTo>
                    <a:pt x="20" y="7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4" name="Freeform 179">
              <a:extLst>
                <a:ext uri="{FF2B5EF4-FFF2-40B4-BE49-F238E27FC236}">
                  <a16:creationId xmlns:a16="http://schemas.microsoft.com/office/drawing/2014/main" id="{1CD9D0A2-F029-4EEF-A7AE-FAE9303C41E3}"/>
                </a:ext>
              </a:extLst>
            </p:cNvPr>
            <p:cNvSpPr>
              <a:spLocks/>
            </p:cNvSpPr>
            <p:nvPr/>
          </p:nvSpPr>
          <p:spPr bwMode="auto">
            <a:xfrm>
              <a:off x="2635" y="2396"/>
              <a:ext cx="35" cy="28"/>
            </a:xfrm>
            <a:custGeom>
              <a:avLst/>
              <a:gdLst>
                <a:gd name="T0" fmla="*/ 0 w 72"/>
                <a:gd name="T1" fmla="*/ 0 h 58"/>
                <a:gd name="T2" fmla="*/ 0 w 72"/>
                <a:gd name="T3" fmla="*/ 0 h 58"/>
                <a:gd name="T4" fmla="*/ 0 w 72"/>
                <a:gd name="T5" fmla="*/ 0 h 58"/>
                <a:gd name="T6" fmla="*/ 0 w 72"/>
                <a:gd name="T7" fmla="*/ 0 h 58"/>
                <a:gd name="T8" fmla="*/ 0 w 72"/>
                <a:gd name="T9" fmla="*/ 0 h 58"/>
                <a:gd name="T10" fmla="*/ 0 w 72"/>
                <a:gd name="T11" fmla="*/ 0 h 58"/>
                <a:gd name="T12" fmla="*/ 0 w 72"/>
                <a:gd name="T13" fmla="*/ 0 h 58"/>
                <a:gd name="T14" fmla="*/ 0 w 72"/>
                <a:gd name="T15" fmla="*/ 0 h 58"/>
                <a:gd name="T16" fmla="*/ 0 w 72"/>
                <a:gd name="T17" fmla="*/ 0 h 58"/>
                <a:gd name="T18" fmla="*/ 0 w 72"/>
                <a:gd name="T19" fmla="*/ 0 h 58"/>
                <a:gd name="T20" fmla="*/ 0 w 72"/>
                <a:gd name="T21" fmla="*/ 0 h 58"/>
                <a:gd name="T22" fmla="*/ 0 w 72"/>
                <a:gd name="T23" fmla="*/ 0 h 58"/>
                <a:gd name="T24" fmla="*/ 0 w 72"/>
                <a:gd name="T25" fmla="*/ 0 h 58"/>
                <a:gd name="T26" fmla="*/ 0 w 72"/>
                <a:gd name="T27" fmla="*/ 0 h 58"/>
                <a:gd name="T28" fmla="*/ 0 w 72"/>
                <a:gd name="T29" fmla="*/ 0 h 58"/>
                <a:gd name="T30" fmla="*/ 0 w 72"/>
                <a:gd name="T31" fmla="*/ 0 h 58"/>
                <a:gd name="T32" fmla="*/ 0 w 72"/>
                <a:gd name="T33" fmla="*/ 0 h 58"/>
                <a:gd name="T34" fmla="*/ 0 w 72"/>
                <a:gd name="T35" fmla="*/ 0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8"/>
                <a:gd name="T56" fmla="*/ 72 w 72"/>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8">
                  <a:moveTo>
                    <a:pt x="66" y="58"/>
                  </a:moveTo>
                  <a:lnTo>
                    <a:pt x="72" y="47"/>
                  </a:lnTo>
                  <a:lnTo>
                    <a:pt x="71" y="44"/>
                  </a:lnTo>
                  <a:lnTo>
                    <a:pt x="65" y="36"/>
                  </a:lnTo>
                  <a:lnTo>
                    <a:pt x="58" y="24"/>
                  </a:lnTo>
                  <a:lnTo>
                    <a:pt x="50" y="14"/>
                  </a:lnTo>
                  <a:lnTo>
                    <a:pt x="40" y="5"/>
                  </a:lnTo>
                  <a:lnTo>
                    <a:pt x="28" y="0"/>
                  </a:lnTo>
                  <a:lnTo>
                    <a:pt x="16" y="3"/>
                  </a:lnTo>
                  <a:lnTo>
                    <a:pt x="6" y="15"/>
                  </a:lnTo>
                  <a:lnTo>
                    <a:pt x="0" y="31"/>
                  </a:lnTo>
                  <a:lnTo>
                    <a:pt x="4" y="43"/>
                  </a:lnTo>
                  <a:lnTo>
                    <a:pt x="12" y="51"/>
                  </a:lnTo>
                  <a:lnTo>
                    <a:pt x="26" y="56"/>
                  </a:lnTo>
                  <a:lnTo>
                    <a:pt x="40" y="58"/>
                  </a:lnTo>
                  <a:lnTo>
                    <a:pt x="52" y="58"/>
                  </a:lnTo>
                  <a:lnTo>
                    <a:pt x="63" y="58"/>
                  </a:lnTo>
                  <a:lnTo>
                    <a:pt x="66" y="5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 name="Freeform 180">
              <a:extLst>
                <a:ext uri="{FF2B5EF4-FFF2-40B4-BE49-F238E27FC236}">
                  <a16:creationId xmlns:a16="http://schemas.microsoft.com/office/drawing/2014/main" id="{B4D1752A-D87E-43CF-81E6-83386EF84530}"/>
                </a:ext>
              </a:extLst>
            </p:cNvPr>
            <p:cNvSpPr>
              <a:spLocks/>
            </p:cNvSpPr>
            <p:nvPr/>
          </p:nvSpPr>
          <p:spPr bwMode="auto">
            <a:xfrm>
              <a:off x="2635" y="2428"/>
              <a:ext cx="35" cy="29"/>
            </a:xfrm>
            <a:custGeom>
              <a:avLst/>
              <a:gdLst>
                <a:gd name="T0" fmla="*/ 0 w 72"/>
                <a:gd name="T1" fmla="*/ 1 h 56"/>
                <a:gd name="T2" fmla="*/ 0 w 72"/>
                <a:gd name="T3" fmla="*/ 0 h 56"/>
                <a:gd name="T4" fmla="*/ 0 w 72"/>
                <a:gd name="T5" fmla="*/ 0 h 56"/>
                <a:gd name="T6" fmla="*/ 0 w 72"/>
                <a:gd name="T7" fmla="*/ 0 h 56"/>
                <a:gd name="T8" fmla="*/ 0 w 72"/>
                <a:gd name="T9" fmla="*/ 0 h 56"/>
                <a:gd name="T10" fmla="*/ 0 w 72"/>
                <a:gd name="T11" fmla="*/ 1 h 56"/>
                <a:gd name="T12" fmla="*/ 0 w 72"/>
                <a:gd name="T13" fmla="*/ 1 h 56"/>
                <a:gd name="T14" fmla="*/ 0 w 72"/>
                <a:gd name="T15" fmla="*/ 1 h 56"/>
                <a:gd name="T16" fmla="*/ 0 w 72"/>
                <a:gd name="T17" fmla="*/ 1 h 56"/>
                <a:gd name="T18" fmla="*/ 0 w 72"/>
                <a:gd name="T19" fmla="*/ 1 h 56"/>
                <a:gd name="T20" fmla="*/ 0 w 72"/>
                <a:gd name="T21" fmla="*/ 1 h 56"/>
                <a:gd name="T22" fmla="*/ 0 w 72"/>
                <a:gd name="T23" fmla="*/ 1 h 56"/>
                <a:gd name="T24" fmla="*/ 0 w 72"/>
                <a:gd name="T25" fmla="*/ 1 h 56"/>
                <a:gd name="T26" fmla="*/ 0 w 72"/>
                <a:gd name="T27" fmla="*/ 1 h 56"/>
                <a:gd name="T28" fmla="*/ 0 w 72"/>
                <a:gd name="T29" fmla="*/ 1 h 56"/>
                <a:gd name="T30" fmla="*/ 0 w 72"/>
                <a:gd name="T31" fmla="*/ 1 h 56"/>
                <a:gd name="T32" fmla="*/ 0 w 72"/>
                <a:gd name="T33" fmla="*/ 1 h 56"/>
                <a:gd name="T34" fmla="*/ 0 w 72"/>
                <a:gd name="T35" fmla="*/ 1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6"/>
                <a:gd name="T56" fmla="*/ 72 w 72"/>
                <a:gd name="T57" fmla="*/ 56 h 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6">
                  <a:moveTo>
                    <a:pt x="72" y="10"/>
                  </a:moveTo>
                  <a:lnTo>
                    <a:pt x="66" y="0"/>
                  </a:lnTo>
                  <a:lnTo>
                    <a:pt x="63" y="0"/>
                  </a:lnTo>
                  <a:lnTo>
                    <a:pt x="53" y="0"/>
                  </a:lnTo>
                  <a:lnTo>
                    <a:pt x="40" y="0"/>
                  </a:lnTo>
                  <a:lnTo>
                    <a:pt x="26" y="2"/>
                  </a:lnTo>
                  <a:lnTo>
                    <a:pt x="13" y="7"/>
                  </a:lnTo>
                  <a:lnTo>
                    <a:pt x="4" y="14"/>
                  </a:lnTo>
                  <a:lnTo>
                    <a:pt x="0" y="25"/>
                  </a:lnTo>
                  <a:lnTo>
                    <a:pt x="6" y="40"/>
                  </a:lnTo>
                  <a:lnTo>
                    <a:pt x="16" y="53"/>
                  </a:lnTo>
                  <a:lnTo>
                    <a:pt x="28" y="56"/>
                  </a:lnTo>
                  <a:lnTo>
                    <a:pt x="40" y="53"/>
                  </a:lnTo>
                  <a:lnTo>
                    <a:pt x="50" y="44"/>
                  </a:lnTo>
                  <a:lnTo>
                    <a:pt x="58" y="33"/>
                  </a:lnTo>
                  <a:lnTo>
                    <a:pt x="65" y="22"/>
                  </a:lnTo>
                  <a:lnTo>
                    <a:pt x="71" y="14"/>
                  </a:lnTo>
                  <a:lnTo>
                    <a:pt x="72" y="1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6" name="Freeform 181">
              <a:extLst>
                <a:ext uri="{FF2B5EF4-FFF2-40B4-BE49-F238E27FC236}">
                  <a16:creationId xmlns:a16="http://schemas.microsoft.com/office/drawing/2014/main" id="{9614A218-26F1-40D9-B20B-6A2972585598}"/>
                </a:ext>
              </a:extLst>
            </p:cNvPr>
            <p:cNvSpPr>
              <a:spLocks/>
            </p:cNvSpPr>
            <p:nvPr/>
          </p:nvSpPr>
          <p:spPr bwMode="auto">
            <a:xfrm>
              <a:off x="2664" y="2435"/>
              <a:ext cx="27" cy="37"/>
            </a:xfrm>
            <a:custGeom>
              <a:avLst/>
              <a:gdLst>
                <a:gd name="T0" fmla="*/ 1 w 53"/>
                <a:gd name="T1" fmla="*/ 0 h 72"/>
                <a:gd name="T2" fmla="*/ 1 w 53"/>
                <a:gd name="T3" fmla="*/ 0 h 72"/>
                <a:gd name="T4" fmla="*/ 1 w 53"/>
                <a:gd name="T5" fmla="*/ 1 h 72"/>
                <a:gd name="T6" fmla="*/ 1 w 53"/>
                <a:gd name="T7" fmla="*/ 1 h 72"/>
                <a:gd name="T8" fmla="*/ 1 w 53"/>
                <a:gd name="T9" fmla="*/ 1 h 72"/>
                <a:gd name="T10" fmla="*/ 1 w 53"/>
                <a:gd name="T11" fmla="*/ 1 h 72"/>
                <a:gd name="T12" fmla="*/ 0 w 53"/>
                <a:gd name="T13" fmla="*/ 1 h 72"/>
                <a:gd name="T14" fmla="*/ 1 w 53"/>
                <a:gd name="T15" fmla="*/ 1 h 72"/>
                <a:gd name="T16" fmla="*/ 1 w 53"/>
                <a:gd name="T17" fmla="*/ 1 h 72"/>
                <a:gd name="T18" fmla="*/ 1 w 53"/>
                <a:gd name="T19" fmla="*/ 1 h 72"/>
                <a:gd name="T20" fmla="*/ 1 w 53"/>
                <a:gd name="T21" fmla="*/ 1 h 72"/>
                <a:gd name="T22" fmla="*/ 1 w 53"/>
                <a:gd name="T23" fmla="*/ 1 h 72"/>
                <a:gd name="T24" fmla="*/ 1 w 53"/>
                <a:gd name="T25" fmla="*/ 1 h 72"/>
                <a:gd name="T26" fmla="*/ 1 w 53"/>
                <a:gd name="T27" fmla="*/ 1 h 72"/>
                <a:gd name="T28" fmla="*/ 1 w 53"/>
                <a:gd name="T29" fmla="*/ 1 h 72"/>
                <a:gd name="T30" fmla="*/ 1 w 53"/>
                <a:gd name="T31" fmla="*/ 1 h 72"/>
                <a:gd name="T32" fmla="*/ 1 w 53"/>
                <a:gd name="T33" fmla="*/ 1 h 72"/>
                <a:gd name="T34" fmla="*/ 1 w 53"/>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72"/>
                <a:gd name="T56" fmla="*/ 53 w 53"/>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72">
                  <a:moveTo>
                    <a:pt x="32" y="0"/>
                  </a:moveTo>
                  <a:lnTo>
                    <a:pt x="21" y="0"/>
                  </a:lnTo>
                  <a:lnTo>
                    <a:pt x="19" y="3"/>
                  </a:lnTo>
                  <a:lnTo>
                    <a:pt x="14" y="11"/>
                  </a:lnTo>
                  <a:lnTo>
                    <a:pt x="8" y="23"/>
                  </a:lnTo>
                  <a:lnTo>
                    <a:pt x="2" y="35"/>
                  </a:lnTo>
                  <a:lnTo>
                    <a:pt x="0" y="49"/>
                  </a:lnTo>
                  <a:lnTo>
                    <a:pt x="2" y="61"/>
                  </a:lnTo>
                  <a:lnTo>
                    <a:pt x="10" y="69"/>
                  </a:lnTo>
                  <a:lnTo>
                    <a:pt x="27" y="72"/>
                  </a:lnTo>
                  <a:lnTo>
                    <a:pt x="43" y="69"/>
                  </a:lnTo>
                  <a:lnTo>
                    <a:pt x="51" y="61"/>
                  </a:lnTo>
                  <a:lnTo>
                    <a:pt x="53" y="49"/>
                  </a:lnTo>
                  <a:lnTo>
                    <a:pt x="51" y="35"/>
                  </a:lnTo>
                  <a:lnTo>
                    <a:pt x="45" y="23"/>
                  </a:lnTo>
                  <a:lnTo>
                    <a:pt x="39" y="11"/>
                  </a:lnTo>
                  <a:lnTo>
                    <a:pt x="35" y="3"/>
                  </a:lnTo>
                  <a:lnTo>
                    <a:pt x="32"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7" name="Freeform 182">
              <a:extLst>
                <a:ext uri="{FF2B5EF4-FFF2-40B4-BE49-F238E27FC236}">
                  <a16:creationId xmlns:a16="http://schemas.microsoft.com/office/drawing/2014/main" id="{D1F7B88A-3422-4258-911A-F932985B120B}"/>
                </a:ext>
              </a:extLst>
            </p:cNvPr>
            <p:cNvSpPr>
              <a:spLocks/>
            </p:cNvSpPr>
            <p:nvPr/>
          </p:nvSpPr>
          <p:spPr bwMode="auto">
            <a:xfrm>
              <a:off x="2684" y="2428"/>
              <a:ext cx="35" cy="29"/>
            </a:xfrm>
            <a:custGeom>
              <a:avLst/>
              <a:gdLst>
                <a:gd name="T0" fmla="*/ 0 w 72"/>
                <a:gd name="T1" fmla="*/ 0 h 57"/>
                <a:gd name="T2" fmla="*/ 0 w 72"/>
                <a:gd name="T3" fmla="*/ 1 h 57"/>
                <a:gd name="T4" fmla="*/ 0 w 72"/>
                <a:gd name="T5" fmla="*/ 1 h 57"/>
                <a:gd name="T6" fmla="*/ 0 w 72"/>
                <a:gd name="T7" fmla="*/ 1 h 57"/>
                <a:gd name="T8" fmla="*/ 0 w 72"/>
                <a:gd name="T9" fmla="*/ 1 h 57"/>
                <a:gd name="T10" fmla="*/ 0 w 72"/>
                <a:gd name="T11" fmla="*/ 1 h 57"/>
                <a:gd name="T12" fmla="*/ 0 w 72"/>
                <a:gd name="T13" fmla="*/ 1 h 57"/>
                <a:gd name="T14" fmla="*/ 0 w 72"/>
                <a:gd name="T15" fmla="*/ 1 h 57"/>
                <a:gd name="T16" fmla="*/ 0 w 72"/>
                <a:gd name="T17" fmla="*/ 1 h 57"/>
                <a:gd name="T18" fmla="*/ 0 w 72"/>
                <a:gd name="T19" fmla="*/ 1 h 57"/>
                <a:gd name="T20" fmla="*/ 0 w 72"/>
                <a:gd name="T21" fmla="*/ 1 h 57"/>
                <a:gd name="T22" fmla="*/ 0 w 72"/>
                <a:gd name="T23" fmla="*/ 1 h 57"/>
                <a:gd name="T24" fmla="*/ 0 w 72"/>
                <a:gd name="T25" fmla="*/ 1 h 57"/>
                <a:gd name="T26" fmla="*/ 0 w 72"/>
                <a:gd name="T27" fmla="*/ 1 h 57"/>
                <a:gd name="T28" fmla="*/ 0 w 72"/>
                <a:gd name="T29" fmla="*/ 0 h 57"/>
                <a:gd name="T30" fmla="*/ 0 w 72"/>
                <a:gd name="T31" fmla="*/ 0 h 57"/>
                <a:gd name="T32" fmla="*/ 0 w 72"/>
                <a:gd name="T33" fmla="*/ 0 h 57"/>
                <a:gd name="T34" fmla="*/ 0 w 72"/>
                <a:gd name="T35" fmla="*/ 0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7"/>
                <a:gd name="T56" fmla="*/ 72 w 72"/>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7">
                  <a:moveTo>
                    <a:pt x="6" y="0"/>
                  </a:moveTo>
                  <a:lnTo>
                    <a:pt x="0" y="10"/>
                  </a:lnTo>
                  <a:lnTo>
                    <a:pt x="1" y="14"/>
                  </a:lnTo>
                  <a:lnTo>
                    <a:pt x="7" y="22"/>
                  </a:lnTo>
                  <a:lnTo>
                    <a:pt x="14" y="33"/>
                  </a:lnTo>
                  <a:lnTo>
                    <a:pt x="23" y="43"/>
                  </a:lnTo>
                  <a:lnTo>
                    <a:pt x="33" y="53"/>
                  </a:lnTo>
                  <a:lnTo>
                    <a:pt x="44" y="57"/>
                  </a:lnTo>
                  <a:lnTo>
                    <a:pt x="56" y="55"/>
                  </a:lnTo>
                  <a:lnTo>
                    <a:pt x="66" y="42"/>
                  </a:lnTo>
                  <a:lnTo>
                    <a:pt x="72" y="26"/>
                  </a:lnTo>
                  <a:lnTo>
                    <a:pt x="68" y="15"/>
                  </a:lnTo>
                  <a:lnTo>
                    <a:pt x="60" y="7"/>
                  </a:lnTo>
                  <a:lnTo>
                    <a:pt x="46" y="2"/>
                  </a:lnTo>
                  <a:lnTo>
                    <a:pt x="33" y="0"/>
                  </a:lnTo>
                  <a:lnTo>
                    <a:pt x="20" y="0"/>
                  </a:lnTo>
                  <a:lnTo>
                    <a:pt x="9" y="0"/>
                  </a:lnTo>
                  <a:lnTo>
                    <a:pt x="6"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8" name="Freeform 183">
              <a:extLst>
                <a:ext uri="{FF2B5EF4-FFF2-40B4-BE49-F238E27FC236}">
                  <a16:creationId xmlns:a16="http://schemas.microsoft.com/office/drawing/2014/main" id="{7FAC357A-8A16-4D53-85F8-76D159D93BEA}"/>
                </a:ext>
              </a:extLst>
            </p:cNvPr>
            <p:cNvSpPr>
              <a:spLocks/>
            </p:cNvSpPr>
            <p:nvPr/>
          </p:nvSpPr>
          <p:spPr bwMode="auto">
            <a:xfrm>
              <a:off x="2684" y="2395"/>
              <a:ext cx="35" cy="29"/>
            </a:xfrm>
            <a:custGeom>
              <a:avLst/>
              <a:gdLst>
                <a:gd name="T0" fmla="*/ 0 w 72"/>
                <a:gd name="T1" fmla="*/ 1 h 58"/>
                <a:gd name="T2" fmla="*/ 0 w 72"/>
                <a:gd name="T3" fmla="*/ 1 h 58"/>
                <a:gd name="T4" fmla="*/ 0 w 72"/>
                <a:gd name="T5" fmla="*/ 1 h 58"/>
                <a:gd name="T6" fmla="*/ 0 w 72"/>
                <a:gd name="T7" fmla="*/ 1 h 58"/>
                <a:gd name="T8" fmla="*/ 0 w 72"/>
                <a:gd name="T9" fmla="*/ 1 h 58"/>
                <a:gd name="T10" fmla="*/ 0 w 72"/>
                <a:gd name="T11" fmla="*/ 1 h 58"/>
                <a:gd name="T12" fmla="*/ 0 w 72"/>
                <a:gd name="T13" fmla="*/ 1 h 58"/>
                <a:gd name="T14" fmla="*/ 0 w 72"/>
                <a:gd name="T15" fmla="*/ 1 h 58"/>
                <a:gd name="T16" fmla="*/ 0 w 72"/>
                <a:gd name="T17" fmla="*/ 1 h 58"/>
                <a:gd name="T18" fmla="*/ 0 w 72"/>
                <a:gd name="T19" fmla="*/ 1 h 58"/>
                <a:gd name="T20" fmla="*/ 0 w 72"/>
                <a:gd name="T21" fmla="*/ 1 h 58"/>
                <a:gd name="T22" fmla="*/ 0 w 72"/>
                <a:gd name="T23" fmla="*/ 0 h 58"/>
                <a:gd name="T24" fmla="*/ 0 w 72"/>
                <a:gd name="T25" fmla="*/ 1 h 58"/>
                <a:gd name="T26" fmla="*/ 0 w 72"/>
                <a:gd name="T27" fmla="*/ 1 h 58"/>
                <a:gd name="T28" fmla="*/ 0 w 72"/>
                <a:gd name="T29" fmla="*/ 1 h 58"/>
                <a:gd name="T30" fmla="*/ 0 w 72"/>
                <a:gd name="T31" fmla="*/ 1 h 58"/>
                <a:gd name="T32" fmla="*/ 0 w 72"/>
                <a:gd name="T33" fmla="*/ 1 h 58"/>
                <a:gd name="T34" fmla="*/ 0 w 72"/>
                <a:gd name="T35" fmla="*/ 1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58"/>
                <a:gd name="T56" fmla="*/ 72 w 72"/>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58">
                  <a:moveTo>
                    <a:pt x="0" y="47"/>
                  </a:moveTo>
                  <a:lnTo>
                    <a:pt x="6" y="58"/>
                  </a:lnTo>
                  <a:lnTo>
                    <a:pt x="9" y="58"/>
                  </a:lnTo>
                  <a:lnTo>
                    <a:pt x="20" y="58"/>
                  </a:lnTo>
                  <a:lnTo>
                    <a:pt x="33" y="58"/>
                  </a:lnTo>
                  <a:lnTo>
                    <a:pt x="46" y="55"/>
                  </a:lnTo>
                  <a:lnTo>
                    <a:pt x="59" y="51"/>
                  </a:lnTo>
                  <a:lnTo>
                    <a:pt x="68" y="43"/>
                  </a:lnTo>
                  <a:lnTo>
                    <a:pt x="72" y="32"/>
                  </a:lnTo>
                  <a:lnTo>
                    <a:pt x="66" y="16"/>
                  </a:lnTo>
                  <a:lnTo>
                    <a:pt x="56" y="4"/>
                  </a:lnTo>
                  <a:lnTo>
                    <a:pt x="44" y="0"/>
                  </a:lnTo>
                  <a:lnTo>
                    <a:pt x="33" y="5"/>
                  </a:lnTo>
                  <a:lnTo>
                    <a:pt x="23" y="14"/>
                  </a:lnTo>
                  <a:lnTo>
                    <a:pt x="14" y="24"/>
                  </a:lnTo>
                  <a:lnTo>
                    <a:pt x="7" y="36"/>
                  </a:lnTo>
                  <a:lnTo>
                    <a:pt x="1" y="44"/>
                  </a:lnTo>
                  <a:lnTo>
                    <a:pt x="0" y="47"/>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 name="Freeform 184">
              <a:extLst>
                <a:ext uri="{FF2B5EF4-FFF2-40B4-BE49-F238E27FC236}">
                  <a16:creationId xmlns:a16="http://schemas.microsoft.com/office/drawing/2014/main" id="{4CA9B356-E85C-4C7A-957E-11379CA61CE2}"/>
                </a:ext>
              </a:extLst>
            </p:cNvPr>
            <p:cNvSpPr>
              <a:spLocks/>
            </p:cNvSpPr>
            <p:nvPr/>
          </p:nvSpPr>
          <p:spPr bwMode="auto">
            <a:xfrm>
              <a:off x="2471" y="1815"/>
              <a:ext cx="72" cy="84"/>
            </a:xfrm>
            <a:custGeom>
              <a:avLst/>
              <a:gdLst>
                <a:gd name="T0" fmla="*/ 1 w 144"/>
                <a:gd name="T1" fmla="*/ 0 h 167"/>
                <a:gd name="T2" fmla="*/ 1 w 144"/>
                <a:gd name="T3" fmla="*/ 1 h 167"/>
                <a:gd name="T4" fmla="*/ 1 w 144"/>
                <a:gd name="T5" fmla="*/ 1 h 167"/>
                <a:gd name="T6" fmla="*/ 1 w 144"/>
                <a:gd name="T7" fmla="*/ 1 h 167"/>
                <a:gd name="T8" fmla="*/ 1 w 144"/>
                <a:gd name="T9" fmla="*/ 1 h 167"/>
                <a:gd name="T10" fmla="*/ 1 w 144"/>
                <a:gd name="T11" fmla="*/ 1 h 167"/>
                <a:gd name="T12" fmla="*/ 1 w 144"/>
                <a:gd name="T13" fmla="*/ 1 h 167"/>
                <a:gd name="T14" fmla="*/ 1 w 144"/>
                <a:gd name="T15" fmla="*/ 1 h 167"/>
                <a:gd name="T16" fmla="*/ 1 w 144"/>
                <a:gd name="T17" fmla="*/ 1 h 167"/>
                <a:gd name="T18" fmla="*/ 1 w 144"/>
                <a:gd name="T19" fmla="*/ 1 h 167"/>
                <a:gd name="T20" fmla="*/ 1 w 144"/>
                <a:gd name="T21" fmla="*/ 1 h 167"/>
                <a:gd name="T22" fmla="*/ 0 w 144"/>
                <a:gd name="T23" fmla="*/ 1 h 167"/>
                <a:gd name="T24" fmla="*/ 1 w 144"/>
                <a:gd name="T25" fmla="*/ 1 h 167"/>
                <a:gd name="T26" fmla="*/ 1 w 144"/>
                <a:gd name="T27" fmla="*/ 1 h 167"/>
                <a:gd name="T28" fmla="*/ 1 w 144"/>
                <a:gd name="T29" fmla="*/ 1 h 167"/>
                <a:gd name="T30" fmla="*/ 1 w 144"/>
                <a:gd name="T31" fmla="*/ 1 h 167"/>
                <a:gd name="T32" fmla="*/ 1 w 144"/>
                <a:gd name="T33" fmla="*/ 1 h 167"/>
                <a:gd name="T34" fmla="*/ 1 w 144"/>
                <a:gd name="T35" fmla="*/ 1 h 167"/>
                <a:gd name="T36" fmla="*/ 1 w 144"/>
                <a:gd name="T37" fmla="*/ 1 h 167"/>
                <a:gd name="T38" fmla="*/ 1 w 144"/>
                <a:gd name="T39" fmla="*/ 1 h 167"/>
                <a:gd name="T40" fmla="*/ 1 w 144"/>
                <a:gd name="T41" fmla="*/ 1 h 167"/>
                <a:gd name="T42" fmla="*/ 1 w 144"/>
                <a:gd name="T43" fmla="*/ 1 h 167"/>
                <a:gd name="T44" fmla="*/ 1 w 144"/>
                <a:gd name="T45" fmla="*/ 1 h 167"/>
                <a:gd name="T46" fmla="*/ 1 w 144"/>
                <a:gd name="T47" fmla="*/ 1 h 167"/>
                <a:gd name="T48" fmla="*/ 1 w 144"/>
                <a:gd name="T49" fmla="*/ 0 h 1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4"/>
                <a:gd name="T76" fmla="*/ 0 h 167"/>
                <a:gd name="T77" fmla="*/ 144 w 144"/>
                <a:gd name="T78" fmla="*/ 167 h 1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4" h="167">
                  <a:moveTo>
                    <a:pt x="144" y="0"/>
                  </a:moveTo>
                  <a:lnTo>
                    <a:pt x="143" y="28"/>
                  </a:lnTo>
                  <a:lnTo>
                    <a:pt x="138" y="57"/>
                  </a:lnTo>
                  <a:lnTo>
                    <a:pt x="129" y="84"/>
                  </a:lnTo>
                  <a:lnTo>
                    <a:pt x="116" y="111"/>
                  </a:lnTo>
                  <a:lnTo>
                    <a:pt x="100" y="135"/>
                  </a:lnTo>
                  <a:lnTo>
                    <a:pt x="82" y="152"/>
                  </a:lnTo>
                  <a:lnTo>
                    <a:pt x="60" y="164"/>
                  </a:lnTo>
                  <a:lnTo>
                    <a:pt x="36" y="167"/>
                  </a:lnTo>
                  <a:lnTo>
                    <a:pt x="16" y="163"/>
                  </a:lnTo>
                  <a:lnTo>
                    <a:pt x="5" y="152"/>
                  </a:lnTo>
                  <a:lnTo>
                    <a:pt x="0" y="140"/>
                  </a:lnTo>
                  <a:lnTo>
                    <a:pt x="2" y="123"/>
                  </a:lnTo>
                  <a:lnTo>
                    <a:pt x="12" y="109"/>
                  </a:lnTo>
                  <a:lnTo>
                    <a:pt x="24" y="96"/>
                  </a:lnTo>
                  <a:lnTo>
                    <a:pt x="42" y="85"/>
                  </a:lnTo>
                  <a:lnTo>
                    <a:pt x="62" y="82"/>
                  </a:lnTo>
                  <a:lnTo>
                    <a:pt x="80" y="79"/>
                  </a:lnTo>
                  <a:lnTo>
                    <a:pt x="95" y="69"/>
                  </a:lnTo>
                  <a:lnTo>
                    <a:pt x="108" y="57"/>
                  </a:lnTo>
                  <a:lnTo>
                    <a:pt x="121" y="41"/>
                  </a:lnTo>
                  <a:lnTo>
                    <a:pt x="130" y="26"/>
                  </a:lnTo>
                  <a:lnTo>
                    <a:pt x="138" y="13"/>
                  </a:lnTo>
                  <a:lnTo>
                    <a:pt x="143" y="4"/>
                  </a:lnTo>
                  <a:lnTo>
                    <a:pt x="144"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0" name="Freeform 185">
              <a:extLst>
                <a:ext uri="{FF2B5EF4-FFF2-40B4-BE49-F238E27FC236}">
                  <a16:creationId xmlns:a16="http://schemas.microsoft.com/office/drawing/2014/main" id="{F142263A-0F6F-4A16-BBA4-8CF434AE0A58}"/>
                </a:ext>
              </a:extLst>
            </p:cNvPr>
            <p:cNvSpPr>
              <a:spLocks/>
            </p:cNvSpPr>
            <p:nvPr/>
          </p:nvSpPr>
          <p:spPr bwMode="auto">
            <a:xfrm>
              <a:off x="2436" y="1811"/>
              <a:ext cx="102" cy="40"/>
            </a:xfrm>
            <a:custGeom>
              <a:avLst/>
              <a:gdLst>
                <a:gd name="T0" fmla="*/ 1 w 204"/>
                <a:gd name="T1" fmla="*/ 0 h 82"/>
                <a:gd name="T2" fmla="*/ 1 w 204"/>
                <a:gd name="T3" fmla="*/ 0 h 82"/>
                <a:gd name="T4" fmla="*/ 1 w 204"/>
                <a:gd name="T5" fmla="*/ 0 h 82"/>
                <a:gd name="T6" fmla="*/ 1 w 204"/>
                <a:gd name="T7" fmla="*/ 0 h 82"/>
                <a:gd name="T8" fmla="*/ 1 w 204"/>
                <a:gd name="T9" fmla="*/ 0 h 82"/>
                <a:gd name="T10" fmla="*/ 1 w 204"/>
                <a:gd name="T11" fmla="*/ 0 h 82"/>
                <a:gd name="T12" fmla="*/ 1 w 204"/>
                <a:gd name="T13" fmla="*/ 0 h 82"/>
                <a:gd name="T14" fmla="*/ 1 w 204"/>
                <a:gd name="T15" fmla="*/ 0 h 82"/>
                <a:gd name="T16" fmla="*/ 1 w 204"/>
                <a:gd name="T17" fmla="*/ 0 h 82"/>
                <a:gd name="T18" fmla="*/ 1 w 204"/>
                <a:gd name="T19" fmla="*/ 0 h 82"/>
                <a:gd name="T20" fmla="*/ 1 w 204"/>
                <a:gd name="T21" fmla="*/ 0 h 82"/>
                <a:gd name="T22" fmla="*/ 1 w 204"/>
                <a:gd name="T23" fmla="*/ 0 h 82"/>
                <a:gd name="T24" fmla="*/ 1 w 204"/>
                <a:gd name="T25" fmla="*/ 0 h 82"/>
                <a:gd name="T26" fmla="*/ 1 w 204"/>
                <a:gd name="T27" fmla="*/ 0 h 82"/>
                <a:gd name="T28" fmla="*/ 1 w 204"/>
                <a:gd name="T29" fmla="*/ 0 h 82"/>
                <a:gd name="T30" fmla="*/ 1 w 204"/>
                <a:gd name="T31" fmla="*/ 0 h 82"/>
                <a:gd name="T32" fmla="*/ 1 w 204"/>
                <a:gd name="T33" fmla="*/ 0 h 82"/>
                <a:gd name="T34" fmla="*/ 1 w 204"/>
                <a:gd name="T35" fmla="*/ 0 h 82"/>
                <a:gd name="T36" fmla="*/ 0 w 204"/>
                <a:gd name="T37" fmla="*/ 0 h 82"/>
                <a:gd name="T38" fmla="*/ 1 w 204"/>
                <a:gd name="T39" fmla="*/ 0 h 82"/>
                <a:gd name="T40" fmla="*/ 1 w 204"/>
                <a:gd name="T41" fmla="*/ 0 h 82"/>
                <a:gd name="T42" fmla="*/ 1 w 204"/>
                <a:gd name="T43" fmla="*/ 0 h 82"/>
                <a:gd name="T44" fmla="*/ 1 w 204"/>
                <a:gd name="T45" fmla="*/ 0 h 82"/>
                <a:gd name="T46" fmla="*/ 1 w 204"/>
                <a:gd name="T47" fmla="*/ 0 h 82"/>
                <a:gd name="T48" fmla="*/ 1 w 204"/>
                <a:gd name="T49" fmla="*/ 0 h 82"/>
                <a:gd name="T50" fmla="*/ 1 w 204"/>
                <a:gd name="T51" fmla="*/ 0 h 82"/>
                <a:gd name="T52" fmla="*/ 1 w 204"/>
                <a:gd name="T53" fmla="*/ 0 h 82"/>
                <a:gd name="T54" fmla="*/ 1 w 204"/>
                <a:gd name="T55" fmla="*/ 0 h 82"/>
                <a:gd name="T56" fmla="*/ 1 w 204"/>
                <a:gd name="T57" fmla="*/ 0 h 82"/>
                <a:gd name="T58" fmla="*/ 1 w 204"/>
                <a:gd name="T59" fmla="*/ 0 h 82"/>
                <a:gd name="T60" fmla="*/ 1 w 204"/>
                <a:gd name="T61" fmla="*/ 0 h 82"/>
                <a:gd name="T62" fmla="*/ 1 w 204"/>
                <a:gd name="T63" fmla="*/ 0 h 82"/>
                <a:gd name="T64" fmla="*/ 1 w 204"/>
                <a:gd name="T65" fmla="*/ 0 h 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4"/>
                <a:gd name="T100" fmla="*/ 0 h 82"/>
                <a:gd name="T101" fmla="*/ 204 w 204"/>
                <a:gd name="T102" fmla="*/ 82 h 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4" h="82">
                  <a:moveTo>
                    <a:pt x="204" y="0"/>
                  </a:moveTo>
                  <a:lnTo>
                    <a:pt x="196" y="10"/>
                  </a:lnTo>
                  <a:lnTo>
                    <a:pt x="187" y="21"/>
                  </a:lnTo>
                  <a:lnTo>
                    <a:pt x="175" y="31"/>
                  </a:lnTo>
                  <a:lnTo>
                    <a:pt x="165" y="40"/>
                  </a:lnTo>
                  <a:lnTo>
                    <a:pt x="152" y="50"/>
                  </a:lnTo>
                  <a:lnTo>
                    <a:pt x="139" y="58"/>
                  </a:lnTo>
                  <a:lnTo>
                    <a:pt x="127" y="65"/>
                  </a:lnTo>
                  <a:lnTo>
                    <a:pt x="114" y="70"/>
                  </a:lnTo>
                  <a:lnTo>
                    <a:pt x="100" y="76"/>
                  </a:lnTo>
                  <a:lnTo>
                    <a:pt x="88" y="80"/>
                  </a:lnTo>
                  <a:lnTo>
                    <a:pt x="74" y="81"/>
                  </a:lnTo>
                  <a:lnTo>
                    <a:pt x="61" y="82"/>
                  </a:lnTo>
                  <a:lnTo>
                    <a:pt x="48" y="81"/>
                  </a:lnTo>
                  <a:lnTo>
                    <a:pt x="37" y="77"/>
                  </a:lnTo>
                  <a:lnTo>
                    <a:pt x="25" y="71"/>
                  </a:lnTo>
                  <a:lnTo>
                    <a:pt x="15" y="65"/>
                  </a:lnTo>
                  <a:lnTo>
                    <a:pt x="2" y="48"/>
                  </a:lnTo>
                  <a:lnTo>
                    <a:pt x="0" y="33"/>
                  </a:lnTo>
                  <a:lnTo>
                    <a:pt x="6" y="21"/>
                  </a:lnTo>
                  <a:lnTo>
                    <a:pt x="17" y="10"/>
                  </a:lnTo>
                  <a:lnTo>
                    <a:pt x="33" y="3"/>
                  </a:lnTo>
                  <a:lnTo>
                    <a:pt x="52" y="1"/>
                  </a:lnTo>
                  <a:lnTo>
                    <a:pt x="71" y="5"/>
                  </a:lnTo>
                  <a:lnTo>
                    <a:pt x="90" y="15"/>
                  </a:lnTo>
                  <a:lnTo>
                    <a:pt x="105" y="22"/>
                  </a:lnTo>
                  <a:lnTo>
                    <a:pt x="123" y="24"/>
                  </a:lnTo>
                  <a:lnTo>
                    <a:pt x="142" y="22"/>
                  </a:lnTo>
                  <a:lnTo>
                    <a:pt x="160" y="17"/>
                  </a:lnTo>
                  <a:lnTo>
                    <a:pt x="177" y="12"/>
                  </a:lnTo>
                  <a:lnTo>
                    <a:pt x="191" y="6"/>
                  </a:lnTo>
                  <a:lnTo>
                    <a:pt x="200" y="2"/>
                  </a:lnTo>
                  <a:lnTo>
                    <a:pt x="204"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1" name="Freeform 186">
              <a:extLst>
                <a:ext uri="{FF2B5EF4-FFF2-40B4-BE49-F238E27FC236}">
                  <a16:creationId xmlns:a16="http://schemas.microsoft.com/office/drawing/2014/main" id="{F4703DC0-9D0E-4AD9-8C06-2406C33A2933}"/>
                </a:ext>
              </a:extLst>
            </p:cNvPr>
            <p:cNvSpPr>
              <a:spLocks/>
            </p:cNvSpPr>
            <p:nvPr/>
          </p:nvSpPr>
          <p:spPr bwMode="auto">
            <a:xfrm>
              <a:off x="2534" y="1815"/>
              <a:ext cx="42" cy="104"/>
            </a:xfrm>
            <a:custGeom>
              <a:avLst/>
              <a:gdLst>
                <a:gd name="T0" fmla="*/ 1 w 84"/>
                <a:gd name="T1" fmla="*/ 0 h 208"/>
                <a:gd name="T2" fmla="*/ 1 w 84"/>
                <a:gd name="T3" fmla="*/ 1 h 208"/>
                <a:gd name="T4" fmla="*/ 1 w 84"/>
                <a:gd name="T5" fmla="*/ 1 h 208"/>
                <a:gd name="T6" fmla="*/ 1 w 84"/>
                <a:gd name="T7" fmla="*/ 1 h 208"/>
                <a:gd name="T8" fmla="*/ 1 w 84"/>
                <a:gd name="T9" fmla="*/ 1 h 208"/>
                <a:gd name="T10" fmla="*/ 1 w 84"/>
                <a:gd name="T11" fmla="*/ 1 h 208"/>
                <a:gd name="T12" fmla="*/ 1 w 84"/>
                <a:gd name="T13" fmla="*/ 1 h 208"/>
                <a:gd name="T14" fmla="*/ 1 w 84"/>
                <a:gd name="T15" fmla="*/ 1 h 208"/>
                <a:gd name="T16" fmla="*/ 1 w 84"/>
                <a:gd name="T17" fmla="*/ 1 h 208"/>
                <a:gd name="T18" fmla="*/ 1 w 84"/>
                <a:gd name="T19" fmla="*/ 1 h 208"/>
                <a:gd name="T20" fmla="*/ 1 w 84"/>
                <a:gd name="T21" fmla="*/ 1 h 208"/>
                <a:gd name="T22" fmla="*/ 1 w 84"/>
                <a:gd name="T23" fmla="*/ 1 h 208"/>
                <a:gd name="T24" fmla="*/ 1 w 84"/>
                <a:gd name="T25" fmla="*/ 1 h 208"/>
                <a:gd name="T26" fmla="*/ 0 w 84"/>
                <a:gd name="T27" fmla="*/ 1 h 208"/>
                <a:gd name="T28" fmla="*/ 1 w 84"/>
                <a:gd name="T29" fmla="*/ 1 h 208"/>
                <a:gd name="T30" fmla="*/ 1 w 84"/>
                <a:gd name="T31" fmla="*/ 1 h 208"/>
                <a:gd name="T32" fmla="*/ 1 w 84"/>
                <a:gd name="T33" fmla="*/ 1 h 208"/>
                <a:gd name="T34" fmla="*/ 1 w 84"/>
                <a:gd name="T35" fmla="*/ 1 h 208"/>
                <a:gd name="T36" fmla="*/ 1 w 84"/>
                <a:gd name="T37" fmla="*/ 1 h 208"/>
                <a:gd name="T38" fmla="*/ 1 w 84"/>
                <a:gd name="T39" fmla="*/ 1 h 208"/>
                <a:gd name="T40" fmla="*/ 1 w 84"/>
                <a:gd name="T41" fmla="*/ 0 h 2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208"/>
                <a:gd name="T65" fmla="*/ 84 w 84"/>
                <a:gd name="T66" fmla="*/ 208 h 2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208">
                  <a:moveTo>
                    <a:pt x="24" y="0"/>
                  </a:moveTo>
                  <a:lnTo>
                    <a:pt x="42" y="21"/>
                  </a:lnTo>
                  <a:lnTo>
                    <a:pt x="59" y="45"/>
                  </a:lnTo>
                  <a:lnTo>
                    <a:pt x="71" y="73"/>
                  </a:lnTo>
                  <a:lnTo>
                    <a:pt x="79" y="100"/>
                  </a:lnTo>
                  <a:lnTo>
                    <a:pt x="84" y="128"/>
                  </a:lnTo>
                  <a:lnTo>
                    <a:pt x="82" y="155"/>
                  </a:lnTo>
                  <a:lnTo>
                    <a:pt x="74" y="178"/>
                  </a:lnTo>
                  <a:lnTo>
                    <a:pt x="57" y="197"/>
                  </a:lnTo>
                  <a:lnTo>
                    <a:pt x="40" y="208"/>
                  </a:lnTo>
                  <a:lnTo>
                    <a:pt x="25" y="208"/>
                  </a:lnTo>
                  <a:lnTo>
                    <a:pt x="12" y="201"/>
                  </a:lnTo>
                  <a:lnTo>
                    <a:pt x="4" y="187"/>
                  </a:lnTo>
                  <a:lnTo>
                    <a:pt x="0" y="170"/>
                  </a:lnTo>
                  <a:lnTo>
                    <a:pt x="1" y="151"/>
                  </a:lnTo>
                  <a:lnTo>
                    <a:pt x="7" y="133"/>
                  </a:lnTo>
                  <a:lnTo>
                    <a:pt x="19" y="115"/>
                  </a:lnTo>
                  <a:lnTo>
                    <a:pt x="34" y="84"/>
                  </a:lnTo>
                  <a:lnTo>
                    <a:pt x="34" y="46"/>
                  </a:lnTo>
                  <a:lnTo>
                    <a:pt x="27" y="14"/>
                  </a:lnTo>
                  <a:lnTo>
                    <a:pt x="24"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2" name="Freeform 187">
              <a:extLst>
                <a:ext uri="{FF2B5EF4-FFF2-40B4-BE49-F238E27FC236}">
                  <a16:creationId xmlns:a16="http://schemas.microsoft.com/office/drawing/2014/main" id="{5559A120-4B6B-4FC3-94DB-F674F34DB7E5}"/>
                </a:ext>
              </a:extLst>
            </p:cNvPr>
            <p:cNvSpPr>
              <a:spLocks/>
            </p:cNvSpPr>
            <p:nvPr/>
          </p:nvSpPr>
          <p:spPr bwMode="auto">
            <a:xfrm>
              <a:off x="2551" y="1812"/>
              <a:ext cx="72" cy="84"/>
            </a:xfrm>
            <a:custGeom>
              <a:avLst/>
              <a:gdLst>
                <a:gd name="T0" fmla="*/ 0 w 144"/>
                <a:gd name="T1" fmla="*/ 0 h 170"/>
                <a:gd name="T2" fmla="*/ 1 w 144"/>
                <a:gd name="T3" fmla="*/ 0 h 170"/>
                <a:gd name="T4" fmla="*/ 1 w 144"/>
                <a:gd name="T5" fmla="*/ 0 h 170"/>
                <a:gd name="T6" fmla="*/ 1 w 144"/>
                <a:gd name="T7" fmla="*/ 0 h 170"/>
                <a:gd name="T8" fmla="*/ 1 w 144"/>
                <a:gd name="T9" fmla="*/ 0 h 170"/>
                <a:gd name="T10" fmla="*/ 1 w 144"/>
                <a:gd name="T11" fmla="*/ 0 h 170"/>
                <a:gd name="T12" fmla="*/ 1 w 144"/>
                <a:gd name="T13" fmla="*/ 0 h 170"/>
                <a:gd name="T14" fmla="*/ 1 w 144"/>
                <a:gd name="T15" fmla="*/ 0 h 170"/>
                <a:gd name="T16" fmla="*/ 1 w 144"/>
                <a:gd name="T17" fmla="*/ 0 h 170"/>
                <a:gd name="T18" fmla="*/ 1 w 144"/>
                <a:gd name="T19" fmla="*/ 0 h 170"/>
                <a:gd name="T20" fmla="*/ 1 w 144"/>
                <a:gd name="T21" fmla="*/ 0 h 170"/>
                <a:gd name="T22" fmla="*/ 1 w 144"/>
                <a:gd name="T23" fmla="*/ 0 h 170"/>
                <a:gd name="T24" fmla="*/ 1 w 144"/>
                <a:gd name="T25" fmla="*/ 0 h 170"/>
                <a:gd name="T26" fmla="*/ 1 w 144"/>
                <a:gd name="T27" fmla="*/ 0 h 170"/>
                <a:gd name="T28" fmla="*/ 1 w 144"/>
                <a:gd name="T29" fmla="*/ 0 h 170"/>
                <a:gd name="T30" fmla="*/ 1 w 144"/>
                <a:gd name="T31" fmla="*/ 0 h 170"/>
                <a:gd name="T32" fmla="*/ 1 w 144"/>
                <a:gd name="T33" fmla="*/ 0 h 170"/>
                <a:gd name="T34" fmla="*/ 1 w 144"/>
                <a:gd name="T35" fmla="*/ 0 h 170"/>
                <a:gd name="T36" fmla="*/ 1 w 144"/>
                <a:gd name="T37" fmla="*/ 0 h 170"/>
                <a:gd name="T38" fmla="*/ 1 w 144"/>
                <a:gd name="T39" fmla="*/ 0 h 170"/>
                <a:gd name="T40" fmla="*/ 1 w 144"/>
                <a:gd name="T41" fmla="*/ 0 h 170"/>
                <a:gd name="T42" fmla="*/ 1 w 144"/>
                <a:gd name="T43" fmla="*/ 0 h 170"/>
                <a:gd name="T44" fmla="*/ 1 w 144"/>
                <a:gd name="T45" fmla="*/ 0 h 170"/>
                <a:gd name="T46" fmla="*/ 1 w 144"/>
                <a:gd name="T47" fmla="*/ 0 h 170"/>
                <a:gd name="T48" fmla="*/ 0 w 144"/>
                <a:gd name="T49" fmla="*/ 0 h 1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4"/>
                <a:gd name="T76" fmla="*/ 0 h 170"/>
                <a:gd name="T77" fmla="*/ 144 w 144"/>
                <a:gd name="T78" fmla="*/ 170 h 1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4" h="170">
                  <a:moveTo>
                    <a:pt x="0" y="0"/>
                  </a:moveTo>
                  <a:lnTo>
                    <a:pt x="27" y="7"/>
                  </a:lnTo>
                  <a:lnTo>
                    <a:pt x="54" y="18"/>
                  </a:lnTo>
                  <a:lnTo>
                    <a:pt x="81" y="33"/>
                  </a:lnTo>
                  <a:lnTo>
                    <a:pt x="104" y="50"/>
                  </a:lnTo>
                  <a:lnTo>
                    <a:pt x="123" y="71"/>
                  </a:lnTo>
                  <a:lnTo>
                    <a:pt x="137" y="92"/>
                  </a:lnTo>
                  <a:lnTo>
                    <a:pt x="144" y="117"/>
                  </a:lnTo>
                  <a:lnTo>
                    <a:pt x="142" y="141"/>
                  </a:lnTo>
                  <a:lnTo>
                    <a:pt x="134" y="159"/>
                  </a:lnTo>
                  <a:lnTo>
                    <a:pt x="121" y="168"/>
                  </a:lnTo>
                  <a:lnTo>
                    <a:pt x="107" y="170"/>
                  </a:lnTo>
                  <a:lnTo>
                    <a:pt x="94" y="164"/>
                  </a:lnTo>
                  <a:lnTo>
                    <a:pt x="80" y="152"/>
                  </a:lnTo>
                  <a:lnTo>
                    <a:pt x="69" y="136"/>
                  </a:lnTo>
                  <a:lnTo>
                    <a:pt x="64" y="118"/>
                  </a:lnTo>
                  <a:lnTo>
                    <a:pt x="65" y="97"/>
                  </a:lnTo>
                  <a:lnTo>
                    <a:pt x="65" y="80"/>
                  </a:lnTo>
                  <a:lnTo>
                    <a:pt x="59" y="63"/>
                  </a:lnTo>
                  <a:lnTo>
                    <a:pt x="49" y="46"/>
                  </a:lnTo>
                  <a:lnTo>
                    <a:pt x="36" y="31"/>
                  </a:lnTo>
                  <a:lnTo>
                    <a:pt x="23" y="19"/>
                  </a:lnTo>
                  <a:lnTo>
                    <a:pt x="12" y="10"/>
                  </a:lnTo>
                  <a:lnTo>
                    <a:pt x="4" y="3"/>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3" name="Freeform 188">
              <a:extLst>
                <a:ext uri="{FF2B5EF4-FFF2-40B4-BE49-F238E27FC236}">
                  <a16:creationId xmlns:a16="http://schemas.microsoft.com/office/drawing/2014/main" id="{6DCB0E0D-ED6D-48DA-99B7-0ED5539E35E7}"/>
                </a:ext>
              </a:extLst>
            </p:cNvPr>
            <p:cNvSpPr>
              <a:spLocks/>
            </p:cNvSpPr>
            <p:nvPr/>
          </p:nvSpPr>
          <p:spPr bwMode="auto">
            <a:xfrm>
              <a:off x="2558" y="1793"/>
              <a:ext cx="99" cy="51"/>
            </a:xfrm>
            <a:custGeom>
              <a:avLst/>
              <a:gdLst>
                <a:gd name="T0" fmla="*/ 0 w 199"/>
                <a:gd name="T1" fmla="*/ 0 h 103"/>
                <a:gd name="T2" fmla="*/ 0 w 199"/>
                <a:gd name="T3" fmla="*/ 0 h 103"/>
                <a:gd name="T4" fmla="*/ 0 w 199"/>
                <a:gd name="T5" fmla="*/ 0 h 103"/>
                <a:gd name="T6" fmla="*/ 0 w 199"/>
                <a:gd name="T7" fmla="*/ 0 h 103"/>
                <a:gd name="T8" fmla="*/ 0 w 199"/>
                <a:gd name="T9" fmla="*/ 0 h 103"/>
                <a:gd name="T10" fmla="*/ 0 w 199"/>
                <a:gd name="T11" fmla="*/ 0 h 103"/>
                <a:gd name="T12" fmla="*/ 0 w 199"/>
                <a:gd name="T13" fmla="*/ 0 h 103"/>
                <a:gd name="T14" fmla="*/ 0 w 199"/>
                <a:gd name="T15" fmla="*/ 0 h 103"/>
                <a:gd name="T16" fmla="*/ 0 w 199"/>
                <a:gd name="T17" fmla="*/ 0 h 103"/>
                <a:gd name="T18" fmla="*/ 0 w 199"/>
                <a:gd name="T19" fmla="*/ 0 h 103"/>
                <a:gd name="T20" fmla="*/ 0 w 199"/>
                <a:gd name="T21" fmla="*/ 0 h 103"/>
                <a:gd name="T22" fmla="*/ 0 w 199"/>
                <a:gd name="T23" fmla="*/ 0 h 103"/>
                <a:gd name="T24" fmla="*/ 0 w 199"/>
                <a:gd name="T25" fmla="*/ 0 h 103"/>
                <a:gd name="T26" fmla="*/ 0 w 199"/>
                <a:gd name="T27" fmla="*/ 0 h 103"/>
                <a:gd name="T28" fmla="*/ 0 w 199"/>
                <a:gd name="T29" fmla="*/ 0 h 103"/>
                <a:gd name="T30" fmla="*/ 0 w 199"/>
                <a:gd name="T31" fmla="*/ 0 h 103"/>
                <a:gd name="T32" fmla="*/ 0 w 199"/>
                <a:gd name="T33" fmla="*/ 0 h 103"/>
                <a:gd name="T34" fmla="*/ 0 w 199"/>
                <a:gd name="T35" fmla="*/ 0 h 103"/>
                <a:gd name="T36" fmla="*/ 0 w 199"/>
                <a:gd name="T37" fmla="*/ 0 h 103"/>
                <a:gd name="T38" fmla="*/ 0 w 199"/>
                <a:gd name="T39" fmla="*/ 0 h 103"/>
                <a:gd name="T40" fmla="*/ 0 w 199"/>
                <a:gd name="T41" fmla="*/ 0 h 103"/>
                <a:gd name="T42" fmla="*/ 0 w 199"/>
                <a:gd name="T43" fmla="*/ 0 h 103"/>
                <a:gd name="T44" fmla="*/ 0 w 199"/>
                <a:gd name="T45" fmla="*/ 0 h 103"/>
                <a:gd name="T46" fmla="*/ 0 w 199"/>
                <a:gd name="T47" fmla="*/ 0 h 103"/>
                <a:gd name="T48" fmla="*/ 0 w 199"/>
                <a:gd name="T49" fmla="*/ 0 h 103"/>
                <a:gd name="T50" fmla="*/ 0 w 199"/>
                <a:gd name="T51" fmla="*/ 0 h 103"/>
                <a:gd name="T52" fmla="*/ 0 w 199"/>
                <a:gd name="T53" fmla="*/ 0 h 103"/>
                <a:gd name="T54" fmla="*/ 0 w 199"/>
                <a:gd name="T55" fmla="*/ 0 h 103"/>
                <a:gd name="T56" fmla="*/ 0 w 199"/>
                <a:gd name="T57" fmla="*/ 0 h 103"/>
                <a:gd name="T58" fmla="*/ 0 w 199"/>
                <a:gd name="T59" fmla="*/ 0 h 103"/>
                <a:gd name="T60" fmla="*/ 0 w 199"/>
                <a:gd name="T61" fmla="*/ 0 h 103"/>
                <a:gd name="T62" fmla="*/ 0 w 199"/>
                <a:gd name="T63" fmla="*/ 0 h 103"/>
                <a:gd name="T64" fmla="*/ 0 w 199"/>
                <a:gd name="T65" fmla="*/ 0 h 10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9"/>
                <a:gd name="T100" fmla="*/ 0 h 103"/>
                <a:gd name="T101" fmla="*/ 199 w 199"/>
                <a:gd name="T102" fmla="*/ 103 h 10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9" h="103">
                  <a:moveTo>
                    <a:pt x="0" y="18"/>
                  </a:moveTo>
                  <a:lnTo>
                    <a:pt x="13" y="13"/>
                  </a:lnTo>
                  <a:lnTo>
                    <a:pt x="27" y="8"/>
                  </a:lnTo>
                  <a:lnTo>
                    <a:pt x="40" y="5"/>
                  </a:lnTo>
                  <a:lnTo>
                    <a:pt x="54" y="3"/>
                  </a:lnTo>
                  <a:lnTo>
                    <a:pt x="69" y="0"/>
                  </a:lnTo>
                  <a:lnTo>
                    <a:pt x="84" y="0"/>
                  </a:lnTo>
                  <a:lnTo>
                    <a:pt x="99" y="0"/>
                  </a:lnTo>
                  <a:lnTo>
                    <a:pt x="114" y="1"/>
                  </a:lnTo>
                  <a:lnTo>
                    <a:pt x="128" y="4"/>
                  </a:lnTo>
                  <a:lnTo>
                    <a:pt x="141" y="8"/>
                  </a:lnTo>
                  <a:lnTo>
                    <a:pt x="153" y="13"/>
                  </a:lnTo>
                  <a:lnTo>
                    <a:pt x="165" y="19"/>
                  </a:lnTo>
                  <a:lnTo>
                    <a:pt x="175" y="27"/>
                  </a:lnTo>
                  <a:lnTo>
                    <a:pt x="183" y="35"/>
                  </a:lnTo>
                  <a:lnTo>
                    <a:pt x="190" y="45"/>
                  </a:lnTo>
                  <a:lnTo>
                    <a:pt x="196" y="57"/>
                  </a:lnTo>
                  <a:lnTo>
                    <a:pt x="199" y="76"/>
                  </a:lnTo>
                  <a:lnTo>
                    <a:pt x="194" y="91"/>
                  </a:lnTo>
                  <a:lnTo>
                    <a:pt x="182" y="99"/>
                  </a:lnTo>
                  <a:lnTo>
                    <a:pt x="167" y="103"/>
                  </a:lnTo>
                  <a:lnTo>
                    <a:pt x="150" y="101"/>
                  </a:lnTo>
                  <a:lnTo>
                    <a:pt x="132" y="92"/>
                  </a:lnTo>
                  <a:lnTo>
                    <a:pt x="118" y="80"/>
                  </a:lnTo>
                  <a:lnTo>
                    <a:pt x="106" y="63"/>
                  </a:lnTo>
                  <a:lnTo>
                    <a:pt x="97" y="49"/>
                  </a:lnTo>
                  <a:lnTo>
                    <a:pt x="82" y="37"/>
                  </a:lnTo>
                  <a:lnTo>
                    <a:pt x="65" y="29"/>
                  </a:lnTo>
                  <a:lnTo>
                    <a:pt x="46" y="25"/>
                  </a:lnTo>
                  <a:lnTo>
                    <a:pt x="29" y="21"/>
                  </a:lnTo>
                  <a:lnTo>
                    <a:pt x="14" y="19"/>
                  </a:lnTo>
                  <a:lnTo>
                    <a:pt x="4" y="18"/>
                  </a:lnTo>
                  <a:lnTo>
                    <a:pt x="0" y="1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4" name="Freeform 189">
              <a:extLst>
                <a:ext uri="{FF2B5EF4-FFF2-40B4-BE49-F238E27FC236}">
                  <a16:creationId xmlns:a16="http://schemas.microsoft.com/office/drawing/2014/main" id="{C1D19BAE-81E9-42F8-A491-4FAD2D2A00FA}"/>
                </a:ext>
              </a:extLst>
            </p:cNvPr>
            <p:cNvSpPr>
              <a:spLocks/>
            </p:cNvSpPr>
            <p:nvPr/>
          </p:nvSpPr>
          <p:spPr bwMode="auto">
            <a:xfrm>
              <a:off x="2631" y="2659"/>
              <a:ext cx="53" cy="98"/>
            </a:xfrm>
            <a:custGeom>
              <a:avLst/>
              <a:gdLst>
                <a:gd name="T0" fmla="*/ 0 w 107"/>
                <a:gd name="T1" fmla="*/ 0 h 195"/>
                <a:gd name="T2" fmla="*/ 0 w 107"/>
                <a:gd name="T3" fmla="*/ 1 h 195"/>
                <a:gd name="T4" fmla="*/ 0 w 107"/>
                <a:gd name="T5" fmla="*/ 1 h 195"/>
                <a:gd name="T6" fmla="*/ 0 w 107"/>
                <a:gd name="T7" fmla="*/ 1 h 195"/>
                <a:gd name="T8" fmla="*/ 0 w 107"/>
                <a:gd name="T9" fmla="*/ 1 h 195"/>
                <a:gd name="T10" fmla="*/ 0 w 107"/>
                <a:gd name="T11" fmla="*/ 1 h 195"/>
                <a:gd name="T12" fmla="*/ 0 w 107"/>
                <a:gd name="T13" fmla="*/ 1 h 195"/>
                <a:gd name="T14" fmla="*/ 0 w 107"/>
                <a:gd name="T15" fmla="*/ 1 h 195"/>
                <a:gd name="T16" fmla="*/ 0 w 107"/>
                <a:gd name="T17" fmla="*/ 1 h 195"/>
                <a:gd name="T18" fmla="*/ 0 w 107"/>
                <a:gd name="T19" fmla="*/ 1 h 195"/>
                <a:gd name="T20" fmla="*/ 0 w 107"/>
                <a:gd name="T21" fmla="*/ 1 h 195"/>
                <a:gd name="T22" fmla="*/ 0 w 107"/>
                <a:gd name="T23" fmla="*/ 1 h 195"/>
                <a:gd name="T24" fmla="*/ 0 w 107"/>
                <a:gd name="T25" fmla="*/ 1 h 195"/>
                <a:gd name="T26" fmla="*/ 0 w 107"/>
                <a:gd name="T27" fmla="*/ 1 h 195"/>
                <a:gd name="T28" fmla="*/ 0 w 107"/>
                <a:gd name="T29" fmla="*/ 1 h 195"/>
                <a:gd name="T30" fmla="*/ 0 w 107"/>
                <a:gd name="T31" fmla="*/ 1 h 195"/>
                <a:gd name="T32" fmla="*/ 0 w 107"/>
                <a:gd name="T33" fmla="*/ 1 h 195"/>
                <a:gd name="T34" fmla="*/ 0 w 107"/>
                <a:gd name="T35" fmla="*/ 1 h 195"/>
                <a:gd name="T36" fmla="*/ 0 w 107"/>
                <a:gd name="T37" fmla="*/ 1 h 195"/>
                <a:gd name="T38" fmla="*/ 0 w 107"/>
                <a:gd name="T39" fmla="*/ 1 h 195"/>
                <a:gd name="T40" fmla="*/ 0 w 107"/>
                <a:gd name="T41" fmla="*/ 1 h 195"/>
                <a:gd name="T42" fmla="*/ 0 w 107"/>
                <a:gd name="T43" fmla="*/ 1 h 195"/>
                <a:gd name="T44" fmla="*/ 0 w 107"/>
                <a:gd name="T45" fmla="*/ 1 h 195"/>
                <a:gd name="T46" fmla="*/ 0 w 107"/>
                <a:gd name="T47" fmla="*/ 1 h 195"/>
                <a:gd name="T48" fmla="*/ 0 w 107"/>
                <a:gd name="T49" fmla="*/ 0 h 1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7"/>
                <a:gd name="T76" fmla="*/ 0 h 195"/>
                <a:gd name="T77" fmla="*/ 107 w 107"/>
                <a:gd name="T78" fmla="*/ 195 h 1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7" h="195">
                  <a:moveTo>
                    <a:pt x="95" y="0"/>
                  </a:moveTo>
                  <a:lnTo>
                    <a:pt x="103" y="26"/>
                  </a:lnTo>
                  <a:lnTo>
                    <a:pt x="107" y="55"/>
                  </a:lnTo>
                  <a:lnTo>
                    <a:pt x="107" y="85"/>
                  </a:lnTo>
                  <a:lnTo>
                    <a:pt x="104" y="114"/>
                  </a:lnTo>
                  <a:lnTo>
                    <a:pt x="96" y="141"/>
                  </a:lnTo>
                  <a:lnTo>
                    <a:pt x="83" y="164"/>
                  </a:lnTo>
                  <a:lnTo>
                    <a:pt x="66" y="183"/>
                  </a:lnTo>
                  <a:lnTo>
                    <a:pt x="44" y="193"/>
                  </a:lnTo>
                  <a:lnTo>
                    <a:pt x="24" y="195"/>
                  </a:lnTo>
                  <a:lnTo>
                    <a:pt x="10" y="190"/>
                  </a:lnTo>
                  <a:lnTo>
                    <a:pt x="3" y="177"/>
                  </a:lnTo>
                  <a:lnTo>
                    <a:pt x="0" y="162"/>
                  </a:lnTo>
                  <a:lnTo>
                    <a:pt x="3" y="145"/>
                  </a:lnTo>
                  <a:lnTo>
                    <a:pt x="12" y="127"/>
                  </a:lnTo>
                  <a:lnTo>
                    <a:pt x="24" y="114"/>
                  </a:lnTo>
                  <a:lnTo>
                    <a:pt x="43" y="103"/>
                  </a:lnTo>
                  <a:lnTo>
                    <a:pt x="58" y="94"/>
                  </a:lnTo>
                  <a:lnTo>
                    <a:pt x="69" y="80"/>
                  </a:lnTo>
                  <a:lnTo>
                    <a:pt x="79" y="64"/>
                  </a:lnTo>
                  <a:lnTo>
                    <a:pt x="86" y="46"/>
                  </a:lnTo>
                  <a:lnTo>
                    <a:pt x="90" y="28"/>
                  </a:lnTo>
                  <a:lnTo>
                    <a:pt x="92" y="13"/>
                  </a:lnTo>
                  <a:lnTo>
                    <a:pt x="95" y="3"/>
                  </a:lnTo>
                  <a:lnTo>
                    <a:pt x="95"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5" name="Freeform 190">
              <a:extLst>
                <a:ext uri="{FF2B5EF4-FFF2-40B4-BE49-F238E27FC236}">
                  <a16:creationId xmlns:a16="http://schemas.microsoft.com/office/drawing/2014/main" id="{4CA3933F-E02A-4068-9EBE-A43551B2F294}"/>
                </a:ext>
              </a:extLst>
            </p:cNvPr>
            <p:cNvSpPr>
              <a:spLocks/>
            </p:cNvSpPr>
            <p:nvPr/>
          </p:nvSpPr>
          <p:spPr bwMode="auto">
            <a:xfrm>
              <a:off x="2581" y="2656"/>
              <a:ext cx="91" cy="63"/>
            </a:xfrm>
            <a:custGeom>
              <a:avLst/>
              <a:gdLst>
                <a:gd name="T0" fmla="*/ 0 w 183"/>
                <a:gd name="T1" fmla="*/ 0 h 126"/>
                <a:gd name="T2" fmla="*/ 0 w 183"/>
                <a:gd name="T3" fmla="*/ 1 h 126"/>
                <a:gd name="T4" fmla="*/ 0 w 183"/>
                <a:gd name="T5" fmla="*/ 1 h 126"/>
                <a:gd name="T6" fmla="*/ 0 w 183"/>
                <a:gd name="T7" fmla="*/ 1 h 126"/>
                <a:gd name="T8" fmla="*/ 0 w 183"/>
                <a:gd name="T9" fmla="*/ 1 h 126"/>
                <a:gd name="T10" fmla="*/ 0 w 183"/>
                <a:gd name="T11" fmla="*/ 1 h 126"/>
                <a:gd name="T12" fmla="*/ 0 w 183"/>
                <a:gd name="T13" fmla="*/ 1 h 126"/>
                <a:gd name="T14" fmla="*/ 0 w 183"/>
                <a:gd name="T15" fmla="*/ 1 h 126"/>
                <a:gd name="T16" fmla="*/ 0 w 183"/>
                <a:gd name="T17" fmla="*/ 1 h 126"/>
                <a:gd name="T18" fmla="*/ 0 w 183"/>
                <a:gd name="T19" fmla="*/ 1 h 126"/>
                <a:gd name="T20" fmla="*/ 0 w 183"/>
                <a:gd name="T21" fmla="*/ 1 h 126"/>
                <a:gd name="T22" fmla="*/ 0 w 183"/>
                <a:gd name="T23" fmla="*/ 1 h 126"/>
                <a:gd name="T24" fmla="*/ 0 w 183"/>
                <a:gd name="T25" fmla="*/ 1 h 126"/>
                <a:gd name="T26" fmla="*/ 0 w 183"/>
                <a:gd name="T27" fmla="*/ 1 h 126"/>
                <a:gd name="T28" fmla="*/ 0 w 183"/>
                <a:gd name="T29" fmla="*/ 1 h 126"/>
                <a:gd name="T30" fmla="*/ 0 w 183"/>
                <a:gd name="T31" fmla="*/ 1 h 126"/>
                <a:gd name="T32" fmla="*/ 0 w 183"/>
                <a:gd name="T33" fmla="*/ 1 h 126"/>
                <a:gd name="T34" fmla="*/ 0 w 183"/>
                <a:gd name="T35" fmla="*/ 1 h 126"/>
                <a:gd name="T36" fmla="*/ 0 w 183"/>
                <a:gd name="T37" fmla="*/ 1 h 126"/>
                <a:gd name="T38" fmla="*/ 0 w 183"/>
                <a:gd name="T39" fmla="*/ 1 h 126"/>
                <a:gd name="T40" fmla="*/ 0 w 183"/>
                <a:gd name="T41" fmla="*/ 1 h 126"/>
                <a:gd name="T42" fmla="*/ 0 w 183"/>
                <a:gd name="T43" fmla="*/ 1 h 126"/>
                <a:gd name="T44" fmla="*/ 0 w 183"/>
                <a:gd name="T45" fmla="*/ 1 h 126"/>
                <a:gd name="T46" fmla="*/ 0 w 183"/>
                <a:gd name="T47" fmla="*/ 1 h 126"/>
                <a:gd name="T48" fmla="*/ 0 w 183"/>
                <a:gd name="T49" fmla="*/ 0 h 1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3"/>
                <a:gd name="T76" fmla="*/ 0 h 126"/>
                <a:gd name="T77" fmla="*/ 183 w 183"/>
                <a:gd name="T78" fmla="*/ 126 h 1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3" h="126">
                  <a:moveTo>
                    <a:pt x="183" y="0"/>
                  </a:moveTo>
                  <a:lnTo>
                    <a:pt x="173" y="25"/>
                  </a:lnTo>
                  <a:lnTo>
                    <a:pt x="159" y="51"/>
                  </a:lnTo>
                  <a:lnTo>
                    <a:pt x="141" y="74"/>
                  </a:lnTo>
                  <a:lnTo>
                    <a:pt x="120" y="94"/>
                  </a:lnTo>
                  <a:lnTo>
                    <a:pt x="97" y="111"/>
                  </a:lnTo>
                  <a:lnTo>
                    <a:pt x="73" y="122"/>
                  </a:lnTo>
                  <a:lnTo>
                    <a:pt x="48" y="126"/>
                  </a:lnTo>
                  <a:lnTo>
                    <a:pt x="24" y="120"/>
                  </a:lnTo>
                  <a:lnTo>
                    <a:pt x="7" y="109"/>
                  </a:lnTo>
                  <a:lnTo>
                    <a:pt x="0" y="96"/>
                  </a:lnTo>
                  <a:lnTo>
                    <a:pt x="1" y="82"/>
                  </a:lnTo>
                  <a:lnTo>
                    <a:pt x="8" y="69"/>
                  </a:lnTo>
                  <a:lnTo>
                    <a:pt x="22" y="58"/>
                  </a:lnTo>
                  <a:lnTo>
                    <a:pt x="39" y="50"/>
                  </a:lnTo>
                  <a:lnTo>
                    <a:pt x="58" y="46"/>
                  </a:lnTo>
                  <a:lnTo>
                    <a:pt x="78" y="50"/>
                  </a:lnTo>
                  <a:lnTo>
                    <a:pt x="96" y="52"/>
                  </a:lnTo>
                  <a:lnTo>
                    <a:pt x="113" y="48"/>
                  </a:lnTo>
                  <a:lnTo>
                    <a:pt x="130" y="40"/>
                  </a:lnTo>
                  <a:lnTo>
                    <a:pt x="148" y="30"/>
                  </a:lnTo>
                  <a:lnTo>
                    <a:pt x="161" y="20"/>
                  </a:lnTo>
                  <a:lnTo>
                    <a:pt x="173" y="10"/>
                  </a:lnTo>
                  <a:lnTo>
                    <a:pt x="181" y="2"/>
                  </a:lnTo>
                  <a:lnTo>
                    <a:pt x="183"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6" name="Freeform 191">
              <a:extLst>
                <a:ext uri="{FF2B5EF4-FFF2-40B4-BE49-F238E27FC236}">
                  <a16:creationId xmlns:a16="http://schemas.microsoft.com/office/drawing/2014/main" id="{750608F2-9E03-4B4D-AB93-C39731B194C2}"/>
                </a:ext>
              </a:extLst>
            </p:cNvPr>
            <p:cNvSpPr>
              <a:spLocks/>
            </p:cNvSpPr>
            <p:nvPr/>
          </p:nvSpPr>
          <p:spPr bwMode="auto">
            <a:xfrm>
              <a:off x="2681" y="2658"/>
              <a:ext cx="52" cy="98"/>
            </a:xfrm>
            <a:custGeom>
              <a:avLst/>
              <a:gdLst>
                <a:gd name="T0" fmla="*/ 0 w 102"/>
                <a:gd name="T1" fmla="*/ 0 h 197"/>
                <a:gd name="T2" fmla="*/ 1 w 102"/>
                <a:gd name="T3" fmla="*/ 0 h 197"/>
                <a:gd name="T4" fmla="*/ 1 w 102"/>
                <a:gd name="T5" fmla="*/ 0 h 197"/>
                <a:gd name="T6" fmla="*/ 1 w 102"/>
                <a:gd name="T7" fmla="*/ 0 h 197"/>
                <a:gd name="T8" fmla="*/ 1 w 102"/>
                <a:gd name="T9" fmla="*/ 0 h 197"/>
                <a:gd name="T10" fmla="*/ 1 w 102"/>
                <a:gd name="T11" fmla="*/ 0 h 197"/>
                <a:gd name="T12" fmla="*/ 1 w 102"/>
                <a:gd name="T13" fmla="*/ 0 h 197"/>
                <a:gd name="T14" fmla="*/ 1 w 102"/>
                <a:gd name="T15" fmla="*/ 0 h 197"/>
                <a:gd name="T16" fmla="*/ 1 w 102"/>
                <a:gd name="T17" fmla="*/ 0 h 197"/>
                <a:gd name="T18" fmla="*/ 1 w 102"/>
                <a:gd name="T19" fmla="*/ 0 h 197"/>
                <a:gd name="T20" fmla="*/ 1 w 102"/>
                <a:gd name="T21" fmla="*/ 0 h 197"/>
                <a:gd name="T22" fmla="*/ 1 w 102"/>
                <a:gd name="T23" fmla="*/ 0 h 197"/>
                <a:gd name="T24" fmla="*/ 1 w 102"/>
                <a:gd name="T25" fmla="*/ 0 h 197"/>
                <a:gd name="T26" fmla="*/ 1 w 102"/>
                <a:gd name="T27" fmla="*/ 0 h 197"/>
                <a:gd name="T28" fmla="*/ 1 w 102"/>
                <a:gd name="T29" fmla="*/ 0 h 197"/>
                <a:gd name="T30" fmla="*/ 1 w 102"/>
                <a:gd name="T31" fmla="*/ 0 h 197"/>
                <a:gd name="T32" fmla="*/ 1 w 102"/>
                <a:gd name="T33" fmla="*/ 0 h 197"/>
                <a:gd name="T34" fmla="*/ 1 w 102"/>
                <a:gd name="T35" fmla="*/ 0 h 197"/>
                <a:gd name="T36" fmla="*/ 1 w 102"/>
                <a:gd name="T37" fmla="*/ 0 h 197"/>
                <a:gd name="T38" fmla="*/ 1 w 102"/>
                <a:gd name="T39" fmla="*/ 0 h 197"/>
                <a:gd name="T40" fmla="*/ 1 w 102"/>
                <a:gd name="T41" fmla="*/ 0 h 197"/>
                <a:gd name="T42" fmla="*/ 1 w 102"/>
                <a:gd name="T43" fmla="*/ 0 h 197"/>
                <a:gd name="T44" fmla="*/ 1 w 102"/>
                <a:gd name="T45" fmla="*/ 0 h 197"/>
                <a:gd name="T46" fmla="*/ 1 w 102"/>
                <a:gd name="T47" fmla="*/ 0 h 197"/>
                <a:gd name="T48" fmla="*/ 0 w 102"/>
                <a:gd name="T49" fmla="*/ 0 h 19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97"/>
                <a:gd name="T77" fmla="*/ 102 w 102"/>
                <a:gd name="T78" fmla="*/ 197 h 19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97">
                  <a:moveTo>
                    <a:pt x="0" y="0"/>
                  </a:moveTo>
                  <a:lnTo>
                    <a:pt x="23" y="14"/>
                  </a:lnTo>
                  <a:lnTo>
                    <a:pt x="46" y="33"/>
                  </a:lnTo>
                  <a:lnTo>
                    <a:pt x="66" y="54"/>
                  </a:lnTo>
                  <a:lnTo>
                    <a:pt x="83" y="77"/>
                  </a:lnTo>
                  <a:lnTo>
                    <a:pt x="95" y="103"/>
                  </a:lnTo>
                  <a:lnTo>
                    <a:pt x="102" y="128"/>
                  </a:lnTo>
                  <a:lnTo>
                    <a:pt x="102" y="153"/>
                  </a:lnTo>
                  <a:lnTo>
                    <a:pt x="93" y="177"/>
                  </a:lnTo>
                  <a:lnTo>
                    <a:pt x="79" y="191"/>
                  </a:lnTo>
                  <a:lnTo>
                    <a:pt x="65" y="197"/>
                  </a:lnTo>
                  <a:lnTo>
                    <a:pt x="51" y="194"/>
                  </a:lnTo>
                  <a:lnTo>
                    <a:pt x="39" y="183"/>
                  </a:lnTo>
                  <a:lnTo>
                    <a:pt x="30" y="170"/>
                  </a:lnTo>
                  <a:lnTo>
                    <a:pt x="25" y="151"/>
                  </a:lnTo>
                  <a:lnTo>
                    <a:pt x="25" y="132"/>
                  </a:lnTo>
                  <a:lnTo>
                    <a:pt x="32" y="112"/>
                  </a:lnTo>
                  <a:lnTo>
                    <a:pt x="37" y="96"/>
                  </a:lnTo>
                  <a:lnTo>
                    <a:pt x="35" y="77"/>
                  </a:lnTo>
                  <a:lnTo>
                    <a:pt x="31" y="59"/>
                  </a:lnTo>
                  <a:lnTo>
                    <a:pt x="24" y="41"/>
                  </a:lnTo>
                  <a:lnTo>
                    <a:pt x="16" y="24"/>
                  </a:lnTo>
                  <a:lnTo>
                    <a:pt x="8" y="12"/>
                  </a:lnTo>
                  <a:lnTo>
                    <a:pt x="2" y="4"/>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7" name="Freeform 192">
              <a:extLst>
                <a:ext uri="{FF2B5EF4-FFF2-40B4-BE49-F238E27FC236}">
                  <a16:creationId xmlns:a16="http://schemas.microsoft.com/office/drawing/2014/main" id="{4343A3DE-DFF2-4624-93A4-D169FCAC748E}"/>
                </a:ext>
              </a:extLst>
            </p:cNvPr>
            <p:cNvSpPr>
              <a:spLocks/>
            </p:cNvSpPr>
            <p:nvPr/>
          </p:nvSpPr>
          <p:spPr bwMode="auto">
            <a:xfrm>
              <a:off x="2684" y="2652"/>
              <a:ext cx="90" cy="64"/>
            </a:xfrm>
            <a:custGeom>
              <a:avLst/>
              <a:gdLst>
                <a:gd name="T0" fmla="*/ 0 w 180"/>
                <a:gd name="T1" fmla="*/ 0 h 129"/>
                <a:gd name="T2" fmla="*/ 1 w 180"/>
                <a:gd name="T3" fmla="*/ 0 h 129"/>
                <a:gd name="T4" fmla="*/ 1 w 180"/>
                <a:gd name="T5" fmla="*/ 0 h 129"/>
                <a:gd name="T6" fmla="*/ 1 w 180"/>
                <a:gd name="T7" fmla="*/ 0 h 129"/>
                <a:gd name="T8" fmla="*/ 1 w 180"/>
                <a:gd name="T9" fmla="*/ 0 h 129"/>
                <a:gd name="T10" fmla="*/ 1 w 180"/>
                <a:gd name="T11" fmla="*/ 0 h 129"/>
                <a:gd name="T12" fmla="*/ 1 w 180"/>
                <a:gd name="T13" fmla="*/ 0 h 129"/>
                <a:gd name="T14" fmla="*/ 1 w 180"/>
                <a:gd name="T15" fmla="*/ 0 h 129"/>
                <a:gd name="T16" fmla="*/ 1 w 180"/>
                <a:gd name="T17" fmla="*/ 0 h 129"/>
                <a:gd name="T18" fmla="*/ 1 w 180"/>
                <a:gd name="T19" fmla="*/ 0 h 129"/>
                <a:gd name="T20" fmla="*/ 1 w 180"/>
                <a:gd name="T21" fmla="*/ 0 h 129"/>
                <a:gd name="T22" fmla="*/ 1 w 180"/>
                <a:gd name="T23" fmla="*/ 0 h 129"/>
                <a:gd name="T24" fmla="*/ 1 w 180"/>
                <a:gd name="T25" fmla="*/ 0 h 129"/>
                <a:gd name="T26" fmla="*/ 1 w 180"/>
                <a:gd name="T27" fmla="*/ 0 h 129"/>
                <a:gd name="T28" fmla="*/ 1 w 180"/>
                <a:gd name="T29" fmla="*/ 0 h 129"/>
                <a:gd name="T30" fmla="*/ 1 w 180"/>
                <a:gd name="T31" fmla="*/ 0 h 129"/>
                <a:gd name="T32" fmla="*/ 1 w 180"/>
                <a:gd name="T33" fmla="*/ 0 h 129"/>
                <a:gd name="T34" fmla="*/ 1 w 180"/>
                <a:gd name="T35" fmla="*/ 0 h 129"/>
                <a:gd name="T36" fmla="*/ 1 w 180"/>
                <a:gd name="T37" fmla="*/ 0 h 129"/>
                <a:gd name="T38" fmla="*/ 1 w 180"/>
                <a:gd name="T39" fmla="*/ 0 h 129"/>
                <a:gd name="T40" fmla="*/ 1 w 180"/>
                <a:gd name="T41" fmla="*/ 0 h 129"/>
                <a:gd name="T42" fmla="*/ 1 w 180"/>
                <a:gd name="T43" fmla="*/ 0 h 129"/>
                <a:gd name="T44" fmla="*/ 1 w 180"/>
                <a:gd name="T45" fmla="*/ 0 h 129"/>
                <a:gd name="T46" fmla="*/ 1 w 180"/>
                <a:gd name="T47" fmla="*/ 0 h 129"/>
                <a:gd name="T48" fmla="*/ 0 w 180"/>
                <a:gd name="T49" fmla="*/ 0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0"/>
                <a:gd name="T76" fmla="*/ 0 h 129"/>
                <a:gd name="T77" fmla="*/ 180 w 180"/>
                <a:gd name="T78" fmla="*/ 129 h 1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0" h="129">
                  <a:moveTo>
                    <a:pt x="0" y="2"/>
                  </a:moveTo>
                  <a:lnTo>
                    <a:pt x="28" y="0"/>
                  </a:lnTo>
                  <a:lnTo>
                    <a:pt x="57" y="1"/>
                  </a:lnTo>
                  <a:lnTo>
                    <a:pt x="87" y="7"/>
                  </a:lnTo>
                  <a:lnTo>
                    <a:pt x="114" y="16"/>
                  </a:lnTo>
                  <a:lnTo>
                    <a:pt x="140" y="30"/>
                  </a:lnTo>
                  <a:lnTo>
                    <a:pt x="159" y="46"/>
                  </a:lnTo>
                  <a:lnTo>
                    <a:pt x="173" y="67"/>
                  </a:lnTo>
                  <a:lnTo>
                    <a:pt x="180" y="91"/>
                  </a:lnTo>
                  <a:lnTo>
                    <a:pt x="178" y="110"/>
                  </a:lnTo>
                  <a:lnTo>
                    <a:pt x="170" y="123"/>
                  </a:lnTo>
                  <a:lnTo>
                    <a:pt x="156" y="129"/>
                  </a:lnTo>
                  <a:lnTo>
                    <a:pt x="141" y="128"/>
                  </a:lnTo>
                  <a:lnTo>
                    <a:pt x="125" y="121"/>
                  </a:lnTo>
                  <a:lnTo>
                    <a:pt x="110" y="109"/>
                  </a:lnTo>
                  <a:lnTo>
                    <a:pt x="98" y="93"/>
                  </a:lnTo>
                  <a:lnTo>
                    <a:pt x="93" y="73"/>
                  </a:lnTo>
                  <a:lnTo>
                    <a:pt x="87" y="57"/>
                  </a:lnTo>
                  <a:lnTo>
                    <a:pt x="75" y="44"/>
                  </a:lnTo>
                  <a:lnTo>
                    <a:pt x="60" y="31"/>
                  </a:lnTo>
                  <a:lnTo>
                    <a:pt x="44" y="20"/>
                  </a:lnTo>
                  <a:lnTo>
                    <a:pt x="28" y="12"/>
                  </a:lnTo>
                  <a:lnTo>
                    <a:pt x="14" y="7"/>
                  </a:lnTo>
                  <a:lnTo>
                    <a:pt x="4" y="3"/>
                  </a:lnTo>
                  <a:lnTo>
                    <a:pt x="0" y="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8" name="Freeform 193">
              <a:extLst>
                <a:ext uri="{FF2B5EF4-FFF2-40B4-BE49-F238E27FC236}">
                  <a16:creationId xmlns:a16="http://schemas.microsoft.com/office/drawing/2014/main" id="{E724976C-4D25-4414-92A5-C04ACD75ADD5}"/>
                </a:ext>
              </a:extLst>
            </p:cNvPr>
            <p:cNvSpPr>
              <a:spLocks/>
            </p:cNvSpPr>
            <p:nvPr/>
          </p:nvSpPr>
          <p:spPr bwMode="auto">
            <a:xfrm>
              <a:off x="2688" y="2614"/>
              <a:ext cx="103" cy="42"/>
            </a:xfrm>
            <a:custGeom>
              <a:avLst/>
              <a:gdLst>
                <a:gd name="T0" fmla="*/ 0 w 206"/>
                <a:gd name="T1" fmla="*/ 0 h 85"/>
                <a:gd name="T2" fmla="*/ 1 w 206"/>
                <a:gd name="T3" fmla="*/ 0 h 85"/>
                <a:gd name="T4" fmla="*/ 1 w 206"/>
                <a:gd name="T5" fmla="*/ 0 h 85"/>
                <a:gd name="T6" fmla="*/ 1 w 206"/>
                <a:gd name="T7" fmla="*/ 0 h 85"/>
                <a:gd name="T8" fmla="*/ 1 w 206"/>
                <a:gd name="T9" fmla="*/ 0 h 85"/>
                <a:gd name="T10" fmla="*/ 1 w 206"/>
                <a:gd name="T11" fmla="*/ 0 h 85"/>
                <a:gd name="T12" fmla="*/ 1 w 206"/>
                <a:gd name="T13" fmla="*/ 0 h 85"/>
                <a:gd name="T14" fmla="*/ 1 w 206"/>
                <a:gd name="T15" fmla="*/ 0 h 85"/>
                <a:gd name="T16" fmla="*/ 1 w 206"/>
                <a:gd name="T17" fmla="*/ 0 h 85"/>
                <a:gd name="T18" fmla="*/ 1 w 206"/>
                <a:gd name="T19" fmla="*/ 0 h 85"/>
                <a:gd name="T20" fmla="*/ 1 w 206"/>
                <a:gd name="T21" fmla="*/ 0 h 85"/>
                <a:gd name="T22" fmla="*/ 1 w 206"/>
                <a:gd name="T23" fmla="*/ 0 h 85"/>
                <a:gd name="T24" fmla="*/ 1 w 206"/>
                <a:gd name="T25" fmla="*/ 0 h 85"/>
                <a:gd name="T26" fmla="*/ 1 w 206"/>
                <a:gd name="T27" fmla="*/ 0 h 85"/>
                <a:gd name="T28" fmla="*/ 1 w 206"/>
                <a:gd name="T29" fmla="*/ 0 h 85"/>
                <a:gd name="T30" fmla="*/ 1 w 206"/>
                <a:gd name="T31" fmla="*/ 0 h 85"/>
                <a:gd name="T32" fmla="*/ 1 w 206"/>
                <a:gd name="T33" fmla="*/ 0 h 85"/>
                <a:gd name="T34" fmla="*/ 1 w 206"/>
                <a:gd name="T35" fmla="*/ 0 h 85"/>
                <a:gd name="T36" fmla="*/ 1 w 206"/>
                <a:gd name="T37" fmla="*/ 0 h 85"/>
                <a:gd name="T38" fmla="*/ 1 w 206"/>
                <a:gd name="T39" fmla="*/ 0 h 85"/>
                <a:gd name="T40" fmla="*/ 1 w 206"/>
                <a:gd name="T41" fmla="*/ 0 h 85"/>
                <a:gd name="T42" fmla="*/ 1 w 206"/>
                <a:gd name="T43" fmla="*/ 0 h 85"/>
                <a:gd name="T44" fmla="*/ 1 w 206"/>
                <a:gd name="T45" fmla="*/ 0 h 85"/>
                <a:gd name="T46" fmla="*/ 1 w 206"/>
                <a:gd name="T47" fmla="*/ 0 h 85"/>
                <a:gd name="T48" fmla="*/ 1 w 206"/>
                <a:gd name="T49" fmla="*/ 0 h 85"/>
                <a:gd name="T50" fmla="*/ 1 w 206"/>
                <a:gd name="T51" fmla="*/ 0 h 85"/>
                <a:gd name="T52" fmla="*/ 1 w 206"/>
                <a:gd name="T53" fmla="*/ 0 h 85"/>
                <a:gd name="T54" fmla="*/ 1 w 206"/>
                <a:gd name="T55" fmla="*/ 0 h 85"/>
                <a:gd name="T56" fmla="*/ 1 w 206"/>
                <a:gd name="T57" fmla="*/ 0 h 85"/>
                <a:gd name="T58" fmla="*/ 1 w 206"/>
                <a:gd name="T59" fmla="*/ 0 h 85"/>
                <a:gd name="T60" fmla="*/ 1 w 206"/>
                <a:gd name="T61" fmla="*/ 0 h 85"/>
                <a:gd name="T62" fmla="*/ 1 w 206"/>
                <a:gd name="T63" fmla="*/ 0 h 85"/>
                <a:gd name="T64" fmla="*/ 0 w 206"/>
                <a:gd name="T65" fmla="*/ 0 h 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6"/>
                <a:gd name="T100" fmla="*/ 0 h 85"/>
                <a:gd name="T101" fmla="*/ 206 w 206"/>
                <a:gd name="T102" fmla="*/ 85 h 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6" h="85">
                  <a:moveTo>
                    <a:pt x="0" y="54"/>
                  </a:moveTo>
                  <a:lnTo>
                    <a:pt x="11" y="45"/>
                  </a:lnTo>
                  <a:lnTo>
                    <a:pt x="22" y="37"/>
                  </a:lnTo>
                  <a:lnTo>
                    <a:pt x="34" y="30"/>
                  </a:lnTo>
                  <a:lnTo>
                    <a:pt x="46" y="23"/>
                  </a:lnTo>
                  <a:lnTo>
                    <a:pt x="60" y="16"/>
                  </a:lnTo>
                  <a:lnTo>
                    <a:pt x="74" y="11"/>
                  </a:lnTo>
                  <a:lnTo>
                    <a:pt x="88" y="7"/>
                  </a:lnTo>
                  <a:lnTo>
                    <a:pt x="103" y="3"/>
                  </a:lnTo>
                  <a:lnTo>
                    <a:pt x="117" y="1"/>
                  </a:lnTo>
                  <a:lnTo>
                    <a:pt x="130" y="0"/>
                  </a:lnTo>
                  <a:lnTo>
                    <a:pt x="143" y="1"/>
                  </a:lnTo>
                  <a:lnTo>
                    <a:pt x="156" y="3"/>
                  </a:lnTo>
                  <a:lnTo>
                    <a:pt x="168" y="7"/>
                  </a:lnTo>
                  <a:lnTo>
                    <a:pt x="179" y="12"/>
                  </a:lnTo>
                  <a:lnTo>
                    <a:pt x="189" y="19"/>
                  </a:lnTo>
                  <a:lnTo>
                    <a:pt x="197" y="29"/>
                  </a:lnTo>
                  <a:lnTo>
                    <a:pt x="206" y="47"/>
                  </a:lnTo>
                  <a:lnTo>
                    <a:pt x="206" y="62"/>
                  </a:lnTo>
                  <a:lnTo>
                    <a:pt x="198" y="73"/>
                  </a:lnTo>
                  <a:lnTo>
                    <a:pt x="185" y="82"/>
                  </a:lnTo>
                  <a:lnTo>
                    <a:pt x="167" y="85"/>
                  </a:lnTo>
                  <a:lnTo>
                    <a:pt x="149" y="84"/>
                  </a:lnTo>
                  <a:lnTo>
                    <a:pt x="132" y="76"/>
                  </a:lnTo>
                  <a:lnTo>
                    <a:pt x="116" y="63"/>
                  </a:lnTo>
                  <a:lnTo>
                    <a:pt x="102" y="53"/>
                  </a:lnTo>
                  <a:lnTo>
                    <a:pt x="84" y="47"/>
                  </a:lnTo>
                  <a:lnTo>
                    <a:pt x="66" y="45"/>
                  </a:lnTo>
                  <a:lnTo>
                    <a:pt x="46" y="46"/>
                  </a:lnTo>
                  <a:lnTo>
                    <a:pt x="29" y="48"/>
                  </a:lnTo>
                  <a:lnTo>
                    <a:pt x="14" y="50"/>
                  </a:lnTo>
                  <a:lnTo>
                    <a:pt x="4" y="53"/>
                  </a:lnTo>
                  <a:lnTo>
                    <a:pt x="0" y="54"/>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9" name="Freeform 194">
              <a:extLst>
                <a:ext uri="{FF2B5EF4-FFF2-40B4-BE49-F238E27FC236}">
                  <a16:creationId xmlns:a16="http://schemas.microsoft.com/office/drawing/2014/main" id="{165D895F-DB87-46E5-A7B1-993FA7C46F39}"/>
                </a:ext>
              </a:extLst>
            </p:cNvPr>
            <p:cNvSpPr>
              <a:spLocks/>
            </p:cNvSpPr>
            <p:nvPr/>
          </p:nvSpPr>
          <p:spPr bwMode="auto">
            <a:xfrm>
              <a:off x="2360" y="2408"/>
              <a:ext cx="74" cy="47"/>
            </a:xfrm>
            <a:custGeom>
              <a:avLst/>
              <a:gdLst>
                <a:gd name="T0" fmla="*/ 0 w 147"/>
                <a:gd name="T1" fmla="*/ 0 h 95"/>
                <a:gd name="T2" fmla="*/ 1 w 147"/>
                <a:gd name="T3" fmla="*/ 0 h 95"/>
                <a:gd name="T4" fmla="*/ 1 w 147"/>
                <a:gd name="T5" fmla="*/ 0 h 95"/>
                <a:gd name="T6" fmla="*/ 1 w 147"/>
                <a:gd name="T7" fmla="*/ 0 h 95"/>
                <a:gd name="T8" fmla="*/ 1 w 147"/>
                <a:gd name="T9" fmla="*/ 0 h 95"/>
                <a:gd name="T10" fmla="*/ 1 w 147"/>
                <a:gd name="T11" fmla="*/ 0 h 95"/>
                <a:gd name="T12" fmla="*/ 1 w 147"/>
                <a:gd name="T13" fmla="*/ 0 h 95"/>
                <a:gd name="T14" fmla="*/ 1 w 147"/>
                <a:gd name="T15" fmla="*/ 0 h 95"/>
                <a:gd name="T16" fmla="*/ 1 w 147"/>
                <a:gd name="T17" fmla="*/ 0 h 95"/>
                <a:gd name="T18" fmla="*/ 1 w 147"/>
                <a:gd name="T19" fmla="*/ 0 h 95"/>
                <a:gd name="T20" fmla="*/ 1 w 147"/>
                <a:gd name="T21" fmla="*/ 0 h 95"/>
                <a:gd name="T22" fmla="*/ 1 w 147"/>
                <a:gd name="T23" fmla="*/ 0 h 95"/>
                <a:gd name="T24" fmla="*/ 1 w 147"/>
                <a:gd name="T25" fmla="*/ 0 h 95"/>
                <a:gd name="T26" fmla="*/ 1 w 147"/>
                <a:gd name="T27" fmla="*/ 0 h 95"/>
                <a:gd name="T28" fmla="*/ 1 w 147"/>
                <a:gd name="T29" fmla="*/ 0 h 95"/>
                <a:gd name="T30" fmla="*/ 1 w 147"/>
                <a:gd name="T31" fmla="*/ 0 h 95"/>
                <a:gd name="T32" fmla="*/ 1 w 147"/>
                <a:gd name="T33" fmla="*/ 0 h 95"/>
                <a:gd name="T34" fmla="*/ 1 w 147"/>
                <a:gd name="T35" fmla="*/ 0 h 95"/>
                <a:gd name="T36" fmla="*/ 1 w 147"/>
                <a:gd name="T37" fmla="*/ 0 h 95"/>
                <a:gd name="T38" fmla="*/ 1 w 147"/>
                <a:gd name="T39" fmla="*/ 0 h 95"/>
                <a:gd name="T40" fmla="*/ 1 w 147"/>
                <a:gd name="T41" fmla="*/ 0 h 95"/>
                <a:gd name="T42" fmla="*/ 1 w 147"/>
                <a:gd name="T43" fmla="*/ 0 h 95"/>
                <a:gd name="T44" fmla="*/ 1 w 147"/>
                <a:gd name="T45" fmla="*/ 0 h 95"/>
                <a:gd name="T46" fmla="*/ 1 w 147"/>
                <a:gd name="T47" fmla="*/ 0 h 95"/>
                <a:gd name="T48" fmla="*/ 0 w 147"/>
                <a:gd name="T49" fmla="*/ 0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7"/>
                <a:gd name="T76" fmla="*/ 0 h 95"/>
                <a:gd name="T77" fmla="*/ 147 w 147"/>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7" h="95">
                  <a:moveTo>
                    <a:pt x="0" y="5"/>
                  </a:moveTo>
                  <a:lnTo>
                    <a:pt x="22" y="2"/>
                  </a:lnTo>
                  <a:lnTo>
                    <a:pt x="45" y="0"/>
                  </a:lnTo>
                  <a:lnTo>
                    <a:pt x="68" y="3"/>
                  </a:lnTo>
                  <a:lnTo>
                    <a:pt x="91" y="8"/>
                  </a:lnTo>
                  <a:lnTo>
                    <a:pt x="111" y="17"/>
                  </a:lnTo>
                  <a:lnTo>
                    <a:pt x="128" y="29"/>
                  </a:lnTo>
                  <a:lnTo>
                    <a:pt x="141" y="44"/>
                  </a:lnTo>
                  <a:lnTo>
                    <a:pt x="147" y="63"/>
                  </a:lnTo>
                  <a:lnTo>
                    <a:pt x="146" y="79"/>
                  </a:lnTo>
                  <a:lnTo>
                    <a:pt x="141" y="89"/>
                  </a:lnTo>
                  <a:lnTo>
                    <a:pt x="130" y="94"/>
                  </a:lnTo>
                  <a:lnTo>
                    <a:pt x="119" y="95"/>
                  </a:lnTo>
                  <a:lnTo>
                    <a:pt x="105" y="90"/>
                  </a:lnTo>
                  <a:lnTo>
                    <a:pt x="93" y="82"/>
                  </a:lnTo>
                  <a:lnTo>
                    <a:pt x="83" y="70"/>
                  </a:lnTo>
                  <a:lnTo>
                    <a:pt x="77" y="55"/>
                  </a:lnTo>
                  <a:lnTo>
                    <a:pt x="71" y="43"/>
                  </a:lnTo>
                  <a:lnTo>
                    <a:pt x="62" y="33"/>
                  </a:lnTo>
                  <a:lnTo>
                    <a:pt x="50" y="23"/>
                  </a:lnTo>
                  <a:lnTo>
                    <a:pt x="36" y="17"/>
                  </a:lnTo>
                  <a:lnTo>
                    <a:pt x="22" y="12"/>
                  </a:lnTo>
                  <a:lnTo>
                    <a:pt x="10" y="7"/>
                  </a:lnTo>
                  <a:lnTo>
                    <a:pt x="3" y="6"/>
                  </a:lnTo>
                  <a:lnTo>
                    <a:pt x="0" y="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0" name="Freeform 195">
              <a:extLst>
                <a:ext uri="{FF2B5EF4-FFF2-40B4-BE49-F238E27FC236}">
                  <a16:creationId xmlns:a16="http://schemas.microsoft.com/office/drawing/2014/main" id="{A7EE5856-5D99-4FE2-9AB8-EFAC6DBBCB67}"/>
                </a:ext>
              </a:extLst>
            </p:cNvPr>
            <p:cNvSpPr>
              <a:spLocks/>
            </p:cNvSpPr>
            <p:nvPr/>
          </p:nvSpPr>
          <p:spPr bwMode="auto">
            <a:xfrm>
              <a:off x="2357" y="2414"/>
              <a:ext cx="43" cy="77"/>
            </a:xfrm>
            <a:custGeom>
              <a:avLst/>
              <a:gdLst>
                <a:gd name="T0" fmla="*/ 0 w 87"/>
                <a:gd name="T1" fmla="*/ 0 h 154"/>
                <a:gd name="T2" fmla="*/ 0 w 87"/>
                <a:gd name="T3" fmla="*/ 1 h 154"/>
                <a:gd name="T4" fmla="*/ 0 w 87"/>
                <a:gd name="T5" fmla="*/ 1 h 154"/>
                <a:gd name="T6" fmla="*/ 0 w 87"/>
                <a:gd name="T7" fmla="*/ 1 h 154"/>
                <a:gd name="T8" fmla="*/ 0 w 87"/>
                <a:gd name="T9" fmla="*/ 1 h 154"/>
                <a:gd name="T10" fmla="*/ 0 w 87"/>
                <a:gd name="T11" fmla="*/ 1 h 154"/>
                <a:gd name="T12" fmla="*/ 0 w 87"/>
                <a:gd name="T13" fmla="*/ 1 h 154"/>
                <a:gd name="T14" fmla="*/ 0 w 87"/>
                <a:gd name="T15" fmla="*/ 1 h 154"/>
                <a:gd name="T16" fmla="*/ 0 w 87"/>
                <a:gd name="T17" fmla="*/ 1 h 154"/>
                <a:gd name="T18" fmla="*/ 0 w 87"/>
                <a:gd name="T19" fmla="*/ 1 h 154"/>
                <a:gd name="T20" fmla="*/ 0 w 87"/>
                <a:gd name="T21" fmla="*/ 1 h 154"/>
                <a:gd name="T22" fmla="*/ 0 w 87"/>
                <a:gd name="T23" fmla="*/ 1 h 154"/>
                <a:gd name="T24" fmla="*/ 0 w 87"/>
                <a:gd name="T25" fmla="*/ 1 h 154"/>
                <a:gd name="T26" fmla="*/ 0 w 87"/>
                <a:gd name="T27" fmla="*/ 1 h 154"/>
                <a:gd name="T28" fmla="*/ 0 w 87"/>
                <a:gd name="T29" fmla="*/ 1 h 154"/>
                <a:gd name="T30" fmla="*/ 0 w 87"/>
                <a:gd name="T31" fmla="*/ 1 h 154"/>
                <a:gd name="T32" fmla="*/ 0 w 87"/>
                <a:gd name="T33" fmla="*/ 1 h 154"/>
                <a:gd name="T34" fmla="*/ 0 w 87"/>
                <a:gd name="T35" fmla="*/ 1 h 154"/>
                <a:gd name="T36" fmla="*/ 0 w 87"/>
                <a:gd name="T37" fmla="*/ 1 h 154"/>
                <a:gd name="T38" fmla="*/ 0 w 87"/>
                <a:gd name="T39" fmla="*/ 1 h 154"/>
                <a:gd name="T40" fmla="*/ 0 w 87"/>
                <a:gd name="T41" fmla="*/ 1 h 154"/>
                <a:gd name="T42" fmla="*/ 0 w 87"/>
                <a:gd name="T43" fmla="*/ 1 h 154"/>
                <a:gd name="T44" fmla="*/ 0 w 87"/>
                <a:gd name="T45" fmla="*/ 1 h 154"/>
                <a:gd name="T46" fmla="*/ 0 w 87"/>
                <a:gd name="T47" fmla="*/ 1 h 154"/>
                <a:gd name="T48" fmla="*/ 0 w 87"/>
                <a:gd name="T49" fmla="*/ 0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7"/>
                <a:gd name="T76" fmla="*/ 0 h 154"/>
                <a:gd name="T77" fmla="*/ 87 w 87"/>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7" h="154">
                  <a:moveTo>
                    <a:pt x="0" y="0"/>
                  </a:moveTo>
                  <a:lnTo>
                    <a:pt x="20" y="10"/>
                  </a:lnTo>
                  <a:lnTo>
                    <a:pt x="38" y="24"/>
                  </a:lnTo>
                  <a:lnTo>
                    <a:pt x="56" y="40"/>
                  </a:lnTo>
                  <a:lnTo>
                    <a:pt x="69" y="59"/>
                  </a:lnTo>
                  <a:lnTo>
                    <a:pt x="81" y="78"/>
                  </a:lnTo>
                  <a:lnTo>
                    <a:pt x="87" y="98"/>
                  </a:lnTo>
                  <a:lnTo>
                    <a:pt x="87" y="119"/>
                  </a:lnTo>
                  <a:lnTo>
                    <a:pt x="81" y="137"/>
                  </a:lnTo>
                  <a:lnTo>
                    <a:pt x="71" y="150"/>
                  </a:lnTo>
                  <a:lnTo>
                    <a:pt x="59" y="154"/>
                  </a:lnTo>
                  <a:lnTo>
                    <a:pt x="49" y="152"/>
                  </a:lnTo>
                  <a:lnTo>
                    <a:pt x="38" y="144"/>
                  </a:lnTo>
                  <a:lnTo>
                    <a:pt x="30" y="133"/>
                  </a:lnTo>
                  <a:lnTo>
                    <a:pt x="26" y="119"/>
                  </a:lnTo>
                  <a:lnTo>
                    <a:pt x="26" y="103"/>
                  </a:lnTo>
                  <a:lnTo>
                    <a:pt x="30" y="88"/>
                  </a:lnTo>
                  <a:lnTo>
                    <a:pt x="34" y="74"/>
                  </a:lnTo>
                  <a:lnTo>
                    <a:pt x="31" y="60"/>
                  </a:lnTo>
                  <a:lnTo>
                    <a:pt x="27" y="45"/>
                  </a:lnTo>
                  <a:lnTo>
                    <a:pt x="21" y="31"/>
                  </a:lnTo>
                  <a:lnTo>
                    <a:pt x="14" y="19"/>
                  </a:lnTo>
                  <a:lnTo>
                    <a:pt x="7" y="9"/>
                  </a:lnTo>
                  <a:lnTo>
                    <a:pt x="3" y="2"/>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1" name="Freeform 196">
              <a:extLst>
                <a:ext uri="{FF2B5EF4-FFF2-40B4-BE49-F238E27FC236}">
                  <a16:creationId xmlns:a16="http://schemas.microsoft.com/office/drawing/2014/main" id="{BFCDF72B-D0D2-45F6-AFA4-653A5EBAF177}"/>
                </a:ext>
              </a:extLst>
            </p:cNvPr>
            <p:cNvSpPr>
              <a:spLocks/>
            </p:cNvSpPr>
            <p:nvPr/>
          </p:nvSpPr>
          <p:spPr bwMode="auto">
            <a:xfrm>
              <a:off x="2359" y="2373"/>
              <a:ext cx="81" cy="34"/>
            </a:xfrm>
            <a:custGeom>
              <a:avLst/>
              <a:gdLst>
                <a:gd name="T0" fmla="*/ 0 w 161"/>
                <a:gd name="T1" fmla="*/ 0 h 69"/>
                <a:gd name="T2" fmla="*/ 1 w 161"/>
                <a:gd name="T3" fmla="*/ 0 h 69"/>
                <a:gd name="T4" fmla="*/ 1 w 161"/>
                <a:gd name="T5" fmla="*/ 0 h 69"/>
                <a:gd name="T6" fmla="*/ 1 w 161"/>
                <a:gd name="T7" fmla="*/ 0 h 69"/>
                <a:gd name="T8" fmla="*/ 1 w 161"/>
                <a:gd name="T9" fmla="*/ 0 h 69"/>
                <a:gd name="T10" fmla="*/ 1 w 161"/>
                <a:gd name="T11" fmla="*/ 0 h 69"/>
                <a:gd name="T12" fmla="*/ 1 w 161"/>
                <a:gd name="T13" fmla="*/ 0 h 69"/>
                <a:gd name="T14" fmla="*/ 1 w 161"/>
                <a:gd name="T15" fmla="*/ 0 h 69"/>
                <a:gd name="T16" fmla="*/ 1 w 161"/>
                <a:gd name="T17" fmla="*/ 0 h 69"/>
                <a:gd name="T18" fmla="*/ 1 w 161"/>
                <a:gd name="T19" fmla="*/ 0 h 69"/>
                <a:gd name="T20" fmla="*/ 1 w 161"/>
                <a:gd name="T21" fmla="*/ 0 h 69"/>
                <a:gd name="T22" fmla="*/ 1 w 161"/>
                <a:gd name="T23" fmla="*/ 0 h 69"/>
                <a:gd name="T24" fmla="*/ 1 w 161"/>
                <a:gd name="T25" fmla="*/ 0 h 69"/>
                <a:gd name="T26" fmla="*/ 1 w 161"/>
                <a:gd name="T27" fmla="*/ 0 h 69"/>
                <a:gd name="T28" fmla="*/ 1 w 161"/>
                <a:gd name="T29" fmla="*/ 0 h 69"/>
                <a:gd name="T30" fmla="*/ 1 w 161"/>
                <a:gd name="T31" fmla="*/ 0 h 69"/>
                <a:gd name="T32" fmla="*/ 1 w 161"/>
                <a:gd name="T33" fmla="*/ 0 h 69"/>
                <a:gd name="T34" fmla="*/ 1 w 161"/>
                <a:gd name="T35" fmla="*/ 0 h 69"/>
                <a:gd name="T36" fmla="*/ 1 w 161"/>
                <a:gd name="T37" fmla="*/ 0 h 69"/>
                <a:gd name="T38" fmla="*/ 1 w 161"/>
                <a:gd name="T39" fmla="*/ 0 h 69"/>
                <a:gd name="T40" fmla="*/ 1 w 161"/>
                <a:gd name="T41" fmla="*/ 0 h 69"/>
                <a:gd name="T42" fmla="*/ 1 w 161"/>
                <a:gd name="T43" fmla="*/ 0 h 69"/>
                <a:gd name="T44" fmla="*/ 1 w 161"/>
                <a:gd name="T45" fmla="*/ 0 h 69"/>
                <a:gd name="T46" fmla="*/ 1 w 161"/>
                <a:gd name="T47" fmla="*/ 0 h 69"/>
                <a:gd name="T48" fmla="*/ 0 w 161"/>
                <a:gd name="T49" fmla="*/ 0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1"/>
                <a:gd name="T76" fmla="*/ 0 h 69"/>
                <a:gd name="T77" fmla="*/ 161 w 161"/>
                <a:gd name="T78" fmla="*/ 69 h 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1" h="69">
                  <a:moveTo>
                    <a:pt x="0" y="69"/>
                  </a:moveTo>
                  <a:lnTo>
                    <a:pt x="14" y="52"/>
                  </a:lnTo>
                  <a:lnTo>
                    <a:pt x="30" y="36"/>
                  </a:lnTo>
                  <a:lnTo>
                    <a:pt x="49" y="22"/>
                  </a:lnTo>
                  <a:lnTo>
                    <a:pt x="69" y="11"/>
                  </a:lnTo>
                  <a:lnTo>
                    <a:pt x="90" y="4"/>
                  </a:lnTo>
                  <a:lnTo>
                    <a:pt x="110" y="0"/>
                  </a:lnTo>
                  <a:lnTo>
                    <a:pt x="130" y="4"/>
                  </a:lnTo>
                  <a:lnTo>
                    <a:pt x="147" y="13"/>
                  </a:lnTo>
                  <a:lnTo>
                    <a:pt x="158" y="25"/>
                  </a:lnTo>
                  <a:lnTo>
                    <a:pt x="161" y="37"/>
                  </a:lnTo>
                  <a:lnTo>
                    <a:pt x="156" y="47"/>
                  </a:lnTo>
                  <a:lnTo>
                    <a:pt x="148" y="55"/>
                  </a:lnTo>
                  <a:lnTo>
                    <a:pt x="136" y="61"/>
                  </a:lnTo>
                  <a:lnTo>
                    <a:pt x="121" y="64"/>
                  </a:lnTo>
                  <a:lnTo>
                    <a:pt x="105" y="61"/>
                  </a:lnTo>
                  <a:lnTo>
                    <a:pt x="90" y="54"/>
                  </a:lnTo>
                  <a:lnTo>
                    <a:pt x="77" y="49"/>
                  </a:lnTo>
                  <a:lnTo>
                    <a:pt x="63" y="47"/>
                  </a:lnTo>
                  <a:lnTo>
                    <a:pt x="48" y="50"/>
                  </a:lnTo>
                  <a:lnTo>
                    <a:pt x="34" y="54"/>
                  </a:lnTo>
                  <a:lnTo>
                    <a:pt x="21" y="59"/>
                  </a:lnTo>
                  <a:lnTo>
                    <a:pt x="10" y="64"/>
                  </a:lnTo>
                  <a:lnTo>
                    <a:pt x="2" y="68"/>
                  </a:lnTo>
                  <a:lnTo>
                    <a:pt x="0" y="69"/>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2" name="Freeform 197">
              <a:extLst>
                <a:ext uri="{FF2B5EF4-FFF2-40B4-BE49-F238E27FC236}">
                  <a16:creationId xmlns:a16="http://schemas.microsoft.com/office/drawing/2014/main" id="{DEA281D6-8BA3-4A91-8288-F2ADCA5EEC0E}"/>
                </a:ext>
              </a:extLst>
            </p:cNvPr>
            <p:cNvSpPr>
              <a:spLocks/>
            </p:cNvSpPr>
            <p:nvPr/>
          </p:nvSpPr>
          <p:spPr bwMode="auto">
            <a:xfrm>
              <a:off x="2356" y="2338"/>
              <a:ext cx="57" cy="66"/>
            </a:xfrm>
            <a:custGeom>
              <a:avLst/>
              <a:gdLst>
                <a:gd name="T0" fmla="*/ 0 w 114"/>
                <a:gd name="T1" fmla="*/ 0 h 133"/>
                <a:gd name="T2" fmla="*/ 1 w 114"/>
                <a:gd name="T3" fmla="*/ 0 h 133"/>
                <a:gd name="T4" fmla="*/ 1 w 114"/>
                <a:gd name="T5" fmla="*/ 0 h 133"/>
                <a:gd name="T6" fmla="*/ 1 w 114"/>
                <a:gd name="T7" fmla="*/ 0 h 133"/>
                <a:gd name="T8" fmla="*/ 1 w 114"/>
                <a:gd name="T9" fmla="*/ 0 h 133"/>
                <a:gd name="T10" fmla="*/ 1 w 114"/>
                <a:gd name="T11" fmla="*/ 0 h 133"/>
                <a:gd name="T12" fmla="*/ 1 w 114"/>
                <a:gd name="T13" fmla="*/ 0 h 133"/>
                <a:gd name="T14" fmla="*/ 1 w 114"/>
                <a:gd name="T15" fmla="*/ 0 h 133"/>
                <a:gd name="T16" fmla="*/ 1 w 114"/>
                <a:gd name="T17" fmla="*/ 0 h 133"/>
                <a:gd name="T18" fmla="*/ 1 w 114"/>
                <a:gd name="T19" fmla="*/ 0 h 133"/>
                <a:gd name="T20" fmla="*/ 1 w 114"/>
                <a:gd name="T21" fmla="*/ 0 h 133"/>
                <a:gd name="T22" fmla="*/ 1 w 114"/>
                <a:gd name="T23" fmla="*/ 0 h 133"/>
                <a:gd name="T24" fmla="*/ 1 w 114"/>
                <a:gd name="T25" fmla="*/ 0 h 133"/>
                <a:gd name="T26" fmla="*/ 1 w 114"/>
                <a:gd name="T27" fmla="*/ 0 h 133"/>
                <a:gd name="T28" fmla="*/ 1 w 114"/>
                <a:gd name="T29" fmla="*/ 0 h 133"/>
                <a:gd name="T30" fmla="*/ 1 w 114"/>
                <a:gd name="T31" fmla="*/ 0 h 133"/>
                <a:gd name="T32" fmla="*/ 1 w 114"/>
                <a:gd name="T33" fmla="*/ 0 h 133"/>
                <a:gd name="T34" fmla="*/ 1 w 114"/>
                <a:gd name="T35" fmla="*/ 0 h 133"/>
                <a:gd name="T36" fmla="*/ 1 w 114"/>
                <a:gd name="T37" fmla="*/ 0 h 133"/>
                <a:gd name="T38" fmla="*/ 1 w 114"/>
                <a:gd name="T39" fmla="*/ 0 h 133"/>
                <a:gd name="T40" fmla="*/ 1 w 114"/>
                <a:gd name="T41" fmla="*/ 0 h 133"/>
                <a:gd name="T42" fmla="*/ 1 w 114"/>
                <a:gd name="T43" fmla="*/ 0 h 133"/>
                <a:gd name="T44" fmla="*/ 1 w 114"/>
                <a:gd name="T45" fmla="*/ 0 h 133"/>
                <a:gd name="T46" fmla="*/ 1 w 114"/>
                <a:gd name="T47" fmla="*/ 0 h 133"/>
                <a:gd name="T48" fmla="*/ 0 w 114"/>
                <a:gd name="T49" fmla="*/ 0 h 1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33"/>
                <a:gd name="T77" fmla="*/ 114 w 114"/>
                <a:gd name="T78" fmla="*/ 133 h 1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33">
                  <a:moveTo>
                    <a:pt x="0" y="133"/>
                  </a:moveTo>
                  <a:lnTo>
                    <a:pt x="1" y="111"/>
                  </a:lnTo>
                  <a:lnTo>
                    <a:pt x="5" y="88"/>
                  </a:lnTo>
                  <a:lnTo>
                    <a:pt x="11" y="65"/>
                  </a:lnTo>
                  <a:lnTo>
                    <a:pt x="22" y="44"/>
                  </a:lnTo>
                  <a:lnTo>
                    <a:pt x="35" y="25"/>
                  </a:lnTo>
                  <a:lnTo>
                    <a:pt x="49" y="12"/>
                  </a:lnTo>
                  <a:lnTo>
                    <a:pt x="67" y="2"/>
                  </a:lnTo>
                  <a:lnTo>
                    <a:pt x="86" y="0"/>
                  </a:lnTo>
                  <a:lnTo>
                    <a:pt x="102" y="4"/>
                  </a:lnTo>
                  <a:lnTo>
                    <a:pt x="112" y="12"/>
                  </a:lnTo>
                  <a:lnTo>
                    <a:pt x="114" y="22"/>
                  </a:lnTo>
                  <a:lnTo>
                    <a:pt x="112" y="35"/>
                  </a:lnTo>
                  <a:lnTo>
                    <a:pt x="105" y="46"/>
                  </a:lnTo>
                  <a:lnTo>
                    <a:pt x="94" y="56"/>
                  </a:lnTo>
                  <a:lnTo>
                    <a:pt x="81" y="65"/>
                  </a:lnTo>
                  <a:lnTo>
                    <a:pt x="64" y="67"/>
                  </a:lnTo>
                  <a:lnTo>
                    <a:pt x="52" y="69"/>
                  </a:lnTo>
                  <a:lnTo>
                    <a:pt x="39" y="77"/>
                  </a:lnTo>
                  <a:lnTo>
                    <a:pt x="29" y="88"/>
                  </a:lnTo>
                  <a:lnTo>
                    <a:pt x="18" y="99"/>
                  </a:lnTo>
                  <a:lnTo>
                    <a:pt x="11" y="112"/>
                  </a:lnTo>
                  <a:lnTo>
                    <a:pt x="5" y="122"/>
                  </a:lnTo>
                  <a:lnTo>
                    <a:pt x="1" y="130"/>
                  </a:lnTo>
                  <a:lnTo>
                    <a:pt x="0" y="13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3" name="Freeform 198">
              <a:extLst>
                <a:ext uri="{FF2B5EF4-FFF2-40B4-BE49-F238E27FC236}">
                  <a16:creationId xmlns:a16="http://schemas.microsoft.com/office/drawing/2014/main" id="{2A7C18A4-5F67-4213-AF1D-BB988F0D952F}"/>
                </a:ext>
              </a:extLst>
            </p:cNvPr>
            <p:cNvSpPr>
              <a:spLocks/>
            </p:cNvSpPr>
            <p:nvPr/>
          </p:nvSpPr>
          <p:spPr bwMode="auto">
            <a:xfrm>
              <a:off x="2332" y="2318"/>
              <a:ext cx="35" cy="82"/>
            </a:xfrm>
            <a:custGeom>
              <a:avLst/>
              <a:gdLst>
                <a:gd name="T0" fmla="*/ 1 w 70"/>
                <a:gd name="T1" fmla="*/ 1 h 163"/>
                <a:gd name="T2" fmla="*/ 1 w 70"/>
                <a:gd name="T3" fmla="*/ 1 h 163"/>
                <a:gd name="T4" fmla="*/ 1 w 70"/>
                <a:gd name="T5" fmla="*/ 1 h 163"/>
                <a:gd name="T6" fmla="*/ 1 w 70"/>
                <a:gd name="T7" fmla="*/ 1 h 163"/>
                <a:gd name="T8" fmla="*/ 0 w 70"/>
                <a:gd name="T9" fmla="*/ 1 h 163"/>
                <a:gd name="T10" fmla="*/ 0 w 70"/>
                <a:gd name="T11" fmla="*/ 1 h 163"/>
                <a:gd name="T12" fmla="*/ 1 w 70"/>
                <a:gd name="T13" fmla="*/ 1 h 163"/>
                <a:gd name="T14" fmla="*/ 1 w 70"/>
                <a:gd name="T15" fmla="*/ 1 h 163"/>
                <a:gd name="T16" fmla="*/ 1 w 70"/>
                <a:gd name="T17" fmla="*/ 1 h 163"/>
                <a:gd name="T18" fmla="*/ 1 w 70"/>
                <a:gd name="T19" fmla="*/ 0 h 163"/>
                <a:gd name="T20" fmla="*/ 1 w 70"/>
                <a:gd name="T21" fmla="*/ 1 h 163"/>
                <a:gd name="T22" fmla="*/ 1 w 70"/>
                <a:gd name="T23" fmla="*/ 1 h 163"/>
                <a:gd name="T24" fmla="*/ 1 w 70"/>
                <a:gd name="T25" fmla="*/ 1 h 163"/>
                <a:gd name="T26" fmla="*/ 1 w 70"/>
                <a:gd name="T27" fmla="*/ 1 h 163"/>
                <a:gd name="T28" fmla="*/ 1 w 70"/>
                <a:gd name="T29" fmla="*/ 1 h 163"/>
                <a:gd name="T30" fmla="*/ 1 w 70"/>
                <a:gd name="T31" fmla="*/ 1 h 163"/>
                <a:gd name="T32" fmla="*/ 1 w 70"/>
                <a:gd name="T33" fmla="*/ 1 h 163"/>
                <a:gd name="T34" fmla="*/ 1 w 70"/>
                <a:gd name="T35" fmla="*/ 1 h 163"/>
                <a:gd name="T36" fmla="*/ 1 w 70"/>
                <a:gd name="T37" fmla="*/ 1 h 163"/>
                <a:gd name="T38" fmla="*/ 1 w 70"/>
                <a:gd name="T39" fmla="*/ 1 h 163"/>
                <a:gd name="T40" fmla="*/ 1 w 70"/>
                <a:gd name="T41" fmla="*/ 1 h 1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0"/>
                <a:gd name="T64" fmla="*/ 0 h 163"/>
                <a:gd name="T65" fmla="*/ 70 w 70"/>
                <a:gd name="T66" fmla="*/ 163 h 1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0" h="163">
                  <a:moveTo>
                    <a:pt x="30" y="163"/>
                  </a:moveTo>
                  <a:lnTo>
                    <a:pt x="18" y="145"/>
                  </a:lnTo>
                  <a:lnTo>
                    <a:pt x="9" y="124"/>
                  </a:lnTo>
                  <a:lnTo>
                    <a:pt x="3" y="101"/>
                  </a:lnTo>
                  <a:lnTo>
                    <a:pt x="0" y="78"/>
                  </a:lnTo>
                  <a:lnTo>
                    <a:pt x="0" y="56"/>
                  </a:lnTo>
                  <a:lnTo>
                    <a:pt x="4" y="36"/>
                  </a:lnTo>
                  <a:lnTo>
                    <a:pt x="13" y="18"/>
                  </a:lnTo>
                  <a:lnTo>
                    <a:pt x="28" y="6"/>
                  </a:lnTo>
                  <a:lnTo>
                    <a:pt x="43" y="0"/>
                  </a:lnTo>
                  <a:lnTo>
                    <a:pt x="56" y="2"/>
                  </a:lnTo>
                  <a:lnTo>
                    <a:pt x="64" y="9"/>
                  </a:lnTo>
                  <a:lnTo>
                    <a:pt x="70" y="21"/>
                  </a:lnTo>
                  <a:lnTo>
                    <a:pt x="70" y="34"/>
                  </a:lnTo>
                  <a:lnTo>
                    <a:pt x="68" y="48"/>
                  </a:lnTo>
                  <a:lnTo>
                    <a:pt x="59" y="62"/>
                  </a:lnTo>
                  <a:lnTo>
                    <a:pt x="48" y="74"/>
                  </a:lnTo>
                  <a:lnTo>
                    <a:pt x="33" y="97"/>
                  </a:lnTo>
                  <a:lnTo>
                    <a:pt x="27" y="127"/>
                  </a:lnTo>
                  <a:lnTo>
                    <a:pt x="28" y="152"/>
                  </a:lnTo>
                  <a:lnTo>
                    <a:pt x="30" y="16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4" name="Freeform 199">
              <a:extLst>
                <a:ext uri="{FF2B5EF4-FFF2-40B4-BE49-F238E27FC236}">
                  <a16:creationId xmlns:a16="http://schemas.microsoft.com/office/drawing/2014/main" id="{49BCB418-EF3C-4C9C-BB0F-FEE8A4B492C7}"/>
                </a:ext>
              </a:extLst>
            </p:cNvPr>
            <p:cNvSpPr>
              <a:spLocks/>
            </p:cNvSpPr>
            <p:nvPr/>
          </p:nvSpPr>
          <p:spPr bwMode="auto">
            <a:xfrm>
              <a:off x="2376" y="1599"/>
              <a:ext cx="180" cy="174"/>
            </a:xfrm>
            <a:custGeom>
              <a:avLst/>
              <a:gdLst>
                <a:gd name="T0" fmla="*/ 0 w 361"/>
                <a:gd name="T1" fmla="*/ 1 h 348"/>
                <a:gd name="T2" fmla="*/ 0 w 361"/>
                <a:gd name="T3" fmla="*/ 1 h 348"/>
                <a:gd name="T4" fmla="*/ 0 w 361"/>
                <a:gd name="T5" fmla="*/ 0 h 348"/>
                <a:gd name="T6" fmla="*/ 0 w 361"/>
                <a:gd name="T7" fmla="*/ 0 h 348"/>
                <a:gd name="T8" fmla="*/ 0 w 361"/>
                <a:gd name="T9" fmla="*/ 1 h 348"/>
                <a:gd name="T10" fmla="*/ 0 w 361"/>
                <a:gd name="T11" fmla="*/ 1 h 348"/>
                <a:gd name="T12" fmla="*/ 0 w 361"/>
                <a:gd name="T13" fmla="*/ 1 h 348"/>
                <a:gd name="T14" fmla="*/ 0 w 361"/>
                <a:gd name="T15" fmla="*/ 1 h 348"/>
                <a:gd name="T16" fmla="*/ 0 w 361"/>
                <a:gd name="T17" fmla="*/ 1 h 348"/>
                <a:gd name="T18" fmla="*/ 0 w 361"/>
                <a:gd name="T19" fmla="*/ 1 h 348"/>
                <a:gd name="T20" fmla="*/ 0 w 361"/>
                <a:gd name="T21" fmla="*/ 1 h 348"/>
                <a:gd name="T22" fmla="*/ 0 w 361"/>
                <a:gd name="T23" fmla="*/ 1 h 348"/>
                <a:gd name="T24" fmla="*/ 0 w 361"/>
                <a:gd name="T25" fmla="*/ 1 h 348"/>
                <a:gd name="T26" fmla="*/ 0 w 361"/>
                <a:gd name="T27" fmla="*/ 1 h 348"/>
                <a:gd name="T28" fmla="*/ 0 w 361"/>
                <a:gd name="T29" fmla="*/ 1 h 348"/>
                <a:gd name="T30" fmla="*/ 0 w 361"/>
                <a:gd name="T31" fmla="*/ 1 h 348"/>
                <a:gd name="T32" fmla="*/ 0 w 361"/>
                <a:gd name="T33" fmla="*/ 1 h 348"/>
                <a:gd name="T34" fmla="*/ 0 w 361"/>
                <a:gd name="T35" fmla="*/ 1 h 348"/>
                <a:gd name="T36" fmla="*/ 0 w 361"/>
                <a:gd name="T37" fmla="*/ 1 h 348"/>
                <a:gd name="T38" fmla="*/ 0 w 361"/>
                <a:gd name="T39" fmla="*/ 1 h 348"/>
                <a:gd name="T40" fmla="*/ 0 w 361"/>
                <a:gd name="T41" fmla="*/ 1 h 348"/>
                <a:gd name="T42" fmla="*/ 0 w 361"/>
                <a:gd name="T43" fmla="*/ 1 h 348"/>
                <a:gd name="T44" fmla="*/ 0 w 361"/>
                <a:gd name="T45" fmla="*/ 1 h 348"/>
                <a:gd name="T46" fmla="*/ 0 w 361"/>
                <a:gd name="T47" fmla="*/ 1 h 348"/>
                <a:gd name="T48" fmla="*/ 0 w 361"/>
                <a:gd name="T49" fmla="*/ 1 h 348"/>
                <a:gd name="T50" fmla="*/ 0 w 361"/>
                <a:gd name="T51" fmla="*/ 1 h 348"/>
                <a:gd name="T52" fmla="*/ 0 w 361"/>
                <a:gd name="T53" fmla="*/ 1 h 348"/>
                <a:gd name="T54" fmla="*/ 0 w 361"/>
                <a:gd name="T55" fmla="*/ 1 h 348"/>
                <a:gd name="T56" fmla="*/ 0 w 361"/>
                <a:gd name="T57" fmla="*/ 1 h 348"/>
                <a:gd name="T58" fmla="*/ 0 w 361"/>
                <a:gd name="T59" fmla="*/ 1 h 348"/>
                <a:gd name="T60" fmla="*/ 0 w 361"/>
                <a:gd name="T61" fmla="*/ 1 h 348"/>
                <a:gd name="T62" fmla="*/ 0 w 361"/>
                <a:gd name="T63" fmla="*/ 1 h 348"/>
                <a:gd name="T64" fmla="*/ 0 w 361"/>
                <a:gd name="T65" fmla="*/ 1 h 348"/>
                <a:gd name="T66" fmla="*/ 0 w 361"/>
                <a:gd name="T67" fmla="*/ 1 h 348"/>
                <a:gd name="T68" fmla="*/ 0 w 361"/>
                <a:gd name="T69" fmla="*/ 1 h 348"/>
                <a:gd name="T70" fmla="*/ 0 w 361"/>
                <a:gd name="T71" fmla="*/ 1 h 348"/>
                <a:gd name="T72" fmla="*/ 0 w 361"/>
                <a:gd name="T73" fmla="*/ 1 h 348"/>
                <a:gd name="T74" fmla="*/ 0 w 361"/>
                <a:gd name="T75" fmla="*/ 1 h 348"/>
                <a:gd name="T76" fmla="*/ 0 w 361"/>
                <a:gd name="T77" fmla="*/ 1 h 348"/>
                <a:gd name="T78" fmla="*/ 0 w 361"/>
                <a:gd name="T79" fmla="*/ 1 h 348"/>
                <a:gd name="T80" fmla="*/ 0 w 361"/>
                <a:gd name="T81" fmla="*/ 1 h 3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1"/>
                <a:gd name="T124" fmla="*/ 0 h 348"/>
                <a:gd name="T125" fmla="*/ 361 w 361"/>
                <a:gd name="T126" fmla="*/ 348 h 3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1" h="348">
                  <a:moveTo>
                    <a:pt x="8" y="6"/>
                  </a:moveTo>
                  <a:lnTo>
                    <a:pt x="0" y="1"/>
                  </a:lnTo>
                  <a:lnTo>
                    <a:pt x="0" y="0"/>
                  </a:lnTo>
                  <a:lnTo>
                    <a:pt x="8" y="0"/>
                  </a:lnTo>
                  <a:lnTo>
                    <a:pt x="23" y="4"/>
                  </a:lnTo>
                  <a:lnTo>
                    <a:pt x="44" y="8"/>
                  </a:lnTo>
                  <a:lnTo>
                    <a:pt x="69" y="16"/>
                  </a:lnTo>
                  <a:lnTo>
                    <a:pt x="98" y="27"/>
                  </a:lnTo>
                  <a:lnTo>
                    <a:pt x="129" y="39"/>
                  </a:lnTo>
                  <a:lnTo>
                    <a:pt x="162" y="55"/>
                  </a:lnTo>
                  <a:lnTo>
                    <a:pt x="196" y="74"/>
                  </a:lnTo>
                  <a:lnTo>
                    <a:pt x="229" y="96"/>
                  </a:lnTo>
                  <a:lnTo>
                    <a:pt x="262" y="120"/>
                  </a:lnTo>
                  <a:lnTo>
                    <a:pt x="291" y="146"/>
                  </a:lnTo>
                  <a:lnTo>
                    <a:pt x="317" y="178"/>
                  </a:lnTo>
                  <a:lnTo>
                    <a:pt x="340" y="210"/>
                  </a:lnTo>
                  <a:lnTo>
                    <a:pt x="356" y="247"/>
                  </a:lnTo>
                  <a:lnTo>
                    <a:pt x="361" y="267"/>
                  </a:lnTo>
                  <a:lnTo>
                    <a:pt x="358" y="287"/>
                  </a:lnTo>
                  <a:lnTo>
                    <a:pt x="354" y="304"/>
                  </a:lnTo>
                  <a:lnTo>
                    <a:pt x="346" y="319"/>
                  </a:lnTo>
                  <a:lnTo>
                    <a:pt x="336" y="331"/>
                  </a:lnTo>
                  <a:lnTo>
                    <a:pt x="328" y="340"/>
                  </a:lnTo>
                  <a:lnTo>
                    <a:pt x="323" y="346"/>
                  </a:lnTo>
                  <a:lnTo>
                    <a:pt x="320" y="348"/>
                  </a:lnTo>
                  <a:lnTo>
                    <a:pt x="321" y="346"/>
                  </a:lnTo>
                  <a:lnTo>
                    <a:pt x="326" y="341"/>
                  </a:lnTo>
                  <a:lnTo>
                    <a:pt x="331" y="332"/>
                  </a:lnTo>
                  <a:lnTo>
                    <a:pt x="336" y="320"/>
                  </a:lnTo>
                  <a:lnTo>
                    <a:pt x="340" y="305"/>
                  </a:lnTo>
                  <a:lnTo>
                    <a:pt x="342" y="287"/>
                  </a:lnTo>
                  <a:lnTo>
                    <a:pt x="341" y="267"/>
                  </a:lnTo>
                  <a:lnTo>
                    <a:pt x="336" y="244"/>
                  </a:lnTo>
                  <a:lnTo>
                    <a:pt x="326" y="220"/>
                  </a:lnTo>
                  <a:lnTo>
                    <a:pt x="309" y="194"/>
                  </a:lnTo>
                  <a:lnTo>
                    <a:pt x="283" y="165"/>
                  </a:lnTo>
                  <a:lnTo>
                    <a:pt x="250" y="136"/>
                  </a:lnTo>
                  <a:lnTo>
                    <a:pt x="207" y="105"/>
                  </a:lnTo>
                  <a:lnTo>
                    <a:pt x="153" y="73"/>
                  </a:lnTo>
                  <a:lnTo>
                    <a:pt x="88" y="39"/>
                  </a:lnTo>
                  <a:lnTo>
                    <a:pt x="8" y="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5" name="Freeform 200">
              <a:extLst>
                <a:ext uri="{FF2B5EF4-FFF2-40B4-BE49-F238E27FC236}">
                  <a16:creationId xmlns:a16="http://schemas.microsoft.com/office/drawing/2014/main" id="{B33B4B9C-FD01-4A22-90D1-66F9DB3E9D5B}"/>
                </a:ext>
              </a:extLst>
            </p:cNvPr>
            <p:cNvSpPr>
              <a:spLocks/>
            </p:cNvSpPr>
            <p:nvPr/>
          </p:nvSpPr>
          <p:spPr bwMode="auto">
            <a:xfrm>
              <a:off x="2332" y="2439"/>
              <a:ext cx="63" cy="171"/>
            </a:xfrm>
            <a:custGeom>
              <a:avLst/>
              <a:gdLst>
                <a:gd name="T0" fmla="*/ 1 w 126"/>
                <a:gd name="T1" fmla="*/ 0 h 343"/>
                <a:gd name="T2" fmla="*/ 1 w 126"/>
                <a:gd name="T3" fmla="*/ 0 h 343"/>
                <a:gd name="T4" fmla="*/ 1 w 126"/>
                <a:gd name="T5" fmla="*/ 0 h 343"/>
                <a:gd name="T6" fmla="*/ 0 w 126"/>
                <a:gd name="T7" fmla="*/ 0 h 343"/>
                <a:gd name="T8" fmla="*/ 1 w 126"/>
                <a:gd name="T9" fmla="*/ 0 h 343"/>
                <a:gd name="T10" fmla="*/ 1 w 126"/>
                <a:gd name="T11" fmla="*/ 0 h 343"/>
                <a:gd name="T12" fmla="*/ 1 w 126"/>
                <a:gd name="T13" fmla="*/ 0 h 343"/>
                <a:gd name="T14" fmla="*/ 1 w 126"/>
                <a:gd name="T15" fmla="*/ 0 h 343"/>
                <a:gd name="T16" fmla="*/ 1 w 126"/>
                <a:gd name="T17" fmla="*/ 0 h 343"/>
                <a:gd name="T18" fmla="*/ 1 w 126"/>
                <a:gd name="T19" fmla="*/ 0 h 343"/>
                <a:gd name="T20" fmla="*/ 1 w 126"/>
                <a:gd name="T21" fmla="*/ 0 h 343"/>
                <a:gd name="T22" fmla="*/ 1 w 126"/>
                <a:gd name="T23" fmla="*/ 0 h 343"/>
                <a:gd name="T24" fmla="*/ 1 w 126"/>
                <a:gd name="T25" fmla="*/ 0 h 343"/>
                <a:gd name="T26" fmla="*/ 1 w 126"/>
                <a:gd name="T27" fmla="*/ 0 h 343"/>
                <a:gd name="T28" fmla="*/ 1 w 126"/>
                <a:gd name="T29" fmla="*/ 0 h 343"/>
                <a:gd name="T30" fmla="*/ 1 w 126"/>
                <a:gd name="T31" fmla="*/ 0 h 343"/>
                <a:gd name="T32" fmla="*/ 1 w 126"/>
                <a:gd name="T33" fmla="*/ 0 h 343"/>
                <a:gd name="T34" fmla="*/ 1 w 126"/>
                <a:gd name="T35" fmla="*/ 0 h 343"/>
                <a:gd name="T36" fmla="*/ 1 w 126"/>
                <a:gd name="T37" fmla="*/ 0 h 343"/>
                <a:gd name="T38" fmla="*/ 1 w 126"/>
                <a:gd name="T39" fmla="*/ 0 h 343"/>
                <a:gd name="T40" fmla="*/ 1 w 126"/>
                <a:gd name="T41" fmla="*/ 0 h 343"/>
                <a:gd name="T42" fmla="*/ 1 w 126"/>
                <a:gd name="T43" fmla="*/ 0 h 343"/>
                <a:gd name="T44" fmla="*/ 1 w 126"/>
                <a:gd name="T45" fmla="*/ 0 h 343"/>
                <a:gd name="T46" fmla="*/ 1 w 126"/>
                <a:gd name="T47" fmla="*/ 0 h 343"/>
                <a:gd name="T48" fmla="*/ 1 w 126"/>
                <a:gd name="T49" fmla="*/ 0 h 3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6"/>
                <a:gd name="T76" fmla="*/ 0 h 343"/>
                <a:gd name="T77" fmla="*/ 126 w 126"/>
                <a:gd name="T78" fmla="*/ 343 h 34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6" h="343">
                  <a:moveTo>
                    <a:pt x="25" y="0"/>
                  </a:moveTo>
                  <a:lnTo>
                    <a:pt x="10" y="30"/>
                  </a:lnTo>
                  <a:lnTo>
                    <a:pt x="2" y="71"/>
                  </a:lnTo>
                  <a:lnTo>
                    <a:pt x="0" y="121"/>
                  </a:lnTo>
                  <a:lnTo>
                    <a:pt x="5" y="175"/>
                  </a:lnTo>
                  <a:lnTo>
                    <a:pt x="19" y="228"/>
                  </a:lnTo>
                  <a:lnTo>
                    <a:pt x="43" y="276"/>
                  </a:lnTo>
                  <a:lnTo>
                    <a:pt x="79" y="316"/>
                  </a:lnTo>
                  <a:lnTo>
                    <a:pt x="126" y="343"/>
                  </a:lnTo>
                  <a:lnTo>
                    <a:pt x="123" y="341"/>
                  </a:lnTo>
                  <a:lnTo>
                    <a:pt x="115" y="332"/>
                  </a:lnTo>
                  <a:lnTo>
                    <a:pt x="102" y="321"/>
                  </a:lnTo>
                  <a:lnTo>
                    <a:pt x="87" y="306"/>
                  </a:lnTo>
                  <a:lnTo>
                    <a:pt x="71" y="288"/>
                  </a:lnTo>
                  <a:lnTo>
                    <a:pt x="55" y="267"/>
                  </a:lnTo>
                  <a:lnTo>
                    <a:pt x="41" y="245"/>
                  </a:lnTo>
                  <a:lnTo>
                    <a:pt x="30" y="221"/>
                  </a:lnTo>
                  <a:lnTo>
                    <a:pt x="19" y="183"/>
                  </a:lnTo>
                  <a:lnTo>
                    <a:pt x="13" y="145"/>
                  </a:lnTo>
                  <a:lnTo>
                    <a:pt x="12" y="108"/>
                  </a:lnTo>
                  <a:lnTo>
                    <a:pt x="13" y="73"/>
                  </a:lnTo>
                  <a:lnTo>
                    <a:pt x="17" y="43"/>
                  </a:lnTo>
                  <a:lnTo>
                    <a:pt x="20" y="20"/>
                  </a:lnTo>
                  <a:lnTo>
                    <a:pt x="24" y="5"/>
                  </a:lnTo>
                  <a:lnTo>
                    <a:pt x="25"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6" name="Freeform 201">
              <a:extLst>
                <a:ext uri="{FF2B5EF4-FFF2-40B4-BE49-F238E27FC236}">
                  <a16:creationId xmlns:a16="http://schemas.microsoft.com/office/drawing/2014/main" id="{6B2BA1D1-7C0E-453D-B57D-EF67363862D9}"/>
                </a:ext>
              </a:extLst>
            </p:cNvPr>
            <p:cNvSpPr>
              <a:spLocks/>
            </p:cNvSpPr>
            <p:nvPr/>
          </p:nvSpPr>
          <p:spPr bwMode="auto">
            <a:xfrm>
              <a:off x="2684" y="2480"/>
              <a:ext cx="165" cy="80"/>
            </a:xfrm>
            <a:custGeom>
              <a:avLst/>
              <a:gdLst>
                <a:gd name="T0" fmla="*/ 0 w 332"/>
                <a:gd name="T1" fmla="*/ 1 h 160"/>
                <a:gd name="T2" fmla="*/ 0 w 332"/>
                <a:gd name="T3" fmla="*/ 1 h 160"/>
                <a:gd name="T4" fmla="*/ 0 w 332"/>
                <a:gd name="T5" fmla="*/ 1 h 160"/>
                <a:gd name="T6" fmla="*/ 0 w 332"/>
                <a:gd name="T7" fmla="*/ 1 h 160"/>
                <a:gd name="T8" fmla="*/ 0 w 332"/>
                <a:gd name="T9" fmla="*/ 1 h 160"/>
                <a:gd name="T10" fmla="*/ 0 w 332"/>
                <a:gd name="T11" fmla="*/ 1 h 160"/>
                <a:gd name="T12" fmla="*/ 0 w 332"/>
                <a:gd name="T13" fmla="*/ 1 h 160"/>
                <a:gd name="T14" fmla="*/ 0 w 332"/>
                <a:gd name="T15" fmla="*/ 1 h 160"/>
                <a:gd name="T16" fmla="*/ 0 w 332"/>
                <a:gd name="T17" fmla="*/ 1 h 160"/>
                <a:gd name="T18" fmla="*/ 0 w 332"/>
                <a:gd name="T19" fmla="*/ 1 h 160"/>
                <a:gd name="T20" fmla="*/ 0 w 332"/>
                <a:gd name="T21" fmla="*/ 1 h 160"/>
                <a:gd name="T22" fmla="*/ 0 w 332"/>
                <a:gd name="T23" fmla="*/ 1 h 160"/>
                <a:gd name="T24" fmla="*/ 0 w 332"/>
                <a:gd name="T25" fmla="*/ 0 h 160"/>
                <a:gd name="T26" fmla="*/ 0 w 332"/>
                <a:gd name="T27" fmla="*/ 0 h 160"/>
                <a:gd name="T28" fmla="*/ 0 w 332"/>
                <a:gd name="T29" fmla="*/ 1 h 160"/>
                <a:gd name="T30" fmla="*/ 0 w 332"/>
                <a:gd name="T31" fmla="*/ 1 h 160"/>
                <a:gd name="T32" fmla="*/ 0 w 332"/>
                <a:gd name="T33" fmla="*/ 1 h 160"/>
                <a:gd name="T34" fmla="*/ 0 w 332"/>
                <a:gd name="T35" fmla="*/ 1 h 160"/>
                <a:gd name="T36" fmla="*/ 0 w 332"/>
                <a:gd name="T37" fmla="*/ 1 h 160"/>
                <a:gd name="T38" fmla="*/ 0 w 332"/>
                <a:gd name="T39" fmla="*/ 1 h 160"/>
                <a:gd name="T40" fmla="*/ 0 w 332"/>
                <a:gd name="T41" fmla="*/ 1 h 160"/>
                <a:gd name="T42" fmla="*/ 0 w 332"/>
                <a:gd name="T43" fmla="*/ 1 h 160"/>
                <a:gd name="T44" fmla="*/ 0 w 332"/>
                <a:gd name="T45" fmla="*/ 1 h 160"/>
                <a:gd name="T46" fmla="*/ 0 w 332"/>
                <a:gd name="T47" fmla="*/ 1 h 160"/>
                <a:gd name="T48" fmla="*/ 0 w 332"/>
                <a:gd name="T49" fmla="*/ 1 h 160"/>
                <a:gd name="T50" fmla="*/ 0 w 332"/>
                <a:gd name="T51" fmla="*/ 1 h 160"/>
                <a:gd name="T52" fmla="*/ 0 w 332"/>
                <a:gd name="T53" fmla="*/ 1 h 160"/>
                <a:gd name="T54" fmla="*/ 0 w 332"/>
                <a:gd name="T55" fmla="*/ 1 h 160"/>
                <a:gd name="T56" fmla="*/ 0 w 332"/>
                <a:gd name="T57" fmla="*/ 1 h 160"/>
                <a:gd name="T58" fmla="*/ 0 w 332"/>
                <a:gd name="T59" fmla="*/ 1 h 160"/>
                <a:gd name="T60" fmla="*/ 0 w 332"/>
                <a:gd name="T61" fmla="*/ 1 h 160"/>
                <a:gd name="T62" fmla="*/ 0 w 332"/>
                <a:gd name="T63" fmla="*/ 1 h 160"/>
                <a:gd name="T64" fmla="*/ 0 w 332"/>
                <a:gd name="T65" fmla="*/ 1 h 1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2"/>
                <a:gd name="T100" fmla="*/ 0 h 160"/>
                <a:gd name="T101" fmla="*/ 332 w 332"/>
                <a:gd name="T102" fmla="*/ 160 h 1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2" h="160">
                  <a:moveTo>
                    <a:pt x="332" y="160"/>
                  </a:moveTo>
                  <a:lnTo>
                    <a:pt x="326" y="146"/>
                  </a:lnTo>
                  <a:lnTo>
                    <a:pt x="318" y="130"/>
                  </a:lnTo>
                  <a:lnTo>
                    <a:pt x="305" y="114"/>
                  </a:lnTo>
                  <a:lnTo>
                    <a:pt x="290" y="96"/>
                  </a:lnTo>
                  <a:lnTo>
                    <a:pt x="273" y="79"/>
                  </a:lnTo>
                  <a:lnTo>
                    <a:pt x="254" y="63"/>
                  </a:lnTo>
                  <a:lnTo>
                    <a:pt x="232" y="48"/>
                  </a:lnTo>
                  <a:lnTo>
                    <a:pt x="208" y="34"/>
                  </a:lnTo>
                  <a:lnTo>
                    <a:pt x="183" y="21"/>
                  </a:lnTo>
                  <a:lnTo>
                    <a:pt x="158" y="11"/>
                  </a:lnTo>
                  <a:lnTo>
                    <a:pt x="132" y="4"/>
                  </a:lnTo>
                  <a:lnTo>
                    <a:pt x="104" y="0"/>
                  </a:lnTo>
                  <a:lnTo>
                    <a:pt x="77" y="0"/>
                  </a:lnTo>
                  <a:lnTo>
                    <a:pt x="51" y="2"/>
                  </a:lnTo>
                  <a:lnTo>
                    <a:pt x="26" y="10"/>
                  </a:lnTo>
                  <a:lnTo>
                    <a:pt x="0" y="23"/>
                  </a:lnTo>
                  <a:lnTo>
                    <a:pt x="5" y="21"/>
                  </a:lnTo>
                  <a:lnTo>
                    <a:pt x="15" y="19"/>
                  </a:lnTo>
                  <a:lnTo>
                    <a:pt x="33" y="17"/>
                  </a:lnTo>
                  <a:lnTo>
                    <a:pt x="54" y="15"/>
                  </a:lnTo>
                  <a:lnTo>
                    <a:pt x="79" y="13"/>
                  </a:lnTo>
                  <a:lnTo>
                    <a:pt x="105" y="15"/>
                  </a:lnTo>
                  <a:lnTo>
                    <a:pt x="132" y="18"/>
                  </a:lnTo>
                  <a:lnTo>
                    <a:pt x="157" y="24"/>
                  </a:lnTo>
                  <a:lnTo>
                    <a:pt x="194" y="39"/>
                  </a:lnTo>
                  <a:lnTo>
                    <a:pt x="226" y="59"/>
                  </a:lnTo>
                  <a:lnTo>
                    <a:pt x="256" y="81"/>
                  </a:lnTo>
                  <a:lnTo>
                    <a:pt x="282" y="104"/>
                  </a:lnTo>
                  <a:lnTo>
                    <a:pt x="303" y="125"/>
                  </a:lnTo>
                  <a:lnTo>
                    <a:pt x="318" y="144"/>
                  </a:lnTo>
                  <a:lnTo>
                    <a:pt x="329" y="155"/>
                  </a:lnTo>
                  <a:lnTo>
                    <a:pt x="332" y="16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7" name="Freeform 202">
              <a:extLst>
                <a:ext uri="{FF2B5EF4-FFF2-40B4-BE49-F238E27FC236}">
                  <a16:creationId xmlns:a16="http://schemas.microsoft.com/office/drawing/2014/main" id="{2D03A3C7-2F07-41E4-918D-E7BB66DB8CC6}"/>
                </a:ext>
              </a:extLst>
            </p:cNvPr>
            <p:cNvSpPr>
              <a:spLocks/>
            </p:cNvSpPr>
            <p:nvPr/>
          </p:nvSpPr>
          <p:spPr bwMode="auto">
            <a:xfrm>
              <a:off x="2464" y="1984"/>
              <a:ext cx="186" cy="670"/>
            </a:xfrm>
            <a:custGeom>
              <a:avLst/>
              <a:gdLst>
                <a:gd name="T0" fmla="*/ 0 w 373"/>
                <a:gd name="T1" fmla="*/ 1 h 1340"/>
                <a:gd name="T2" fmla="*/ 0 w 373"/>
                <a:gd name="T3" fmla="*/ 1 h 1340"/>
                <a:gd name="T4" fmla="*/ 0 w 373"/>
                <a:gd name="T5" fmla="*/ 1 h 1340"/>
                <a:gd name="T6" fmla="*/ 0 w 373"/>
                <a:gd name="T7" fmla="*/ 1 h 1340"/>
                <a:gd name="T8" fmla="*/ 0 w 373"/>
                <a:gd name="T9" fmla="*/ 1 h 1340"/>
                <a:gd name="T10" fmla="*/ 0 w 373"/>
                <a:gd name="T11" fmla="*/ 1 h 1340"/>
                <a:gd name="T12" fmla="*/ 0 w 373"/>
                <a:gd name="T13" fmla="*/ 1 h 1340"/>
                <a:gd name="T14" fmla="*/ 0 w 373"/>
                <a:gd name="T15" fmla="*/ 1 h 1340"/>
                <a:gd name="T16" fmla="*/ 0 w 373"/>
                <a:gd name="T17" fmla="*/ 1 h 1340"/>
                <a:gd name="T18" fmla="*/ 0 w 373"/>
                <a:gd name="T19" fmla="*/ 1 h 1340"/>
                <a:gd name="T20" fmla="*/ 0 w 373"/>
                <a:gd name="T21" fmla="*/ 1 h 1340"/>
                <a:gd name="T22" fmla="*/ 0 w 373"/>
                <a:gd name="T23" fmla="*/ 1 h 1340"/>
                <a:gd name="T24" fmla="*/ 0 w 373"/>
                <a:gd name="T25" fmla="*/ 1 h 1340"/>
                <a:gd name="T26" fmla="*/ 0 w 373"/>
                <a:gd name="T27" fmla="*/ 1 h 1340"/>
                <a:gd name="T28" fmla="*/ 0 w 373"/>
                <a:gd name="T29" fmla="*/ 1 h 1340"/>
                <a:gd name="T30" fmla="*/ 0 w 373"/>
                <a:gd name="T31" fmla="*/ 1 h 1340"/>
                <a:gd name="T32" fmla="*/ 0 w 373"/>
                <a:gd name="T33" fmla="*/ 1 h 1340"/>
                <a:gd name="T34" fmla="*/ 0 w 373"/>
                <a:gd name="T35" fmla="*/ 1 h 1340"/>
                <a:gd name="T36" fmla="*/ 0 w 373"/>
                <a:gd name="T37" fmla="*/ 1 h 1340"/>
                <a:gd name="T38" fmla="*/ 0 w 373"/>
                <a:gd name="T39" fmla="*/ 1 h 1340"/>
                <a:gd name="T40" fmla="*/ 0 w 373"/>
                <a:gd name="T41" fmla="*/ 1 h 1340"/>
                <a:gd name="T42" fmla="*/ 0 w 373"/>
                <a:gd name="T43" fmla="*/ 1 h 1340"/>
                <a:gd name="T44" fmla="*/ 0 w 373"/>
                <a:gd name="T45" fmla="*/ 1 h 1340"/>
                <a:gd name="T46" fmla="*/ 0 w 373"/>
                <a:gd name="T47" fmla="*/ 1 h 1340"/>
                <a:gd name="T48" fmla="*/ 0 w 373"/>
                <a:gd name="T49" fmla="*/ 1 h 1340"/>
                <a:gd name="T50" fmla="*/ 0 w 373"/>
                <a:gd name="T51" fmla="*/ 1 h 1340"/>
                <a:gd name="T52" fmla="*/ 0 w 373"/>
                <a:gd name="T53" fmla="*/ 1 h 1340"/>
                <a:gd name="T54" fmla="*/ 0 w 373"/>
                <a:gd name="T55" fmla="*/ 1 h 1340"/>
                <a:gd name="T56" fmla="*/ 0 w 373"/>
                <a:gd name="T57" fmla="*/ 1 h 1340"/>
                <a:gd name="T58" fmla="*/ 0 w 373"/>
                <a:gd name="T59" fmla="*/ 1 h 1340"/>
                <a:gd name="T60" fmla="*/ 0 w 373"/>
                <a:gd name="T61" fmla="*/ 1 h 1340"/>
                <a:gd name="T62" fmla="*/ 0 w 373"/>
                <a:gd name="T63" fmla="*/ 1 h 1340"/>
                <a:gd name="T64" fmla="*/ 0 w 373"/>
                <a:gd name="T65" fmla="*/ 1 h 1340"/>
                <a:gd name="T66" fmla="*/ 0 w 373"/>
                <a:gd name="T67" fmla="*/ 1 h 1340"/>
                <a:gd name="T68" fmla="*/ 0 w 373"/>
                <a:gd name="T69" fmla="*/ 1 h 1340"/>
                <a:gd name="T70" fmla="*/ 0 w 373"/>
                <a:gd name="T71" fmla="*/ 1 h 1340"/>
                <a:gd name="T72" fmla="*/ 0 w 373"/>
                <a:gd name="T73" fmla="*/ 1 h 1340"/>
                <a:gd name="T74" fmla="*/ 0 w 373"/>
                <a:gd name="T75" fmla="*/ 1 h 1340"/>
                <a:gd name="T76" fmla="*/ 0 w 373"/>
                <a:gd name="T77" fmla="*/ 1 h 1340"/>
                <a:gd name="T78" fmla="*/ 0 w 373"/>
                <a:gd name="T79" fmla="*/ 1 h 1340"/>
                <a:gd name="T80" fmla="*/ 0 w 373"/>
                <a:gd name="T81" fmla="*/ 1 h 1340"/>
                <a:gd name="T82" fmla="*/ 0 w 373"/>
                <a:gd name="T83" fmla="*/ 1 h 1340"/>
                <a:gd name="T84" fmla="*/ 0 w 373"/>
                <a:gd name="T85" fmla="*/ 1 h 1340"/>
                <a:gd name="T86" fmla="*/ 0 w 373"/>
                <a:gd name="T87" fmla="*/ 1 h 1340"/>
                <a:gd name="T88" fmla="*/ 0 w 373"/>
                <a:gd name="T89" fmla="*/ 1 h 1340"/>
                <a:gd name="T90" fmla="*/ 0 w 373"/>
                <a:gd name="T91" fmla="*/ 1 h 1340"/>
                <a:gd name="T92" fmla="*/ 0 w 373"/>
                <a:gd name="T93" fmla="*/ 1 h 1340"/>
                <a:gd name="T94" fmla="*/ 0 w 373"/>
                <a:gd name="T95" fmla="*/ 1 h 1340"/>
                <a:gd name="T96" fmla="*/ 0 w 373"/>
                <a:gd name="T97" fmla="*/ 1 h 1340"/>
                <a:gd name="T98" fmla="*/ 0 w 373"/>
                <a:gd name="T99" fmla="*/ 1 h 1340"/>
                <a:gd name="T100" fmla="*/ 0 w 373"/>
                <a:gd name="T101" fmla="*/ 1 h 1340"/>
                <a:gd name="T102" fmla="*/ 0 w 373"/>
                <a:gd name="T103" fmla="*/ 1 h 1340"/>
                <a:gd name="T104" fmla="*/ 0 w 373"/>
                <a:gd name="T105" fmla="*/ 1 h 1340"/>
                <a:gd name="T106" fmla="*/ 0 w 373"/>
                <a:gd name="T107" fmla="*/ 1 h 1340"/>
                <a:gd name="T108" fmla="*/ 0 w 373"/>
                <a:gd name="T109" fmla="*/ 1 h 1340"/>
                <a:gd name="T110" fmla="*/ 0 w 373"/>
                <a:gd name="T111" fmla="*/ 1 h 13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3"/>
                <a:gd name="T169" fmla="*/ 0 h 1340"/>
                <a:gd name="T170" fmla="*/ 373 w 373"/>
                <a:gd name="T171" fmla="*/ 1340 h 13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3" h="1340">
                  <a:moveTo>
                    <a:pt x="373" y="1336"/>
                  </a:moveTo>
                  <a:lnTo>
                    <a:pt x="330" y="1333"/>
                  </a:lnTo>
                  <a:lnTo>
                    <a:pt x="286" y="1329"/>
                  </a:lnTo>
                  <a:lnTo>
                    <a:pt x="242" y="1323"/>
                  </a:lnTo>
                  <a:lnTo>
                    <a:pt x="201" y="1315"/>
                  </a:lnTo>
                  <a:lnTo>
                    <a:pt x="162" y="1304"/>
                  </a:lnTo>
                  <a:lnTo>
                    <a:pt x="127" y="1287"/>
                  </a:lnTo>
                  <a:lnTo>
                    <a:pt x="96" y="1268"/>
                  </a:lnTo>
                  <a:lnTo>
                    <a:pt x="72" y="1242"/>
                  </a:lnTo>
                  <a:lnTo>
                    <a:pt x="53" y="1211"/>
                  </a:lnTo>
                  <a:lnTo>
                    <a:pt x="43" y="1175"/>
                  </a:lnTo>
                  <a:lnTo>
                    <a:pt x="42" y="1130"/>
                  </a:lnTo>
                  <a:lnTo>
                    <a:pt x="50" y="1077"/>
                  </a:lnTo>
                  <a:lnTo>
                    <a:pt x="68" y="1017"/>
                  </a:lnTo>
                  <a:lnTo>
                    <a:pt x="99" y="946"/>
                  </a:lnTo>
                  <a:lnTo>
                    <a:pt x="142" y="867"/>
                  </a:lnTo>
                  <a:lnTo>
                    <a:pt x="200" y="777"/>
                  </a:lnTo>
                  <a:lnTo>
                    <a:pt x="248" y="700"/>
                  </a:lnTo>
                  <a:lnTo>
                    <a:pt x="287" y="626"/>
                  </a:lnTo>
                  <a:lnTo>
                    <a:pt x="318" y="556"/>
                  </a:lnTo>
                  <a:lnTo>
                    <a:pt x="341" y="489"/>
                  </a:lnTo>
                  <a:lnTo>
                    <a:pt x="357" y="426"/>
                  </a:lnTo>
                  <a:lnTo>
                    <a:pt x="365" y="366"/>
                  </a:lnTo>
                  <a:lnTo>
                    <a:pt x="368" y="310"/>
                  </a:lnTo>
                  <a:lnTo>
                    <a:pt x="364" y="258"/>
                  </a:lnTo>
                  <a:lnTo>
                    <a:pt x="355" y="210"/>
                  </a:lnTo>
                  <a:lnTo>
                    <a:pt x="341" y="167"/>
                  </a:lnTo>
                  <a:lnTo>
                    <a:pt x="323" y="129"/>
                  </a:lnTo>
                  <a:lnTo>
                    <a:pt x="301" y="94"/>
                  </a:lnTo>
                  <a:lnTo>
                    <a:pt x="276" y="65"/>
                  </a:lnTo>
                  <a:lnTo>
                    <a:pt x="248" y="41"/>
                  </a:lnTo>
                  <a:lnTo>
                    <a:pt x="218" y="22"/>
                  </a:lnTo>
                  <a:lnTo>
                    <a:pt x="186" y="8"/>
                  </a:lnTo>
                  <a:lnTo>
                    <a:pt x="162" y="2"/>
                  </a:lnTo>
                  <a:lnTo>
                    <a:pt x="140" y="0"/>
                  </a:lnTo>
                  <a:lnTo>
                    <a:pt x="119" y="2"/>
                  </a:lnTo>
                  <a:lnTo>
                    <a:pt x="101" y="7"/>
                  </a:lnTo>
                  <a:lnTo>
                    <a:pt x="84" y="15"/>
                  </a:lnTo>
                  <a:lnTo>
                    <a:pt x="69" y="25"/>
                  </a:lnTo>
                  <a:lnTo>
                    <a:pt x="56" y="35"/>
                  </a:lnTo>
                  <a:lnTo>
                    <a:pt x="43" y="48"/>
                  </a:lnTo>
                  <a:lnTo>
                    <a:pt x="33" y="62"/>
                  </a:lnTo>
                  <a:lnTo>
                    <a:pt x="25" y="75"/>
                  </a:lnTo>
                  <a:lnTo>
                    <a:pt x="16" y="87"/>
                  </a:lnTo>
                  <a:lnTo>
                    <a:pt x="11" y="99"/>
                  </a:lnTo>
                  <a:lnTo>
                    <a:pt x="6" y="108"/>
                  </a:lnTo>
                  <a:lnTo>
                    <a:pt x="3" y="116"/>
                  </a:lnTo>
                  <a:lnTo>
                    <a:pt x="1" y="121"/>
                  </a:lnTo>
                  <a:lnTo>
                    <a:pt x="0" y="123"/>
                  </a:lnTo>
                  <a:lnTo>
                    <a:pt x="1" y="122"/>
                  </a:lnTo>
                  <a:lnTo>
                    <a:pt x="4" y="117"/>
                  </a:lnTo>
                  <a:lnTo>
                    <a:pt x="8" y="111"/>
                  </a:lnTo>
                  <a:lnTo>
                    <a:pt x="15" y="103"/>
                  </a:lnTo>
                  <a:lnTo>
                    <a:pt x="23" y="94"/>
                  </a:lnTo>
                  <a:lnTo>
                    <a:pt x="33" y="85"/>
                  </a:lnTo>
                  <a:lnTo>
                    <a:pt x="44" y="75"/>
                  </a:lnTo>
                  <a:lnTo>
                    <a:pt x="56" y="64"/>
                  </a:lnTo>
                  <a:lnTo>
                    <a:pt x="69" y="54"/>
                  </a:lnTo>
                  <a:lnTo>
                    <a:pt x="84" y="45"/>
                  </a:lnTo>
                  <a:lnTo>
                    <a:pt x="99" y="37"/>
                  </a:lnTo>
                  <a:lnTo>
                    <a:pt x="115" y="31"/>
                  </a:lnTo>
                  <a:lnTo>
                    <a:pt x="133" y="27"/>
                  </a:lnTo>
                  <a:lnTo>
                    <a:pt x="151" y="26"/>
                  </a:lnTo>
                  <a:lnTo>
                    <a:pt x="170" y="27"/>
                  </a:lnTo>
                  <a:lnTo>
                    <a:pt x="189" y="33"/>
                  </a:lnTo>
                  <a:lnTo>
                    <a:pt x="210" y="42"/>
                  </a:lnTo>
                  <a:lnTo>
                    <a:pt x="232" y="55"/>
                  </a:lnTo>
                  <a:lnTo>
                    <a:pt x="253" y="72"/>
                  </a:lnTo>
                  <a:lnTo>
                    <a:pt x="273" y="92"/>
                  </a:lnTo>
                  <a:lnTo>
                    <a:pt x="293" y="114"/>
                  </a:lnTo>
                  <a:lnTo>
                    <a:pt x="311" y="140"/>
                  </a:lnTo>
                  <a:lnTo>
                    <a:pt x="327" y="169"/>
                  </a:lnTo>
                  <a:lnTo>
                    <a:pt x="340" y="200"/>
                  </a:lnTo>
                  <a:lnTo>
                    <a:pt x="350" y="236"/>
                  </a:lnTo>
                  <a:lnTo>
                    <a:pt x="357" y="273"/>
                  </a:lnTo>
                  <a:lnTo>
                    <a:pt x="361" y="313"/>
                  </a:lnTo>
                  <a:lnTo>
                    <a:pt x="360" y="357"/>
                  </a:lnTo>
                  <a:lnTo>
                    <a:pt x="353" y="402"/>
                  </a:lnTo>
                  <a:lnTo>
                    <a:pt x="340" y="450"/>
                  </a:lnTo>
                  <a:lnTo>
                    <a:pt x="322" y="501"/>
                  </a:lnTo>
                  <a:lnTo>
                    <a:pt x="297" y="554"/>
                  </a:lnTo>
                  <a:lnTo>
                    <a:pt x="268" y="610"/>
                  </a:lnTo>
                  <a:lnTo>
                    <a:pt x="236" y="663"/>
                  </a:lnTo>
                  <a:lnTo>
                    <a:pt x="205" y="715"/>
                  </a:lnTo>
                  <a:lnTo>
                    <a:pt x="175" y="764"/>
                  </a:lnTo>
                  <a:lnTo>
                    <a:pt x="145" y="813"/>
                  </a:lnTo>
                  <a:lnTo>
                    <a:pt x="118" y="858"/>
                  </a:lnTo>
                  <a:lnTo>
                    <a:pt x="92" y="902"/>
                  </a:lnTo>
                  <a:lnTo>
                    <a:pt x="68" y="944"/>
                  </a:lnTo>
                  <a:lnTo>
                    <a:pt x="49" y="984"/>
                  </a:lnTo>
                  <a:lnTo>
                    <a:pt x="31" y="1022"/>
                  </a:lnTo>
                  <a:lnTo>
                    <a:pt x="19" y="1060"/>
                  </a:lnTo>
                  <a:lnTo>
                    <a:pt x="11" y="1095"/>
                  </a:lnTo>
                  <a:lnTo>
                    <a:pt x="7" y="1130"/>
                  </a:lnTo>
                  <a:lnTo>
                    <a:pt x="11" y="1162"/>
                  </a:lnTo>
                  <a:lnTo>
                    <a:pt x="19" y="1193"/>
                  </a:lnTo>
                  <a:lnTo>
                    <a:pt x="35" y="1223"/>
                  </a:lnTo>
                  <a:lnTo>
                    <a:pt x="56" y="1249"/>
                  </a:lnTo>
                  <a:lnTo>
                    <a:pt x="79" y="1271"/>
                  </a:lnTo>
                  <a:lnTo>
                    <a:pt x="104" y="1290"/>
                  </a:lnTo>
                  <a:lnTo>
                    <a:pt x="130" y="1305"/>
                  </a:lnTo>
                  <a:lnTo>
                    <a:pt x="158" y="1317"/>
                  </a:lnTo>
                  <a:lnTo>
                    <a:pt x="187" y="1325"/>
                  </a:lnTo>
                  <a:lnTo>
                    <a:pt x="215" y="1332"/>
                  </a:lnTo>
                  <a:lnTo>
                    <a:pt x="242" y="1337"/>
                  </a:lnTo>
                  <a:lnTo>
                    <a:pt x="269" y="1339"/>
                  </a:lnTo>
                  <a:lnTo>
                    <a:pt x="293" y="1340"/>
                  </a:lnTo>
                  <a:lnTo>
                    <a:pt x="316" y="1340"/>
                  </a:lnTo>
                  <a:lnTo>
                    <a:pt x="334" y="1339"/>
                  </a:lnTo>
                  <a:lnTo>
                    <a:pt x="350" y="1338"/>
                  </a:lnTo>
                  <a:lnTo>
                    <a:pt x="363" y="1337"/>
                  </a:lnTo>
                  <a:lnTo>
                    <a:pt x="371" y="1336"/>
                  </a:lnTo>
                  <a:lnTo>
                    <a:pt x="373" y="133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8" name="Freeform 203">
              <a:extLst>
                <a:ext uri="{FF2B5EF4-FFF2-40B4-BE49-F238E27FC236}">
                  <a16:creationId xmlns:a16="http://schemas.microsoft.com/office/drawing/2014/main" id="{457AF774-7124-47CA-B37A-DF3409718AB0}"/>
                </a:ext>
              </a:extLst>
            </p:cNvPr>
            <p:cNvSpPr>
              <a:spLocks/>
            </p:cNvSpPr>
            <p:nvPr/>
          </p:nvSpPr>
          <p:spPr bwMode="auto">
            <a:xfrm>
              <a:off x="2886" y="2685"/>
              <a:ext cx="55" cy="62"/>
            </a:xfrm>
            <a:custGeom>
              <a:avLst/>
              <a:gdLst>
                <a:gd name="T0" fmla="*/ 1 w 110"/>
                <a:gd name="T1" fmla="*/ 1 h 123"/>
                <a:gd name="T2" fmla="*/ 1 w 110"/>
                <a:gd name="T3" fmla="*/ 1 h 123"/>
                <a:gd name="T4" fmla="*/ 1 w 110"/>
                <a:gd name="T5" fmla="*/ 1 h 123"/>
                <a:gd name="T6" fmla="*/ 1 w 110"/>
                <a:gd name="T7" fmla="*/ 1 h 123"/>
                <a:gd name="T8" fmla="*/ 1 w 110"/>
                <a:gd name="T9" fmla="*/ 1 h 123"/>
                <a:gd name="T10" fmla="*/ 1 w 110"/>
                <a:gd name="T11" fmla="*/ 1 h 123"/>
                <a:gd name="T12" fmla="*/ 1 w 110"/>
                <a:gd name="T13" fmla="*/ 1 h 123"/>
                <a:gd name="T14" fmla="*/ 1 w 110"/>
                <a:gd name="T15" fmla="*/ 1 h 123"/>
                <a:gd name="T16" fmla="*/ 1 w 110"/>
                <a:gd name="T17" fmla="*/ 1 h 123"/>
                <a:gd name="T18" fmla="*/ 1 w 110"/>
                <a:gd name="T19" fmla="*/ 1 h 123"/>
                <a:gd name="T20" fmla="*/ 1 w 110"/>
                <a:gd name="T21" fmla="*/ 1 h 123"/>
                <a:gd name="T22" fmla="*/ 1 w 110"/>
                <a:gd name="T23" fmla="*/ 1 h 123"/>
                <a:gd name="T24" fmla="*/ 1 w 110"/>
                <a:gd name="T25" fmla="*/ 0 h 123"/>
                <a:gd name="T26" fmla="*/ 1 w 110"/>
                <a:gd name="T27" fmla="*/ 1 h 123"/>
                <a:gd name="T28" fmla="*/ 1 w 110"/>
                <a:gd name="T29" fmla="*/ 1 h 123"/>
                <a:gd name="T30" fmla="*/ 1 w 110"/>
                <a:gd name="T31" fmla="*/ 1 h 123"/>
                <a:gd name="T32" fmla="*/ 1 w 110"/>
                <a:gd name="T33" fmla="*/ 1 h 123"/>
                <a:gd name="T34" fmla="*/ 1 w 110"/>
                <a:gd name="T35" fmla="*/ 1 h 123"/>
                <a:gd name="T36" fmla="*/ 1 w 110"/>
                <a:gd name="T37" fmla="*/ 1 h 123"/>
                <a:gd name="T38" fmla="*/ 1 w 110"/>
                <a:gd name="T39" fmla="*/ 1 h 123"/>
                <a:gd name="T40" fmla="*/ 1 w 110"/>
                <a:gd name="T41" fmla="*/ 1 h 123"/>
                <a:gd name="T42" fmla="*/ 1 w 110"/>
                <a:gd name="T43" fmla="*/ 1 h 123"/>
                <a:gd name="T44" fmla="*/ 1 w 110"/>
                <a:gd name="T45" fmla="*/ 1 h 123"/>
                <a:gd name="T46" fmla="*/ 1 w 110"/>
                <a:gd name="T47" fmla="*/ 1 h 123"/>
                <a:gd name="T48" fmla="*/ 1 w 110"/>
                <a:gd name="T49" fmla="*/ 1 h 123"/>
                <a:gd name="T50" fmla="*/ 1 w 110"/>
                <a:gd name="T51" fmla="*/ 1 h 123"/>
                <a:gd name="T52" fmla="*/ 0 w 110"/>
                <a:gd name="T53" fmla="*/ 1 h 123"/>
                <a:gd name="T54" fmla="*/ 0 w 110"/>
                <a:gd name="T55" fmla="*/ 1 h 123"/>
                <a:gd name="T56" fmla="*/ 1 w 110"/>
                <a:gd name="T57" fmla="*/ 1 h 123"/>
                <a:gd name="T58" fmla="*/ 1 w 110"/>
                <a:gd name="T59" fmla="*/ 1 h 123"/>
                <a:gd name="T60" fmla="*/ 1 w 110"/>
                <a:gd name="T61" fmla="*/ 1 h 123"/>
                <a:gd name="T62" fmla="*/ 1 w 110"/>
                <a:gd name="T63" fmla="*/ 1 h 123"/>
                <a:gd name="T64" fmla="*/ 1 w 110"/>
                <a:gd name="T65" fmla="*/ 1 h 123"/>
                <a:gd name="T66" fmla="*/ 1 w 110"/>
                <a:gd name="T67" fmla="*/ 1 h 123"/>
                <a:gd name="T68" fmla="*/ 1 w 110"/>
                <a:gd name="T69" fmla="*/ 1 h 123"/>
                <a:gd name="T70" fmla="*/ 1 w 110"/>
                <a:gd name="T71" fmla="*/ 1 h 123"/>
                <a:gd name="T72" fmla="*/ 1 w 110"/>
                <a:gd name="T73" fmla="*/ 1 h 123"/>
                <a:gd name="T74" fmla="*/ 1 w 110"/>
                <a:gd name="T75" fmla="*/ 1 h 123"/>
                <a:gd name="T76" fmla="*/ 1 w 110"/>
                <a:gd name="T77" fmla="*/ 1 h 123"/>
                <a:gd name="T78" fmla="*/ 1 w 110"/>
                <a:gd name="T79" fmla="*/ 1 h 123"/>
                <a:gd name="T80" fmla="*/ 1 w 110"/>
                <a:gd name="T81" fmla="*/ 1 h 123"/>
                <a:gd name="T82" fmla="*/ 1 w 110"/>
                <a:gd name="T83" fmla="*/ 1 h 123"/>
                <a:gd name="T84" fmla="*/ 1 w 110"/>
                <a:gd name="T85" fmla="*/ 1 h 123"/>
                <a:gd name="T86" fmla="*/ 1 w 110"/>
                <a:gd name="T87" fmla="*/ 1 h 123"/>
                <a:gd name="T88" fmla="*/ 1 w 110"/>
                <a:gd name="T89" fmla="*/ 1 h 123"/>
                <a:gd name="T90" fmla="*/ 1 w 110"/>
                <a:gd name="T91" fmla="*/ 1 h 123"/>
                <a:gd name="T92" fmla="*/ 1 w 110"/>
                <a:gd name="T93" fmla="*/ 1 h 123"/>
                <a:gd name="T94" fmla="*/ 1 w 110"/>
                <a:gd name="T95" fmla="*/ 1 h 123"/>
                <a:gd name="T96" fmla="*/ 1 w 110"/>
                <a:gd name="T97" fmla="*/ 1 h 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23"/>
                <a:gd name="T149" fmla="*/ 110 w 110"/>
                <a:gd name="T150" fmla="*/ 123 h 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23">
                  <a:moveTo>
                    <a:pt x="99" y="62"/>
                  </a:moveTo>
                  <a:lnTo>
                    <a:pt x="105" y="56"/>
                  </a:lnTo>
                  <a:lnTo>
                    <a:pt x="110" y="48"/>
                  </a:lnTo>
                  <a:lnTo>
                    <a:pt x="110" y="39"/>
                  </a:lnTo>
                  <a:lnTo>
                    <a:pt x="108" y="31"/>
                  </a:lnTo>
                  <a:lnTo>
                    <a:pt x="102" y="25"/>
                  </a:lnTo>
                  <a:lnTo>
                    <a:pt x="94" y="21"/>
                  </a:lnTo>
                  <a:lnTo>
                    <a:pt x="86" y="20"/>
                  </a:lnTo>
                  <a:lnTo>
                    <a:pt x="77" y="23"/>
                  </a:lnTo>
                  <a:lnTo>
                    <a:pt x="74" y="13"/>
                  </a:lnTo>
                  <a:lnTo>
                    <a:pt x="70" y="6"/>
                  </a:lnTo>
                  <a:lnTo>
                    <a:pt x="63" y="2"/>
                  </a:lnTo>
                  <a:lnTo>
                    <a:pt x="55" y="0"/>
                  </a:lnTo>
                  <a:lnTo>
                    <a:pt x="48" y="2"/>
                  </a:lnTo>
                  <a:lnTo>
                    <a:pt x="41" y="6"/>
                  </a:lnTo>
                  <a:lnTo>
                    <a:pt x="36" y="13"/>
                  </a:lnTo>
                  <a:lnTo>
                    <a:pt x="34" y="23"/>
                  </a:lnTo>
                  <a:lnTo>
                    <a:pt x="25" y="20"/>
                  </a:lnTo>
                  <a:lnTo>
                    <a:pt x="17" y="20"/>
                  </a:lnTo>
                  <a:lnTo>
                    <a:pt x="9" y="24"/>
                  </a:lnTo>
                  <a:lnTo>
                    <a:pt x="3" y="31"/>
                  </a:lnTo>
                  <a:lnTo>
                    <a:pt x="1" y="39"/>
                  </a:lnTo>
                  <a:lnTo>
                    <a:pt x="1" y="47"/>
                  </a:lnTo>
                  <a:lnTo>
                    <a:pt x="4" y="55"/>
                  </a:lnTo>
                  <a:lnTo>
                    <a:pt x="11" y="61"/>
                  </a:lnTo>
                  <a:lnTo>
                    <a:pt x="4" y="66"/>
                  </a:lnTo>
                  <a:lnTo>
                    <a:pt x="0" y="74"/>
                  </a:lnTo>
                  <a:lnTo>
                    <a:pt x="0" y="84"/>
                  </a:lnTo>
                  <a:lnTo>
                    <a:pt x="2" y="92"/>
                  </a:lnTo>
                  <a:lnTo>
                    <a:pt x="8" y="97"/>
                  </a:lnTo>
                  <a:lnTo>
                    <a:pt x="16" y="101"/>
                  </a:lnTo>
                  <a:lnTo>
                    <a:pt x="24" y="102"/>
                  </a:lnTo>
                  <a:lnTo>
                    <a:pt x="33" y="100"/>
                  </a:lnTo>
                  <a:lnTo>
                    <a:pt x="35" y="109"/>
                  </a:lnTo>
                  <a:lnTo>
                    <a:pt x="40" y="116"/>
                  </a:lnTo>
                  <a:lnTo>
                    <a:pt x="46" y="121"/>
                  </a:lnTo>
                  <a:lnTo>
                    <a:pt x="54" y="123"/>
                  </a:lnTo>
                  <a:lnTo>
                    <a:pt x="62" y="121"/>
                  </a:lnTo>
                  <a:lnTo>
                    <a:pt x="69" y="116"/>
                  </a:lnTo>
                  <a:lnTo>
                    <a:pt x="73" y="109"/>
                  </a:lnTo>
                  <a:lnTo>
                    <a:pt x="76" y="101"/>
                  </a:lnTo>
                  <a:lnTo>
                    <a:pt x="85" y="103"/>
                  </a:lnTo>
                  <a:lnTo>
                    <a:pt x="93" y="102"/>
                  </a:lnTo>
                  <a:lnTo>
                    <a:pt x="101" y="99"/>
                  </a:lnTo>
                  <a:lnTo>
                    <a:pt x="107" y="93"/>
                  </a:lnTo>
                  <a:lnTo>
                    <a:pt x="109" y="85"/>
                  </a:lnTo>
                  <a:lnTo>
                    <a:pt x="109" y="77"/>
                  </a:lnTo>
                  <a:lnTo>
                    <a:pt x="105" y="69"/>
                  </a:lnTo>
                  <a:lnTo>
                    <a:pt x="99" y="6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9" name="Freeform 204">
              <a:extLst>
                <a:ext uri="{FF2B5EF4-FFF2-40B4-BE49-F238E27FC236}">
                  <a16:creationId xmlns:a16="http://schemas.microsoft.com/office/drawing/2014/main" id="{B643E6D1-D4CB-4EEF-889C-ADCAAA8E289C}"/>
                </a:ext>
              </a:extLst>
            </p:cNvPr>
            <p:cNvSpPr>
              <a:spLocks/>
            </p:cNvSpPr>
            <p:nvPr/>
          </p:nvSpPr>
          <p:spPr bwMode="auto">
            <a:xfrm>
              <a:off x="2905" y="2708"/>
              <a:ext cx="16" cy="16"/>
            </a:xfrm>
            <a:custGeom>
              <a:avLst/>
              <a:gdLst>
                <a:gd name="T0" fmla="*/ 1 w 31"/>
                <a:gd name="T1" fmla="*/ 0 h 33"/>
                <a:gd name="T2" fmla="*/ 1 w 31"/>
                <a:gd name="T3" fmla="*/ 0 h 33"/>
                <a:gd name="T4" fmla="*/ 1 w 31"/>
                <a:gd name="T5" fmla="*/ 0 h 33"/>
                <a:gd name="T6" fmla="*/ 1 w 31"/>
                <a:gd name="T7" fmla="*/ 0 h 33"/>
                <a:gd name="T8" fmla="*/ 0 w 31"/>
                <a:gd name="T9" fmla="*/ 0 h 33"/>
                <a:gd name="T10" fmla="*/ 1 w 31"/>
                <a:gd name="T11" fmla="*/ 0 h 33"/>
                <a:gd name="T12" fmla="*/ 1 w 31"/>
                <a:gd name="T13" fmla="*/ 0 h 33"/>
                <a:gd name="T14" fmla="*/ 1 w 31"/>
                <a:gd name="T15" fmla="*/ 0 h 33"/>
                <a:gd name="T16" fmla="*/ 1 w 31"/>
                <a:gd name="T17" fmla="*/ 0 h 33"/>
                <a:gd name="T18" fmla="*/ 1 w 31"/>
                <a:gd name="T19" fmla="*/ 0 h 33"/>
                <a:gd name="T20" fmla="*/ 1 w 31"/>
                <a:gd name="T21" fmla="*/ 0 h 33"/>
                <a:gd name="T22" fmla="*/ 1 w 31"/>
                <a:gd name="T23" fmla="*/ 0 h 33"/>
                <a:gd name="T24" fmla="*/ 1 w 31"/>
                <a:gd name="T25" fmla="*/ 0 h 33"/>
                <a:gd name="T26" fmla="*/ 1 w 31"/>
                <a:gd name="T27" fmla="*/ 0 h 33"/>
                <a:gd name="T28" fmla="*/ 1 w 31"/>
                <a:gd name="T29" fmla="*/ 0 h 33"/>
                <a:gd name="T30" fmla="*/ 1 w 31"/>
                <a:gd name="T31" fmla="*/ 0 h 33"/>
                <a:gd name="T32" fmla="*/ 1 w 31"/>
                <a:gd name="T33" fmla="*/ 0 h 3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3"/>
                <a:gd name="T53" fmla="*/ 31 w 31"/>
                <a:gd name="T54" fmla="*/ 33 h 3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3">
                  <a:moveTo>
                    <a:pt x="15" y="33"/>
                  </a:moveTo>
                  <a:lnTo>
                    <a:pt x="9" y="32"/>
                  </a:lnTo>
                  <a:lnTo>
                    <a:pt x="4" y="28"/>
                  </a:lnTo>
                  <a:lnTo>
                    <a:pt x="1" y="24"/>
                  </a:lnTo>
                  <a:lnTo>
                    <a:pt x="0" y="17"/>
                  </a:lnTo>
                  <a:lnTo>
                    <a:pt x="1" y="10"/>
                  </a:lnTo>
                  <a:lnTo>
                    <a:pt x="4" y="5"/>
                  </a:lnTo>
                  <a:lnTo>
                    <a:pt x="9" y="2"/>
                  </a:lnTo>
                  <a:lnTo>
                    <a:pt x="15" y="0"/>
                  </a:lnTo>
                  <a:lnTo>
                    <a:pt x="22" y="2"/>
                  </a:lnTo>
                  <a:lnTo>
                    <a:pt x="26" y="5"/>
                  </a:lnTo>
                  <a:lnTo>
                    <a:pt x="30" y="10"/>
                  </a:lnTo>
                  <a:lnTo>
                    <a:pt x="31" y="17"/>
                  </a:lnTo>
                  <a:lnTo>
                    <a:pt x="30" y="24"/>
                  </a:lnTo>
                  <a:lnTo>
                    <a:pt x="26" y="28"/>
                  </a:lnTo>
                  <a:lnTo>
                    <a:pt x="22" y="32"/>
                  </a:lnTo>
                  <a:lnTo>
                    <a:pt x="15" y="33"/>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0" name="Freeform 205">
              <a:extLst>
                <a:ext uri="{FF2B5EF4-FFF2-40B4-BE49-F238E27FC236}">
                  <a16:creationId xmlns:a16="http://schemas.microsoft.com/office/drawing/2014/main" id="{E95C7739-971E-442A-BB54-414345553E9E}"/>
                </a:ext>
              </a:extLst>
            </p:cNvPr>
            <p:cNvSpPr>
              <a:spLocks/>
            </p:cNvSpPr>
            <p:nvPr/>
          </p:nvSpPr>
          <p:spPr bwMode="auto">
            <a:xfrm>
              <a:off x="2366" y="2699"/>
              <a:ext cx="56" cy="61"/>
            </a:xfrm>
            <a:custGeom>
              <a:avLst/>
              <a:gdLst>
                <a:gd name="T0" fmla="*/ 1 w 111"/>
                <a:gd name="T1" fmla="*/ 1 h 122"/>
                <a:gd name="T2" fmla="*/ 1 w 111"/>
                <a:gd name="T3" fmla="*/ 1 h 122"/>
                <a:gd name="T4" fmla="*/ 1 w 111"/>
                <a:gd name="T5" fmla="*/ 1 h 122"/>
                <a:gd name="T6" fmla="*/ 1 w 111"/>
                <a:gd name="T7" fmla="*/ 1 h 122"/>
                <a:gd name="T8" fmla="*/ 1 w 111"/>
                <a:gd name="T9" fmla="*/ 1 h 122"/>
                <a:gd name="T10" fmla="*/ 1 w 111"/>
                <a:gd name="T11" fmla="*/ 1 h 122"/>
                <a:gd name="T12" fmla="*/ 1 w 111"/>
                <a:gd name="T13" fmla="*/ 1 h 122"/>
                <a:gd name="T14" fmla="*/ 1 w 111"/>
                <a:gd name="T15" fmla="*/ 1 h 122"/>
                <a:gd name="T16" fmla="*/ 1 w 111"/>
                <a:gd name="T17" fmla="*/ 1 h 122"/>
                <a:gd name="T18" fmla="*/ 1 w 111"/>
                <a:gd name="T19" fmla="*/ 1 h 122"/>
                <a:gd name="T20" fmla="*/ 1 w 111"/>
                <a:gd name="T21" fmla="*/ 1 h 122"/>
                <a:gd name="T22" fmla="*/ 1 w 111"/>
                <a:gd name="T23" fmla="*/ 1 h 122"/>
                <a:gd name="T24" fmla="*/ 1 w 111"/>
                <a:gd name="T25" fmla="*/ 0 h 122"/>
                <a:gd name="T26" fmla="*/ 1 w 111"/>
                <a:gd name="T27" fmla="*/ 1 h 122"/>
                <a:gd name="T28" fmla="*/ 1 w 111"/>
                <a:gd name="T29" fmla="*/ 1 h 122"/>
                <a:gd name="T30" fmla="*/ 1 w 111"/>
                <a:gd name="T31" fmla="*/ 1 h 122"/>
                <a:gd name="T32" fmla="*/ 1 w 111"/>
                <a:gd name="T33" fmla="*/ 1 h 122"/>
                <a:gd name="T34" fmla="*/ 1 w 111"/>
                <a:gd name="T35" fmla="*/ 1 h 122"/>
                <a:gd name="T36" fmla="*/ 1 w 111"/>
                <a:gd name="T37" fmla="*/ 1 h 122"/>
                <a:gd name="T38" fmla="*/ 1 w 111"/>
                <a:gd name="T39" fmla="*/ 1 h 122"/>
                <a:gd name="T40" fmla="*/ 1 w 111"/>
                <a:gd name="T41" fmla="*/ 1 h 122"/>
                <a:gd name="T42" fmla="*/ 1 w 111"/>
                <a:gd name="T43" fmla="*/ 1 h 122"/>
                <a:gd name="T44" fmla="*/ 1 w 111"/>
                <a:gd name="T45" fmla="*/ 1 h 122"/>
                <a:gd name="T46" fmla="*/ 1 w 111"/>
                <a:gd name="T47" fmla="*/ 1 h 122"/>
                <a:gd name="T48" fmla="*/ 1 w 111"/>
                <a:gd name="T49" fmla="*/ 1 h 122"/>
                <a:gd name="T50" fmla="*/ 1 w 111"/>
                <a:gd name="T51" fmla="*/ 1 h 122"/>
                <a:gd name="T52" fmla="*/ 1 w 111"/>
                <a:gd name="T53" fmla="*/ 1 h 122"/>
                <a:gd name="T54" fmla="*/ 0 w 111"/>
                <a:gd name="T55" fmla="*/ 1 h 122"/>
                <a:gd name="T56" fmla="*/ 1 w 111"/>
                <a:gd name="T57" fmla="*/ 1 h 122"/>
                <a:gd name="T58" fmla="*/ 1 w 111"/>
                <a:gd name="T59" fmla="*/ 1 h 122"/>
                <a:gd name="T60" fmla="*/ 1 w 111"/>
                <a:gd name="T61" fmla="*/ 1 h 122"/>
                <a:gd name="T62" fmla="*/ 1 w 111"/>
                <a:gd name="T63" fmla="*/ 1 h 122"/>
                <a:gd name="T64" fmla="*/ 1 w 111"/>
                <a:gd name="T65" fmla="*/ 1 h 122"/>
                <a:gd name="T66" fmla="*/ 1 w 111"/>
                <a:gd name="T67" fmla="*/ 1 h 122"/>
                <a:gd name="T68" fmla="*/ 1 w 111"/>
                <a:gd name="T69" fmla="*/ 1 h 122"/>
                <a:gd name="T70" fmla="*/ 1 w 111"/>
                <a:gd name="T71" fmla="*/ 1 h 122"/>
                <a:gd name="T72" fmla="*/ 1 w 111"/>
                <a:gd name="T73" fmla="*/ 1 h 122"/>
                <a:gd name="T74" fmla="*/ 1 w 111"/>
                <a:gd name="T75" fmla="*/ 1 h 122"/>
                <a:gd name="T76" fmla="*/ 1 w 111"/>
                <a:gd name="T77" fmla="*/ 1 h 122"/>
                <a:gd name="T78" fmla="*/ 1 w 111"/>
                <a:gd name="T79" fmla="*/ 1 h 122"/>
                <a:gd name="T80" fmla="*/ 1 w 111"/>
                <a:gd name="T81" fmla="*/ 1 h 122"/>
                <a:gd name="T82" fmla="*/ 1 w 111"/>
                <a:gd name="T83" fmla="*/ 1 h 122"/>
                <a:gd name="T84" fmla="*/ 1 w 111"/>
                <a:gd name="T85" fmla="*/ 1 h 122"/>
                <a:gd name="T86" fmla="*/ 1 w 111"/>
                <a:gd name="T87" fmla="*/ 1 h 122"/>
                <a:gd name="T88" fmla="*/ 1 w 111"/>
                <a:gd name="T89" fmla="*/ 1 h 122"/>
                <a:gd name="T90" fmla="*/ 1 w 111"/>
                <a:gd name="T91" fmla="*/ 1 h 122"/>
                <a:gd name="T92" fmla="*/ 1 w 111"/>
                <a:gd name="T93" fmla="*/ 1 h 122"/>
                <a:gd name="T94" fmla="*/ 1 w 111"/>
                <a:gd name="T95" fmla="*/ 1 h 122"/>
                <a:gd name="T96" fmla="*/ 1 w 111"/>
                <a:gd name="T97" fmla="*/ 1 h 12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1"/>
                <a:gd name="T148" fmla="*/ 0 h 122"/>
                <a:gd name="T149" fmla="*/ 111 w 111"/>
                <a:gd name="T150" fmla="*/ 122 h 12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1" h="122">
                  <a:moveTo>
                    <a:pt x="101" y="61"/>
                  </a:moveTo>
                  <a:lnTo>
                    <a:pt x="108" y="55"/>
                  </a:lnTo>
                  <a:lnTo>
                    <a:pt x="111" y="47"/>
                  </a:lnTo>
                  <a:lnTo>
                    <a:pt x="111" y="39"/>
                  </a:lnTo>
                  <a:lnTo>
                    <a:pt x="109" y="31"/>
                  </a:lnTo>
                  <a:lnTo>
                    <a:pt x="103" y="24"/>
                  </a:lnTo>
                  <a:lnTo>
                    <a:pt x="96" y="21"/>
                  </a:lnTo>
                  <a:lnTo>
                    <a:pt x="88" y="20"/>
                  </a:lnTo>
                  <a:lnTo>
                    <a:pt x="79" y="22"/>
                  </a:lnTo>
                  <a:lnTo>
                    <a:pt x="77" y="13"/>
                  </a:lnTo>
                  <a:lnTo>
                    <a:pt x="71" y="6"/>
                  </a:lnTo>
                  <a:lnTo>
                    <a:pt x="64" y="1"/>
                  </a:lnTo>
                  <a:lnTo>
                    <a:pt x="56" y="0"/>
                  </a:lnTo>
                  <a:lnTo>
                    <a:pt x="48" y="1"/>
                  </a:lnTo>
                  <a:lnTo>
                    <a:pt x="41" y="6"/>
                  </a:lnTo>
                  <a:lnTo>
                    <a:pt x="36" y="13"/>
                  </a:lnTo>
                  <a:lnTo>
                    <a:pt x="34" y="22"/>
                  </a:lnTo>
                  <a:lnTo>
                    <a:pt x="25" y="20"/>
                  </a:lnTo>
                  <a:lnTo>
                    <a:pt x="17" y="20"/>
                  </a:lnTo>
                  <a:lnTo>
                    <a:pt x="9" y="23"/>
                  </a:lnTo>
                  <a:lnTo>
                    <a:pt x="3" y="30"/>
                  </a:lnTo>
                  <a:lnTo>
                    <a:pt x="1" y="38"/>
                  </a:lnTo>
                  <a:lnTo>
                    <a:pt x="1" y="46"/>
                  </a:lnTo>
                  <a:lnTo>
                    <a:pt x="4" y="54"/>
                  </a:lnTo>
                  <a:lnTo>
                    <a:pt x="11" y="60"/>
                  </a:lnTo>
                  <a:lnTo>
                    <a:pt x="4" y="66"/>
                  </a:lnTo>
                  <a:lnTo>
                    <a:pt x="1" y="74"/>
                  </a:lnTo>
                  <a:lnTo>
                    <a:pt x="0" y="83"/>
                  </a:lnTo>
                  <a:lnTo>
                    <a:pt x="2" y="91"/>
                  </a:lnTo>
                  <a:lnTo>
                    <a:pt x="8" y="98"/>
                  </a:lnTo>
                  <a:lnTo>
                    <a:pt x="16" y="102"/>
                  </a:lnTo>
                  <a:lnTo>
                    <a:pt x="24" y="102"/>
                  </a:lnTo>
                  <a:lnTo>
                    <a:pt x="33" y="99"/>
                  </a:lnTo>
                  <a:lnTo>
                    <a:pt x="35" y="108"/>
                  </a:lnTo>
                  <a:lnTo>
                    <a:pt x="40" y="115"/>
                  </a:lnTo>
                  <a:lnTo>
                    <a:pt x="47" y="120"/>
                  </a:lnTo>
                  <a:lnTo>
                    <a:pt x="55" y="122"/>
                  </a:lnTo>
                  <a:lnTo>
                    <a:pt x="63" y="120"/>
                  </a:lnTo>
                  <a:lnTo>
                    <a:pt x="70" y="115"/>
                  </a:lnTo>
                  <a:lnTo>
                    <a:pt x="76" y="108"/>
                  </a:lnTo>
                  <a:lnTo>
                    <a:pt x="78" y="100"/>
                  </a:lnTo>
                  <a:lnTo>
                    <a:pt x="87" y="103"/>
                  </a:lnTo>
                  <a:lnTo>
                    <a:pt x="95" y="102"/>
                  </a:lnTo>
                  <a:lnTo>
                    <a:pt x="103" y="98"/>
                  </a:lnTo>
                  <a:lnTo>
                    <a:pt x="109" y="92"/>
                  </a:lnTo>
                  <a:lnTo>
                    <a:pt x="111" y="84"/>
                  </a:lnTo>
                  <a:lnTo>
                    <a:pt x="110" y="76"/>
                  </a:lnTo>
                  <a:lnTo>
                    <a:pt x="107" y="68"/>
                  </a:lnTo>
                  <a:lnTo>
                    <a:pt x="101" y="6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1" name="Freeform 206">
              <a:extLst>
                <a:ext uri="{FF2B5EF4-FFF2-40B4-BE49-F238E27FC236}">
                  <a16:creationId xmlns:a16="http://schemas.microsoft.com/office/drawing/2014/main" id="{D62BFA00-F925-4CBE-ACCD-C67D7C59E8BE}"/>
                </a:ext>
              </a:extLst>
            </p:cNvPr>
            <p:cNvSpPr>
              <a:spLocks/>
            </p:cNvSpPr>
            <p:nvPr/>
          </p:nvSpPr>
          <p:spPr bwMode="auto">
            <a:xfrm>
              <a:off x="2385" y="2721"/>
              <a:ext cx="16" cy="16"/>
            </a:xfrm>
            <a:custGeom>
              <a:avLst/>
              <a:gdLst>
                <a:gd name="T0" fmla="*/ 1 w 32"/>
                <a:gd name="T1" fmla="*/ 1 h 32"/>
                <a:gd name="T2" fmla="*/ 1 w 32"/>
                <a:gd name="T3" fmla="*/ 1 h 32"/>
                <a:gd name="T4" fmla="*/ 1 w 32"/>
                <a:gd name="T5" fmla="*/ 1 h 32"/>
                <a:gd name="T6" fmla="*/ 1 w 32"/>
                <a:gd name="T7" fmla="*/ 1 h 32"/>
                <a:gd name="T8" fmla="*/ 0 w 32"/>
                <a:gd name="T9" fmla="*/ 1 h 32"/>
                <a:gd name="T10" fmla="*/ 1 w 32"/>
                <a:gd name="T11" fmla="*/ 1 h 32"/>
                <a:gd name="T12" fmla="*/ 1 w 32"/>
                <a:gd name="T13" fmla="*/ 1 h 32"/>
                <a:gd name="T14" fmla="*/ 1 w 32"/>
                <a:gd name="T15" fmla="*/ 1 h 32"/>
                <a:gd name="T16" fmla="*/ 1 w 32"/>
                <a:gd name="T17" fmla="*/ 0 h 32"/>
                <a:gd name="T18" fmla="*/ 1 w 32"/>
                <a:gd name="T19" fmla="*/ 1 h 32"/>
                <a:gd name="T20" fmla="*/ 1 w 32"/>
                <a:gd name="T21" fmla="*/ 1 h 32"/>
                <a:gd name="T22" fmla="*/ 1 w 32"/>
                <a:gd name="T23" fmla="*/ 1 h 32"/>
                <a:gd name="T24" fmla="*/ 1 w 32"/>
                <a:gd name="T25" fmla="*/ 1 h 32"/>
                <a:gd name="T26" fmla="*/ 1 w 32"/>
                <a:gd name="T27" fmla="*/ 1 h 32"/>
                <a:gd name="T28" fmla="*/ 1 w 32"/>
                <a:gd name="T29" fmla="*/ 1 h 32"/>
                <a:gd name="T30" fmla="*/ 1 w 32"/>
                <a:gd name="T31" fmla="*/ 1 h 32"/>
                <a:gd name="T32" fmla="*/ 1 w 32"/>
                <a:gd name="T33" fmla="*/ 1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32"/>
                <a:gd name="T53" fmla="*/ 32 w 32"/>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32">
                  <a:moveTo>
                    <a:pt x="16" y="32"/>
                  </a:moveTo>
                  <a:lnTo>
                    <a:pt x="9" y="31"/>
                  </a:lnTo>
                  <a:lnTo>
                    <a:pt x="4" y="28"/>
                  </a:lnTo>
                  <a:lnTo>
                    <a:pt x="1" y="23"/>
                  </a:lnTo>
                  <a:lnTo>
                    <a:pt x="0" y="16"/>
                  </a:lnTo>
                  <a:lnTo>
                    <a:pt x="1" y="9"/>
                  </a:lnTo>
                  <a:lnTo>
                    <a:pt x="4" y="5"/>
                  </a:lnTo>
                  <a:lnTo>
                    <a:pt x="9" y="1"/>
                  </a:lnTo>
                  <a:lnTo>
                    <a:pt x="16" y="0"/>
                  </a:lnTo>
                  <a:lnTo>
                    <a:pt x="23" y="1"/>
                  </a:lnTo>
                  <a:lnTo>
                    <a:pt x="27" y="5"/>
                  </a:lnTo>
                  <a:lnTo>
                    <a:pt x="31" y="9"/>
                  </a:lnTo>
                  <a:lnTo>
                    <a:pt x="32" y="16"/>
                  </a:lnTo>
                  <a:lnTo>
                    <a:pt x="31" y="23"/>
                  </a:lnTo>
                  <a:lnTo>
                    <a:pt x="27" y="28"/>
                  </a:lnTo>
                  <a:lnTo>
                    <a:pt x="23" y="31"/>
                  </a:lnTo>
                  <a:lnTo>
                    <a:pt x="16" y="32"/>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2" name="Freeform 207">
              <a:extLst>
                <a:ext uri="{FF2B5EF4-FFF2-40B4-BE49-F238E27FC236}">
                  <a16:creationId xmlns:a16="http://schemas.microsoft.com/office/drawing/2014/main" id="{87275378-CF88-48AE-A4C8-E67D53E39B8D}"/>
                </a:ext>
              </a:extLst>
            </p:cNvPr>
            <p:cNvSpPr>
              <a:spLocks/>
            </p:cNvSpPr>
            <p:nvPr/>
          </p:nvSpPr>
          <p:spPr bwMode="auto">
            <a:xfrm>
              <a:off x="2400" y="1686"/>
              <a:ext cx="68" cy="74"/>
            </a:xfrm>
            <a:custGeom>
              <a:avLst/>
              <a:gdLst>
                <a:gd name="T0" fmla="*/ 1 w 136"/>
                <a:gd name="T1" fmla="*/ 0 h 149"/>
                <a:gd name="T2" fmla="*/ 1 w 136"/>
                <a:gd name="T3" fmla="*/ 0 h 149"/>
                <a:gd name="T4" fmla="*/ 1 w 136"/>
                <a:gd name="T5" fmla="*/ 0 h 149"/>
                <a:gd name="T6" fmla="*/ 1 w 136"/>
                <a:gd name="T7" fmla="*/ 0 h 149"/>
                <a:gd name="T8" fmla="*/ 1 w 136"/>
                <a:gd name="T9" fmla="*/ 0 h 149"/>
                <a:gd name="T10" fmla="*/ 1 w 136"/>
                <a:gd name="T11" fmla="*/ 0 h 149"/>
                <a:gd name="T12" fmla="*/ 1 w 136"/>
                <a:gd name="T13" fmla="*/ 0 h 149"/>
                <a:gd name="T14" fmla="*/ 1 w 136"/>
                <a:gd name="T15" fmla="*/ 0 h 149"/>
                <a:gd name="T16" fmla="*/ 1 w 136"/>
                <a:gd name="T17" fmla="*/ 0 h 149"/>
                <a:gd name="T18" fmla="*/ 1 w 136"/>
                <a:gd name="T19" fmla="*/ 0 h 149"/>
                <a:gd name="T20" fmla="*/ 1 w 136"/>
                <a:gd name="T21" fmla="*/ 0 h 149"/>
                <a:gd name="T22" fmla="*/ 1 w 136"/>
                <a:gd name="T23" fmla="*/ 0 h 149"/>
                <a:gd name="T24" fmla="*/ 1 w 136"/>
                <a:gd name="T25" fmla="*/ 0 h 149"/>
                <a:gd name="T26" fmla="*/ 1 w 136"/>
                <a:gd name="T27" fmla="*/ 0 h 149"/>
                <a:gd name="T28" fmla="*/ 0 w 136"/>
                <a:gd name="T29" fmla="*/ 0 h 149"/>
                <a:gd name="T30" fmla="*/ 1 w 136"/>
                <a:gd name="T31" fmla="*/ 0 h 149"/>
                <a:gd name="T32" fmla="*/ 1 w 136"/>
                <a:gd name="T33" fmla="*/ 0 h 149"/>
                <a:gd name="T34" fmla="*/ 0 w 136"/>
                <a:gd name="T35" fmla="*/ 0 h 149"/>
                <a:gd name="T36" fmla="*/ 1 w 136"/>
                <a:gd name="T37" fmla="*/ 0 h 149"/>
                <a:gd name="T38" fmla="*/ 1 w 136"/>
                <a:gd name="T39" fmla="*/ 0 h 149"/>
                <a:gd name="T40" fmla="*/ 1 w 136"/>
                <a:gd name="T41" fmla="*/ 0 h 149"/>
                <a:gd name="T42" fmla="*/ 1 w 136"/>
                <a:gd name="T43" fmla="*/ 0 h 149"/>
                <a:gd name="T44" fmla="*/ 1 w 136"/>
                <a:gd name="T45" fmla="*/ 0 h 149"/>
                <a:gd name="T46" fmla="*/ 1 w 136"/>
                <a:gd name="T47" fmla="*/ 0 h 149"/>
                <a:gd name="T48" fmla="*/ 1 w 136"/>
                <a:gd name="T49" fmla="*/ 0 h 149"/>
                <a:gd name="T50" fmla="*/ 1 w 136"/>
                <a:gd name="T51" fmla="*/ 0 h 149"/>
                <a:gd name="T52" fmla="*/ 1 w 136"/>
                <a:gd name="T53" fmla="*/ 0 h 149"/>
                <a:gd name="T54" fmla="*/ 1 w 136"/>
                <a:gd name="T55" fmla="*/ 0 h 149"/>
                <a:gd name="T56" fmla="*/ 1 w 136"/>
                <a:gd name="T57" fmla="*/ 0 h 149"/>
                <a:gd name="T58" fmla="*/ 1 w 136"/>
                <a:gd name="T59" fmla="*/ 0 h 149"/>
                <a:gd name="T60" fmla="*/ 1 w 136"/>
                <a:gd name="T61" fmla="*/ 0 h 149"/>
                <a:gd name="T62" fmla="*/ 1 w 136"/>
                <a:gd name="T63" fmla="*/ 0 h 1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149"/>
                <a:gd name="T98" fmla="*/ 136 w 136"/>
                <a:gd name="T99" fmla="*/ 149 h 1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149">
                  <a:moveTo>
                    <a:pt x="123" y="75"/>
                  </a:moveTo>
                  <a:lnTo>
                    <a:pt x="131" y="67"/>
                  </a:lnTo>
                  <a:lnTo>
                    <a:pt x="135" y="58"/>
                  </a:lnTo>
                  <a:lnTo>
                    <a:pt x="136" y="47"/>
                  </a:lnTo>
                  <a:lnTo>
                    <a:pt x="133" y="38"/>
                  </a:lnTo>
                  <a:lnTo>
                    <a:pt x="129" y="34"/>
                  </a:lnTo>
                  <a:lnTo>
                    <a:pt x="126" y="30"/>
                  </a:lnTo>
                  <a:lnTo>
                    <a:pt x="121" y="28"/>
                  </a:lnTo>
                  <a:lnTo>
                    <a:pt x="117" y="26"/>
                  </a:lnTo>
                  <a:lnTo>
                    <a:pt x="112" y="26"/>
                  </a:lnTo>
                  <a:lnTo>
                    <a:pt x="106" y="26"/>
                  </a:lnTo>
                  <a:lnTo>
                    <a:pt x="102" y="26"/>
                  </a:lnTo>
                  <a:lnTo>
                    <a:pt x="96" y="28"/>
                  </a:lnTo>
                  <a:lnTo>
                    <a:pt x="94" y="18"/>
                  </a:lnTo>
                  <a:lnTo>
                    <a:pt x="88" y="8"/>
                  </a:lnTo>
                  <a:lnTo>
                    <a:pt x="79" y="3"/>
                  </a:lnTo>
                  <a:lnTo>
                    <a:pt x="68" y="0"/>
                  </a:lnTo>
                  <a:lnTo>
                    <a:pt x="58" y="3"/>
                  </a:lnTo>
                  <a:lnTo>
                    <a:pt x="50" y="8"/>
                  </a:lnTo>
                  <a:lnTo>
                    <a:pt x="44" y="16"/>
                  </a:lnTo>
                  <a:lnTo>
                    <a:pt x="42" y="27"/>
                  </a:lnTo>
                  <a:lnTo>
                    <a:pt x="36" y="24"/>
                  </a:lnTo>
                  <a:lnTo>
                    <a:pt x="30" y="24"/>
                  </a:lnTo>
                  <a:lnTo>
                    <a:pt x="25" y="24"/>
                  </a:lnTo>
                  <a:lnTo>
                    <a:pt x="20" y="24"/>
                  </a:lnTo>
                  <a:lnTo>
                    <a:pt x="15" y="27"/>
                  </a:lnTo>
                  <a:lnTo>
                    <a:pt x="11" y="29"/>
                  </a:lnTo>
                  <a:lnTo>
                    <a:pt x="7" y="32"/>
                  </a:lnTo>
                  <a:lnTo>
                    <a:pt x="4" y="37"/>
                  </a:lnTo>
                  <a:lnTo>
                    <a:pt x="0" y="46"/>
                  </a:lnTo>
                  <a:lnTo>
                    <a:pt x="2" y="57"/>
                  </a:lnTo>
                  <a:lnTo>
                    <a:pt x="6" y="66"/>
                  </a:lnTo>
                  <a:lnTo>
                    <a:pt x="13" y="74"/>
                  </a:lnTo>
                  <a:lnTo>
                    <a:pt x="5" y="81"/>
                  </a:lnTo>
                  <a:lnTo>
                    <a:pt x="0" y="90"/>
                  </a:lnTo>
                  <a:lnTo>
                    <a:pt x="0" y="100"/>
                  </a:lnTo>
                  <a:lnTo>
                    <a:pt x="4" y="111"/>
                  </a:lnTo>
                  <a:lnTo>
                    <a:pt x="7" y="115"/>
                  </a:lnTo>
                  <a:lnTo>
                    <a:pt x="11" y="119"/>
                  </a:lnTo>
                  <a:lnTo>
                    <a:pt x="14" y="121"/>
                  </a:lnTo>
                  <a:lnTo>
                    <a:pt x="19" y="122"/>
                  </a:lnTo>
                  <a:lnTo>
                    <a:pt x="25" y="123"/>
                  </a:lnTo>
                  <a:lnTo>
                    <a:pt x="29" y="123"/>
                  </a:lnTo>
                  <a:lnTo>
                    <a:pt x="34" y="122"/>
                  </a:lnTo>
                  <a:lnTo>
                    <a:pt x="40" y="121"/>
                  </a:lnTo>
                  <a:lnTo>
                    <a:pt x="42" y="132"/>
                  </a:lnTo>
                  <a:lnTo>
                    <a:pt x="49" y="141"/>
                  </a:lnTo>
                  <a:lnTo>
                    <a:pt x="57" y="147"/>
                  </a:lnTo>
                  <a:lnTo>
                    <a:pt x="67" y="149"/>
                  </a:lnTo>
                  <a:lnTo>
                    <a:pt x="78" y="147"/>
                  </a:lnTo>
                  <a:lnTo>
                    <a:pt x="86" y="141"/>
                  </a:lnTo>
                  <a:lnTo>
                    <a:pt x="91" y="133"/>
                  </a:lnTo>
                  <a:lnTo>
                    <a:pt x="94" y="122"/>
                  </a:lnTo>
                  <a:lnTo>
                    <a:pt x="100" y="123"/>
                  </a:lnTo>
                  <a:lnTo>
                    <a:pt x="105" y="125"/>
                  </a:lnTo>
                  <a:lnTo>
                    <a:pt x="111" y="125"/>
                  </a:lnTo>
                  <a:lnTo>
                    <a:pt x="116" y="123"/>
                  </a:lnTo>
                  <a:lnTo>
                    <a:pt x="120" y="122"/>
                  </a:lnTo>
                  <a:lnTo>
                    <a:pt x="125" y="120"/>
                  </a:lnTo>
                  <a:lnTo>
                    <a:pt x="128" y="117"/>
                  </a:lnTo>
                  <a:lnTo>
                    <a:pt x="132" y="112"/>
                  </a:lnTo>
                  <a:lnTo>
                    <a:pt x="135" y="103"/>
                  </a:lnTo>
                  <a:lnTo>
                    <a:pt x="134" y="92"/>
                  </a:lnTo>
                  <a:lnTo>
                    <a:pt x="129" y="83"/>
                  </a:lnTo>
                  <a:lnTo>
                    <a:pt x="123" y="7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3" name="Freeform 208">
              <a:extLst>
                <a:ext uri="{FF2B5EF4-FFF2-40B4-BE49-F238E27FC236}">
                  <a16:creationId xmlns:a16="http://schemas.microsoft.com/office/drawing/2014/main" id="{84B38E4E-BDE0-4433-AC61-B894DD7EE7BD}"/>
                </a:ext>
              </a:extLst>
            </p:cNvPr>
            <p:cNvSpPr>
              <a:spLocks/>
            </p:cNvSpPr>
            <p:nvPr/>
          </p:nvSpPr>
          <p:spPr bwMode="auto">
            <a:xfrm>
              <a:off x="2423" y="1713"/>
              <a:ext cx="20" cy="20"/>
            </a:xfrm>
            <a:custGeom>
              <a:avLst/>
              <a:gdLst>
                <a:gd name="T0" fmla="*/ 1 w 39"/>
                <a:gd name="T1" fmla="*/ 1 h 40"/>
                <a:gd name="T2" fmla="*/ 1 w 39"/>
                <a:gd name="T3" fmla="*/ 1 h 40"/>
                <a:gd name="T4" fmla="*/ 1 w 39"/>
                <a:gd name="T5" fmla="*/ 1 h 40"/>
                <a:gd name="T6" fmla="*/ 1 w 39"/>
                <a:gd name="T7" fmla="*/ 1 h 40"/>
                <a:gd name="T8" fmla="*/ 0 w 39"/>
                <a:gd name="T9" fmla="*/ 1 h 40"/>
                <a:gd name="T10" fmla="*/ 1 w 39"/>
                <a:gd name="T11" fmla="*/ 1 h 40"/>
                <a:gd name="T12" fmla="*/ 1 w 39"/>
                <a:gd name="T13" fmla="*/ 1 h 40"/>
                <a:gd name="T14" fmla="*/ 1 w 39"/>
                <a:gd name="T15" fmla="*/ 1 h 40"/>
                <a:gd name="T16" fmla="*/ 1 w 39"/>
                <a:gd name="T17" fmla="*/ 0 h 40"/>
                <a:gd name="T18" fmla="*/ 1 w 39"/>
                <a:gd name="T19" fmla="*/ 1 h 40"/>
                <a:gd name="T20" fmla="*/ 1 w 39"/>
                <a:gd name="T21" fmla="*/ 1 h 40"/>
                <a:gd name="T22" fmla="*/ 1 w 39"/>
                <a:gd name="T23" fmla="*/ 1 h 40"/>
                <a:gd name="T24" fmla="*/ 1 w 39"/>
                <a:gd name="T25" fmla="*/ 1 h 40"/>
                <a:gd name="T26" fmla="*/ 1 w 39"/>
                <a:gd name="T27" fmla="*/ 1 h 40"/>
                <a:gd name="T28" fmla="*/ 1 w 39"/>
                <a:gd name="T29" fmla="*/ 1 h 40"/>
                <a:gd name="T30" fmla="*/ 1 w 39"/>
                <a:gd name="T31" fmla="*/ 1 h 40"/>
                <a:gd name="T32" fmla="*/ 1 w 39"/>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40"/>
                <a:gd name="T53" fmla="*/ 39 w 39"/>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40">
                  <a:moveTo>
                    <a:pt x="19" y="40"/>
                  </a:moveTo>
                  <a:lnTo>
                    <a:pt x="11" y="38"/>
                  </a:lnTo>
                  <a:lnTo>
                    <a:pt x="5" y="34"/>
                  </a:lnTo>
                  <a:lnTo>
                    <a:pt x="1" y="27"/>
                  </a:lnTo>
                  <a:lnTo>
                    <a:pt x="0" y="20"/>
                  </a:lnTo>
                  <a:lnTo>
                    <a:pt x="1" y="12"/>
                  </a:lnTo>
                  <a:lnTo>
                    <a:pt x="5" y="6"/>
                  </a:lnTo>
                  <a:lnTo>
                    <a:pt x="11" y="2"/>
                  </a:lnTo>
                  <a:lnTo>
                    <a:pt x="19" y="0"/>
                  </a:lnTo>
                  <a:lnTo>
                    <a:pt x="26" y="2"/>
                  </a:lnTo>
                  <a:lnTo>
                    <a:pt x="33" y="6"/>
                  </a:lnTo>
                  <a:lnTo>
                    <a:pt x="38" y="12"/>
                  </a:lnTo>
                  <a:lnTo>
                    <a:pt x="39" y="20"/>
                  </a:lnTo>
                  <a:lnTo>
                    <a:pt x="38" y="27"/>
                  </a:lnTo>
                  <a:lnTo>
                    <a:pt x="33" y="34"/>
                  </a:lnTo>
                  <a:lnTo>
                    <a:pt x="26" y="38"/>
                  </a:lnTo>
                  <a:lnTo>
                    <a:pt x="19" y="4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4" name="Freeform 209">
              <a:extLst>
                <a:ext uri="{FF2B5EF4-FFF2-40B4-BE49-F238E27FC236}">
                  <a16:creationId xmlns:a16="http://schemas.microsoft.com/office/drawing/2014/main" id="{29B42304-0D01-4575-89F0-F0D48ADAD0CA}"/>
                </a:ext>
              </a:extLst>
            </p:cNvPr>
            <p:cNvSpPr>
              <a:spLocks/>
            </p:cNvSpPr>
            <p:nvPr/>
          </p:nvSpPr>
          <p:spPr bwMode="auto">
            <a:xfrm>
              <a:off x="3282" y="2529"/>
              <a:ext cx="64" cy="90"/>
            </a:xfrm>
            <a:custGeom>
              <a:avLst/>
              <a:gdLst>
                <a:gd name="T0" fmla="*/ 0 w 129"/>
                <a:gd name="T1" fmla="*/ 0 h 181"/>
                <a:gd name="T2" fmla="*/ 0 w 129"/>
                <a:gd name="T3" fmla="*/ 0 h 181"/>
                <a:gd name="T4" fmla="*/ 0 w 129"/>
                <a:gd name="T5" fmla="*/ 0 h 181"/>
                <a:gd name="T6" fmla="*/ 0 w 129"/>
                <a:gd name="T7" fmla="*/ 0 h 181"/>
                <a:gd name="T8" fmla="*/ 0 w 129"/>
                <a:gd name="T9" fmla="*/ 0 h 181"/>
                <a:gd name="T10" fmla="*/ 0 w 129"/>
                <a:gd name="T11" fmla="*/ 0 h 181"/>
                <a:gd name="T12" fmla="*/ 0 w 129"/>
                <a:gd name="T13" fmla="*/ 0 h 181"/>
                <a:gd name="T14" fmla="*/ 0 w 129"/>
                <a:gd name="T15" fmla="*/ 0 h 181"/>
                <a:gd name="T16" fmla="*/ 0 w 129"/>
                <a:gd name="T17" fmla="*/ 0 h 181"/>
                <a:gd name="T18" fmla="*/ 0 w 129"/>
                <a:gd name="T19" fmla="*/ 0 h 181"/>
                <a:gd name="T20" fmla="*/ 0 w 129"/>
                <a:gd name="T21" fmla="*/ 0 h 181"/>
                <a:gd name="T22" fmla="*/ 0 w 129"/>
                <a:gd name="T23" fmla="*/ 0 h 181"/>
                <a:gd name="T24" fmla="*/ 0 w 129"/>
                <a:gd name="T25" fmla="*/ 0 h 181"/>
                <a:gd name="T26" fmla="*/ 0 w 129"/>
                <a:gd name="T27" fmla="*/ 0 h 181"/>
                <a:gd name="T28" fmla="*/ 0 w 129"/>
                <a:gd name="T29" fmla="*/ 0 h 181"/>
                <a:gd name="T30" fmla="*/ 0 w 129"/>
                <a:gd name="T31" fmla="*/ 0 h 181"/>
                <a:gd name="T32" fmla="*/ 0 w 129"/>
                <a:gd name="T33" fmla="*/ 0 h 181"/>
                <a:gd name="T34" fmla="*/ 0 w 129"/>
                <a:gd name="T35" fmla="*/ 0 h 181"/>
                <a:gd name="T36" fmla="*/ 0 w 129"/>
                <a:gd name="T37" fmla="*/ 0 h 181"/>
                <a:gd name="T38" fmla="*/ 0 w 129"/>
                <a:gd name="T39" fmla="*/ 0 h 181"/>
                <a:gd name="T40" fmla="*/ 0 w 129"/>
                <a:gd name="T41" fmla="*/ 0 h 181"/>
                <a:gd name="T42" fmla="*/ 0 w 129"/>
                <a:gd name="T43" fmla="*/ 0 h 181"/>
                <a:gd name="T44" fmla="*/ 0 w 129"/>
                <a:gd name="T45" fmla="*/ 0 h 181"/>
                <a:gd name="T46" fmla="*/ 0 w 129"/>
                <a:gd name="T47" fmla="*/ 0 h 181"/>
                <a:gd name="T48" fmla="*/ 0 w 129"/>
                <a:gd name="T49" fmla="*/ 0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9"/>
                <a:gd name="T76" fmla="*/ 0 h 181"/>
                <a:gd name="T77" fmla="*/ 129 w 129"/>
                <a:gd name="T78" fmla="*/ 181 h 1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9" h="181">
                  <a:moveTo>
                    <a:pt x="0" y="181"/>
                  </a:moveTo>
                  <a:lnTo>
                    <a:pt x="25" y="172"/>
                  </a:lnTo>
                  <a:lnTo>
                    <a:pt x="52" y="158"/>
                  </a:lnTo>
                  <a:lnTo>
                    <a:pt x="76" y="141"/>
                  </a:lnTo>
                  <a:lnTo>
                    <a:pt x="97" y="120"/>
                  </a:lnTo>
                  <a:lnTo>
                    <a:pt x="114" y="98"/>
                  </a:lnTo>
                  <a:lnTo>
                    <a:pt x="124" y="74"/>
                  </a:lnTo>
                  <a:lnTo>
                    <a:pt x="129" y="50"/>
                  </a:lnTo>
                  <a:lnTo>
                    <a:pt x="124" y="26"/>
                  </a:lnTo>
                  <a:lnTo>
                    <a:pt x="114" y="8"/>
                  </a:lnTo>
                  <a:lnTo>
                    <a:pt x="100" y="0"/>
                  </a:lnTo>
                  <a:lnTo>
                    <a:pt x="86" y="1"/>
                  </a:lnTo>
                  <a:lnTo>
                    <a:pt x="72" y="8"/>
                  </a:lnTo>
                  <a:lnTo>
                    <a:pt x="61" y="21"/>
                  </a:lnTo>
                  <a:lnTo>
                    <a:pt x="53" y="38"/>
                  </a:lnTo>
                  <a:lnTo>
                    <a:pt x="49" y="58"/>
                  </a:lnTo>
                  <a:lnTo>
                    <a:pt x="52" y="79"/>
                  </a:lnTo>
                  <a:lnTo>
                    <a:pt x="54" y="95"/>
                  </a:lnTo>
                  <a:lnTo>
                    <a:pt x="49" y="113"/>
                  </a:lnTo>
                  <a:lnTo>
                    <a:pt x="41" y="129"/>
                  </a:lnTo>
                  <a:lnTo>
                    <a:pt x="31" y="145"/>
                  </a:lnTo>
                  <a:lnTo>
                    <a:pt x="19" y="160"/>
                  </a:lnTo>
                  <a:lnTo>
                    <a:pt x="10" y="171"/>
                  </a:lnTo>
                  <a:lnTo>
                    <a:pt x="2" y="179"/>
                  </a:lnTo>
                  <a:lnTo>
                    <a:pt x="0" y="18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5" name="Freeform 210">
              <a:extLst>
                <a:ext uri="{FF2B5EF4-FFF2-40B4-BE49-F238E27FC236}">
                  <a16:creationId xmlns:a16="http://schemas.microsoft.com/office/drawing/2014/main" id="{0A424E11-7907-4098-81E3-B4700AAEBD23}"/>
                </a:ext>
              </a:extLst>
            </p:cNvPr>
            <p:cNvSpPr>
              <a:spLocks/>
            </p:cNvSpPr>
            <p:nvPr/>
          </p:nvSpPr>
          <p:spPr bwMode="auto">
            <a:xfrm>
              <a:off x="3251" y="2513"/>
              <a:ext cx="45" cy="103"/>
            </a:xfrm>
            <a:custGeom>
              <a:avLst/>
              <a:gdLst>
                <a:gd name="T0" fmla="*/ 1 w 90"/>
                <a:gd name="T1" fmla="*/ 1 h 206"/>
                <a:gd name="T2" fmla="*/ 1 w 90"/>
                <a:gd name="T3" fmla="*/ 1 h 206"/>
                <a:gd name="T4" fmla="*/ 1 w 90"/>
                <a:gd name="T5" fmla="*/ 1 h 206"/>
                <a:gd name="T6" fmla="*/ 1 w 90"/>
                <a:gd name="T7" fmla="*/ 1 h 206"/>
                <a:gd name="T8" fmla="*/ 1 w 90"/>
                <a:gd name="T9" fmla="*/ 1 h 206"/>
                <a:gd name="T10" fmla="*/ 1 w 90"/>
                <a:gd name="T11" fmla="*/ 1 h 206"/>
                <a:gd name="T12" fmla="*/ 1 w 90"/>
                <a:gd name="T13" fmla="*/ 1 h 206"/>
                <a:gd name="T14" fmla="*/ 1 w 90"/>
                <a:gd name="T15" fmla="*/ 1 h 206"/>
                <a:gd name="T16" fmla="*/ 1 w 90"/>
                <a:gd name="T17" fmla="*/ 1 h 206"/>
                <a:gd name="T18" fmla="*/ 1 w 90"/>
                <a:gd name="T19" fmla="*/ 0 h 206"/>
                <a:gd name="T20" fmla="*/ 1 w 90"/>
                <a:gd name="T21" fmla="*/ 1 h 206"/>
                <a:gd name="T22" fmla="*/ 1 w 90"/>
                <a:gd name="T23" fmla="*/ 1 h 206"/>
                <a:gd name="T24" fmla="*/ 1 w 90"/>
                <a:gd name="T25" fmla="*/ 1 h 206"/>
                <a:gd name="T26" fmla="*/ 0 w 90"/>
                <a:gd name="T27" fmla="*/ 1 h 206"/>
                <a:gd name="T28" fmla="*/ 1 w 90"/>
                <a:gd name="T29" fmla="*/ 1 h 206"/>
                <a:gd name="T30" fmla="*/ 1 w 90"/>
                <a:gd name="T31" fmla="*/ 1 h 206"/>
                <a:gd name="T32" fmla="*/ 1 w 90"/>
                <a:gd name="T33" fmla="*/ 1 h 206"/>
                <a:gd name="T34" fmla="*/ 1 w 90"/>
                <a:gd name="T35" fmla="*/ 1 h 206"/>
                <a:gd name="T36" fmla="*/ 1 w 90"/>
                <a:gd name="T37" fmla="*/ 1 h 206"/>
                <a:gd name="T38" fmla="*/ 1 w 90"/>
                <a:gd name="T39" fmla="*/ 1 h 206"/>
                <a:gd name="T40" fmla="*/ 1 w 90"/>
                <a:gd name="T41" fmla="*/ 1 h 206"/>
                <a:gd name="T42" fmla="*/ 1 w 90"/>
                <a:gd name="T43" fmla="*/ 1 h 206"/>
                <a:gd name="T44" fmla="*/ 1 w 90"/>
                <a:gd name="T45" fmla="*/ 1 h 206"/>
                <a:gd name="T46" fmla="*/ 1 w 90"/>
                <a:gd name="T47" fmla="*/ 1 h 206"/>
                <a:gd name="T48" fmla="*/ 1 w 90"/>
                <a:gd name="T49" fmla="*/ 1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0"/>
                <a:gd name="T76" fmla="*/ 0 h 206"/>
                <a:gd name="T77" fmla="*/ 90 w 90"/>
                <a:gd name="T78" fmla="*/ 206 h 20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0" h="206">
                  <a:moveTo>
                    <a:pt x="50" y="206"/>
                  </a:moveTo>
                  <a:lnTo>
                    <a:pt x="65" y="183"/>
                  </a:lnTo>
                  <a:lnTo>
                    <a:pt x="77" y="157"/>
                  </a:lnTo>
                  <a:lnTo>
                    <a:pt x="85" y="128"/>
                  </a:lnTo>
                  <a:lnTo>
                    <a:pt x="90" y="99"/>
                  </a:lnTo>
                  <a:lnTo>
                    <a:pt x="88" y="70"/>
                  </a:lnTo>
                  <a:lnTo>
                    <a:pt x="83" y="45"/>
                  </a:lnTo>
                  <a:lnTo>
                    <a:pt x="70" y="23"/>
                  </a:lnTo>
                  <a:lnTo>
                    <a:pt x="52" y="7"/>
                  </a:lnTo>
                  <a:lnTo>
                    <a:pt x="33" y="0"/>
                  </a:lnTo>
                  <a:lnTo>
                    <a:pt x="18" y="2"/>
                  </a:lnTo>
                  <a:lnTo>
                    <a:pt x="7" y="12"/>
                  </a:lnTo>
                  <a:lnTo>
                    <a:pt x="1" y="26"/>
                  </a:lnTo>
                  <a:lnTo>
                    <a:pt x="0" y="43"/>
                  </a:lnTo>
                  <a:lnTo>
                    <a:pt x="3" y="61"/>
                  </a:lnTo>
                  <a:lnTo>
                    <a:pt x="12" y="80"/>
                  </a:lnTo>
                  <a:lnTo>
                    <a:pt x="27" y="93"/>
                  </a:lnTo>
                  <a:lnTo>
                    <a:pt x="39" y="106"/>
                  </a:lnTo>
                  <a:lnTo>
                    <a:pt x="47" y="122"/>
                  </a:lnTo>
                  <a:lnTo>
                    <a:pt x="52" y="141"/>
                  </a:lnTo>
                  <a:lnTo>
                    <a:pt x="53" y="159"/>
                  </a:lnTo>
                  <a:lnTo>
                    <a:pt x="53" y="178"/>
                  </a:lnTo>
                  <a:lnTo>
                    <a:pt x="53" y="193"/>
                  </a:lnTo>
                  <a:lnTo>
                    <a:pt x="50" y="203"/>
                  </a:lnTo>
                  <a:lnTo>
                    <a:pt x="50" y="20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6" name="Freeform 211">
              <a:extLst>
                <a:ext uri="{FF2B5EF4-FFF2-40B4-BE49-F238E27FC236}">
                  <a16:creationId xmlns:a16="http://schemas.microsoft.com/office/drawing/2014/main" id="{58DA9554-5E7B-4FEC-A780-748CA38E3C0F}"/>
                </a:ext>
              </a:extLst>
            </p:cNvPr>
            <p:cNvSpPr>
              <a:spLocks/>
            </p:cNvSpPr>
            <p:nvPr/>
          </p:nvSpPr>
          <p:spPr bwMode="auto">
            <a:xfrm>
              <a:off x="3283" y="2583"/>
              <a:ext cx="100" cy="50"/>
            </a:xfrm>
            <a:custGeom>
              <a:avLst/>
              <a:gdLst>
                <a:gd name="T0" fmla="*/ 0 w 201"/>
                <a:gd name="T1" fmla="*/ 1 h 99"/>
                <a:gd name="T2" fmla="*/ 0 w 201"/>
                <a:gd name="T3" fmla="*/ 1 h 99"/>
                <a:gd name="T4" fmla="*/ 0 w 201"/>
                <a:gd name="T5" fmla="*/ 1 h 99"/>
                <a:gd name="T6" fmla="*/ 0 w 201"/>
                <a:gd name="T7" fmla="*/ 1 h 99"/>
                <a:gd name="T8" fmla="*/ 0 w 201"/>
                <a:gd name="T9" fmla="*/ 1 h 99"/>
                <a:gd name="T10" fmla="*/ 0 w 201"/>
                <a:gd name="T11" fmla="*/ 1 h 99"/>
                <a:gd name="T12" fmla="*/ 0 w 201"/>
                <a:gd name="T13" fmla="*/ 1 h 99"/>
                <a:gd name="T14" fmla="*/ 0 w 201"/>
                <a:gd name="T15" fmla="*/ 1 h 99"/>
                <a:gd name="T16" fmla="*/ 0 w 201"/>
                <a:gd name="T17" fmla="*/ 1 h 99"/>
                <a:gd name="T18" fmla="*/ 0 w 201"/>
                <a:gd name="T19" fmla="*/ 1 h 99"/>
                <a:gd name="T20" fmla="*/ 0 w 201"/>
                <a:gd name="T21" fmla="*/ 1 h 99"/>
                <a:gd name="T22" fmla="*/ 0 w 201"/>
                <a:gd name="T23" fmla="*/ 1 h 99"/>
                <a:gd name="T24" fmla="*/ 0 w 201"/>
                <a:gd name="T25" fmla="*/ 1 h 99"/>
                <a:gd name="T26" fmla="*/ 0 w 201"/>
                <a:gd name="T27" fmla="*/ 1 h 99"/>
                <a:gd name="T28" fmla="*/ 0 w 201"/>
                <a:gd name="T29" fmla="*/ 1 h 99"/>
                <a:gd name="T30" fmla="*/ 0 w 201"/>
                <a:gd name="T31" fmla="*/ 1 h 99"/>
                <a:gd name="T32" fmla="*/ 0 w 201"/>
                <a:gd name="T33" fmla="*/ 1 h 99"/>
                <a:gd name="T34" fmla="*/ 0 w 201"/>
                <a:gd name="T35" fmla="*/ 1 h 99"/>
                <a:gd name="T36" fmla="*/ 0 w 201"/>
                <a:gd name="T37" fmla="*/ 1 h 99"/>
                <a:gd name="T38" fmla="*/ 0 w 201"/>
                <a:gd name="T39" fmla="*/ 1 h 99"/>
                <a:gd name="T40" fmla="*/ 0 w 201"/>
                <a:gd name="T41" fmla="*/ 0 h 99"/>
                <a:gd name="T42" fmla="*/ 0 w 201"/>
                <a:gd name="T43" fmla="*/ 1 h 99"/>
                <a:gd name="T44" fmla="*/ 0 w 201"/>
                <a:gd name="T45" fmla="*/ 1 h 99"/>
                <a:gd name="T46" fmla="*/ 0 w 201"/>
                <a:gd name="T47" fmla="*/ 1 h 99"/>
                <a:gd name="T48" fmla="*/ 0 w 201"/>
                <a:gd name="T49" fmla="*/ 1 h 99"/>
                <a:gd name="T50" fmla="*/ 0 w 201"/>
                <a:gd name="T51" fmla="*/ 1 h 99"/>
                <a:gd name="T52" fmla="*/ 0 w 201"/>
                <a:gd name="T53" fmla="*/ 1 h 99"/>
                <a:gd name="T54" fmla="*/ 0 w 201"/>
                <a:gd name="T55" fmla="*/ 1 h 99"/>
                <a:gd name="T56" fmla="*/ 0 w 201"/>
                <a:gd name="T57" fmla="*/ 1 h 99"/>
                <a:gd name="T58" fmla="*/ 0 w 201"/>
                <a:gd name="T59" fmla="*/ 1 h 99"/>
                <a:gd name="T60" fmla="*/ 0 w 201"/>
                <a:gd name="T61" fmla="*/ 1 h 99"/>
                <a:gd name="T62" fmla="*/ 0 w 201"/>
                <a:gd name="T63" fmla="*/ 1 h 99"/>
                <a:gd name="T64" fmla="*/ 0 w 201"/>
                <a:gd name="T65" fmla="*/ 1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99"/>
                <a:gd name="T101" fmla="*/ 201 w 201"/>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99">
                  <a:moveTo>
                    <a:pt x="0" y="78"/>
                  </a:moveTo>
                  <a:lnTo>
                    <a:pt x="13" y="84"/>
                  </a:lnTo>
                  <a:lnTo>
                    <a:pt x="26" y="88"/>
                  </a:lnTo>
                  <a:lnTo>
                    <a:pt x="39" y="92"/>
                  </a:lnTo>
                  <a:lnTo>
                    <a:pt x="53" y="95"/>
                  </a:lnTo>
                  <a:lnTo>
                    <a:pt x="68" y="98"/>
                  </a:lnTo>
                  <a:lnTo>
                    <a:pt x="83" y="99"/>
                  </a:lnTo>
                  <a:lnTo>
                    <a:pt x="98" y="99"/>
                  </a:lnTo>
                  <a:lnTo>
                    <a:pt x="113" y="99"/>
                  </a:lnTo>
                  <a:lnTo>
                    <a:pt x="127" y="96"/>
                  </a:lnTo>
                  <a:lnTo>
                    <a:pt x="140" y="93"/>
                  </a:lnTo>
                  <a:lnTo>
                    <a:pt x="152" y="90"/>
                  </a:lnTo>
                  <a:lnTo>
                    <a:pt x="165" y="84"/>
                  </a:lnTo>
                  <a:lnTo>
                    <a:pt x="175" y="77"/>
                  </a:lnTo>
                  <a:lnTo>
                    <a:pt x="184" y="68"/>
                  </a:lnTo>
                  <a:lnTo>
                    <a:pt x="191" y="58"/>
                  </a:lnTo>
                  <a:lnTo>
                    <a:pt x="197" y="47"/>
                  </a:lnTo>
                  <a:lnTo>
                    <a:pt x="201" y="27"/>
                  </a:lnTo>
                  <a:lnTo>
                    <a:pt x="196" y="12"/>
                  </a:lnTo>
                  <a:lnTo>
                    <a:pt x="186" y="3"/>
                  </a:lnTo>
                  <a:lnTo>
                    <a:pt x="171" y="0"/>
                  </a:lnTo>
                  <a:lnTo>
                    <a:pt x="153" y="2"/>
                  </a:lnTo>
                  <a:lnTo>
                    <a:pt x="136" y="9"/>
                  </a:lnTo>
                  <a:lnTo>
                    <a:pt x="120" y="20"/>
                  </a:lnTo>
                  <a:lnTo>
                    <a:pt x="108" y="38"/>
                  </a:lnTo>
                  <a:lnTo>
                    <a:pt x="98" y="52"/>
                  </a:lnTo>
                  <a:lnTo>
                    <a:pt x="83" y="62"/>
                  </a:lnTo>
                  <a:lnTo>
                    <a:pt x="66" y="69"/>
                  </a:lnTo>
                  <a:lnTo>
                    <a:pt x="47" y="73"/>
                  </a:lnTo>
                  <a:lnTo>
                    <a:pt x="29" y="76"/>
                  </a:lnTo>
                  <a:lnTo>
                    <a:pt x="14" y="78"/>
                  </a:lnTo>
                  <a:lnTo>
                    <a:pt x="4" y="78"/>
                  </a:lnTo>
                  <a:lnTo>
                    <a:pt x="0" y="78"/>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7" name="Freeform 212">
              <a:extLst>
                <a:ext uri="{FF2B5EF4-FFF2-40B4-BE49-F238E27FC236}">
                  <a16:creationId xmlns:a16="http://schemas.microsoft.com/office/drawing/2014/main" id="{0F011DBF-42F8-4F7A-BD7E-2FDA281E3BC1}"/>
                </a:ext>
              </a:extLst>
            </p:cNvPr>
            <p:cNvSpPr>
              <a:spLocks/>
            </p:cNvSpPr>
            <p:nvPr/>
          </p:nvSpPr>
          <p:spPr bwMode="auto">
            <a:xfrm>
              <a:off x="3281" y="2628"/>
              <a:ext cx="99" cy="50"/>
            </a:xfrm>
            <a:custGeom>
              <a:avLst/>
              <a:gdLst>
                <a:gd name="T0" fmla="*/ 0 w 198"/>
                <a:gd name="T1" fmla="*/ 0 h 100"/>
                <a:gd name="T2" fmla="*/ 1 w 198"/>
                <a:gd name="T3" fmla="*/ 1 h 100"/>
                <a:gd name="T4" fmla="*/ 1 w 198"/>
                <a:gd name="T5" fmla="*/ 1 h 100"/>
                <a:gd name="T6" fmla="*/ 1 w 198"/>
                <a:gd name="T7" fmla="*/ 1 h 100"/>
                <a:gd name="T8" fmla="*/ 1 w 198"/>
                <a:gd name="T9" fmla="*/ 1 h 100"/>
                <a:gd name="T10" fmla="*/ 1 w 198"/>
                <a:gd name="T11" fmla="*/ 1 h 100"/>
                <a:gd name="T12" fmla="*/ 1 w 198"/>
                <a:gd name="T13" fmla="*/ 1 h 100"/>
                <a:gd name="T14" fmla="*/ 1 w 198"/>
                <a:gd name="T15" fmla="*/ 1 h 100"/>
                <a:gd name="T16" fmla="*/ 1 w 198"/>
                <a:gd name="T17" fmla="*/ 1 h 100"/>
                <a:gd name="T18" fmla="*/ 1 w 198"/>
                <a:gd name="T19" fmla="*/ 1 h 100"/>
                <a:gd name="T20" fmla="*/ 1 w 198"/>
                <a:gd name="T21" fmla="*/ 1 h 100"/>
                <a:gd name="T22" fmla="*/ 1 w 198"/>
                <a:gd name="T23" fmla="*/ 1 h 100"/>
                <a:gd name="T24" fmla="*/ 1 w 198"/>
                <a:gd name="T25" fmla="*/ 1 h 100"/>
                <a:gd name="T26" fmla="*/ 1 w 198"/>
                <a:gd name="T27" fmla="*/ 1 h 100"/>
                <a:gd name="T28" fmla="*/ 1 w 198"/>
                <a:gd name="T29" fmla="*/ 1 h 100"/>
                <a:gd name="T30" fmla="*/ 1 w 198"/>
                <a:gd name="T31" fmla="*/ 1 h 100"/>
                <a:gd name="T32" fmla="*/ 1 w 198"/>
                <a:gd name="T33" fmla="*/ 1 h 100"/>
                <a:gd name="T34" fmla="*/ 1 w 198"/>
                <a:gd name="T35" fmla="*/ 1 h 100"/>
                <a:gd name="T36" fmla="*/ 1 w 198"/>
                <a:gd name="T37" fmla="*/ 1 h 100"/>
                <a:gd name="T38" fmla="*/ 1 w 198"/>
                <a:gd name="T39" fmla="*/ 1 h 100"/>
                <a:gd name="T40" fmla="*/ 1 w 198"/>
                <a:gd name="T41" fmla="*/ 1 h 100"/>
                <a:gd name="T42" fmla="*/ 1 w 198"/>
                <a:gd name="T43" fmla="*/ 1 h 100"/>
                <a:gd name="T44" fmla="*/ 1 w 198"/>
                <a:gd name="T45" fmla="*/ 1 h 100"/>
                <a:gd name="T46" fmla="*/ 1 w 198"/>
                <a:gd name="T47" fmla="*/ 1 h 100"/>
                <a:gd name="T48" fmla="*/ 0 w 198"/>
                <a:gd name="T49" fmla="*/ 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8"/>
                <a:gd name="T76" fmla="*/ 0 h 100"/>
                <a:gd name="T77" fmla="*/ 198 w 198"/>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8" h="100">
                  <a:moveTo>
                    <a:pt x="0" y="0"/>
                  </a:moveTo>
                  <a:lnTo>
                    <a:pt x="15" y="23"/>
                  </a:lnTo>
                  <a:lnTo>
                    <a:pt x="33" y="44"/>
                  </a:lnTo>
                  <a:lnTo>
                    <a:pt x="55" y="65"/>
                  </a:lnTo>
                  <a:lnTo>
                    <a:pt x="79" y="81"/>
                  </a:lnTo>
                  <a:lnTo>
                    <a:pt x="105" y="94"/>
                  </a:lnTo>
                  <a:lnTo>
                    <a:pt x="130" y="100"/>
                  </a:lnTo>
                  <a:lnTo>
                    <a:pt x="154" y="99"/>
                  </a:lnTo>
                  <a:lnTo>
                    <a:pt x="177" y="89"/>
                  </a:lnTo>
                  <a:lnTo>
                    <a:pt x="192" y="76"/>
                  </a:lnTo>
                  <a:lnTo>
                    <a:pt x="198" y="61"/>
                  </a:lnTo>
                  <a:lnTo>
                    <a:pt x="194" y="47"/>
                  </a:lnTo>
                  <a:lnTo>
                    <a:pt x="184" y="35"/>
                  </a:lnTo>
                  <a:lnTo>
                    <a:pt x="169" y="26"/>
                  </a:lnTo>
                  <a:lnTo>
                    <a:pt x="151" y="21"/>
                  </a:lnTo>
                  <a:lnTo>
                    <a:pt x="131" y="23"/>
                  </a:lnTo>
                  <a:lnTo>
                    <a:pt x="111" y="29"/>
                  </a:lnTo>
                  <a:lnTo>
                    <a:pt x="95" y="34"/>
                  </a:lnTo>
                  <a:lnTo>
                    <a:pt x="78" y="34"/>
                  </a:lnTo>
                  <a:lnTo>
                    <a:pt x="58" y="29"/>
                  </a:lnTo>
                  <a:lnTo>
                    <a:pt x="41" y="23"/>
                  </a:lnTo>
                  <a:lnTo>
                    <a:pt x="25" y="15"/>
                  </a:lnTo>
                  <a:lnTo>
                    <a:pt x="11" y="8"/>
                  </a:lnTo>
                  <a:lnTo>
                    <a:pt x="3" y="2"/>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8" name="Freeform 213">
              <a:extLst>
                <a:ext uri="{FF2B5EF4-FFF2-40B4-BE49-F238E27FC236}">
                  <a16:creationId xmlns:a16="http://schemas.microsoft.com/office/drawing/2014/main" id="{7B8AF0BF-B0F4-42C9-83EC-298C76CC6B21}"/>
                </a:ext>
              </a:extLst>
            </p:cNvPr>
            <p:cNvSpPr>
              <a:spLocks/>
            </p:cNvSpPr>
            <p:nvPr/>
          </p:nvSpPr>
          <p:spPr bwMode="auto">
            <a:xfrm>
              <a:off x="3273" y="2637"/>
              <a:ext cx="68" cy="87"/>
            </a:xfrm>
            <a:custGeom>
              <a:avLst/>
              <a:gdLst>
                <a:gd name="T0" fmla="*/ 0 w 136"/>
                <a:gd name="T1" fmla="*/ 0 h 174"/>
                <a:gd name="T2" fmla="*/ 0 w 136"/>
                <a:gd name="T3" fmla="*/ 1 h 174"/>
                <a:gd name="T4" fmla="*/ 1 w 136"/>
                <a:gd name="T5" fmla="*/ 1 h 174"/>
                <a:gd name="T6" fmla="*/ 1 w 136"/>
                <a:gd name="T7" fmla="*/ 1 h 174"/>
                <a:gd name="T8" fmla="*/ 1 w 136"/>
                <a:gd name="T9" fmla="*/ 1 h 174"/>
                <a:gd name="T10" fmla="*/ 1 w 136"/>
                <a:gd name="T11" fmla="*/ 1 h 174"/>
                <a:gd name="T12" fmla="*/ 1 w 136"/>
                <a:gd name="T13" fmla="*/ 1 h 174"/>
                <a:gd name="T14" fmla="*/ 1 w 136"/>
                <a:gd name="T15" fmla="*/ 1 h 174"/>
                <a:gd name="T16" fmla="*/ 1 w 136"/>
                <a:gd name="T17" fmla="*/ 1 h 174"/>
                <a:gd name="T18" fmla="*/ 1 w 136"/>
                <a:gd name="T19" fmla="*/ 1 h 174"/>
                <a:gd name="T20" fmla="*/ 1 w 136"/>
                <a:gd name="T21" fmla="*/ 1 h 174"/>
                <a:gd name="T22" fmla="*/ 1 w 136"/>
                <a:gd name="T23" fmla="*/ 1 h 174"/>
                <a:gd name="T24" fmla="*/ 1 w 136"/>
                <a:gd name="T25" fmla="*/ 1 h 174"/>
                <a:gd name="T26" fmla="*/ 1 w 136"/>
                <a:gd name="T27" fmla="*/ 1 h 174"/>
                <a:gd name="T28" fmla="*/ 1 w 136"/>
                <a:gd name="T29" fmla="*/ 1 h 174"/>
                <a:gd name="T30" fmla="*/ 1 w 136"/>
                <a:gd name="T31" fmla="*/ 1 h 174"/>
                <a:gd name="T32" fmla="*/ 1 w 136"/>
                <a:gd name="T33" fmla="*/ 1 h 174"/>
                <a:gd name="T34" fmla="*/ 1 w 136"/>
                <a:gd name="T35" fmla="*/ 1 h 174"/>
                <a:gd name="T36" fmla="*/ 1 w 136"/>
                <a:gd name="T37" fmla="*/ 1 h 174"/>
                <a:gd name="T38" fmla="*/ 1 w 136"/>
                <a:gd name="T39" fmla="*/ 1 h 174"/>
                <a:gd name="T40" fmla="*/ 1 w 136"/>
                <a:gd name="T41" fmla="*/ 1 h 174"/>
                <a:gd name="T42" fmla="*/ 1 w 136"/>
                <a:gd name="T43" fmla="*/ 1 h 174"/>
                <a:gd name="T44" fmla="*/ 1 w 136"/>
                <a:gd name="T45" fmla="*/ 1 h 174"/>
                <a:gd name="T46" fmla="*/ 1 w 136"/>
                <a:gd name="T47" fmla="*/ 1 h 174"/>
                <a:gd name="T48" fmla="*/ 0 w 136"/>
                <a:gd name="T49" fmla="*/ 0 h 1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6"/>
                <a:gd name="T76" fmla="*/ 0 h 174"/>
                <a:gd name="T77" fmla="*/ 136 w 136"/>
                <a:gd name="T78" fmla="*/ 174 h 1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6" h="174">
                  <a:moveTo>
                    <a:pt x="0" y="0"/>
                  </a:moveTo>
                  <a:lnTo>
                    <a:pt x="0" y="28"/>
                  </a:lnTo>
                  <a:lnTo>
                    <a:pt x="2" y="56"/>
                  </a:lnTo>
                  <a:lnTo>
                    <a:pt x="10" y="85"/>
                  </a:lnTo>
                  <a:lnTo>
                    <a:pt x="20" y="113"/>
                  </a:lnTo>
                  <a:lnTo>
                    <a:pt x="35" y="137"/>
                  </a:lnTo>
                  <a:lnTo>
                    <a:pt x="53" y="157"/>
                  </a:lnTo>
                  <a:lnTo>
                    <a:pt x="74" y="169"/>
                  </a:lnTo>
                  <a:lnTo>
                    <a:pt x="99" y="174"/>
                  </a:lnTo>
                  <a:lnTo>
                    <a:pt x="118" y="170"/>
                  </a:lnTo>
                  <a:lnTo>
                    <a:pt x="131" y="161"/>
                  </a:lnTo>
                  <a:lnTo>
                    <a:pt x="136" y="147"/>
                  </a:lnTo>
                  <a:lnTo>
                    <a:pt x="133" y="132"/>
                  </a:lnTo>
                  <a:lnTo>
                    <a:pt x="126" y="116"/>
                  </a:lnTo>
                  <a:lnTo>
                    <a:pt x="114" y="102"/>
                  </a:lnTo>
                  <a:lnTo>
                    <a:pt x="96" y="92"/>
                  </a:lnTo>
                  <a:lnTo>
                    <a:pt x="77" y="88"/>
                  </a:lnTo>
                  <a:lnTo>
                    <a:pt x="61" y="83"/>
                  </a:lnTo>
                  <a:lnTo>
                    <a:pt x="46" y="73"/>
                  </a:lnTo>
                  <a:lnTo>
                    <a:pt x="32" y="59"/>
                  </a:lnTo>
                  <a:lnTo>
                    <a:pt x="21" y="43"/>
                  </a:lnTo>
                  <a:lnTo>
                    <a:pt x="12" y="26"/>
                  </a:lnTo>
                  <a:lnTo>
                    <a:pt x="5" y="13"/>
                  </a:lnTo>
                  <a:lnTo>
                    <a:pt x="1" y="3"/>
                  </a:lnTo>
                  <a:lnTo>
                    <a:pt x="0"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9" name="Freeform 214">
              <a:extLst>
                <a:ext uri="{FF2B5EF4-FFF2-40B4-BE49-F238E27FC236}">
                  <a16:creationId xmlns:a16="http://schemas.microsoft.com/office/drawing/2014/main" id="{7438F515-1C42-40D5-88DE-DC40E9D19074}"/>
                </a:ext>
              </a:extLst>
            </p:cNvPr>
            <p:cNvSpPr>
              <a:spLocks/>
            </p:cNvSpPr>
            <p:nvPr/>
          </p:nvSpPr>
          <p:spPr bwMode="auto">
            <a:xfrm>
              <a:off x="3028" y="2593"/>
              <a:ext cx="234" cy="81"/>
            </a:xfrm>
            <a:custGeom>
              <a:avLst/>
              <a:gdLst>
                <a:gd name="T0" fmla="*/ 0 w 469"/>
                <a:gd name="T1" fmla="*/ 0 h 163"/>
                <a:gd name="T2" fmla="*/ 0 w 469"/>
                <a:gd name="T3" fmla="*/ 0 h 163"/>
                <a:gd name="T4" fmla="*/ 0 w 469"/>
                <a:gd name="T5" fmla="*/ 0 h 163"/>
                <a:gd name="T6" fmla="*/ 0 w 469"/>
                <a:gd name="T7" fmla="*/ 0 h 163"/>
                <a:gd name="T8" fmla="*/ 0 w 469"/>
                <a:gd name="T9" fmla="*/ 0 h 163"/>
                <a:gd name="T10" fmla="*/ 0 w 469"/>
                <a:gd name="T11" fmla="*/ 0 h 163"/>
                <a:gd name="T12" fmla="*/ 0 w 469"/>
                <a:gd name="T13" fmla="*/ 0 h 163"/>
                <a:gd name="T14" fmla="*/ 0 w 469"/>
                <a:gd name="T15" fmla="*/ 0 h 163"/>
                <a:gd name="T16" fmla="*/ 0 w 469"/>
                <a:gd name="T17" fmla="*/ 0 h 163"/>
                <a:gd name="T18" fmla="*/ 0 w 469"/>
                <a:gd name="T19" fmla="*/ 0 h 163"/>
                <a:gd name="T20" fmla="*/ 0 w 469"/>
                <a:gd name="T21" fmla="*/ 0 h 163"/>
                <a:gd name="T22" fmla="*/ 0 w 469"/>
                <a:gd name="T23" fmla="*/ 0 h 163"/>
                <a:gd name="T24" fmla="*/ 0 w 469"/>
                <a:gd name="T25" fmla="*/ 0 h 163"/>
                <a:gd name="T26" fmla="*/ 0 w 469"/>
                <a:gd name="T27" fmla="*/ 0 h 163"/>
                <a:gd name="T28" fmla="*/ 0 w 469"/>
                <a:gd name="T29" fmla="*/ 0 h 163"/>
                <a:gd name="T30" fmla="*/ 0 w 469"/>
                <a:gd name="T31" fmla="*/ 0 h 163"/>
                <a:gd name="T32" fmla="*/ 0 w 469"/>
                <a:gd name="T33" fmla="*/ 0 h 163"/>
                <a:gd name="T34" fmla="*/ 0 w 469"/>
                <a:gd name="T35" fmla="*/ 0 h 163"/>
                <a:gd name="T36" fmla="*/ 0 w 469"/>
                <a:gd name="T37" fmla="*/ 0 h 163"/>
                <a:gd name="T38" fmla="*/ 0 w 469"/>
                <a:gd name="T39" fmla="*/ 0 h 163"/>
                <a:gd name="T40" fmla="*/ 0 w 469"/>
                <a:gd name="T41" fmla="*/ 0 h 163"/>
                <a:gd name="T42" fmla="*/ 0 w 469"/>
                <a:gd name="T43" fmla="*/ 0 h 163"/>
                <a:gd name="T44" fmla="*/ 0 w 469"/>
                <a:gd name="T45" fmla="*/ 0 h 163"/>
                <a:gd name="T46" fmla="*/ 0 w 469"/>
                <a:gd name="T47" fmla="*/ 0 h 163"/>
                <a:gd name="T48" fmla="*/ 0 w 469"/>
                <a:gd name="T49" fmla="*/ 0 h 163"/>
                <a:gd name="T50" fmla="*/ 0 w 469"/>
                <a:gd name="T51" fmla="*/ 0 h 163"/>
                <a:gd name="T52" fmla="*/ 0 w 469"/>
                <a:gd name="T53" fmla="*/ 0 h 163"/>
                <a:gd name="T54" fmla="*/ 0 w 469"/>
                <a:gd name="T55" fmla="*/ 0 h 163"/>
                <a:gd name="T56" fmla="*/ 0 w 469"/>
                <a:gd name="T57" fmla="*/ 0 h 163"/>
                <a:gd name="T58" fmla="*/ 0 w 469"/>
                <a:gd name="T59" fmla="*/ 0 h 163"/>
                <a:gd name="T60" fmla="*/ 0 w 469"/>
                <a:gd name="T61" fmla="*/ 0 h 163"/>
                <a:gd name="T62" fmla="*/ 0 w 469"/>
                <a:gd name="T63" fmla="*/ 0 h 163"/>
                <a:gd name="T64" fmla="*/ 0 w 469"/>
                <a:gd name="T65" fmla="*/ 0 h 163"/>
                <a:gd name="T66" fmla="*/ 0 w 469"/>
                <a:gd name="T67" fmla="*/ 0 h 163"/>
                <a:gd name="T68" fmla="*/ 0 w 469"/>
                <a:gd name="T69" fmla="*/ 0 h 163"/>
                <a:gd name="T70" fmla="*/ 0 w 469"/>
                <a:gd name="T71" fmla="*/ 0 h 163"/>
                <a:gd name="T72" fmla="*/ 0 w 469"/>
                <a:gd name="T73" fmla="*/ 0 h 163"/>
                <a:gd name="T74" fmla="*/ 0 w 469"/>
                <a:gd name="T75" fmla="*/ 0 h 163"/>
                <a:gd name="T76" fmla="*/ 0 w 469"/>
                <a:gd name="T77" fmla="*/ 0 h 163"/>
                <a:gd name="T78" fmla="*/ 0 w 469"/>
                <a:gd name="T79" fmla="*/ 0 h 163"/>
                <a:gd name="T80" fmla="*/ 0 w 469"/>
                <a:gd name="T81" fmla="*/ 0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9"/>
                <a:gd name="T124" fmla="*/ 0 h 163"/>
                <a:gd name="T125" fmla="*/ 469 w 469"/>
                <a:gd name="T126" fmla="*/ 163 h 1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9" h="163">
                  <a:moveTo>
                    <a:pt x="9" y="5"/>
                  </a:moveTo>
                  <a:lnTo>
                    <a:pt x="1" y="0"/>
                  </a:lnTo>
                  <a:lnTo>
                    <a:pt x="0" y="2"/>
                  </a:lnTo>
                  <a:lnTo>
                    <a:pt x="6" y="8"/>
                  </a:lnTo>
                  <a:lnTo>
                    <a:pt x="16" y="19"/>
                  </a:lnTo>
                  <a:lnTo>
                    <a:pt x="32" y="34"/>
                  </a:lnTo>
                  <a:lnTo>
                    <a:pt x="53" y="50"/>
                  </a:lnTo>
                  <a:lnTo>
                    <a:pt x="78" y="67"/>
                  </a:lnTo>
                  <a:lnTo>
                    <a:pt x="107" y="85"/>
                  </a:lnTo>
                  <a:lnTo>
                    <a:pt x="138" y="104"/>
                  </a:lnTo>
                  <a:lnTo>
                    <a:pt x="173" y="121"/>
                  </a:lnTo>
                  <a:lnTo>
                    <a:pt x="210" y="137"/>
                  </a:lnTo>
                  <a:lnTo>
                    <a:pt x="248" y="149"/>
                  </a:lnTo>
                  <a:lnTo>
                    <a:pt x="287" y="158"/>
                  </a:lnTo>
                  <a:lnTo>
                    <a:pt x="326" y="163"/>
                  </a:lnTo>
                  <a:lnTo>
                    <a:pt x="366" y="161"/>
                  </a:lnTo>
                  <a:lnTo>
                    <a:pt x="405" y="154"/>
                  </a:lnTo>
                  <a:lnTo>
                    <a:pt x="425" y="146"/>
                  </a:lnTo>
                  <a:lnTo>
                    <a:pt x="440" y="135"/>
                  </a:lnTo>
                  <a:lnTo>
                    <a:pt x="451" y="121"/>
                  </a:lnTo>
                  <a:lnTo>
                    <a:pt x="460" y="106"/>
                  </a:lnTo>
                  <a:lnTo>
                    <a:pt x="464" y="91"/>
                  </a:lnTo>
                  <a:lnTo>
                    <a:pt x="468" y="80"/>
                  </a:lnTo>
                  <a:lnTo>
                    <a:pt x="469" y="72"/>
                  </a:lnTo>
                  <a:lnTo>
                    <a:pt x="469" y="68"/>
                  </a:lnTo>
                  <a:lnTo>
                    <a:pt x="468" y="70"/>
                  </a:lnTo>
                  <a:lnTo>
                    <a:pt x="465" y="76"/>
                  </a:lnTo>
                  <a:lnTo>
                    <a:pt x="462" y="85"/>
                  </a:lnTo>
                  <a:lnTo>
                    <a:pt x="455" y="97"/>
                  </a:lnTo>
                  <a:lnTo>
                    <a:pt x="445" y="108"/>
                  </a:lnTo>
                  <a:lnTo>
                    <a:pt x="432" y="121"/>
                  </a:lnTo>
                  <a:lnTo>
                    <a:pt x="415" y="131"/>
                  </a:lnTo>
                  <a:lnTo>
                    <a:pt x="393" y="139"/>
                  </a:lnTo>
                  <a:lnTo>
                    <a:pt x="366" y="145"/>
                  </a:lnTo>
                  <a:lnTo>
                    <a:pt x="335" y="145"/>
                  </a:lnTo>
                  <a:lnTo>
                    <a:pt x="297" y="142"/>
                  </a:lnTo>
                  <a:lnTo>
                    <a:pt x="255" y="130"/>
                  </a:lnTo>
                  <a:lnTo>
                    <a:pt x="204" y="113"/>
                  </a:lnTo>
                  <a:lnTo>
                    <a:pt x="146" y="87"/>
                  </a:lnTo>
                  <a:lnTo>
                    <a:pt x="82" y="51"/>
                  </a:lnTo>
                  <a:lnTo>
                    <a:pt x="9" y="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0" name="Freeform 215">
              <a:extLst>
                <a:ext uri="{FF2B5EF4-FFF2-40B4-BE49-F238E27FC236}">
                  <a16:creationId xmlns:a16="http://schemas.microsoft.com/office/drawing/2014/main" id="{82F3A5B9-D273-4F2D-B2DC-801E31BDB435}"/>
                </a:ext>
              </a:extLst>
            </p:cNvPr>
            <p:cNvSpPr>
              <a:spLocks/>
            </p:cNvSpPr>
            <p:nvPr/>
          </p:nvSpPr>
          <p:spPr bwMode="auto">
            <a:xfrm>
              <a:off x="3125" y="2508"/>
              <a:ext cx="71" cy="73"/>
            </a:xfrm>
            <a:custGeom>
              <a:avLst/>
              <a:gdLst>
                <a:gd name="T0" fmla="*/ 1 w 142"/>
                <a:gd name="T1" fmla="*/ 1 h 145"/>
                <a:gd name="T2" fmla="*/ 1 w 142"/>
                <a:gd name="T3" fmla="*/ 1 h 145"/>
                <a:gd name="T4" fmla="*/ 1 w 142"/>
                <a:gd name="T5" fmla="*/ 1 h 145"/>
                <a:gd name="T6" fmla="*/ 1 w 142"/>
                <a:gd name="T7" fmla="*/ 1 h 145"/>
                <a:gd name="T8" fmla="*/ 1 w 142"/>
                <a:gd name="T9" fmla="*/ 1 h 145"/>
                <a:gd name="T10" fmla="*/ 1 w 142"/>
                <a:gd name="T11" fmla="*/ 1 h 145"/>
                <a:gd name="T12" fmla="*/ 1 w 142"/>
                <a:gd name="T13" fmla="*/ 1 h 145"/>
                <a:gd name="T14" fmla="*/ 1 w 142"/>
                <a:gd name="T15" fmla="*/ 1 h 145"/>
                <a:gd name="T16" fmla="*/ 0 w 142"/>
                <a:gd name="T17" fmla="*/ 1 h 145"/>
                <a:gd name="T18" fmla="*/ 1 w 142"/>
                <a:gd name="T19" fmla="*/ 1 h 145"/>
                <a:gd name="T20" fmla="*/ 1 w 142"/>
                <a:gd name="T21" fmla="*/ 1 h 145"/>
                <a:gd name="T22" fmla="*/ 1 w 142"/>
                <a:gd name="T23" fmla="*/ 1 h 145"/>
                <a:gd name="T24" fmla="*/ 1 w 142"/>
                <a:gd name="T25" fmla="*/ 1 h 145"/>
                <a:gd name="T26" fmla="*/ 1 w 142"/>
                <a:gd name="T27" fmla="*/ 1 h 145"/>
                <a:gd name="T28" fmla="*/ 1 w 142"/>
                <a:gd name="T29" fmla="*/ 1 h 145"/>
                <a:gd name="T30" fmla="*/ 1 w 142"/>
                <a:gd name="T31" fmla="*/ 1 h 145"/>
                <a:gd name="T32" fmla="*/ 1 w 142"/>
                <a:gd name="T33" fmla="*/ 1 h 145"/>
                <a:gd name="T34" fmla="*/ 1 w 142"/>
                <a:gd name="T35" fmla="*/ 0 h 145"/>
                <a:gd name="T36" fmla="*/ 1 w 142"/>
                <a:gd name="T37" fmla="*/ 1 h 145"/>
                <a:gd name="T38" fmla="*/ 1 w 142"/>
                <a:gd name="T39" fmla="*/ 1 h 145"/>
                <a:gd name="T40" fmla="*/ 1 w 142"/>
                <a:gd name="T41" fmla="*/ 1 h 145"/>
                <a:gd name="T42" fmla="*/ 1 w 142"/>
                <a:gd name="T43" fmla="*/ 1 h 145"/>
                <a:gd name="T44" fmla="*/ 1 w 142"/>
                <a:gd name="T45" fmla="*/ 1 h 145"/>
                <a:gd name="T46" fmla="*/ 1 w 142"/>
                <a:gd name="T47" fmla="*/ 1 h 145"/>
                <a:gd name="T48" fmla="*/ 1 w 142"/>
                <a:gd name="T49" fmla="*/ 1 h 145"/>
                <a:gd name="T50" fmla="*/ 1 w 142"/>
                <a:gd name="T51" fmla="*/ 1 h 145"/>
                <a:gd name="T52" fmla="*/ 1 w 142"/>
                <a:gd name="T53" fmla="*/ 1 h 145"/>
                <a:gd name="T54" fmla="*/ 1 w 142"/>
                <a:gd name="T55" fmla="*/ 1 h 145"/>
                <a:gd name="T56" fmla="*/ 1 w 142"/>
                <a:gd name="T57" fmla="*/ 1 h 145"/>
                <a:gd name="T58" fmla="*/ 1 w 142"/>
                <a:gd name="T59" fmla="*/ 1 h 145"/>
                <a:gd name="T60" fmla="*/ 1 w 142"/>
                <a:gd name="T61" fmla="*/ 1 h 145"/>
                <a:gd name="T62" fmla="*/ 1 w 142"/>
                <a:gd name="T63" fmla="*/ 1 h 1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2"/>
                <a:gd name="T97" fmla="*/ 0 h 145"/>
                <a:gd name="T98" fmla="*/ 142 w 142"/>
                <a:gd name="T99" fmla="*/ 145 h 1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2" h="145">
                  <a:moveTo>
                    <a:pt x="89" y="123"/>
                  </a:moveTo>
                  <a:lnTo>
                    <a:pt x="85" y="134"/>
                  </a:lnTo>
                  <a:lnTo>
                    <a:pt x="76" y="140"/>
                  </a:lnTo>
                  <a:lnTo>
                    <a:pt x="67" y="145"/>
                  </a:lnTo>
                  <a:lnTo>
                    <a:pt x="57" y="145"/>
                  </a:lnTo>
                  <a:lnTo>
                    <a:pt x="48" y="140"/>
                  </a:lnTo>
                  <a:lnTo>
                    <a:pt x="41" y="134"/>
                  </a:lnTo>
                  <a:lnTo>
                    <a:pt x="37" y="124"/>
                  </a:lnTo>
                  <a:lnTo>
                    <a:pt x="36" y="113"/>
                  </a:lnTo>
                  <a:lnTo>
                    <a:pt x="30" y="114"/>
                  </a:lnTo>
                  <a:lnTo>
                    <a:pt x="25" y="114"/>
                  </a:lnTo>
                  <a:lnTo>
                    <a:pt x="20" y="113"/>
                  </a:lnTo>
                  <a:lnTo>
                    <a:pt x="15" y="112"/>
                  </a:lnTo>
                  <a:lnTo>
                    <a:pt x="11" y="108"/>
                  </a:lnTo>
                  <a:lnTo>
                    <a:pt x="7" y="105"/>
                  </a:lnTo>
                  <a:lnTo>
                    <a:pt x="4" y="101"/>
                  </a:lnTo>
                  <a:lnTo>
                    <a:pt x="2" y="97"/>
                  </a:lnTo>
                  <a:lnTo>
                    <a:pt x="0" y="86"/>
                  </a:lnTo>
                  <a:lnTo>
                    <a:pt x="3" y="76"/>
                  </a:lnTo>
                  <a:lnTo>
                    <a:pt x="9" y="68"/>
                  </a:lnTo>
                  <a:lnTo>
                    <a:pt x="18" y="62"/>
                  </a:lnTo>
                  <a:lnTo>
                    <a:pt x="12" y="53"/>
                  </a:lnTo>
                  <a:lnTo>
                    <a:pt x="10" y="43"/>
                  </a:lnTo>
                  <a:lnTo>
                    <a:pt x="11" y="32"/>
                  </a:lnTo>
                  <a:lnTo>
                    <a:pt x="15" y="23"/>
                  </a:lnTo>
                  <a:lnTo>
                    <a:pt x="19" y="20"/>
                  </a:lnTo>
                  <a:lnTo>
                    <a:pt x="24" y="17"/>
                  </a:lnTo>
                  <a:lnTo>
                    <a:pt x="28" y="16"/>
                  </a:lnTo>
                  <a:lnTo>
                    <a:pt x="33" y="15"/>
                  </a:lnTo>
                  <a:lnTo>
                    <a:pt x="38" y="15"/>
                  </a:lnTo>
                  <a:lnTo>
                    <a:pt x="43" y="16"/>
                  </a:lnTo>
                  <a:lnTo>
                    <a:pt x="49" y="18"/>
                  </a:lnTo>
                  <a:lnTo>
                    <a:pt x="53" y="21"/>
                  </a:lnTo>
                  <a:lnTo>
                    <a:pt x="58" y="10"/>
                  </a:lnTo>
                  <a:lnTo>
                    <a:pt x="66" y="3"/>
                  </a:lnTo>
                  <a:lnTo>
                    <a:pt x="75" y="0"/>
                  </a:lnTo>
                  <a:lnTo>
                    <a:pt x="86" y="0"/>
                  </a:lnTo>
                  <a:lnTo>
                    <a:pt x="95" y="3"/>
                  </a:lnTo>
                  <a:lnTo>
                    <a:pt x="102" y="10"/>
                  </a:lnTo>
                  <a:lnTo>
                    <a:pt x="106" y="21"/>
                  </a:lnTo>
                  <a:lnTo>
                    <a:pt x="106" y="31"/>
                  </a:lnTo>
                  <a:lnTo>
                    <a:pt x="112" y="30"/>
                  </a:lnTo>
                  <a:lnTo>
                    <a:pt x="118" y="30"/>
                  </a:lnTo>
                  <a:lnTo>
                    <a:pt x="123" y="31"/>
                  </a:lnTo>
                  <a:lnTo>
                    <a:pt x="128" y="33"/>
                  </a:lnTo>
                  <a:lnTo>
                    <a:pt x="133" y="36"/>
                  </a:lnTo>
                  <a:lnTo>
                    <a:pt x="136" y="39"/>
                  </a:lnTo>
                  <a:lnTo>
                    <a:pt x="139" y="44"/>
                  </a:lnTo>
                  <a:lnTo>
                    <a:pt x="141" y="48"/>
                  </a:lnTo>
                  <a:lnTo>
                    <a:pt x="142" y="58"/>
                  </a:lnTo>
                  <a:lnTo>
                    <a:pt x="140" y="68"/>
                  </a:lnTo>
                  <a:lnTo>
                    <a:pt x="134" y="76"/>
                  </a:lnTo>
                  <a:lnTo>
                    <a:pt x="125" y="83"/>
                  </a:lnTo>
                  <a:lnTo>
                    <a:pt x="131" y="92"/>
                  </a:lnTo>
                  <a:lnTo>
                    <a:pt x="133" y="101"/>
                  </a:lnTo>
                  <a:lnTo>
                    <a:pt x="132" y="112"/>
                  </a:lnTo>
                  <a:lnTo>
                    <a:pt x="127" y="121"/>
                  </a:lnTo>
                  <a:lnTo>
                    <a:pt x="124" y="124"/>
                  </a:lnTo>
                  <a:lnTo>
                    <a:pt x="119" y="127"/>
                  </a:lnTo>
                  <a:lnTo>
                    <a:pt x="114" y="129"/>
                  </a:lnTo>
                  <a:lnTo>
                    <a:pt x="110" y="129"/>
                  </a:lnTo>
                  <a:lnTo>
                    <a:pt x="104" y="129"/>
                  </a:lnTo>
                  <a:lnTo>
                    <a:pt x="100" y="128"/>
                  </a:lnTo>
                  <a:lnTo>
                    <a:pt x="94" y="127"/>
                  </a:lnTo>
                  <a:lnTo>
                    <a:pt x="89" y="12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1" name="Freeform 216">
              <a:extLst>
                <a:ext uri="{FF2B5EF4-FFF2-40B4-BE49-F238E27FC236}">
                  <a16:creationId xmlns:a16="http://schemas.microsoft.com/office/drawing/2014/main" id="{0E02C01C-823F-4881-9F66-239F84657092}"/>
                </a:ext>
              </a:extLst>
            </p:cNvPr>
            <p:cNvSpPr>
              <a:spLocks/>
            </p:cNvSpPr>
            <p:nvPr/>
          </p:nvSpPr>
          <p:spPr bwMode="auto">
            <a:xfrm>
              <a:off x="3149" y="2534"/>
              <a:ext cx="21" cy="20"/>
            </a:xfrm>
            <a:custGeom>
              <a:avLst/>
              <a:gdLst>
                <a:gd name="T0" fmla="*/ 1 w 40"/>
                <a:gd name="T1" fmla="*/ 1 h 39"/>
                <a:gd name="T2" fmla="*/ 1 w 40"/>
                <a:gd name="T3" fmla="*/ 1 h 39"/>
                <a:gd name="T4" fmla="*/ 1 w 40"/>
                <a:gd name="T5" fmla="*/ 1 h 39"/>
                <a:gd name="T6" fmla="*/ 1 w 40"/>
                <a:gd name="T7" fmla="*/ 0 h 39"/>
                <a:gd name="T8" fmla="*/ 1 w 40"/>
                <a:gd name="T9" fmla="*/ 1 h 39"/>
                <a:gd name="T10" fmla="*/ 1 w 40"/>
                <a:gd name="T11" fmla="*/ 1 h 39"/>
                <a:gd name="T12" fmla="*/ 1 w 40"/>
                <a:gd name="T13" fmla="*/ 1 h 39"/>
                <a:gd name="T14" fmla="*/ 0 w 40"/>
                <a:gd name="T15" fmla="*/ 1 h 39"/>
                <a:gd name="T16" fmla="*/ 1 w 40"/>
                <a:gd name="T17" fmla="*/ 1 h 39"/>
                <a:gd name="T18" fmla="*/ 1 w 40"/>
                <a:gd name="T19" fmla="*/ 1 h 39"/>
                <a:gd name="T20" fmla="*/ 1 w 40"/>
                <a:gd name="T21" fmla="*/ 1 h 39"/>
                <a:gd name="T22" fmla="*/ 1 w 40"/>
                <a:gd name="T23" fmla="*/ 1 h 39"/>
                <a:gd name="T24" fmla="*/ 1 w 40"/>
                <a:gd name="T25" fmla="*/ 1 h 39"/>
                <a:gd name="T26" fmla="*/ 1 w 40"/>
                <a:gd name="T27" fmla="*/ 1 h 39"/>
                <a:gd name="T28" fmla="*/ 1 w 40"/>
                <a:gd name="T29" fmla="*/ 1 h 39"/>
                <a:gd name="T30" fmla="*/ 1 w 40"/>
                <a:gd name="T31" fmla="*/ 1 h 39"/>
                <a:gd name="T32" fmla="*/ 1 w 40"/>
                <a:gd name="T33" fmla="*/ 1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9"/>
                <a:gd name="T53" fmla="*/ 40 w 40"/>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9">
                  <a:moveTo>
                    <a:pt x="39" y="14"/>
                  </a:moveTo>
                  <a:lnTo>
                    <a:pt x="36" y="7"/>
                  </a:lnTo>
                  <a:lnTo>
                    <a:pt x="29" y="2"/>
                  </a:lnTo>
                  <a:lnTo>
                    <a:pt x="22" y="0"/>
                  </a:lnTo>
                  <a:lnTo>
                    <a:pt x="14" y="1"/>
                  </a:lnTo>
                  <a:lnTo>
                    <a:pt x="7" y="4"/>
                  </a:lnTo>
                  <a:lnTo>
                    <a:pt x="2" y="11"/>
                  </a:lnTo>
                  <a:lnTo>
                    <a:pt x="0" y="18"/>
                  </a:lnTo>
                  <a:lnTo>
                    <a:pt x="1" y="26"/>
                  </a:lnTo>
                  <a:lnTo>
                    <a:pt x="5" y="32"/>
                  </a:lnTo>
                  <a:lnTo>
                    <a:pt x="12" y="37"/>
                  </a:lnTo>
                  <a:lnTo>
                    <a:pt x="18" y="39"/>
                  </a:lnTo>
                  <a:lnTo>
                    <a:pt x="26" y="38"/>
                  </a:lnTo>
                  <a:lnTo>
                    <a:pt x="33" y="34"/>
                  </a:lnTo>
                  <a:lnTo>
                    <a:pt x="38" y="29"/>
                  </a:lnTo>
                  <a:lnTo>
                    <a:pt x="40" y="22"/>
                  </a:lnTo>
                  <a:lnTo>
                    <a:pt x="39" y="14"/>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2" name="Freeform 217">
              <a:extLst>
                <a:ext uri="{FF2B5EF4-FFF2-40B4-BE49-F238E27FC236}">
                  <a16:creationId xmlns:a16="http://schemas.microsoft.com/office/drawing/2014/main" id="{F339F6F1-73E8-49AB-94B5-6AFEECB59BE2}"/>
                </a:ext>
              </a:extLst>
            </p:cNvPr>
            <p:cNvSpPr>
              <a:spLocks/>
            </p:cNvSpPr>
            <p:nvPr/>
          </p:nvSpPr>
          <p:spPr bwMode="auto">
            <a:xfrm>
              <a:off x="2944" y="2499"/>
              <a:ext cx="26" cy="26"/>
            </a:xfrm>
            <a:custGeom>
              <a:avLst/>
              <a:gdLst>
                <a:gd name="T0" fmla="*/ 1 w 52"/>
                <a:gd name="T1" fmla="*/ 1 h 50"/>
                <a:gd name="T2" fmla="*/ 1 w 52"/>
                <a:gd name="T3" fmla="*/ 1 h 50"/>
                <a:gd name="T4" fmla="*/ 1 w 52"/>
                <a:gd name="T5" fmla="*/ 1 h 50"/>
                <a:gd name="T6" fmla="*/ 1 w 52"/>
                <a:gd name="T7" fmla="*/ 1 h 50"/>
                <a:gd name="T8" fmla="*/ 1 w 52"/>
                <a:gd name="T9" fmla="*/ 1 h 50"/>
                <a:gd name="T10" fmla="*/ 1 w 52"/>
                <a:gd name="T11" fmla="*/ 1 h 50"/>
                <a:gd name="T12" fmla="*/ 1 w 52"/>
                <a:gd name="T13" fmla="*/ 1 h 50"/>
                <a:gd name="T14" fmla="*/ 1 w 52"/>
                <a:gd name="T15" fmla="*/ 1 h 50"/>
                <a:gd name="T16" fmla="*/ 1 w 52"/>
                <a:gd name="T17" fmla="*/ 0 h 50"/>
                <a:gd name="T18" fmla="*/ 1 w 52"/>
                <a:gd name="T19" fmla="*/ 1 h 50"/>
                <a:gd name="T20" fmla="*/ 1 w 52"/>
                <a:gd name="T21" fmla="*/ 1 h 50"/>
                <a:gd name="T22" fmla="*/ 1 w 52"/>
                <a:gd name="T23" fmla="*/ 1 h 50"/>
                <a:gd name="T24" fmla="*/ 0 w 52"/>
                <a:gd name="T25" fmla="*/ 1 h 50"/>
                <a:gd name="T26" fmla="*/ 1 w 52"/>
                <a:gd name="T27" fmla="*/ 1 h 50"/>
                <a:gd name="T28" fmla="*/ 1 w 52"/>
                <a:gd name="T29" fmla="*/ 1 h 50"/>
                <a:gd name="T30" fmla="*/ 1 w 52"/>
                <a:gd name="T31" fmla="*/ 1 h 50"/>
                <a:gd name="T32" fmla="*/ 1 w 52"/>
                <a:gd name="T33" fmla="*/ 1 h 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50"/>
                <a:gd name="T53" fmla="*/ 52 w 52"/>
                <a:gd name="T54" fmla="*/ 50 h 5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50">
                  <a:moveTo>
                    <a:pt x="26" y="50"/>
                  </a:moveTo>
                  <a:lnTo>
                    <a:pt x="37" y="48"/>
                  </a:lnTo>
                  <a:lnTo>
                    <a:pt x="45" y="42"/>
                  </a:lnTo>
                  <a:lnTo>
                    <a:pt x="49" y="34"/>
                  </a:lnTo>
                  <a:lnTo>
                    <a:pt x="52" y="25"/>
                  </a:lnTo>
                  <a:lnTo>
                    <a:pt x="49" y="15"/>
                  </a:lnTo>
                  <a:lnTo>
                    <a:pt x="45" y="6"/>
                  </a:lnTo>
                  <a:lnTo>
                    <a:pt x="37" y="2"/>
                  </a:lnTo>
                  <a:lnTo>
                    <a:pt x="26" y="0"/>
                  </a:lnTo>
                  <a:lnTo>
                    <a:pt x="16" y="2"/>
                  </a:lnTo>
                  <a:lnTo>
                    <a:pt x="8" y="6"/>
                  </a:lnTo>
                  <a:lnTo>
                    <a:pt x="2" y="15"/>
                  </a:lnTo>
                  <a:lnTo>
                    <a:pt x="0" y="25"/>
                  </a:lnTo>
                  <a:lnTo>
                    <a:pt x="2" y="34"/>
                  </a:lnTo>
                  <a:lnTo>
                    <a:pt x="8" y="42"/>
                  </a:lnTo>
                  <a:lnTo>
                    <a:pt x="16" y="48"/>
                  </a:lnTo>
                  <a:lnTo>
                    <a:pt x="26" y="5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3" name="Freeform 218">
              <a:extLst>
                <a:ext uri="{FF2B5EF4-FFF2-40B4-BE49-F238E27FC236}">
                  <a16:creationId xmlns:a16="http://schemas.microsoft.com/office/drawing/2014/main" id="{69B13A14-36FA-49F8-9EA2-C06DC754FE96}"/>
                </a:ext>
              </a:extLst>
            </p:cNvPr>
            <p:cNvSpPr>
              <a:spLocks/>
            </p:cNvSpPr>
            <p:nvPr/>
          </p:nvSpPr>
          <p:spPr bwMode="auto">
            <a:xfrm>
              <a:off x="2930" y="2414"/>
              <a:ext cx="56" cy="78"/>
            </a:xfrm>
            <a:custGeom>
              <a:avLst/>
              <a:gdLst>
                <a:gd name="T0" fmla="*/ 0 w 113"/>
                <a:gd name="T1" fmla="*/ 1 h 156"/>
                <a:gd name="T2" fmla="*/ 0 w 113"/>
                <a:gd name="T3" fmla="*/ 1 h 156"/>
                <a:gd name="T4" fmla="*/ 0 w 113"/>
                <a:gd name="T5" fmla="*/ 1 h 156"/>
                <a:gd name="T6" fmla="*/ 0 w 113"/>
                <a:gd name="T7" fmla="*/ 1 h 156"/>
                <a:gd name="T8" fmla="*/ 0 w 113"/>
                <a:gd name="T9" fmla="*/ 1 h 156"/>
                <a:gd name="T10" fmla="*/ 0 w 113"/>
                <a:gd name="T11" fmla="*/ 1 h 156"/>
                <a:gd name="T12" fmla="*/ 0 w 113"/>
                <a:gd name="T13" fmla="*/ 1 h 156"/>
                <a:gd name="T14" fmla="*/ 0 w 113"/>
                <a:gd name="T15" fmla="*/ 1 h 156"/>
                <a:gd name="T16" fmla="*/ 0 w 113"/>
                <a:gd name="T17" fmla="*/ 1 h 156"/>
                <a:gd name="T18" fmla="*/ 0 w 113"/>
                <a:gd name="T19" fmla="*/ 0 h 156"/>
                <a:gd name="T20" fmla="*/ 0 w 113"/>
                <a:gd name="T21" fmla="*/ 1 h 156"/>
                <a:gd name="T22" fmla="*/ 0 w 113"/>
                <a:gd name="T23" fmla="*/ 1 h 156"/>
                <a:gd name="T24" fmla="*/ 0 w 113"/>
                <a:gd name="T25" fmla="*/ 1 h 156"/>
                <a:gd name="T26" fmla="*/ 0 w 113"/>
                <a:gd name="T27" fmla="*/ 1 h 156"/>
                <a:gd name="T28" fmla="*/ 0 w 113"/>
                <a:gd name="T29" fmla="*/ 1 h 156"/>
                <a:gd name="T30" fmla="*/ 0 w 113"/>
                <a:gd name="T31" fmla="*/ 1 h 156"/>
                <a:gd name="T32" fmla="*/ 0 w 113"/>
                <a:gd name="T33" fmla="*/ 1 h 156"/>
                <a:gd name="T34" fmla="*/ 0 w 113"/>
                <a:gd name="T35" fmla="*/ 1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56"/>
                <a:gd name="T56" fmla="*/ 113 w 113"/>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56">
                  <a:moveTo>
                    <a:pt x="69" y="156"/>
                  </a:moveTo>
                  <a:lnTo>
                    <a:pt x="44" y="156"/>
                  </a:lnTo>
                  <a:lnTo>
                    <a:pt x="39" y="149"/>
                  </a:lnTo>
                  <a:lnTo>
                    <a:pt x="29" y="131"/>
                  </a:lnTo>
                  <a:lnTo>
                    <a:pt x="17" y="106"/>
                  </a:lnTo>
                  <a:lnTo>
                    <a:pt x="6" y="77"/>
                  </a:lnTo>
                  <a:lnTo>
                    <a:pt x="0" y="50"/>
                  </a:lnTo>
                  <a:lnTo>
                    <a:pt x="5" y="24"/>
                  </a:lnTo>
                  <a:lnTo>
                    <a:pt x="22" y="7"/>
                  </a:lnTo>
                  <a:lnTo>
                    <a:pt x="55" y="0"/>
                  </a:lnTo>
                  <a:lnTo>
                    <a:pt x="91" y="7"/>
                  </a:lnTo>
                  <a:lnTo>
                    <a:pt x="108" y="24"/>
                  </a:lnTo>
                  <a:lnTo>
                    <a:pt x="113" y="50"/>
                  </a:lnTo>
                  <a:lnTo>
                    <a:pt x="107" y="77"/>
                  </a:lnTo>
                  <a:lnTo>
                    <a:pt x="97" y="106"/>
                  </a:lnTo>
                  <a:lnTo>
                    <a:pt x="84" y="131"/>
                  </a:lnTo>
                  <a:lnTo>
                    <a:pt x="74" y="149"/>
                  </a:lnTo>
                  <a:lnTo>
                    <a:pt x="69" y="15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4" name="Freeform 219">
              <a:extLst>
                <a:ext uri="{FF2B5EF4-FFF2-40B4-BE49-F238E27FC236}">
                  <a16:creationId xmlns:a16="http://schemas.microsoft.com/office/drawing/2014/main" id="{51054B45-AD47-4B1B-86D7-39A4051046BB}"/>
                </a:ext>
              </a:extLst>
            </p:cNvPr>
            <p:cNvSpPr>
              <a:spLocks/>
            </p:cNvSpPr>
            <p:nvPr/>
          </p:nvSpPr>
          <p:spPr bwMode="auto">
            <a:xfrm>
              <a:off x="2930" y="2414"/>
              <a:ext cx="56" cy="78"/>
            </a:xfrm>
            <a:custGeom>
              <a:avLst/>
              <a:gdLst>
                <a:gd name="T0" fmla="*/ 0 w 113"/>
                <a:gd name="T1" fmla="*/ 1 h 156"/>
                <a:gd name="T2" fmla="*/ 0 w 113"/>
                <a:gd name="T3" fmla="*/ 1 h 156"/>
                <a:gd name="T4" fmla="*/ 0 w 113"/>
                <a:gd name="T5" fmla="*/ 1 h 156"/>
                <a:gd name="T6" fmla="*/ 0 w 113"/>
                <a:gd name="T7" fmla="*/ 1 h 156"/>
                <a:gd name="T8" fmla="*/ 0 w 113"/>
                <a:gd name="T9" fmla="*/ 1 h 156"/>
                <a:gd name="T10" fmla="*/ 0 w 113"/>
                <a:gd name="T11" fmla="*/ 1 h 156"/>
                <a:gd name="T12" fmla="*/ 0 w 113"/>
                <a:gd name="T13" fmla="*/ 1 h 156"/>
                <a:gd name="T14" fmla="*/ 0 w 113"/>
                <a:gd name="T15" fmla="*/ 1 h 156"/>
                <a:gd name="T16" fmla="*/ 0 w 113"/>
                <a:gd name="T17" fmla="*/ 1 h 156"/>
                <a:gd name="T18" fmla="*/ 0 w 113"/>
                <a:gd name="T19" fmla="*/ 0 h 156"/>
                <a:gd name="T20" fmla="*/ 0 w 113"/>
                <a:gd name="T21" fmla="*/ 1 h 156"/>
                <a:gd name="T22" fmla="*/ 0 w 113"/>
                <a:gd name="T23" fmla="*/ 1 h 156"/>
                <a:gd name="T24" fmla="*/ 0 w 113"/>
                <a:gd name="T25" fmla="*/ 1 h 156"/>
                <a:gd name="T26" fmla="*/ 0 w 113"/>
                <a:gd name="T27" fmla="*/ 1 h 156"/>
                <a:gd name="T28" fmla="*/ 0 w 113"/>
                <a:gd name="T29" fmla="*/ 1 h 156"/>
                <a:gd name="T30" fmla="*/ 0 w 113"/>
                <a:gd name="T31" fmla="*/ 1 h 156"/>
                <a:gd name="T32" fmla="*/ 0 w 113"/>
                <a:gd name="T33" fmla="*/ 1 h 156"/>
                <a:gd name="T34" fmla="*/ 0 w 113"/>
                <a:gd name="T35" fmla="*/ 1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56"/>
                <a:gd name="T56" fmla="*/ 113 w 113"/>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56">
                  <a:moveTo>
                    <a:pt x="69" y="156"/>
                  </a:moveTo>
                  <a:lnTo>
                    <a:pt x="44" y="156"/>
                  </a:lnTo>
                  <a:lnTo>
                    <a:pt x="39" y="149"/>
                  </a:lnTo>
                  <a:lnTo>
                    <a:pt x="29" y="131"/>
                  </a:lnTo>
                  <a:lnTo>
                    <a:pt x="17" y="106"/>
                  </a:lnTo>
                  <a:lnTo>
                    <a:pt x="6" y="77"/>
                  </a:lnTo>
                  <a:lnTo>
                    <a:pt x="0" y="50"/>
                  </a:lnTo>
                  <a:lnTo>
                    <a:pt x="5" y="24"/>
                  </a:lnTo>
                  <a:lnTo>
                    <a:pt x="22" y="7"/>
                  </a:lnTo>
                  <a:lnTo>
                    <a:pt x="55" y="0"/>
                  </a:lnTo>
                  <a:lnTo>
                    <a:pt x="91" y="7"/>
                  </a:lnTo>
                  <a:lnTo>
                    <a:pt x="108" y="24"/>
                  </a:lnTo>
                  <a:lnTo>
                    <a:pt x="113" y="50"/>
                  </a:lnTo>
                  <a:lnTo>
                    <a:pt x="107" y="77"/>
                  </a:lnTo>
                  <a:lnTo>
                    <a:pt x="97" y="106"/>
                  </a:lnTo>
                  <a:lnTo>
                    <a:pt x="84" y="131"/>
                  </a:lnTo>
                  <a:lnTo>
                    <a:pt x="74" y="149"/>
                  </a:lnTo>
                  <a:lnTo>
                    <a:pt x="69" y="156"/>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5" name="Freeform 220">
              <a:extLst>
                <a:ext uri="{FF2B5EF4-FFF2-40B4-BE49-F238E27FC236}">
                  <a16:creationId xmlns:a16="http://schemas.microsoft.com/office/drawing/2014/main" id="{5F69C02A-0486-4351-8A3D-F48FF64B38EE}"/>
                </a:ext>
              </a:extLst>
            </p:cNvPr>
            <p:cNvSpPr>
              <a:spLocks/>
            </p:cNvSpPr>
            <p:nvPr/>
          </p:nvSpPr>
          <p:spPr bwMode="auto">
            <a:xfrm>
              <a:off x="2972" y="2447"/>
              <a:ext cx="76" cy="61"/>
            </a:xfrm>
            <a:custGeom>
              <a:avLst/>
              <a:gdLst>
                <a:gd name="T0" fmla="*/ 1 w 152"/>
                <a:gd name="T1" fmla="*/ 0 h 123"/>
                <a:gd name="T2" fmla="*/ 0 w 152"/>
                <a:gd name="T3" fmla="*/ 0 h 123"/>
                <a:gd name="T4" fmla="*/ 1 w 152"/>
                <a:gd name="T5" fmla="*/ 0 h 123"/>
                <a:gd name="T6" fmla="*/ 1 w 152"/>
                <a:gd name="T7" fmla="*/ 0 h 123"/>
                <a:gd name="T8" fmla="*/ 1 w 152"/>
                <a:gd name="T9" fmla="*/ 0 h 123"/>
                <a:gd name="T10" fmla="*/ 1 w 152"/>
                <a:gd name="T11" fmla="*/ 0 h 123"/>
                <a:gd name="T12" fmla="*/ 1 w 152"/>
                <a:gd name="T13" fmla="*/ 0 h 123"/>
                <a:gd name="T14" fmla="*/ 1 w 152"/>
                <a:gd name="T15" fmla="*/ 0 h 123"/>
                <a:gd name="T16" fmla="*/ 1 w 152"/>
                <a:gd name="T17" fmla="*/ 0 h 123"/>
                <a:gd name="T18" fmla="*/ 1 w 152"/>
                <a:gd name="T19" fmla="*/ 0 h 123"/>
                <a:gd name="T20" fmla="*/ 1 w 152"/>
                <a:gd name="T21" fmla="*/ 0 h 123"/>
                <a:gd name="T22" fmla="*/ 1 w 152"/>
                <a:gd name="T23" fmla="*/ 0 h 123"/>
                <a:gd name="T24" fmla="*/ 1 w 152"/>
                <a:gd name="T25" fmla="*/ 0 h 123"/>
                <a:gd name="T26" fmla="*/ 1 w 152"/>
                <a:gd name="T27" fmla="*/ 0 h 123"/>
                <a:gd name="T28" fmla="*/ 1 w 152"/>
                <a:gd name="T29" fmla="*/ 0 h 123"/>
                <a:gd name="T30" fmla="*/ 1 w 152"/>
                <a:gd name="T31" fmla="*/ 0 h 123"/>
                <a:gd name="T32" fmla="*/ 1 w 152"/>
                <a:gd name="T33" fmla="*/ 0 h 123"/>
                <a:gd name="T34" fmla="*/ 1 w 152"/>
                <a:gd name="T35" fmla="*/ 0 h 123"/>
                <a:gd name="T36" fmla="*/ 1 w 152"/>
                <a:gd name="T37" fmla="*/ 0 h 123"/>
                <a:gd name="T38" fmla="*/ 1 w 152"/>
                <a:gd name="T39" fmla="*/ 0 h 123"/>
                <a:gd name="T40" fmla="*/ 1 w 152"/>
                <a:gd name="T41" fmla="*/ 0 h 123"/>
                <a:gd name="T42" fmla="*/ 1 w 152"/>
                <a:gd name="T43" fmla="*/ 0 h 123"/>
                <a:gd name="T44" fmla="*/ 1 w 152"/>
                <a:gd name="T45" fmla="*/ 0 h 123"/>
                <a:gd name="T46" fmla="*/ 1 w 152"/>
                <a:gd name="T47" fmla="*/ 0 h 123"/>
                <a:gd name="T48" fmla="*/ 1 w 152"/>
                <a:gd name="T49" fmla="*/ 0 h 123"/>
                <a:gd name="T50" fmla="*/ 1 w 152"/>
                <a:gd name="T51" fmla="*/ 0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123"/>
                <a:gd name="T80" fmla="*/ 152 w 152"/>
                <a:gd name="T81" fmla="*/ 123 h 1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123">
                  <a:moveTo>
                    <a:pt x="13" y="122"/>
                  </a:moveTo>
                  <a:lnTo>
                    <a:pt x="0" y="100"/>
                  </a:lnTo>
                  <a:lnTo>
                    <a:pt x="4" y="93"/>
                  </a:lnTo>
                  <a:lnTo>
                    <a:pt x="14" y="75"/>
                  </a:lnTo>
                  <a:lnTo>
                    <a:pt x="29" y="52"/>
                  </a:lnTo>
                  <a:lnTo>
                    <a:pt x="48" y="27"/>
                  </a:lnTo>
                  <a:lnTo>
                    <a:pt x="70" y="9"/>
                  </a:lnTo>
                  <a:lnTo>
                    <a:pt x="93" y="0"/>
                  </a:lnTo>
                  <a:lnTo>
                    <a:pt x="118" y="5"/>
                  </a:lnTo>
                  <a:lnTo>
                    <a:pt x="141" y="32"/>
                  </a:lnTo>
                  <a:lnTo>
                    <a:pt x="149" y="50"/>
                  </a:lnTo>
                  <a:lnTo>
                    <a:pt x="152" y="65"/>
                  </a:lnTo>
                  <a:lnTo>
                    <a:pt x="151" y="79"/>
                  </a:lnTo>
                  <a:lnTo>
                    <a:pt x="146" y="91"/>
                  </a:lnTo>
                  <a:lnTo>
                    <a:pt x="138" y="99"/>
                  </a:lnTo>
                  <a:lnTo>
                    <a:pt x="127" y="107"/>
                  </a:lnTo>
                  <a:lnTo>
                    <a:pt x="114" y="113"/>
                  </a:lnTo>
                  <a:lnTo>
                    <a:pt x="99" y="116"/>
                  </a:lnTo>
                  <a:lnTo>
                    <a:pt x="84" y="120"/>
                  </a:lnTo>
                  <a:lnTo>
                    <a:pt x="69" y="121"/>
                  </a:lnTo>
                  <a:lnTo>
                    <a:pt x="54" y="122"/>
                  </a:lnTo>
                  <a:lnTo>
                    <a:pt x="42" y="123"/>
                  </a:lnTo>
                  <a:lnTo>
                    <a:pt x="30" y="123"/>
                  </a:lnTo>
                  <a:lnTo>
                    <a:pt x="21" y="122"/>
                  </a:lnTo>
                  <a:lnTo>
                    <a:pt x="15" y="122"/>
                  </a:lnTo>
                  <a:lnTo>
                    <a:pt x="13" y="122"/>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6" name="Freeform 221">
              <a:extLst>
                <a:ext uri="{FF2B5EF4-FFF2-40B4-BE49-F238E27FC236}">
                  <a16:creationId xmlns:a16="http://schemas.microsoft.com/office/drawing/2014/main" id="{1220FE55-C0C9-41EF-96C1-B4ECD0679C42}"/>
                </a:ext>
              </a:extLst>
            </p:cNvPr>
            <p:cNvSpPr>
              <a:spLocks/>
            </p:cNvSpPr>
            <p:nvPr/>
          </p:nvSpPr>
          <p:spPr bwMode="auto">
            <a:xfrm>
              <a:off x="2972" y="2517"/>
              <a:ext cx="76" cy="61"/>
            </a:xfrm>
            <a:custGeom>
              <a:avLst/>
              <a:gdLst>
                <a:gd name="T0" fmla="*/ 0 w 153"/>
                <a:gd name="T1" fmla="*/ 1 h 122"/>
                <a:gd name="T2" fmla="*/ 0 w 153"/>
                <a:gd name="T3" fmla="*/ 1 h 122"/>
                <a:gd name="T4" fmla="*/ 0 w 153"/>
                <a:gd name="T5" fmla="*/ 1 h 122"/>
                <a:gd name="T6" fmla="*/ 0 w 153"/>
                <a:gd name="T7" fmla="*/ 1 h 122"/>
                <a:gd name="T8" fmla="*/ 0 w 153"/>
                <a:gd name="T9" fmla="*/ 0 h 122"/>
                <a:gd name="T10" fmla="*/ 0 w 153"/>
                <a:gd name="T11" fmla="*/ 0 h 122"/>
                <a:gd name="T12" fmla="*/ 0 w 153"/>
                <a:gd name="T13" fmla="*/ 1 h 122"/>
                <a:gd name="T14" fmla="*/ 0 w 153"/>
                <a:gd name="T15" fmla="*/ 1 h 122"/>
                <a:gd name="T16" fmla="*/ 0 w 153"/>
                <a:gd name="T17" fmla="*/ 1 h 122"/>
                <a:gd name="T18" fmla="*/ 0 w 153"/>
                <a:gd name="T19" fmla="*/ 1 h 122"/>
                <a:gd name="T20" fmla="*/ 0 w 153"/>
                <a:gd name="T21" fmla="*/ 1 h 122"/>
                <a:gd name="T22" fmla="*/ 0 w 153"/>
                <a:gd name="T23" fmla="*/ 1 h 122"/>
                <a:gd name="T24" fmla="*/ 0 w 153"/>
                <a:gd name="T25" fmla="*/ 1 h 122"/>
                <a:gd name="T26" fmla="*/ 0 w 153"/>
                <a:gd name="T27" fmla="*/ 1 h 122"/>
                <a:gd name="T28" fmla="*/ 0 w 153"/>
                <a:gd name="T29" fmla="*/ 1 h 122"/>
                <a:gd name="T30" fmla="*/ 0 w 153"/>
                <a:gd name="T31" fmla="*/ 1 h 122"/>
                <a:gd name="T32" fmla="*/ 0 w 153"/>
                <a:gd name="T33" fmla="*/ 1 h 122"/>
                <a:gd name="T34" fmla="*/ 0 w 153"/>
                <a:gd name="T35" fmla="*/ 1 h 122"/>
                <a:gd name="T36" fmla="*/ 0 w 153"/>
                <a:gd name="T37" fmla="*/ 1 h 122"/>
                <a:gd name="T38" fmla="*/ 0 w 153"/>
                <a:gd name="T39" fmla="*/ 1 h 122"/>
                <a:gd name="T40" fmla="*/ 0 w 153"/>
                <a:gd name="T41" fmla="*/ 1 h 122"/>
                <a:gd name="T42" fmla="*/ 0 w 153"/>
                <a:gd name="T43" fmla="*/ 1 h 122"/>
                <a:gd name="T44" fmla="*/ 0 w 153"/>
                <a:gd name="T45" fmla="*/ 1 h 122"/>
                <a:gd name="T46" fmla="*/ 0 w 153"/>
                <a:gd name="T47" fmla="*/ 1 h 122"/>
                <a:gd name="T48" fmla="*/ 0 w 153"/>
                <a:gd name="T49" fmla="*/ 1 h 122"/>
                <a:gd name="T50" fmla="*/ 0 w 153"/>
                <a:gd name="T51" fmla="*/ 1 h 12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3"/>
                <a:gd name="T79" fmla="*/ 0 h 122"/>
                <a:gd name="T80" fmla="*/ 153 w 153"/>
                <a:gd name="T81" fmla="*/ 122 h 12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3" h="122">
                  <a:moveTo>
                    <a:pt x="0" y="23"/>
                  </a:moveTo>
                  <a:lnTo>
                    <a:pt x="13" y="1"/>
                  </a:lnTo>
                  <a:lnTo>
                    <a:pt x="15" y="1"/>
                  </a:lnTo>
                  <a:lnTo>
                    <a:pt x="21" y="1"/>
                  </a:lnTo>
                  <a:lnTo>
                    <a:pt x="30" y="0"/>
                  </a:lnTo>
                  <a:lnTo>
                    <a:pt x="42" y="0"/>
                  </a:lnTo>
                  <a:lnTo>
                    <a:pt x="54" y="1"/>
                  </a:lnTo>
                  <a:lnTo>
                    <a:pt x="69" y="2"/>
                  </a:lnTo>
                  <a:lnTo>
                    <a:pt x="84" y="4"/>
                  </a:lnTo>
                  <a:lnTo>
                    <a:pt x="99" y="7"/>
                  </a:lnTo>
                  <a:lnTo>
                    <a:pt x="114" y="10"/>
                  </a:lnTo>
                  <a:lnTo>
                    <a:pt x="127" y="16"/>
                  </a:lnTo>
                  <a:lnTo>
                    <a:pt x="138" y="23"/>
                  </a:lnTo>
                  <a:lnTo>
                    <a:pt x="146" y="32"/>
                  </a:lnTo>
                  <a:lnTo>
                    <a:pt x="152" y="43"/>
                  </a:lnTo>
                  <a:lnTo>
                    <a:pt x="153" y="55"/>
                  </a:lnTo>
                  <a:lnTo>
                    <a:pt x="150" y="70"/>
                  </a:lnTo>
                  <a:lnTo>
                    <a:pt x="142" y="89"/>
                  </a:lnTo>
                  <a:lnTo>
                    <a:pt x="118" y="115"/>
                  </a:lnTo>
                  <a:lnTo>
                    <a:pt x="93" y="122"/>
                  </a:lnTo>
                  <a:lnTo>
                    <a:pt x="70" y="114"/>
                  </a:lnTo>
                  <a:lnTo>
                    <a:pt x="48" y="95"/>
                  </a:lnTo>
                  <a:lnTo>
                    <a:pt x="29" y="72"/>
                  </a:lnTo>
                  <a:lnTo>
                    <a:pt x="14" y="48"/>
                  </a:lnTo>
                  <a:lnTo>
                    <a:pt x="4" y="30"/>
                  </a:lnTo>
                  <a:lnTo>
                    <a:pt x="0" y="23"/>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7" name="Freeform 222">
              <a:extLst>
                <a:ext uri="{FF2B5EF4-FFF2-40B4-BE49-F238E27FC236}">
                  <a16:creationId xmlns:a16="http://schemas.microsoft.com/office/drawing/2014/main" id="{DB2FB1D9-5FD7-41F5-9639-1F3A86D71E44}"/>
                </a:ext>
              </a:extLst>
            </p:cNvPr>
            <p:cNvSpPr>
              <a:spLocks/>
            </p:cNvSpPr>
            <p:nvPr/>
          </p:nvSpPr>
          <p:spPr bwMode="auto">
            <a:xfrm>
              <a:off x="2930" y="2532"/>
              <a:ext cx="55" cy="78"/>
            </a:xfrm>
            <a:custGeom>
              <a:avLst/>
              <a:gdLst>
                <a:gd name="T0" fmla="*/ 0 w 112"/>
                <a:gd name="T1" fmla="*/ 0 h 156"/>
                <a:gd name="T2" fmla="*/ 0 w 112"/>
                <a:gd name="T3" fmla="*/ 0 h 156"/>
                <a:gd name="T4" fmla="*/ 0 w 112"/>
                <a:gd name="T5" fmla="*/ 1 h 156"/>
                <a:gd name="T6" fmla="*/ 0 w 112"/>
                <a:gd name="T7" fmla="*/ 1 h 156"/>
                <a:gd name="T8" fmla="*/ 0 w 112"/>
                <a:gd name="T9" fmla="*/ 1 h 156"/>
                <a:gd name="T10" fmla="*/ 0 w 112"/>
                <a:gd name="T11" fmla="*/ 1 h 156"/>
                <a:gd name="T12" fmla="*/ 0 w 112"/>
                <a:gd name="T13" fmla="*/ 1 h 156"/>
                <a:gd name="T14" fmla="*/ 0 w 112"/>
                <a:gd name="T15" fmla="*/ 1 h 156"/>
                <a:gd name="T16" fmla="*/ 0 w 112"/>
                <a:gd name="T17" fmla="*/ 1 h 156"/>
                <a:gd name="T18" fmla="*/ 0 w 112"/>
                <a:gd name="T19" fmla="*/ 1 h 156"/>
                <a:gd name="T20" fmla="*/ 0 w 112"/>
                <a:gd name="T21" fmla="*/ 1 h 156"/>
                <a:gd name="T22" fmla="*/ 0 w 112"/>
                <a:gd name="T23" fmla="*/ 1 h 156"/>
                <a:gd name="T24" fmla="*/ 0 w 112"/>
                <a:gd name="T25" fmla="*/ 1 h 156"/>
                <a:gd name="T26" fmla="*/ 0 w 112"/>
                <a:gd name="T27" fmla="*/ 1 h 156"/>
                <a:gd name="T28" fmla="*/ 0 w 112"/>
                <a:gd name="T29" fmla="*/ 1 h 156"/>
                <a:gd name="T30" fmla="*/ 0 w 112"/>
                <a:gd name="T31" fmla="*/ 1 h 156"/>
                <a:gd name="T32" fmla="*/ 0 w 112"/>
                <a:gd name="T33" fmla="*/ 1 h 156"/>
                <a:gd name="T34" fmla="*/ 0 w 112"/>
                <a:gd name="T35" fmla="*/ 0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2"/>
                <a:gd name="T55" fmla="*/ 0 h 156"/>
                <a:gd name="T56" fmla="*/ 112 w 112"/>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2" h="156">
                  <a:moveTo>
                    <a:pt x="43" y="0"/>
                  </a:moveTo>
                  <a:lnTo>
                    <a:pt x="68" y="0"/>
                  </a:lnTo>
                  <a:lnTo>
                    <a:pt x="73" y="7"/>
                  </a:lnTo>
                  <a:lnTo>
                    <a:pt x="83" y="24"/>
                  </a:lnTo>
                  <a:lnTo>
                    <a:pt x="96" y="50"/>
                  </a:lnTo>
                  <a:lnTo>
                    <a:pt x="106" y="77"/>
                  </a:lnTo>
                  <a:lnTo>
                    <a:pt x="112" y="106"/>
                  </a:lnTo>
                  <a:lnTo>
                    <a:pt x="108" y="131"/>
                  </a:lnTo>
                  <a:lnTo>
                    <a:pt x="91" y="149"/>
                  </a:lnTo>
                  <a:lnTo>
                    <a:pt x="56" y="156"/>
                  </a:lnTo>
                  <a:lnTo>
                    <a:pt x="22" y="149"/>
                  </a:lnTo>
                  <a:lnTo>
                    <a:pt x="4" y="131"/>
                  </a:lnTo>
                  <a:lnTo>
                    <a:pt x="0" y="106"/>
                  </a:lnTo>
                  <a:lnTo>
                    <a:pt x="5" y="77"/>
                  </a:lnTo>
                  <a:lnTo>
                    <a:pt x="15" y="50"/>
                  </a:lnTo>
                  <a:lnTo>
                    <a:pt x="28" y="24"/>
                  </a:lnTo>
                  <a:lnTo>
                    <a:pt x="38" y="7"/>
                  </a:lnTo>
                  <a:lnTo>
                    <a:pt x="43" y="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8" name="Freeform 223">
              <a:extLst>
                <a:ext uri="{FF2B5EF4-FFF2-40B4-BE49-F238E27FC236}">
                  <a16:creationId xmlns:a16="http://schemas.microsoft.com/office/drawing/2014/main" id="{36EC0DDB-861D-4245-903A-7B1C61F0894D}"/>
                </a:ext>
              </a:extLst>
            </p:cNvPr>
            <p:cNvSpPr>
              <a:spLocks/>
            </p:cNvSpPr>
            <p:nvPr/>
          </p:nvSpPr>
          <p:spPr bwMode="auto">
            <a:xfrm>
              <a:off x="2868" y="2515"/>
              <a:ext cx="75" cy="62"/>
            </a:xfrm>
            <a:custGeom>
              <a:avLst/>
              <a:gdLst>
                <a:gd name="T0" fmla="*/ 0 w 151"/>
                <a:gd name="T1" fmla="*/ 1 h 123"/>
                <a:gd name="T2" fmla="*/ 0 w 151"/>
                <a:gd name="T3" fmla="*/ 1 h 123"/>
                <a:gd name="T4" fmla="*/ 0 w 151"/>
                <a:gd name="T5" fmla="*/ 1 h 123"/>
                <a:gd name="T6" fmla="*/ 0 w 151"/>
                <a:gd name="T7" fmla="*/ 1 h 123"/>
                <a:gd name="T8" fmla="*/ 0 w 151"/>
                <a:gd name="T9" fmla="*/ 1 h 123"/>
                <a:gd name="T10" fmla="*/ 0 w 151"/>
                <a:gd name="T11" fmla="*/ 1 h 123"/>
                <a:gd name="T12" fmla="*/ 0 w 151"/>
                <a:gd name="T13" fmla="*/ 1 h 123"/>
                <a:gd name="T14" fmla="*/ 0 w 151"/>
                <a:gd name="T15" fmla="*/ 1 h 123"/>
                <a:gd name="T16" fmla="*/ 0 w 151"/>
                <a:gd name="T17" fmla="*/ 1 h 123"/>
                <a:gd name="T18" fmla="*/ 0 w 151"/>
                <a:gd name="T19" fmla="*/ 1 h 123"/>
                <a:gd name="T20" fmla="*/ 0 w 151"/>
                <a:gd name="T21" fmla="*/ 1 h 123"/>
                <a:gd name="T22" fmla="*/ 0 w 151"/>
                <a:gd name="T23" fmla="*/ 1 h 123"/>
                <a:gd name="T24" fmla="*/ 0 w 151"/>
                <a:gd name="T25" fmla="*/ 1 h 123"/>
                <a:gd name="T26" fmla="*/ 0 w 151"/>
                <a:gd name="T27" fmla="*/ 1 h 123"/>
                <a:gd name="T28" fmla="*/ 0 w 151"/>
                <a:gd name="T29" fmla="*/ 1 h 123"/>
                <a:gd name="T30" fmla="*/ 0 w 151"/>
                <a:gd name="T31" fmla="*/ 1 h 123"/>
                <a:gd name="T32" fmla="*/ 0 w 151"/>
                <a:gd name="T33" fmla="*/ 1 h 123"/>
                <a:gd name="T34" fmla="*/ 0 w 151"/>
                <a:gd name="T35" fmla="*/ 1 h 123"/>
                <a:gd name="T36" fmla="*/ 0 w 151"/>
                <a:gd name="T37" fmla="*/ 1 h 123"/>
                <a:gd name="T38" fmla="*/ 0 w 151"/>
                <a:gd name="T39" fmla="*/ 1 h 123"/>
                <a:gd name="T40" fmla="*/ 0 w 151"/>
                <a:gd name="T41" fmla="*/ 1 h 123"/>
                <a:gd name="T42" fmla="*/ 0 w 151"/>
                <a:gd name="T43" fmla="*/ 0 h 123"/>
                <a:gd name="T44" fmla="*/ 0 w 151"/>
                <a:gd name="T45" fmla="*/ 0 h 123"/>
                <a:gd name="T46" fmla="*/ 0 w 151"/>
                <a:gd name="T47" fmla="*/ 1 h 123"/>
                <a:gd name="T48" fmla="*/ 0 w 151"/>
                <a:gd name="T49" fmla="*/ 1 h 123"/>
                <a:gd name="T50" fmla="*/ 0 w 151"/>
                <a:gd name="T51" fmla="*/ 1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1"/>
                <a:gd name="T79" fmla="*/ 0 h 123"/>
                <a:gd name="T80" fmla="*/ 151 w 151"/>
                <a:gd name="T81" fmla="*/ 123 h 1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1" h="123">
                  <a:moveTo>
                    <a:pt x="138" y="1"/>
                  </a:moveTo>
                  <a:lnTo>
                    <a:pt x="151" y="23"/>
                  </a:lnTo>
                  <a:lnTo>
                    <a:pt x="147" y="30"/>
                  </a:lnTo>
                  <a:lnTo>
                    <a:pt x="137" y="48"/>
                  </a:lnTo>
                  <a:lnTo>
                    <a:pt x="122" y="71"/>
                  </a:lnTo>
                  <a:lnTo>
                    <a:pt x="103" y="95"/>
                  </a:lnTo>
                  <a:lnTo>
                    <a:pt x="82" y="114"/>
                  </a:lnTo>
                  <a:lnTo>
                    <a:pt x="57" y="123"/>
                  </a:lnTo>
                  <a:lnTo>
                    <a:pt x="34" y="117"/>
                  </a:lnTo>
                  <a:lnTo>
                    <a:pt x="11" y="91"/>
                  </a:lnTo>
                  <a:lnTo>
                    <a:pt x="3" y="72"/>
                  </a:lnTo>
                  <a:lnTo>
                    <a:pt x="0" y="57"/>
                  </a:lnTo>
                  <a:lnTo>
                    <a:pt x="0" y="44"/>
                  </a:lnTo>
                  <a:lnTo>
                    <a:pt x="6" y="32"/>
                  </a:lnTo>
                  <a:lnTo>
                    <a:pt x="14" y="24"/>
                  </a:lnTo>
                  <a:lnTo>
                    <a:pt x="25" y="16"/>
                  </a:lnTo>
                  <a:lnTo>
                    <a:pt x="38" y="10"/>
                  </a:lnTo>
                  <a:lnTo>
                    <a:pt x="52" y="7"/>
                  </a:lnTo>
                  <a:lnTo>
                    <a:pt x="67" y="3"/>
                  </a:lnTo>
                  <a:lnTo>
                    <a:pt x="82" y="2"/>
                  </a:lnTo>
                  <a:lnTo>
                    <a:pt x="97" y="1"/>
                  </a:lnTo>
                  <a:lnTo>
                    <a:pt x="109" y="0"/>
                  </a:lnTo>
                  <a:lnTo>
                    <a:pt x="121" y="0"/>
                  </a:lnTo>
                  <a:lnTo>
                    <a:pt x="130" y="1"/>
                  </a:lnTo>
                  <a:lnTo>
                    <a:pt x="136" y="1"/>
                  </a:lnTo>
                  <a:lnTo>
                    <a:pt x="138" y="1"/>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9" name="Freeform 224">
              <a:extLst>
                <a:ext uri="{FF2B5EF4-FFF2-40B4-BE49-F238E27FC236}">
                  <a16:creationId xmlns:a16="http://schemas.microsoft.com/office/drawing/2014/main" id="{B581CC76-DFB6-42D0-8676-A0FAB9D8B342}"/>
                </a:ext>
              </a:extLst>
            </p:cNvPr>
            <p:cNvSpPr>
              <a:spLocks/>
            </p:cNvSpPr>
            <p:nvPr/>
          </p:nvSpPr>
          <p:spPr bwMode="auto">
            <a:xfrm>
              <a:off x="2867" y="2446"/>
              <a:ext cx="76" cy="62"/>
            </a:xfrm>
            <a:custGeom>
              <a:avLst/>
              <a:gdLst>
                <a:gd name="T0" fmla="*/ 1 w 152"/>
                <a:gd name="T1" fmla="*/ 1 h 123"/>
                <a:gd name="T2" fmla="*/ 1 w 152"/>
                <a:gd name="T3" fmla="*/ 1 h 123"/>
                <a:gd name="T4" fmla="*/ 1 w 152"/>
                <a:gd name="T5" fmla="*/ 1 h 123"/>
                <a:gd name="T6" fmla="*/ 1 w 152"/>
                <a:gd name="T7" fmla="*/ 1 h 123"/>
                <a:gd name="T8" fmla="*/ 1 w 152"/>
                <a:gd name="T9" fmla="*/ 1 h 123"/>
                <a:gd name="T10" fmla="*/ 1 w 152"/>
                <a:gd name="T11" fmla="*/ 1 h 123"/>
                <a:gd name="T12" fmla="*/ 1 w 152"/>
                <a:gd name="T13" fmla="*/ 1 h 123"/>
                <a:gd name="T14" fmla="*/ 1 w 152"/>
                <a:gd name="T15" fmla="*/ 1 h 123"/>
                <a:gd name="T16" fmla="*/ 1 w 152"/>
                <a:gd name="T17" fmla="*/ 1 h 123"/>
                <a:gd name="T18" fmla="*/ 1 w 152"/>
                <a:gd name="T19" fmla="*/ 1 h 123"/>
                <a:gd name="T20" fmla="*/ 1 w 152"/>
                <a:gd name="T21" fmla="*/ 1 h 123"/>
                <a:gd name="T22" fmla="*/ 1 w 152"/>
                <a:gd name="T23" fmla="*/ 1 h 123"/>
                <a:gd name="T24" fmla="*/ 1 w 152"/>
                <a:gd name="T25" fmla="*/ 1 h 123"/>
                <a:gd name="T26" fmla="*/ 1 w 152"/>
                <a:gd name="T27" fmla="*/ 1 h 123"/>
                <a:gd name="T28" fmla="*/ 1 w 152"/>
                <a:gd name="T29" fmla="*/ 1 h 123"/>
                <a:gd name="T30" fmla="*/ 0 w 152"/>
                <a:gd name="T31" fmla="*/ 1 h 123"/>
                <a:gd name="T32" fmla="*/ 1 w 152"/>
                <a:gd name="T33" fmla="*/ 1 h 123"/>
                <a:gd name="T34" fmla="*/ 1 w 152"/>
                <a:gd name="T35" fmla="*/ 1 h 123"/>
                <a:gd name="T36" fmla="*/ 1 w 152"/>
                <a:gd name="T37" fmla="*/ 1 h 123"/>
                <a:gd name="T38" fmla="*/ 1 w 152"/>
                <a:gd name="T39" fmla="*/ 0 h 123"/>
                <a:gd name="T40" fmla="*/ 1 w 152"/>
                <a:gd name="T41" fmla="*/ 1 h 123"/>
                <a:gd name="T42" fmla="*/ 1 w 152"/>
                <a:gd name="T43" fmla="*/ 1 h 123"/>
                <a:gd name="T44" fmla="*/ 1 w 152"/>
                <a:gd name="T45" fmla="*/ 1 h 123"/>
                <a:gd name="T46" fmla="*/ 1 w 152"/>
                <a:gd name="T47" fmla="*/ 1 h 123"/>
                <a:gd name="T48" fmla="*/ 1 w 152"/>
                <a:gd name="T49" fmla="*/ 1 h 123"/>
                <a:gd name="T50" fmla="*/ 1 w 152"/>
                <a:gd name="T51" fmla="*/ 1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123"/>
                <a:gd name="T80" fmla="*/ 152 w 152"/>
                <a:gd name="T81" fmla="*/ 123 h 1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123">
                  <a:moveTo>
                    <a:pt x="152" y="99"/>
                  </a:moveTo>
                  <a:lnTo>
                    <a:pt x="139" y="122"/>
                  </a:lnTo>
                  <a:lnTo>
                    <a:pt x="137" y="122"/>
                  </a:lnTo>
                  <a:lnTo>
                    <a:pt x="131" y="122"/>
                  </a:lnTo>
                  <a:lnTo>
                    <a:pt x="122" y="123"/>
                  </a:lnTo>
                  <a:lnTo>
                    <a:pt x="110" y="122"/>
                  </a:lnTo>
                  <a:lnTo>
                    <a:pt x="98" y="122"/>
                  </a:lnTo>
                  <a:lnTo>
                    <a:pt x="83" y="121"/>
                  </a:lnTo>
                  <a:lnTo>
                    <a:pt x="68" y="118"/>
                  </a:lnTo>
                  <a:lnTo>
                    <a:pt x="53" y="116"/>
                  </a:lnTo>
                  <a:lnTo>
                    <a:pt x="39" y="111"/>
                  </a:lnTo>
                  <a:lnTo>
                    <a:pt x="26" y="106"/>
                  </a:lnTo>
                  <a:lnTo>
                    <a:pt x="15" y="99"/>
                  </a:lnTo>
                  <a:lnTo>
                    <a:pt x="7" y="91"/>
                  </a:lnTo>
                  <a:lnTo>
                    <a:pt x="1" y="79"/>
                  </a:lnTo>
                  <a:lnTo>
                    <a:pt x="0" y="66"/>
                  </a:lnTo>
                  <a:lnTo>
                    <a:pt x="3" y="51"/>
                  </a:lnTo>
                  <a:lnTo>
                    <a:pt x="11" y="33"/>
                  </a:lnTo>
                  <a:lnTo>
                    <a:pt x="34" y="6"/>
                  </a:lnTo>
                  <a:lnTo>
                    <a:pt x="58" y="0"/>
                  </a:lnTo>
                  <a:lnTo>
                    <a:pt x="83" y="8"/>
                  </a:lnTo>
                  <a:lnTo>
                    <a:pt x="104" y="27"/>
                  </a:lnTo>
                  <a:lnTo>
                    <a:pt x="123" y="50"/>
                  </a:lnTo>
                  <a:lnTo>
                    <a:pt x="138" y="73"/>
                  </a:lnTo>
                  <a:lnTo>
                    <a:pt x="148" y="92"/>
                  </a:lnTo>
                  <a:lnTo>
                    <a:pt x="152" y="99"/>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0" name="Freeform 225">
              <a:extLst>
                <a:ext uri="{FF2B5EF4-FFF2-40B4-BE49-F238E27FC236}">
                  <a16:creationId xmlns:a16="http://schemas.microsoft.com/office/drawing/2014/main" id="{1BA9F126-CB7E-47B4-9E10-3A4416C7C9F8}"/>
                </a:ext>
              </a:extLst>
            </p:cNvPr>
            <p:cNvSpPr>
              <a:spLocks/>
            </p:cNvSpPr>
            <p:nvPr/>
          </p:nvSpPr>
          <p:spPr bwMode="auto">
            <a:xfrm>
              <a:off x="2555" y="2447"/>
              <a:ext cx="68" cy="74"/>
            </a:xfrm>
            <a:custGeom>
              <a:avLst/>
              <a:gdLst>
                <a:gd name="T0" fmla="*/ 1 w 136"/>
                <a:gd name="T1" fmla="*/ 1 h 148"/>
                <a:gd name="T2" fmla="*/ 0 w 136"/>
                <a:gd name="T3" fmla="*/ 1 h 148"/>
                <a:gd name="T4" fmla="*/ 1 w 136"/>
                <a:gd name="T5" fmla="*/ 1 h 148"/>
                <a:gd name="T6" fmla="*/ 1 w 136"/>
                <a:gd name="T7" fmla="*/ 1 h 148"/>
                <a:gd name="T8" fmla="*/ 1 w 136"/>
                <a:gd name="T9" fmla="*/ 1 h 148"/>
                <a:gd name="T10" fmla="*/ 1 w 136"/>
                <a:gd name="T11" fmla="*/ 1 h 148"/>
                <a:gd name="T12" fmla="*/ 1 w 136"/>
                <a:gd name="T13" fmla="*/ 1 h 148"/>
                <a:gd name="T14" fmla="*/ 1 w 136"/>
                <a:gd name="T15" fmla="*/ 1 h 148"/>
                <a:gd name="T16" fmla="*/ 1 w 136"/>
                <a:gd name="T17" fmla="*/ 1 h 148"/>
                <a:gd name="T18" fmla="*/ 1 w 136"/>
                <a:gd name="T19" fmla="*/ 1 h 148"/>
                <a:gd name="T20" fmla="*/ 1 w 136"/>
                <a:gd name="T21" fmla="*/ 1 h 148"/>
                <a:gd name="T22" fmla="*/ 1 w 136"/>
                <a:gd name="T23" fmla="*/ 1 h 148"/>
                <a:gd name="T24" fmla="*/ 1 w 136"/>
                <a:gd name="T25" fmla="*/ 1 h 148"/>
                <a:gd name="T26" fmla="*/ 1 w 136"/>
                <a:gd name="T27" fmla="*/ 1 h 148"/>
                <a:gd name="T28" fmla="*/ 1 w 136"/>
                <a:gd name="T29" fmla="*/ 1 h 148"/>
                <a:gd name="T30" fmla="*/ 1 w 136"/>
                <a:gd name="T31" fmla="*/ 1 h 148"/>
                <a:gd name="T32" fmla="*/ 1 w 136"/>
                <a:gd name="T33" fmla="*/ 1 h 148"/>
                <a:gd name="T34" fmla="*/ 1 w 136"/>
                <a:gd name="T35" fmla="*/ 1 h 148"/>
                <a:gd name="T36" fmla="*/ 1 w 136"/>
                <a:gd name="T37" fmla="*/ 1 h 148"/>
                <a:gd name="T38" fmla="*/ 1 w 136"/>
                <a:gd name="T39" fmla="*/ 1 h 148"/>
                <a:gd name="T40" fmla="*/ 1 w 136"/>
                <a:gd name="T41" fmla="*/ 1 h 148"/>
                <a:gd name="T42" fmla="*/ 1 w 136"/>
                <a:gd name="T43" fmla="*/ 1 h 148"/>
                <a:gd name="T44" fmla="*/ 1 w 136"/>
                <a:gd name="T45" fmla="*/ 1 h 148"/>
                <a:gd name="T46" fmla="*/ 1 w 136"/>
                <a:gd name="T47" fmla="*/ 1 h 148"/>
                <a:gd name="T48" fmla="*/ 1 w 136"/>
                <a:gd name="T49" fmla="*/ 1 h 148"/>
                <a:gd name="T50" fmla="*/ 1 w 136"/>
                <a:gd name="T51" fmla="*/ 1 h 148"/>
                <a:gd name="T52" fmla="*/ 1 w 136"/>
                <a:gd name="T53" fmla="*/ 1 h 148"/>
                <a:gd name="T54" fmla="*/ 1 w 136"/>
                <a:gd name="T55" fmla="*/ 1 h 148"/>
                <a:gd name="T56" fmla="*/ 1 w 136"/>
                <a:gd name="T57" fmla="*/ 1 h 148"/>
                <a:gd name="T58" fmla="*/ 1 w 136"/>
                <a:gd name="T59" fmla="*/ 1 h 148"/>
                <a:gd name="T60" fmla="*/ 1 w 136"/>
                <a:gd name="T61" fmla="*/ 1 h 148"/>
                <a:gd name="T62" fmla="*/ 1 w 136"/>
                <a:gd name="T63" fmla="*/ 1 h 1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148"/>
                <a:gd name="T98" fmla="*/ 136 w 136"/>
                <a:gd name="T99" fmla="*/ 148 h 1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148">
                  <a:moveTo>
                    <a:pt x="14" y="75"/>
                  </a:moveTo>
                  <a:lnTo>
                    <a:pt x="6" y="67"/>
                  </a:lnTo>
                  <a:lnTo>
                    <a:pt x="1" y="57"/>
                  </a:lnTo>
                  <a:lnTo>
                    <a:pt x="0" y="47"/>
                  </a:lnTo>
                  <a:lnTo>
                    <a:pt x="4" y="38"/>
                  </a:lnTo>
                  <a:lnTo>
                    <a:pt x="7" y="33"/>
                  </a:lnTo>
                  <a:lnTo>
                    <a:pt x="11" y="30"/>
                  </a:lnTo>
                  <a:lnTo>
                    <a:pt x="15" y="27"/>
                  </a:lnTo>
                  <a:lnTo>
                    <a:pt x="20" y="25"/>
                  </a:lnTo>
                  <a:lnTo>
                    <a:pt x="24" y="25"/>
                  </a:lnTo>
                  <a:lnTo>
                    <a:pt x="30" y="25"/>
                  </a:lnTo>
                  <a:lnTo>
                    <a:pt x="35" y="25"/>
                  </a:lnTo>
                  <a:lnTo>
                    <a:pt x="41" y="27"/>
                  </a:lnTo>
                  <a:lnTo>
                    <a:pt x="43" y="16"/>
                  </a:lnTo>
                  <a:lnTo>
                    <a:pt x="50" y="8"/>
                  </a:lnTo>
                  <a:lnTo>
                    <a:pt x="58" y="2"/>
                  </a:lnTo>
                  <a:lnTo>
                    <a:pt x="68" y="0"/>
                  </a:lnTo>
                  <a:lnTo>
                    <a:pt x="79" y="2"/>
                  </a:lnTo>
                  <a:lnTo>
                    <a:pt x="87" y="8"/>
                  </a:lnTo>
                  <a:lnTo>
                    <a:pt x="92" y="16"/>
                  </a:lnTo>
                  <a:lnTo>
                    <a:pt x="95" y="26"/>
                  </a:lnTo>
                  <a:lnTo>
                    <a:pt x="100" y="24"/>
                  </a:lnTo>
                  <a:lnTo>
                    <a:pt x="105" y="23"/>
                  </a:lnTo>
                  <a:lnTo>
                    <a:pt x="111" y="23"/>
                  </a:lnTo>
                  <a:lnTo>
                    <a:pt x="117" y="24"/>
                  </a:lnTo>
                  <a:lnTo>
                    <a:pt x="121" y="26"/>
                  </a:lnTo>
                  <a:lnTo>
                    <a:pt x="126" y="29"/>
                  </a:lnTo>
                  <a:lnTo>
                    <a:pt x="129" y="32"/>
                  </a:lnTo>
                  <a:lnTo>
                    <a:pt x="133" y="37"/>
                  </a:lnTo>
                  <a:lnTo>
                    <a:pt x="136" y="46"/>
                  </a:lnTo>
                  <a:lnTo>
                    <a:pt x="135" y="56"/>
                  </a:lnTo>
                  <a:lnTo>
                    <a:pt x="130" y="65"/>
                  </a:lnTo>
                  <a:lnTo>
                    <a:pt x="122" y="73"/>
                  </a:lnTo>
                  <a:lnTo>
                    <a:pt x="130" y="80"/>
                  </a:lnTo>
                  <a:lnTo>
                    <a:pt x="135" y="90"/>
                  </a:lnTo>
                  <a:lnTo>
                    <a:pt x="136" y="100"/>
                  </a:lnTo>
                  <a:lnTo>
                    <a:pt x="133" y="110"/>
                  </a:lnTo>
                  <a:lnTo>
                    <a:pt x="129" y="115"/>
                  </a:lnTo>
                  <a:lnTo>
                    <a:pt x="126" y="118"/>
                  </a:lnTo>
                  <a:lnTo>
                    <a:pt x="121" y="121"/>
                  </a:lnTo>
                  <a:lnTo>
                    <a:pt x="117" y="122"/>
                  </a:lnTo>
                  <a:lnTo>
                    <a:pt x="112" y="123"/>
                  </a:lnTo>
                  <a:lnTo>
                    <a:pt x="106" y="123"/>
                  </a:lnTo>
                  <a:lnTo>
                    <a:pt x="102" y="122"/>
                  </a:lnTo>
                  <a:lnTo>
                    <a:pt x="96" y="121"/>
                  </a:lnTo>
                  <a:lnTo>
                    <a:pt x="94" y="131"/>
                  </a:lnTo>
                  <a:lnTo>
                    <a:pt x="88" y="140"/>
                  </a:lnTo>
                  <a:lnTo>
                    <a:pt x="80" y="146"/>
                  </a:lnTo>
                  <a:lnTo>
                    <a:pt x="69" y="148"/>
                  </a:lnTo>
                  <a:lnTo>
                    <a:pt x="59" y="146"/>
                  </a:lnTo>
                  <a:lnTo>
                    <a:pt x="51" y="140"/>
                  </a:lnTo>
                  <a:lnTo>
                    <a:pt x="45" y="131"/>
                  </a:lnTo>
                  <a:lnTo>
                    <a:pt x="42" y="121"/>
                  </a:lnTo>
                  <a:lnTo>
                    <a:pt x="36" y="123"/>
                  </a:lnTo>
                  <a:lnTo>
                    <a:pt x="31" y="124"/>
                  </a:lnTo>
                  <a:lnTo>
                    <a:pt x="26" y="124"/>
                  </a:lnTo>
                  <a:lnTo>
                    <a:pt x="21" y="123"/>
                  </a:lnTo>
                  <a:lnTo>
                    <a:pt x="16" y="122"/>
                  </a:lnTo>
                  <a:lnTo>
                    <a:pt x="12" y="120"/>
                  </a:lnTo>
                  <a:lnTo>
                    <a:pt x="8" y="116"/>
                  </a:lnTo>
                  <a:lnTo>
                    <a:pt x="5" y="111"/>
                  </a:lnTo>
                  <a:lnTo>
                    <a:pt x="1" y="101"/>
                  </a:lnTo>
                  <a:lnTo>
                    <a:pt x="3" y="92"/>
                  </a:lnTo>
                  <a:lnTo>
                    <a:pt x="7" y="83"/>
                  </a:lnTo>
                  <a:lnTo>
                    <a:pt x="14" y="75"/>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1" name="Freeform 226">
              <a:extLst>
                <a:ext uri="{FF2B5EF4-FFF2-40B4-BE49-F238E27FC236}">
                  <a16:creationId xmlns:a16="http://schemas.microsoft.com/office/drawing/2014/main" id="{6083113D-050F-472D-9D8B-27A6603AA541}"/>
                </a:ext>
              </a:extLst>
            </p:cNvPr>
            <p:cNvSpPr>
              <a:spLocks/>
            </p:cNvSpPr>
            <p:nvPr/>
          </p:nvSpPr>
          <p:spPr bwMode="auto">
            <a:xfrm>
              <a:off x="2579" y="2473"/>
              <a:ext cx="20" cy="21"/>
            </a:xfrm>
            <a:custGeom>
              <a:avLst/>
              <a:gdLst>
                <a:gd name="T0" fmla="*/ 1 w 39"/>
                <a:gd name="T1" fmla="*/ 1 h 40"/>
                <a:gd name="T2" fmla="*/ 1 w 39"/>
                <a:gd name="T3" fmla="*/ 1 h 40"/>
                <a:gd name="T4" fmla="*/ 1 w 39"/>
                <a:gd name="T5" fmla="*/ 1 h 40"/>
                <a:gd name="T6" fmla="*/ 1 w 39"/>
                <a:gd name="T7" fmla="*/ 1 h 40"/>
                <a:gd name="T8" fmla="*/ 1 w 39"/>
                <a:gd name="T9" fmla="*/ 1 h 40"/>
                <a:gd name="T10" fmla="*/ 1 w 39"/>
                <a:gd name="T11" fmla="*/ 1 h 40"/>
                <a:gd name="T12" fmla="*/ 1 w 39"/>
                <a:gd name="T13" fmla="*/ 1 h 40"/>
                <a:gd name="T14" fmla="*/ 1 w 39"/>
                <a:gd name="T15" fmla="*/ 1 h 40"/>
                <a:gd name="T16" fmla="*/ 1 w 39"/>
                <a:gd name="T17" fmla="*/ 0 h 40"/>
                <a:gd name="T18" fmla="*/ 1 w 39"/>
                <a:gd name="T19" fmla="*/ 1 h 40"/>
                <a:gd name="T20" fmla="*/ 1 w 39"/>
                <a:gd name="T21" fmla="*/ 1 h 40"/>
                <a:gd name="T22" fmla="*/ 1 w 39"/>
                <a:gd name="T23" fmla="*/ 1 h 40"/>
                <a:gd name="T24" fmla="*/ 0 w 39"/>
                <a:gd name="T25" fmla="*/ 1 h 40"/>
                <a:gd name="T26" fmla="*/ 1 w 39"/>
                <a:gd name="T27" fmla="*/ 1 h 40"/>
                <a:gd name="T28" fmla="*/ 1 w 39"/>
                <a:gd name="T29" fmla="*/ 1 h 40"/>
                <a:gd name="T30" fmla="*/ 1 w 39"/>
                <a:gd name="T31" fmla="*/ 1 h 40"/>
                <a:gd name="T32" fmla="*/ 1 w 39"/>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40"/>
                <a:gd name="T53" fmla="*/ 39 w 39"/>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40">
                  <a:moveTo>
                    <a:pt x="19" y="40"/>
                  </a:moveTo>
                  <a:lnTo>
                    <a:pt x="27" y="39"/>
                  </a:lnTo>
                  <a:lnTo>
                    <a:pt x="33" y="34"/>
                  </a:lnTo>
                  <a:lnTo>
                    <a:pt x="38" y="27"/>
                  </a:lnTo>
                  <a:lnTo>
                    <a:pt x="39" y="20"/>
                  </a:lnTo>
                  <a:lnTo>
                    <a:pt x="38" y="12"/>
                  </a:lnTo>
                  <a:lnTo>
                    <a:pt x="33" y="5"/>
                  </a:lnTo>
                  <a:lnTo>
                    <a:pt x="27" y="1"/>
                  </a:lnTo>
                  <a:lnTo>
                    <a:pt x="19" y="0"/>
                  </a:lnTo>
                  <a:lnTo>
                    <a:pt x="12" y="1"/>
                  </a:lnTo>
                  <a:lnTo>
                    <a:pt x="6" y="5"/>
                  </a:lnTo>
                  <a:lnTo>
                    <a:pt x="1" y="12"/>
                  </a:lnTo>
                  <a:lnTo>
                    <a:pt x="0" y="20"/>
                  </a:lnTo>
                  <a:lnTo>
                    <a:pt x="1" y="27"/>
                  </a:lnTo>
                  <a:lnTo>
                    <a:pt x="6" y="34"/>
                  </a:lnTo>
                  <a:lnTo>
                    <a:pt x="12" y="39"/>
                  </a:lnTo>
                  <a:lnTo>
                    <a:pt x="19" y="4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2" name="Freeform 227">
              <a:extLst>
                <a:ext uri="{FF2B5EF4-FFF2-40B4-BE49-F238E27FC236}">
                  <a16:creationId xmlns:a16="http://schemas.microsoft.com/office/drawing/2014/main" id="{9D6BBE28-2076-4C00-98BD-B264026361B8}"/>
                </a:ext>
              </a:extLst>
            </p:cNvPr>
            <p:cNvSpPr>
              <a:spLocks/>
            </p:cNvSpPr>
            <p:nvPr/>
          </p:nvSpPr>
          <p:spPr bwMode="auto">
            <a:xfrm>
              <a:off x="2642" y="1923"/>
              <a:ext cx="68" cy="74"/>
            </a:xfrm>
            <a:custGeom>
              <a:avLst/>
              <a:gdLst>
                <a:gd name="T0" fmla="*/ 1 w 136"/>
                <a:gd name="T1" fmla="*/ 1 h 147"/>
                <a:gd name="T2" fmla="*/ 0 w 136"/>
                <a:gd name="T3" fmla="*/ 1 h 147"/>
                <a:gd name="T4" fmla="*/ 1 w 136"/>
                <a:gd name="T5" fmla="*/ 1 h 147"/>
                <a:gd name="T6" fmla="*/ 1 w 136"/>
                <a:gd name="T7" fmla="*/ 1 h 147"/>
                <a:gd name="T8" fmla="*/ 1 w 136"/>
                <a:gd name="T9" fmla="*/ 1 h 147"/>
                <a:gd name="T10" fmla="*/ 1 w 136"/>
                <a:gd name="T11" fmla="*/ 1 h 147"/>
                <a:gd name="T12" fmla="*/ 1 w 136"/>
                <a:gd name="T13" fmla="*/ 1 h 147"/>
                <a:gd name="T14" fmla="*/ 1 w 136"/>
                <a:gd name="T15" fmla="*/ 1 h 147"/>
                <a:gd name="T16" fmla="*/ 1 w 136"/>
                <a:gd name="T17" fmla="*/ 1 h 147"/>
                <a:gd name="T18" fmla="*/ 1 w 136"/>
                <a:gd name="T19" fmla="*/ 1 h 147"/>
                <a:gd name="T20" fmla="*/ 1 w 136"/>
                <a:gd name="T21" fmla="*/ 1 h 147"/>
                <a:gd name="T22" fmla="*/ 1 w 136"/>
                <a:gd name="T23" fmla="*/ 1 h 147"/>
                <a:gd name="T24" fmla="*/ 1 w 136"/>
                <a:gd name="T25" fmla="*/ 1 h 147"/>
                <a:gd name="T26" fmla="*/ 1 w 136"/>
                <a:gd name="T27" fmla="*/ 1 h 147"/>
                <a:gd name="T28" fmla="*/ 1 w 136"/>
                <a:gd name="T29" fmla="*/ 1 h 147"/>
                <a:gd name="T30" fmla="*/ 1 w 136"/>
                <a:gd name="T31" fmla="*/ 1 h 147"/>
                <a:gd name="T32" fmla="*/ 1 w 136"/>
                <a:gd name="T33" fmla="*/ 1 h 147"/>
                <a:gd name="T34" fmla="*/ 1 w 136"/>
                <a:gd name="T35" fmla="*/ 1 h 147"/>
                <a:gd name="T36" fmla="*/ 1 w 136"/>
                <a:gd name="T37" fmla="*/ 1 h 147"/>
                <a:gd name="T38" fmla="*/ 1 w 136"/>
                <a:gd name="T39" fmla="*/ 1 h 147"/>
                <a:gd name="T40" fmla="*/ 1 w 136"/>
                <a:gd name="T41" fmla="*/ 1 h 147"/>
                <a:gd name="T42" fmla="*/ 1 w 136"/>
                <a:gd name="T43" fmla="*/ 1 h 147"/>
                <a:gd name="T44" fmla="*/ 1 w 136"/>
                <a:gd name="T45" fmla="*/ 1 h 147"/>
                <a:gd name="T46" fmla="*/ 1 w 136"/>
                <a:gd name="T47" fmla="*/ 1 h 147"/>
                <a:gd name="T48" fmla="*/ 1 w 136"/>
                <a:gd name="T49" fmla="*/ 1 h 147"/>
                <a:gd name="T50" fmla="*/ 1 w 136"/>
                <a:gd name="T51" fmla="*/ 1 h 147"/>
                <a:gd name="T52" fmla="*/ 1 w 136"/>
                <a:gd name="T53" fmla="*/ 1 h 147"/>
                <a:gd name="T54" fmla="*/ 1 w 136"/>
                <a:gd name="T55" fmla="*/ 1 h 147"/>
                <a:gd name="T56" fmla="*/ 1 w 136"/>
                <a:gd name="T57" fmla="*/ 1 h 147"/>
                <a:gd name="T58" fmla="*/ 1 w 136"/>
                <a:gd name="T59" fmla="*/ 1 h 147"/>
                <a:gd name="T60" fmla="*/ 1 w 136"/>
                <a:gd name="T61" fmla="*/ 1 h 147"/>
                <a:gd name="T62" fmla="*/ 1 w 136"/>
                <a:gd name="T63" fmla="*/ 1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147"/>
                <a:gd name="T98" fmla="*/ 136 w 136"/>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147">
                  <a:moveTo>
                    <a:pt x="14" y="74"/>
                  </a:moveTo>
                  <a:lnTo>
                    <a:pt x="6" y="66"/>
                  </a:lnTo>
                  <a:lnTo>
                    <a:pt x="1" y="57"/>
                  </a:lnTo>
                  <a:lnTo>
                    <a:pt x="0" y="47"/>
                  </a:lnTo>
                  <a:lnTo>
                    <a:pt x="4" y="36"/>
                  </a:lnTo>
                  <a:lnTo>
                    <a:pt x="7" y="33"/>
                  </a:lnTo>
                  <a:lnTo>
                    <a:pt x="11" y="30"/>
                  </a:lnTo>
                  <a:lnTo>
                    <a:pt x="15" y="26"/>
                  </a:lnTo>
                  <a:lnTo>
                    <a:pt x="20" y="25"/>
                  </a:lnTo>
                  <a:lnTo>
                    <a:pt x="25" y="24"/>
                  </a:lnTo>
                  <a:lnTo>
                    <a:pt x="30" y="24"/>
                  </a:lnTo>
                  <a:lnTo>
                    <a:pt x="35" y="25"/>
                  </a:lnTo>
                  <a:lnTo>
                    <a:pt x="41" y="27"/>
                  </a:lnTo>
                  <a:lnTo>
                    <a:pt x="43" y="16"/>
                  </a:lnTo>
                  <a:lnTo>
                    <a:pt x="50" y="8"/>
                  </a:lnTo>
                  <a:lnTo>
                    <a:pt x="58" y="2"/>
                  </a:lnTo>
                  <a:lnTo>
                    <a:pt x="68" y="0"/>
                  </a:lnTo>
                  <a:lnTo>
                    <a:pt x="79" y="2"/>
                  </a:lnTo>
                  <a:lnTo>
                    <a:pt x="87" y="8"/>
                  </a:lnTo>
                  <a:lnTo>
                    <a:pt x="92" y="16"/>
                  </a:lnTo>
                  <a:lnTo>
                    <a:pt x="95" y="26"/>
                  </a:lnTo>
                  <a:lnTo>
                    <a:pt x="101" y="24"/>
                  </a:lnTo>
                  <a:lnTo>
                    <a:pt x="105" y="23"/>
                  </a:lnTo>
                  <a:lnTo>
                    <a:pt x="111" y="23"/>
                  </a:lnTo>
                  <a:lnTo>
                    <a:pt x="116" y="24"/>
                  </a:lnTo>
                  <a:lnTo>
                    <a:pt x="121" y="25"/>
                  </a:lnTo>
                  <a:lnTo>
                    <a:pt x="126" y="28"/>
                  </a:lnTo>
                  <a:lnTo>
                    <a:pt x="129" y="32"/>
                  </a:lnTo>
                  <a:lnTo>
                    <a:pt x="133" y="35"/>
                  </a:lnTo>
                  <a:lnTo>
                    <a:pt x="136" y="46"/>
                  </a:lnTo>
                  <a:lnTo>
                    <a:pt x="135" y="55"/>
                  </a:lnTo>
                  <a:lnTo>
                    <a:pt x="130" y="65"/>
                  </a:lnTo>
                  <a:lnTo>
                    <a:pt x="122" y="72"/>
                  </a:lnTo>
                  <a:lnTo>
                    <a:pt x="130" y="80"/>
                  </a:lnTo>
                  <a:lnTo>
                    <a:pt x="135" y="89"/>
                  </a:lnTo>
                  <a:lnTo>
                    <a:pt x="136" y="100"/>
                  </a:lnTo>
                  <a:lnTo>
                    <a:pt x="133" y="110"/>
                  </a:lnTo>
                  <a:lnTo>
                    <a:pt x="129" y="114"/>
                  </a:lnTo>
                  <a:lnTo>
                    <a:pt x="126" y="117"/>
                  </a:lnTo>
                  <a:lnTo>
                    <a:pt x="121" y="121"/>
                  </a:lnTo>
                  <a:lnTo>
                    <a:pt x="117" y="122"/>
                  </a:lnTo>
                  <a:lnTo>
                    <a:pt x="112" y="123"/>
                  </a:lnTo>
                  <a:lnTo>
                    <a:pt x="106" y="123"/>
                  </a:lnTo>
                  <a:lnTo>
                    <a:pt x="102" y="122"/>
                  </a:lnTo>
                  <a:lnTo>
                    <a:pt x="96" y="121"/>
                  </a:lnTo>
                  <a:lnTo>
                    <a:pt x="94" y="131"/>
                  </a:lnTo>
                  <a:lnTo>
                    <a:pt x="88" y="139"/>
                  </a:lnTo>
                  <a:lnTo>
                    <a:pt x="80" y="145"/>
                  </a:lnTo>
                  <a:lnTo>
                    <a:pt x="69" y="147"/>
                  </a:lnTo>
                  <a:lnTo>
                    <a:pt x="59" y="145"/>
                  </a:lnTo>
                  <a:lnTo>
                    <a:pt x="51" y="139"/>
                  </a:lnTo>
                  <a:lnTo>
                    <a:pt x="45" y="131"/>
                  </a:lnTo>
                  <a:lnTo>
                    <a:pt x="42" y="121"/>
                  </a:lnTo>
                  <a:lnTo>
                    <a:pt x="36" y="123"/>
                  </a:lnTo>
                  <a:lnTo>
                    <a:pt x="31" y="124"/>
                  </a:lnTo>
                  <a:lnTo>
                    <a:pt x="26" y="124"/>
                  </a:lnTo>
                  <a:lnTo>
                    <a:pt x="21" y="123"/>
                  </a:lnTo>
                  <a:lnTo>
                    <a:pt x="16" y="122"/>
                  </a:lnTo>
                  <a:lnTo>
                    <a:pt x="12" y="119"/>
                  </a:lnTo>
                  <a:lnTo>
                    <a:pt x="8" y="116"/>
                  </a:lnTo>
                  <a:lnTo>
                    <a:pt x="5" y="111"/>
                  </a:lnTo>
                  <a:lnTo>
                    <a:pt x="1" y="101"/>
                  </a:lnTo>
                  <a:lnTo>
                    <a:pt x="3" y="92"/>
                  </a:lnTo>
                  <a:lnTo>
                    <a:pt x="7" y="83"/>
                  </a:lnTo>
                  <a:lnTo>
                    <a:pt x="14" y="74"/>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3" name="Freeform 228">
              <a:extLst>
                <a:ext uri="{FF2B5EF4-FFF2-40B4-BE49-F238E27FC236}">
                  <a16:creationId xmlns:a16="http://schemas.microsoft.com/office/drawing/2014/main" id="{D4C9CA35-49D8-4A07-B955-14D8CF1ACDC0}"/>
                </a:ext>
              </a:extLst>
            </p:cNvPr>
            <p:cNvSpPr>
              <a:spLocks/>
            </p:cNvSpPr>
            <p:nvPr/>
          </p:nvSpPr>
          <p:spPr bwMode="auto">
            <a:xfrm>
              <a:off x="2667" y="1949"/>
              <a:ext cx="20" cy="20"/>
            </a:xfrm>
            <a:custGeom>
              <a:avLst/>
              <a:gdLst>
                <a:gd name="T0" fmla="*/ 1 w 39"/>
                <a:gd name="T1" fmla="*/ 1 h 39"/>
                <a:gd name="T2" fmla="*/ 1 w 39"/>
                <a:gd name="T3" fmla="*/ 1 h 39"/>
                <a:gd name="T4" fmla="*/ 1 w 39"/>
                <a:gd name="T5" fmla="*/ 1 h 39"/>
                <a:gd name="T6" fmla="*/ 1 w 39"/>
                <a:gd name="T7" fmla="*/ 1 h 39"/>
                <a:gd name="T8" fmla="*/ 1 w 39"/>
                <a:gd name="T9" fmla="*/ 1 h 39"/>
                <a:gd name="T10" fmla="*/ 1 w 39"/>
                <a:gd name="T11" fmla="*/ 1 h 39"/>
                <a:gd name="T12" fmla="*/ 1 w 39"/>
                <a:gd name="T13" fmla="*/ 1 h 39"/>
                <a:gd name="T14" fmla="*/ 1 w 39"/>
                <a:gd name="T15" fmla="*/ 1 h 39"/>
                <a:gd name="T16" fmla="*/ 1 w 39"/>
                <a:gd name="T17" fmla="*/ 0 h 39"/>
                <a:gd name="T18" fmla="*/ 1 w 39"/>
                <a:gd name="T19" fmla="*/ 1 h 39"/>
                <a:gd name="T20" fmla="*/ 1 w 39"/>
                <a:gd name="T21" fmla="*/ 1 h 39"/>
                <a:gd name="T22" fmla="*/ 1 w 39"/>
                <a:gd name="T23" fmla="*/ 1 h 39"/>
                <a:gd name="T24" fmla="*/ 0 w 39"/>
                <a:gd name="T25" fmla="*/ 1 h 39"/>
                <a:gd name="T26" fmla="*/ 1 w 39"/>
                <a:gd name="T27" fmla="*/ 1 h 39"/>
                <a:gd name="T28" fmla="*/ 1 w 39"/>
                <a:gd name="T29" fmla="*/ 1 h 39"/>
                <a:gd name="T30" fmla="*/ 1 w 39"/>
                <a:gd name="T31" fmla="*/ 1 h 39"/>
                <a:gd name="T32" fmla="*/ 1 w 39"/>
                <a:gd name="T33" fmla="*/ 1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9"/>
                <a:gd name="T53" fmla="*/ 39 w 39"/>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9">
                  <a:moveTo>
                    <a:pt x="19" y="39"/>
                  </a:moveTo>
                  <a:lnTo>
                    <a:pt x="28" y="38"/>
                  </a:lnTo>
                  <a:lnTo>
                    <a:pt x="33" y="33"/>
                  </a:lnTo>
                  <a:lnTo>
                    <a:pt x="38" y="27"/>
                  </a:lnTo>
                  <a:lnTo>
                    <a:pt x="39" y="19"/>
                  </a:lnTo>
                  <a:lnTo>
                    <a:pt x="38" y="12"/>
                  </a:lnTo>
                  <a:lnTo>
                    <a:pt x="33" y="5"/>
                  </a:lnTo>
                  <a:lnTo>
                    <a:pt x="28" y="1"/>
                  </a:lnTo>
                  <a:lnTo>
                    <a:pt x="19" y="0"/>
                  </a:lnTo>
                  <a:lnTo>
                    <a:pt x="13" y="1"/>
                  </a:lnTo>
                  <a:lnTo>
                    <a:pt x="6" y="5"/>
                  </a:lnTo>
                  <a:lnTo>
                    <a:pt x="1" y="12"/>
                  </a:lnTo>
                  <a:lnTo>
                    <a:pt x="0" y="19"/>
                  </a:lnTo>
                  <a:lnTo>
                    <a:pt x="1" y="27"/>
                  </a:lnTo>
                  <a:lnTo>
                    <a:pt x="6" y="33"/>
                  </a:lnTo>
                  <a:lnTo>
                    <a:pt x="13" y="38"/>
                  </a:lnTo>
                  <a:lnTo>
                    <a:pt x="19" y="3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4" name="Freeform 229">
              <a:extLst>
                <a:ext uri="{FF2B5EF4-FFF2-40B4-BE49-F238E27FC236}">
                  <a16:creationId xmlns:a16="http://schemas.microsoft.com/office/drawing/2014/main" id="{7B515CB3-354E-42A1-98C6-1146E1F18E41}"/>
                </a:ext>
              </a:extLst>
            </p:cNvPr>
            <p:cNvSpPr>
              <a:spLocks/>
            </p:cNvSpPr>
            <p:nvPr/>
          </p:nvSpPr>
          <p:spPr bwMode="auto">
            <a:xfrm>
              <a:off x="2593" y="1695"/>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29"/>
                  </a:moveTo>
                  <a:lnTo>
                    <a:pt x="59" y="24"/>
                  </a:lnTo>
                  <a:lnTo>
                    <a:pt x="58" y="18"/>
                  </a:lnTo>
                  <a:lnTo>
                    <a:pt x="55" y="13"/>
                  </a:lnTo>
                  <a:lnTo>
                    <a:pt x="51" y="9"/>
                  </a:lnTo>
                  <a:lnTo>
                    <a:pt x="47" y="5"/>
                  </a:lnTo>
                  <a:lnTo>
                    <a:pt x="42" y="2"/>
                  </a:lnTo>
                  <a:lnTo>
                    <a:pt x="36" y="1"/>
                  </a:lnTo>
                  <a:lnTo>
                    <a:pt x="30" y="0"/>
                  </a:lnTo>
                  <a:lnTo>
                    <a:pt x="19" y="2"/>
                  </a:lnTo>
                  <a:lnTo>
                    <a:pt x="10" y="9"/>
                  </a:lnTo>
                  <a:lnTo>
                    <a:pt x="3" y="18"/>
                  </a:lnTo>
                  <a:lnTo>
                    <a:pt x="0" y="29"/>
                  </a:lnTo>
                  <a:lnTo>
                    <a:pt x="2" y="35"/>
                  </a:lnTo>
                  <a:lnTo>
                    <a:pt x="3" y="41"/>
                  </a:lnTo>
                  <a:lnTo>
                    <a:pt x="6" y="46"/>
                  </a:lnTo>
                  <a:lnTo>
                    <a:pt x="10" y="50"/>
                  </a:lnTo>
                  <a:lnTo>
                    <a:pt x="14" y="54"/>
                  </a:lnTo>
                  <a:lnTo>
                    <a:pt x="19" y="57"/>
                  </a:lnTo>
                  <a:lnTo>
                    <a:pt x="25" y="58"/>
                  </a:lnTo>
                  <a:lnTo>
                    <a:pt x="30" y="59"/>
                  </a:lnTo>
                  <a:lnTo>
                    <a:pt x="36" y="58"/>
                  </a:lnTo>
                  <a:lnTo>
                    <a:pt x="42" y="57"/>
                  </a:lnTo>
                  <a:lnTo>
                    <a:pt x="47" y="54"/>
                  </a:lnTo>
                  <a:lnTo>
                    <a:pt x="51" y="50"/>
                  </a:lnTo>
                  <a:lnTo>
                    <a:pt x="55" y="46"/>
                  </a:lnTo>
                  <a:lnTo>
                    <a:pt x="58" y="41"/>
                  </a:lnTo>
                  <a:lnTo>
                    <a:pt x="59" y="35"/>
                  </a:lnTo>
                  <a:lnTo>
                    <a:pt x="60"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5" name="Freeform 230">
              <a:extLst>
                <a:ext uri="{FF2B5EF4-FFF2-40B4-BE49-F238E27FC236}">
                  <a16:creationId xmlns:a16="http://schemas.microsoft.com/office/drawing/2014/main" id="{C72EAAEE-AF6F-46C7-9BCF-7EC7EB361CB1}"/>
                </a:ext>
              </a:extLst>
            </p:cNvPr>
            <p:cNvSpPr>
              <a:spLocks/>
            </p:cNvSpPr>
            <p:nvPr/>
          </p:nvSpPr>
          <p:spPr bwMode="auto">
            <a:xfrm>
              <a:off x="2601" y="1702"/>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1" y="29"/>
                  </a:lnTo>
                  <a:lnTo>
                    <a:pt x="7" y="27"/>
                  </a:lnTo>
                  <a:lnTo>
                    <a:pt x="5" y="26"/>
                  </a:lnTo>
                  <a:lnTo>
                    <a:pt x="4" y="24"/>
                  </a:lnTo>
                  <a:lnTo>
                    <a:pt x="2" y="20"/>
                  </a:lnTo>
                  <a:lnTo>
                    <a:pt x="0" y="18"/>
                  </a:lnTo>
                  <a:lnTo>
                    <a:pt x="0" y="15"/>
                  </a:lnTo>
                  <a:lnTo>
                    <a:pt x="0" y="12"/>
                  </a:lnTo>
                  <a:lnTo>
                    <a:pt x="2" y="10"/>
                  </a:lnTo>
                  <a:lnTo>
                    <a:pt x="4" y="7"/>
                  </a:lnTo>
                  <a:lnTo>
                    <a:pt x="5" y="5"/>
                  </a:lnTo>
                  <a:lnTo>
                    <a:pt x="7" y="3"/>
                  </a:lnTo>
                  <a:lnTo>
                    <a:pt x="11" y="2"/>
                  </a:lnTo>
                  <a:lnTo>
                    <a:pt x="13" y="0"/>
                  </a:lnTo>
                  <a:lnTo>
                    <a:pt x="15" y="0"/>
                  </a:lnTo>
                  <a:lnTo>
                    <a:pt x="19" y="0"/>
                  </a:lnTo>
                  <a:lnTo>
                    <a:pt x="21" y="2"/>
                  </a:lnTo>
                  <a:lnTo>
                    <a:pt x="23" y="3"/>
                  </a:lnTo>
                  <a:lnTo>
                    <a:pt x="26" y="5"/>
                  </a:lnTo>
                  <a:lnTo>
                    <a:pt x="28" y="7"/>
                  </a:lnTo>
                  <a:lnTo>
                    <a:pt x="29" y="10"/>
                  </a:lnTo>
                  <a:lnTo>
                    <a:pt x="30" y="12"/>
                  </a:lnTo>
                  <a:lnTo>
                    <a:pt x="30" y="15"/>
                  </a:lnTo>
                  <a:lnTo>
                    <a:pt x="29" y="21"/>
                  </a:lnTo>
                  <a:lnTo>
                    <a:pt x="26"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6" name="Freeform 231">
              <a:extLst>
                <a:ext uri="{FF2B5EF4-FFF2-40B4-BE49-F238E27FC236}">
                  <a16:creationId xmlns:a16="http://schemas.microsoft.com/office/drawing/2014/main" id="{1212BF13-963F-4CC2-99FB-5FC7C24AEE89}"/>
                </a:ext>
              </a:extLst>
            </p:cNvPr>
            <p:cNvSpPr>
              <a:spLocks/>
            </p:cNvSpPr>
            <p:nvPr/>
          </p:nvSpPr>
          <p:spPr bwMode="auto">
            <a:xfrm>
              <a:off x="2352" y="1812"/>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0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5"/>
                  </a:lnTo>
                  <a:lnTo>
                    <a:pt x="57" y="19"/>
                  </a:lnTo>
                  <a:lnTo>
                    <a:pt x="54" y="14"/>
                  </a:lnTo>
                  <a:lnTo>
                    <a:pt x="51" y="10"/>
                  </a:lnTo>
                  <a:lnTo>
                    <a:pt x="46" y="6"/>
                  </a:lnTo>
                  <a:lnTo>
                    <a:pt x="41" y="3"/>
                  </a:lnTo>
                  <a:lnTo>
                    <a:pt x="36" y="1"/>
                  </a:lnTo>
                  <a:lnTo>
                    <a:pt x="30" y="0"/>
                  </a:lnTo>
                  <a:lnTo>
                    <a:pt x="18" y="3"/>
                  </a:lnTo>
                  <a:lnTo>
                    <a:pt x="8" y="10"/>
                  </a:lnTo>
                  <a:lnTo>
                    <a:pt x="2" y="19"/>
                  </a:lnTo>
                  <a:lnTo>
                    <a:pt x="0" y="30"/>
                  </a:lnTo>
                  <a:lnTo>
                    <a:pt x="0" y="36"/>
                  </a:lnTo>
                  <a:lnTo>
                    <a:pt x="2" y="42"/>
                  </a:lnTo>
                  <a:lnTo>
                    <a:pt x="4" y="46"/>
                  </a:lnTo>
                  <a:lnTo>
                    <a:pt x="8" y="51"/>
                  </a:lnTo>
                  <a:lnTo>
                    <a:pt x="13" y="54"/>
                  </a:lnTo>
                  <a:lnTo>
                    <a:pt x="18" y="58"/>
                  </a:lnTo>
                  <a:lnTo>
                    <a:pt x="24" y="59"/>
                  </a:lnTo>
                  <a:lnTo>
                    <a:pt x="30" y="60"/>
                  </a:lnTo>
                  <a:lnTo>
                    <a:pt x="36" y="59"/>
                  </a:lnTo>
                  <a:lnTo>
                    <a:pt x="41" y="58"/>
                  </a:lnTo>
                  <a:lnTo>
                    <a:pt x="46" y="54"/>
                  </a:lnTo>
                  <a:lnTo>
                    <a:pt x="51" y="51"/>
                  </a:lnTo>
                  <a:lnTo>
                    <a:pt x="54" y="46"/>
                  </a:lnTo>
                  <a:lnTo>
                    <a:pt x="57"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7" name="Freeform 232">
              <a:extLst>
                <a:ext uri="{FF2B5EF4-FFF2-40B4-BE49-F238E27FC236}">
                  <a16:creationId xmlns:a16="http://schemas.microsoft.com/office/drawing/2014/main" id="{6FA4B052-52EC-4BE8-AC81-10C7CDEB2772}"/>
                </a:ext>
              </a:extLst>
            </p:cNvPr>
            <p:cNvSpPr>
              <a:spLocks/>
            </p:cNvSpPr>
            <p:nvPr/>
          </p:nvSpPr>
          <p:spPr bwMode="auto">
            <a:xfrm>
              <a:off x="2359" y="1819"/>
              <a:ext cx="15" cy="15"/>
            </a:xfrm>
            <a:custGeom>
              <a:avLst/>
              <a:gdLst>
                <a:gd name="T0" fmla="*/ 1 w 29"/>
                <a:gd name="T1" fmla="*/ 1 h 30"/>
                <a:gd name="T2" fmla="*/ 1 w 29"/>
                <a:gd name="T3" fmla="*/ 1 h 30"/>
                <a:gd name="T4" fmla="*/ 1 w 29"/>
                <a:gd name="T5" fmla="*/ 1 h 30"/>
                <a:gd name="T6" fmla="*/ 1 w 29"/>
                <a:gd name="T7" fmla="*/ 1 h 30"/>
                <a:gd name="T8" fmla="*/ 1 w 29"/>
                <a:gd name="T9" fmla="*/ 1 h 30"/>
                <a:gd name="T10" fmla="*/ 1 w 29"/>
                <a:gd name="T11" fmla="*/ 1 h 30"/>
                <a:gd name="T12" fmla="*/ 1 w 29"/>
                <a:gd name="T13" fmla="*/ 1 h 30"/>
                <a:gd name="T14" fmla="*/ 0 w 29"/>
                <a:gd name="T15" fmla="*/ 1 h 30"/>
                <a:gd name="T16" fmla="*/ 0 w 29"/>
                <a:gd name="T17" fmla="*/ 1 h 30"/>
                <a:gd name="T18" fmla="*/ 0 w 29"/>
                <a:gd name="T19" fmla="*/ 1 h 30"/>
                <a:gd name="T20" fmla="*/ 1 w 29"/>
                <a:gd name="T21" fmla="*/ 1 h 30"/>
                <a:gd name="T22" fmla="*/ 1 w 29"/>
                <a:gd name="T23" fmla="*/ 1 h 30"/>
                <a:gd name="T24" fmla="*/ 1 w 29"/>
                <a:gd name="T25" fmla="*/ 1 h 30"/>
                <a:gd name="T26" fmla="*/ 1 w 29"/>
                <a:gd name="T27" fmla="*/ 1 h 30"/>
                <a:gd name="T28" fmla="*/ 1 w 29"/>
                <a:gd name="T29" fmla="*/ 1 h 30"/>
                <a:gd name="T30" fmla="*/ 1 w 29"/>
                <a:gd name="T31" fmla="*/ 0 h 30"/>
                <a:gd name="T32" fmla="*/ 1 w 29"/>
                <a:gd name="T33" fmla="*/ 0 h 30"/>
                <a:gd name="T34" fmla="*/ 1 w 29"/>
                <a:gd name="T35" fmla="*/ 0 h 30"/>
                <a:gd name="T36" fmla="*/ 1 w 29"/>
                <a:gd name="T37" fmla="*/ 1 h 30"/>
                <a:gd name="T38" fmla="*/ 1 w 29"/>
                <a:gd name="T39" fmla="*/ 1 h 30"/>
                <a:gd name="T40" fmla="*/ 1 w 29"/>
                <a:gd name="T41" fmla="*/ 1 h 30"/>
                <a:gd name="T42" fmla="*/ 1 w 29"/>
                <a:gd name="T43" fmla="*/ 1 h 30"/>
                <a:gd name="T44" fmla="*/ 1 w 29"/>
                <a:gd name="T45" fmla="*/ 1 h 30"/>
                <a:gd name="T46" fmla="*/ 1 w 29"/>
                <a:gd name="T47" fmla="*/ 1 h 30"/>
                <a:gd name="T48" fmla="*/ 1 w 29"/>
                <a:gd name="T49" fmla="*/ 1 h 30"/>
                <a:gd name="T50" fmla="*/ 1 w 29"/>
                <a:gd name="T51" fmla="*/ 1 h 30"/>
                <a:gd name="T52" fmla="*/ 1 w 29"/>
                <a:gd name="T53" fmla="*/ 1 h 30"/>
                <a:gd name="T54" fmla="*/ 1 w 29"/>
                <a:gd name="T55" fmla="*/ 1 h 30"/>
                <a:gd name="T56" fmla="*/ 1 w 29"/>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30"/>
                <a:gd name="T89" fmla="*/ 29 w 29"/>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30">
                  <a:moveTo>
                    <a:pt x="15" y="30"/>
                  </a:moveTo>
                  <a:lnTo>
                    <a:pt x="11" y="30"/>
                  </a:lnTo>
                  <a:lnTo>
                    <a:pt x="9" y="29"/>
                  </a:lnTo>
                  <a:lnTo>
                    <a:pt x="7" y="27"/>
                  </a:lnTo>
                  <a:lnTo>
                    <a:pt x="4" y="26"/>
                  </a:lnTo>
                  <a:lnTo>
                    <a:pt x="2" y="23"/>
                  </a:lnTo>
                  <a:lnTo>
                    <a:pt x="1" y="21"/>
                  </a:lnTo>
                  <a:lnTo>
                    <a:pt x="0" y="18"/>
                  </a:lnTo>
                  <a:lnTo>
                    <a:pt x="0" y="15"/>
                  </a:lnTo>
                  <a:lnTo>
                    <a:pt x="0" y="13"/>
                  </a:lnTo>
                  <a:lnTo>
                    <a:pt x="1" y="10"/>
                  </a:lnTo>
                  <a:lnTo>
                    <a:pt x="2" y="7"/>
                  </a:lnTo>
                  <a:lnTo>
                    <a:pt x="4" y="5"/>
                  </a:lnTo>
                  <a:lnTo>
                    <a:pt x="7" y="3"/>
                  </a:lnTo>
                  <a:lnTo>
                    <a:pt x="9" y="1"/>
                  </a:lnTo>
                  <a:lnTo>
                    <a:pt x="11" y="0"/>
                  </a:lnTo>
                  <a:lnTo>
                    <a:pt x="15" y="0"/>
                  </a:lnTo>
                  <a:lnTo>
                    <a:pt x="17" y="0"/>
                  </a:lnTo>
                  <a:lnTo>
                    <a:pt x="21" y="1"/>
                  </a:lnTo>
                  <a:lnTo>
                    <a:pt x="23" y="3"/>
                  </a:lnTo>
                  <a:lnTo>
                    <a:pt x="25" y="5"/>
                  </a:lnTo>
                  <a:lnTo>
                    <a:pt x="26" y="7"/>
                  </a:lnTo>
                  <a:lnTo>
                    <a:pt x="28" y="10"/>
                  </a:lnTo>
                  <a:lnTo>
                    <a:pt x="29" y="13"/>
                  </a:lnTo>
                  <a:lnTo>
                    <a:pt x="29" y="15"/>
                  </a:lnTo>
                  <a:lnTo>
                    <a:pt x="28"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8" name="Freeform 233">
              <a:extLst>
                <a:ext uri="{FF2B5EF4-FFF2-40B4-BE49-F238E27FC236}">
                  <a16:creationId xmlns:a16="http://schemas.microsoft.com/office/drawing/2014/main" id="{1E198BA8-963C-4629-A131-BEEE98127F0B}"/>
                </a:ext>
              </a:extLst>
            </p:cNvPr>
            <p:cNvSpPr>
              <a:spLocks/>
            </p:cNvSpPr>
            <p:nvPr/>
          </p:nvSpPr>
          <p:spPr bwMode="auto">
            <a:xfrm>
              <a:off x="2336" y="1607"/>
              <a:ext cx="30" cy="29"/>
            </a:xfrm>
            <a:custGeom>
              <a:avLst/>
              <a:gdLst>
                <a:gd name="T0" fmla="*/ 1 w 60"/>
                <a:gd name="T1" fmla="*/ 0 h 59"/>
                <a:gd name="T2" fmla="*/ 1 w 60"/>
                <a:gd name="T3" fmla="*/ 0 h 59"/>
                <a:gd name="T4" fmla="*/ 1 w 60"/>
                <a:gd name="T5" fmla="*/ 0 h 59"/>
                <a:gd name="T6" fmla="*/ 1 w 60"/>
                <a:gd name="T7" fmla="*/ 0 h 59"/>
                <a:gd name="T8" fmla="*/ 1 w 60"/>
                <a:gd name="T9" fmla="*/ 0 h 59"/>
                <a:gd name="T10" fmla="*/ 1 w 60"/>
                <a:gd name="T11" fmla="*/ 0 h 59"/>
                <a:gd name="T12" fmla="*/ 1 w 60"/>
                <a:gd name="T13" fmla="*/ 0 h 59"/>
                <a:gd name="T14" fmla="*/ 1 w 60"/>
                <a:gd name="T15" fmla="*/ 0 h 59"/>
                <a:gd name="T16" fmla="*/ 1 w 60"/>
                <a:gd name="T17" fmla="*/ 0 h 59"/>
                <a:gd name="T18" fmla="*/ 1 w 60"/>
                <a:gd name="T19" fmla="*/ 0 h 59"/>
                <a:gd name="T20" fmla="*/ 1 w 60"/>
                <a:gd name="T21" fmla="*/ 0 h 59"/>
                <a:gd name="T22" fmla="*/ 1 w 60"/>
                <a:gd name="T23" fmla="*/ 0 h 59"/>
                <a:gd name="T24" fmla="*/ 0 w 60"/>
                <a:gd name="T25" fmla="*/ 0 h 59"/>
                <a:gd name="T26" fmla="*/ 1 w 60"/>
                <a:gd name="T27" fmla="*/ 0 h 59"/>
                <a:gd name="T28" fmla="*/ 1 w 60"/>
                <a:gd name="T29" fmla="*/ 0 h 59"/>
                <a:gd name="T30" fmla="*/ 1 w 60"/>
                <a:gd name="T31" fmla="*/ 0 h 59"/>
                <a:gd name="T32" fmla="*/ 1 w 60"/>
                <a:gd name="T33" fmla="*/ 0 h 59"/>
                <a:gd name="T34" fmla="*/ 1 w 60"/>
                <a:gd name="T35" fmla="*/ 0 h 59"/>
                <a:gd name="T36" fmla="*/ 1 w 60"/>
                <a:gd name="T37" fmla="*/ 0 h 59"/>
                <a:gd name="T38" fmla="*/ 1 w 60"/>
                <a:gd name="T39" fmla="*/ 0 h 59"/>
                <a:gd name="T40" fmla="*/ 1 w 60"/>
                <a:gd name="T41" fmla="*/ 0 h 59"/>
                <a:gd name="T42" fmla="*/ 1 w 60"/>
                <a:gd name="T43" fmla="*/ 0 h 59"/>
                <a:gd name="T44" fmla="*/ 1 w 60"/>
                <a:gd name="T45" fmla="*/ 0 h 59"/>
                <a:gd name="T46" fmla="*/ 1 w 60"/>
                <a:gd name="T47" fmla="*/ 0 h 59"/>
                <a:gd name="T48" fmla="*/ 1 w 60"/>
                <a:gd name="T49" fmla="*/ 0 h 59"/>
                <a:gd name="T50" fmla="*/ 1 w 60"/>
                <a:gd name="T51" fmla="*/ 0 h 59"/>
                <a:gd name="T52" fmla="*/ 1 w 60"/>
                <a:gd name="T53" fmla="*/ 0 h 59"/>
                <a:gd name="T54" fmla="*/ 1 w 60"/>
                <a:gd name="T55" fmla="*/ 0 h 59"/>
                <a:gd name="T56" fmla="*/ 1 w 60"/>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8" y="24"/>
                  </a:lnTo>
                  <a:lnTo>
                    <a:pt x="57" y="19"/>
                  </a:lnTo>
                  <a:lnTo>
                    <a:pt x="54" y="13"/>
                  </a:lnTo>
                  <a:lnTo>
                    <a:pt x="50" y="8"/>
                  </a:lnTo>
                  <a:lnTo>
                    <a:pt x="46" y="5"/>
                  </a:lnTo>
                  <a:lnTo>
                    <a:pt x="41" y="3"/>
                  </a:lnTo>
                  <a:lnTo>
                    <a:pt x="35" y="0"/>
                  </a:lnTo>
                  <a:lnTo>
                    <a:pt x="30" y="0"/>
                  </a:lnTo>
                  <a:lnTo>
                    <a:pt x="18" y="3"/>
                  </a:lnTo>
                  <a:lnTo>
                    <a:pt x="9" y="8"/>
                  </a:lnTo>
                  <a:lnTo>
                    <a:pt x="2" y="19"/>
                  </a:lnTo>
                  <a:lnTo>
                    <a:pt x="0" y="30"/>
                  </a:lnTo>
                  <a:lnTo>
                    <a:pt x="1" y="36"/>
                  </a:lnTo>
                  <a:lnTo>
                    <a:pt x="2" y="41"/>
                  </a:lnTo>
                  <a:lnTo>
                    <a:pt x="5" y="46"/>
                  </a:lnTo>
                  <a:lnTo>
                    <a:pt x="9" y="51"/>
                  </a:lnTo>
                  <a:lnTo>
                    <a:pt x="13" y="54"/>
                  </a:lnTo>
                  <a:lnTo>
                    <a:pt x="18" y="57"/>
                  </a:lnTo>
                  <a:lnTo>
                    <a:pt x="24" y="59"/>
                  </a:lnTo>
                  <a:lnTo>
                    <a:pt x="30" y="59"/>
                  </a:lnTo>
                  <a:lnTo>
                    <a:pt x="35" y="59"/>
                  </a:lnTo>
                  <a:lnTo>
                    <a:pt x="41" y="57"/>
                  </a:lnTo>
                  <a:lnTo>
                    <a:pt x="46" y="54"/>
                  </a:lnTo>
                  <a:lnTo>
                    <a:pt x="50" y="51"/>
                  </a:lnTo>
                  <a:lnTo>
                    <a:pt x="54" y="46"/>
                  </a:lnTo>
                  <a:lnTo>
                    <a:pt x="57" y="41"/>
                  </a:lnTo>
                  <a:lnTo>
                    <a:pt x="58"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39" name="Freeform 234">
              <a:extLst>
                <a:ext uri="{FF2B5EF4-FFF2-40B4-BE49-F238E27FC236}">
                  <a16:creationId xmlns:a16="http://schemas.microsoft.com/office/drawing/2014/main" id="{1320C9B1-9BB5-45C6-AF0E-620A30ED5430}"/>
                </a:ext>
              </a:extLst>
            </p:cNvPr>
            <p:cNvSpPr>
              <a:spLocks/>
            </p:cNvSpPr>
            <p:nvPr/>
          </p:nvSpPr>
          <p:spPr bwMode="auto">
            <a:xfrm>
              <a:off x="2343" y="1614"/>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1" y="29"/>
                  </a:lnTo>
                  <a:lnTo>
                    <a:pt x="9" y="28"/>
                  </a:lnTo>
                  <a:lnTo>
                    <a:pt x="7" y="27"/>
                  </a:lnTo>
                  <a:lnTo>
                    <a:pt x="4" y="26"/>
                  </a:lnTo>
                  <a:lnTo>
                    <a:pt x="2" y="23"/>
                  </a:lnTo>
                  <a:lnTo>
                    <a:pt x="1" y="20"/>
                  </a:lnTo>
                  <a:lnTo>
                    <a:pt x="0" y="18"/>
                  </a:lnTo>
                  <a:lnTo>
                    <a:pt x="0" y="15"/>
                  </a:lnTo>
                  <a:lnTo>
                    <a:pt x="0" y="12"/>
                  </a:lnTo>
                  <a:lnTo>
                    <a:pt x="1" y="9"/>
                  </a:lnTo>
                  <a:lnTo>
                    <a:pt x="2" y="6"/>
                  </a:lnTo>
                  <a:lnTo>
                    <a:pt x="4" y="4"/>
                  </a:lnTo>
                  <a:lnTo>
                    <a:pt x="7" y="3"/>
                  </a:lnTo>
                  <a:lnTo>
                    <a:pt x="9" y="1"/>
                  </a:lnTo>
                  <a:lnTo>
                    <a:pt x="11" y="0"/>
                  </a:lnTo>
                  <a:lnTo>
                    <a:pt x="15" y="0"/>
                  </a:lnTo>
                  <a:lnTo>
                    <a:pt x="17" y="0"/>
                  </a:lnTo>
                  <a:lnTo>
                    <a:pt x="20" y="1"/>
                  </a:lnTo>
                  <a:lnTo>
                    <a:pt x="23" y="3"/>
                  </a:lnTo>
                  <a:lnTo>
                    <a:pt x="25" y="4"/>
                  </a:lnTo>
                  <a:lnTo>
                    <a:pt x="26" y="6"/>
                  </a:lnTo>
                  <a:lnTo>
                    <a:pt x="28" y="9"/>
                  </a:lnTo>
                  <a:lnTo>
                    <a:pt x="30" y="12"/>
                  </a:lnTo>
                  <a:lnTo>
                    <a:pt x="30" y="15"/>
                  </a:lnTo>
                  <a:lnTo>
                    <a:pt x="28" y="21"/>
                  </a:lnTo>
                  <a:lnTo>
                    <a:pt x="25" y="26"/>
                  </a:lnTo>
                  <a:lnTo>
                    <a:pt x="20"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0" name="Freeform 235">
              <a:extLst>
                <a:ext uri="{FF2B5EF4-FFF2-40B4-BE49-F238E27FC236}">
                  <a16:creationId xmlns:a16="http://schemas.microsoft.com/office/drawing/2014/main" id="{66F1D339-AAA1-4109-B828-B854DBD42228}"/>
                </a:ext>
              </a:extLst>
            </p:cNvPr>
            <p:cNvSpPr>
              <a:spLocks/>
            </p:cNvSpPr>
            <p:nvPr/>
          </p:nvSpPr>
          <p:spPr bwMode="auto">
            <a:xfrm>
              <a:off x="2456" y="1929"/>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0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9"/>
                  </a:lnTo>
                  <a:lnTo>
                    <a:pt x="55" y="13"/>
                  </a:lnTo>
                  <a:lnTo>
                    <a:pt x="52" y="8"/>
                  </a:lnTo>
                  <a:lnTo>
                    <a:pt x="47" y="5"/>
                  </a:lnTo>
                  <a:lnTo>
                    <a:pt x="42" y="3"/>
                  </a:lnTo>
                  <a:lnTo>
                    <a:pt x="36" y="0"/>
                  </a:lnTo>
                  <a:lnTo>
                    <a:pt x="30" y="0"/>
                  </a:lnTo>
                  <a:lnTo>
                    <a:pt x="19" y="3"/>
                  </a:lnTo>
                  <a:lnTo>
                    <a:pt x="9" y="8"/>
                  </a:lnTo>
                  <a:lnTo>
                    <a:pt x="2" y="19"/>
                  </a:lnTo>
                  <a:lnTo>
                    <a:pt x="0" y="30"/>
                  </a:lnTo>
                  <a:lnTo>
                    <a:pt x="1" y="36"/>
                  </a:lnTo>
                  <a:lnTo>
                    <a:pt x="2" y="42"/>
                  </a:lnTo>
                  <a:lnTo>
                    <a:pt x="6" y="46"/>
                  </a:lnTo>
                  <a:lnTo>
                    <a:pt x="9" y="51"/>
                  </a:lnTo>
                  <a:lnTo>
                    <a:pt x="14" y="54"/>
                  </a:lnTo>
                  <a:lnTo>
                    <a:pt x="19" y="58"/>
                  </a:lnTo>
                  <a:lnTo>
                    <a:pt x="24" y="59"/>
                  </a:lnTo>
                  <a:lnTo>
                    <a:pt x="30" y="60"/>
                  </a:lnTo>
                  <a:lnTo>
                    <a:pt x="36" y="59"/>
                  </a:lnTo>
                  <a:lnTo>
                    <a:pt x="42" y="58"/>
                  </a:lnTo>
                  <a:lnTo>
                    <a:pt x="47" y="54"/>
                  </a:lnTo>
                  <a:lnTo>
                    <a:pt x="52" y="51"/>
                  </a:lnTo>
                  <a:lnTo>
                    <a:pt x="55"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1" name="Freeform 236">
              <a:extLst>
                <a:ext uri="{FF2B5EF4-FFF2-40B4-BE49-F238E27FC236}">
                  <a16:creationId xmlns:a16="http://schemas.microsoft.com/office/drawing/2014/main" id="{D67F113B-7086-462B-9417-C4C3AC54789D}"/>
                </a:ext>
              </a:extLst>
            </p:cNvPr>
            <p:cNvSpPr>
              <a:spLocks/>
            </p:cNvSpPr>
            <p:nvPr/>
          </p:nvSpPr>
          <p:spPr bwMode="auto">
            <a:xfrm>
              <a:off x="2463" y="193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1" y="29"/>
                  </a:lnTo>
                  <a:lnTo>
                    <a:pt x="7" y="27"/>
                  </a:lnTo>
                  <a:lnTo>
                    <a:pt x="5" y="26"/>
                  </a:lnTo>
                  <a:lnTo>
                    <a:pt x="4" y="23"/>
                  </a:lnTo>
                  <a:lnTo>
                    <a:pt x="1" y="20"/>
                  </a:lnTo>
                  <a:lnTo>
                    <a:pt x="0" y="18"/>
                  </a:lnTo>
                  <a:lnTo>
                    <a:pt x="0" y="15"/>
                  </a:lnTo>
                  <a:lnTo>
                    <a:pt x="0" y="12"/>
                  </a:lnTo>
                  <a:lnTo>
                    <a:pt x="1" y="9"/>
                  </a:lnTo>
                  <a:lnTo>
                    <a:pt x="4" y="7"/>
                  </a:lnTo>
                  <a:lnTo>
                    <a:pt x="5" y="5"/>
                  </a:lnTo>
                  <a:lnTo>
                    <a:pt x="7" y="3"/>
                  </a:lnTo>
                  <a:lnTo>
                    <a:pt x="11" y="1"/>
                  </a:lnTo>
                  <a:lnTo>
                    <a:pt x="13" y="0"/>
                  </a:lnTo>
                  <a:lnTo>
                    <a:pt x="15" y="0"/>
                  </a:lnTo>
                  <a:lnTo>
                    <a:pt x="19" y="0"/>
                  </a:lnTo>
                  <a:lnTo>
                    <a:pt x="21" y="1"/>
                  </a:lnTo>
                  <a:lnTo>
                    <a:pt x="23" y="3"/>
                  </a:lnTo>
                  <a:lnTo>
                    <a:pt x="26" y="5"/>
                  </a:lnTo>
                  <a:lnTo>
                    <a:pt x="28" y="7"/>
                  </a:lnTo>
                  <a:lnTo>
                    <a:pt x="29" y="9"/>
                  </a:lnTo>
                  <a:lnTo>
                    <a:pt x="30" y="12"/>
                  </a:lnTo>
                  <a:lnTo>
                    <a:pt x="30" y="15"/>
                  </a:lnTo>
                  <a:lnTo>
                    <a:pt x="29" y="21"/>
                  </a:lnTo>
                  <a:lnTo>
                    <a:pt x="26"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2" name="Freeform 237">
              <a:extLst>
                <a:ext uri="{FF2B5EF4-FFF2-40B4-BE49-F238E27FC236}">
                  <a16:creationId xmlns:a16="http://schemas.microsoft.com/office/drawing/2014/main" id="{1626E42F-573E-44AE-A4FB-2CE2E26D3CDF}"/>
                </a:ext>
              </a:extLst>
            </p:cNvPr>
            <p:cNvSpPr>
              <a:spLocks/>
            </p:cNvSpPr>
            <p:nvPr/>
          </p:nvSpPr>
          <p:spPr bwMode="auto">
            <a:xfrm>
              <a:off x="2357" y="1988"/>
              <a:ext cx="30" cy="29"/>
            </a:xfrm>
            <a:custGeom>
              <a:avLst/>
              <a:gdLst>
                <a:gd name="T0" fmla="*/ 1 w 60"/>
                <a:gd name="T1" fmla="*/ 0 h 59"/>
                <a:gd name="T2" fmla="*/ 1 w 60"/>
                <a:gd name="T3" fmla="*/ 0 h 59"/>
                <a:gd name="T4" fmla="*/ 1 w 60"/>
                <a:gd name="T5" fmla="*/ 0 h 59"/>
                <a:gd name="T6" fmla="*/ 1 w 60"/>
                <a:gd name="T7" fmla="*/ 0 h 59"/>
                <a:gd name="T8" fmla="*/ 1 w 60"/>
                <a:gd name="T9" fmla="*/ 0 h 59"/>
                <a:gd name="T10" fmla="*/ 1 w 60"/>
                <a:gd name="T11" fmla="*/ 0 h 59"/>
                <a:gd name="T12" fmla="*/ 1 w 60"/>
                <a:gd name="T13" fmla="*/ 0 h 59"/>
                <a:gd name="T14" fmla="*/ 1 w 60"/>
                <a:gd name="T15" fmla="*/ 0 h 59"/>
                <a:gd name="T16" fmla="*/ 1 w 60"/>
                <a:gd name="T17" fmla="*/ 0 h 59"/>
                <a:gd name="T18" fmla="*/ 1 w 60"/>
                <a:gd name="T19" fmla="*/ 0 h 59"/>
                <a:gd name="T20" fmla="*/ 1 w 60"/>
                <a:gd name="T21" fmla="*/ 0 h 59"/>
                <a:gd name="T22" fmla="*/ 1 w 60"/>
                <a:gd name="T23" fmla="*/ 0 h 59"/>
                <a:gd name="T24" fmla="*/ 0 w 60"/>
                <a:gd name="T25" fmla="*/ 0 h 59"/>
                <a:gd name="T26" fmla="*/ 1 w 60"/>
                <a:gd name="T27" fmla="*/ 0 h 59"/>
                <a:gd name="T28" fmla="*/ 1 w 60"/>
                <a:gd name="T29" fmla="*/ 0 h 59"/>
                <a:gd name="T30" fmla="*/ 1 w 60"/>
                <a:gd name="T31" fmla="*/ 0 h 59"/>
                <a:gd name="T32" fmla="*/ 1 w 60"/>
                <a:gd name="T33" fmla="*/ 0 h 59"/>
                <a:gd name="T34" fmla="*/ 1 w 60"/>
                <a:gd name="T35" fmla="*/ 0 h 59"/>
                <a:gd name="T36" fmla="*/ 1 w 60"/>
                <a:gd name="T37" fmla="*/ 0 h 59"/>
                <a:gd name="T38" fmla="*/ 1 w 60"/>
                <a:gd name="T39" fmla="*/ 0 h 59"/>
                <a:gd name="T40" fmla="*/ 1 w 60"/>
                <a:gd name="T41" fmla="*/ 0 h 59"/>
                <a:gd name="T42" fmla="*/ 1 w 60"/>
                <a:gd name="T43" fmla="*/ 0 h 59"/>
                <a:gd name="T44" fmla="*/ 1 w 60"/>
                <a:gd name="T45" fmla="*/ 0 h 59"/>
                <a:gd name="T46" fmla="*/ 1 w 60"/>
                <a:gd name="T47" fmla="*/ 0 h 59"/>
                <a:gd name="T48" fmla="*/ 1 w 60"/>
                <a:gd name="T49" fmla="*/ 0 h 59"/>
                <a:gd name="T50" fmla="*/ 1 w 60"/>
                <a:gd name="T51" fmla="*/ 0 h 59"/>
                <a:gd name="T52" fmla="*/ 1 w 60"/>
                <a:gd name="T53" fmla="*/ 0 h 59"/>
                <a:gd name="T54" fmla="*/ 1 w 60"/>
                <a:gd name="T55" fmla="*/ 0 h 59"/>
                <a:gd name="T56" fmla="*/ 1 w 60"/>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9" y="24"/>
                  </a:lnTo>
                  <a:lnTo>
                    <a:pt x="58" y="18"/>
                  </a:lnTo>
                  <a:lnTo>
                    <a:pt x="54" y="12"/>
                  </a:lnTo>
                  <a:lnTo>
                    <a:pt x="51" y="8"/>
                  </a:lnTo>
                  <a:lnTo>
                    <a:pt x="46" y="4"/>
                  </a:lnTo>
                  <a:lnTo>
                    <a:pt x="42" y="2"/>
                  </a:lnTo>
                  <a:lnTo>
                    <a:pt x="36" y="0"/>
                  </a:lnTo>
                  <a:lnTo>
                    <a:pt x="30" y="0"/>
                  </a:lnTo>
                  <a:lnTo>
                    <a:pt x="19" y="2"/>
                  </a:lnTo>
                  <a:lnTo>
                    <a:pt x="9" y="8"/>
                  </a:lnTo>
                  <a:lnTo>
                    <a:pt x="3" y="18"/>
                  </a:lnTo>
                  <a:lnTo>
                    <a:pt x="0" y="30"/>
                  </a:lnTo>
                  <a:lnTo>
                    <a:pt x="1" y="35"/>
                  </a:lnTo>
                  <a:lnTo>
                    <a:pt x="3" y="40"/>
                  </a:lnTo>
                  <a:lnTo>
                    <a:pt x="6" y="46"/>
                  </a:lnTo>
                  <a:lnTo>
                    <a:pt x="9" y="50"/>
                  </a:lnTo>
                  <a:lnTo>
                    <a:pt x="14" y="54"/>
                  </a:lnTo>
                  <a:lnTo>
                    <a:pt x="19" y="56"/>
                  </a:lnTo>
                  <a:lnTo>
                    <a:pt x="24" y="59"/>
                  </a:lnTo>
                  <a:lnTo>
                    <a:pt x="30" y="59"/>
                  </a:lnTo>
                  <a:lnTo>
                    <a:pt x="36" y="59"/>
                  </a:lnTo>
                  <a:lnTo>
                    <a:pt x="42" y="56"/>
                  </a:lnTo>
                  <a:lnTo>
                    <a:pt x="46" y="54"/>
                  </a:lnTo>
                  <a:lnTo>
                    <a:pt x="51" y="50"/>
                  </a:lnTo>
                  <a:lnTo>
                    <a:pt x="54" y="46"/>
                  </a:lnTo>
                  <a:lnTo>
                    <a:pt x="58" y="40"/>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3" name="Freeform 238">
              <a:extLst>
                <a:ext uri="{FF2B5EF4-FFF2-40B4-BE49-F238E27FC236}">
                  <a16:creationId xmlns:a16="http://schemas.microsoft.com/office/drawing/2014/main" id="{869AA718-63F7-4F43-A401-FD27E4B75833}"/>
                </a:ext>
              </a:extLst>
            </p:cNvPr>
            <p:cNvSpPr>
              <a:spLocks/>
            </p:cNvSpPr>
            <p:nvPr/>
          </p:nvSpPr>
          <p:spPr bwMode="auto">
            <a:xfrm>
              <a:off x="2365" y="1995"/>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3" y="29"/>
                  </a:lnTo>
                  <a:lnTo>
                    <a:pt x="9" y="27"/>
                  </a:lnTo>
                  <a:lnTo>
                    <a:pt x="7" y="26"/>
                  </a:lnTo>
                  <a:lnTo>
                    <a:pt x="5" y="25"/>
                  </a:lnTo>
                  <a:lnTo>
                    <a:pt x="3" y="23"/>
                  </a:lnTo>
                  <a:lnTo>
                    <a:pt x="1" y="19"/>
                  </a:lnTo>
                  <a:lnTo>
                    <a:pt x="0" y="17"/>
                  </a:lnTo>
                  <a:lnTo>
                    <a:pt x="0" y="15"/>
                  </a:lnTo>
                  <a:lnTo>
                    <a:pt x="0" y="11"/>
                  </a:lnTo>
                  <a:lnTo>
                    <a:pt x="1" y="9"/>
                  </a:lnTo>
                  <a:lnTo>
                    <a:pt x="3" y="6"/>
                  </a:lnTo>
                  <a:lnTo>
                    <a:pt x="5" y="3"/>
                  </a:lnTo>
                  <a:lnTo>
                    <a:pt x="7" y="2"/>
                  </a:lnTo>
                  <a:lnTo>
                    <a:pt x="9" y="1"/>
                  </a:lnTo>
                  <a:lnTo>
                    <a:pt x="13" y="0"/>
                  </a:lnTo>
                  <a:lnTo>
                    <a:pt x="15" y="0"/>
                  </a:lnTo>
                  <a:lnTo>
                    <a:pt x="18" y="0"/>
                  </a:lnTo>
                  <a:lnTo>
                    <a:pt x="21" y="1"/>
                  </a:lnTo>
                  <a:lnTo>
                    <a:pt x="23" y="2"/>
                  </a:lnTo>
                  <a:lnTo>
                    <a:pt x="26" y="3"/>
                  </a:lnTo>
                  <a:lnTo>
                    <a:pt x="27" y="6"/>
                  </a:lnTo>
                  <a:lnTo>
                    <a:pt x="29" y="9"/>
                  </a:lnTo>
                  <a:lnTo>
                    <a:pt x="30" y="11"/>
                  </a:lnTo>
                  <a:lnTo>
                    <a:pt x="30" y="15"/>
                  </a:lnTo>
                  <a:lnTo>
                    <a:pt x="29" y="20"/>
                  </a:lnTo>
                  <a:lnTo>
                    <a:pt x="26" y="25"/>
                  </a:lnTo>
                  <a:lnTo>
                    <a:pt x="21" y="27"/>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4" name="Freeform 239">
              <a:extLst>
                <a:ext uri="{FF2B5EF4-FFF2-40B4-BE49-F238E27FC236}">
                  <a16:creationId xmlns:a16="http://schemas.microsoft.com/office/drawing/2014/main" id="{E1C7A55A-6F3E-4178-9499-1E72733E2CCF}"/>
                </a:ext>
              </a:extLst>
            </p:cNvPr>
            <p:cNvSpPr>
              <a:spLocks/>
            </p:cNvSpPr>
            <p:nvPr/>
          </p:nvSpPr>
          <p:spPr bwMode="auto">
            <a:xfrm>
              <a:off x="2658" y="2044"/>
              <a:ext cx="30" cy="30"/>
            </a:xfrm>
            <a:custGeom>
              <a:avLst/>
              <a:gdLst>
                <a:gd name="T0" fmla="*/ 1 w 59"/>
                <a:gd name="T1" fmla="*/ 1 h 60"/>
                <a:gd name="T2" fmla="*/ 1 w 59"/>
                <a:gd name="T3" fmla="*/ 1 h 60"/>
                <a:gd name="T4" fmla="*/ 1 w 59"/>
                <a:gd name="T5" fmla="*/ 1 h 60"/>
                <a:gd name="T6" fmla="*/ 1 w 59"/>
                <a:gd name="T7" fmla="*/ 1 h 60"/>
                <a:gd name="T8" fmla="*/ 1 w 59"/>
                <a:gd name="T9" fmla="*/ 1 h 60"/>
                <a:gd name="T10" fmla="*/ 1 w 59"/>
                <a:gd name="T11" fmla="*/ 1 h 60"/>
                <a:gd name="T12" fmla="*/ 1 w 59"/>
                <a:gd name="T13" fmla="*/ 1 h 60"/>
                <a:gd name="T14" fmla="*/ 1 w 59"/>
                <a:gd name="T15" fmla="*/ 1 h 60"/>
                <a:gd name="T16" fmla="*/ 1 w 59"/>
                <a:gd name="T17" fmla="*/ 0 h 60"/>
                <a:gd name="T18" fmla="*/ 1 w 59"/>
                <a:gd name="T19" fmla="*/ 1 h 60"/>
                <a:gd name="T20" fmla="*/ 1 w 59"/>
                <a:gd name="T21" fmla="*/ 1 h 60"/>
                <a:gd name="T22" fmla="*/ 1 w 59"/>
                <a:gd name="T23" fmla="*/ 1 h 60"/>
                <a:gd name="T24" fmla="*/ 0 w 59"/>
                <a:gd name="T25" fmla="*/ 1 h 60"/>
                <a:gd name="T26" fmla="*/ 1 w 59"/>
                <a:gd name="T27" fmla="*/ 1 h 60"/>
                <a:gd name="T28" fmla="*/ 1 w 59"/>
                <a:gd name="T29" fmla="*/ 1 h 60"/>
                <a:gd name="T30" fmla="*/ 1 w 59"/>
                <a:gd name="T31" fmla="*/ 1 h 60"/>
                <a:gd name="T32" fmla="*/ 1 w 59"/>
                <a:gd name="T33" fmla="*/ 1 h 60"/>
                <a:gd name="T34" fmla="*/ 1 w 59"/>
                <a:gd name="T35" fmla="*/ 1 h 60"/>
                <a:gd name="T36" fmla="*/ 1 w 59"/>
                <a:gd name="T37" fmla="*/ 1 h 60"/>
                <a:gd name="T38" fmla="*/ 1 w 59"/>
                <a:gd name="T39" fmla="*/ 1 h 60"/>
                <a:gd name="T40" fmla="*/ 1 w 59"/>
                <a:gd name="T41" fmla="*/ 1 h 60"/>
                <a:gd name="T42" fmla="*/ 1 w 59"/>
                <a:gd name="T43" fmla="*/ 1 h 60"/>
                <a:gd name="T44" fmla="*/ 1 w 59"/>
                <a:gd name="T45" fmla="*/ 1 h 60"/>
                <a:gd name="T46" fmla="*/ 1 w 59"/>
                <a:gd name="T47" fmla="*/ 1 h 60"/>
                <a:gd name="T48" fmla="*/ 1 w 59"/>
                <a:gd name="T49" fmla="*/ 1 h 60"/>
                <a:gd name="T50" fmla="*/ 1 w 59"/>
                <a:gd name="T51" fmla="*/ 1 h 60"/>
                <a:gd name="T52" fmla="*/ 1 w 59"/>
                <a:gd name="T53" fmla="*/ 1 h 60"/>
                <a:gd name="T54" fmla="*/ 1 w 59"/>
                <a:gd name="T55" fmla="*/ 1 h 60"/>
                <a:gd name="T56" fmla="*/ 1 w 59"/>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0"/>
                <a:gd name="T89" fmla="*/ 59 w 59"/>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0">
                  <a:moveTo>
                    <a:pt x="59" y="30"/>
                  </a:moveTo>
                  <a:lnTo>
                    <a:pt x="58" y="25"/>
                  </a:lnTo>
                  <a:lnTo>
                    <a:pt x="57" y="19"/>
                  </a:lnTo>
                  <a:lnTo>
                    <a:pt x="54" y="13"/>
                  </a:lnTo>
                  <a:lnTo>
                    <a:pt x="50" y="9"/>
                  </a:lnTo>
                  <a:lnTo>
                    <a:pt x="46" y="5"/>
                  </a:lnTo>
                  <a:lnTo>
                    <a:pt x="41" y="3"/>
                  </a:lnTo>
                  <a:lnTo>
                    <a:pt x="35" y="2"/>
                  </a:lnTo>
                  <a:lnTo>
                    <a:pt x="30" y="0"/>
                  </a:lnTo>
                  <a:lnTo>
                    <a:pt x="18" y="3"/>
                  </a:lnTo>
                  <a:lnTo>
                    <a:pt x="9" y="9"/>
                  </a:lnTo>
                  <a:lnTo>
                    <a:pt x="2" y="19"/>
                  </a:lnTo>
                  <a:lnTo>
                    <a:pt x="0" y="30"/>
                  </a:lnTo>
                  <a:lnTo>
                    <a:pt x="1" y="36"/>
                  </a:lnTo>
                  <a:lnTo>
                    <a:pt x="2" y="42"/>
                  </a:lnTo>
                  <a:lnTo>
                    <a:pt x="5" y="47"/>
                  </a:lnTo>
                  <a:lnTo>
                    <a:pt x="9" y="51"/>
                  </a:lnTo>
                  <a:lnTo>
                    <a:pt x="13" y="55"/>
                  </a:lnTo>
                  <a:lnTo>
                    <a:pt x="18" y="58"/>
                  </a:lnTo>
                  <a:lnTo>
                    <a:pt x="24" y="59"/>
                  </a:lnTo>
                  <a:lnTo>
                    <a:pt x="30" y="60"/>
                  </a:lnTo>
                  <a:lnTo>
                    <a:pt x="35" y="59"/>
                  </a:lnTo>
                  <a:lnTo>
                    <a:pt x="41" y="58"/>
                  </a:lnTo>
                  <a:lnTo>
                    <a:pt x="46" y="55"/>
                  </a:lnTo>
                  <a:lnTo>
                    <a:pt x="50" y="51"/>
                  </a:lnTo>
                  <a:lnTo>
                    <a:pt x="54" y="47"/>
                  </a:lnTo>
                  <a:lnTo>
                    <a:pt x="57" y="42"/>
                  </a:lnTo>
                  <a:lnTo>
                    <a:pt x="58" y="36"/>
                  </a:lnTo>
                  <a:lnTo>
                    <a:pt x="59" y="3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5" name="Freeform 240">
              <a:extLst>
                <a:ext uri="{FF2B5EF4-FFF2-40B4-BE49-F238E27FC236}">
                  <a16:creationId xmlns:a16="http://schemas.microsoft.com/office/drawing/2014/main" id="{B1DB77A7-2F6D-4958-B69E-61F572DAE5A4}"/>
                </a:ext>
              </a:extLst>
            </p:cNvPr>
            <p:cNvSpPr>
              <a:spLocks/>
            </p:cNvSpPr>
            <p:nvPr/>
          </p:nvSpPr>
          <p:spPr bwMode="auto">
            <a:xfrm>
              <a:off x="2666" y="2051"/>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9"/>
                  </a:lnTo>
                  <a:lnTo>
                    <a:pt x="6" y="27"/>
                  </a:lnTo>
                  <a:lnTo>
                    <a:pt x="4" y="26"/>
                  </a:lnTo>
                  <a:lnTo>
                    <a:pt x="3" y="24"/>
                  </a:lnTo>
                  <a:lnTo>
                    <a:pt x="1" y="20"/>
                  </a:lnTo>
                  <a:lnTo>
                    <a:pt x="0" y="18"/>
                  </a:lnTo>
                  <a:lnTo>
                    <a:pt x="0" y="15"/>
                  </a:lnTo>
                  <a:lnTo>
                    <a:pt x="0" y="12"/>
                  </a:lnTo>
                  <a:lnTo>
                    <a:pt x="1" y="10"/>
                  </a:lnTo>
                  <a:lnTo>
                    <a:pt x="3" y="7"/>
                  </a:lnTo>
                  <a:lnTo>
                    <a:pt x="4" y="5"/>
                  </a:lnTo>
                  <a:lnTo>
                    <a:pt x="6" y="3"/>
                  </a:lnTo>
                  <a:lnTo>
                    <a:pt x="9" y="2"/>
                  </a:lnTo>
                  <a:lnTo>
                    <a:pt x="12" y="0"/>
                  </a:lnTo>
                  <a:lnTo>
                    <a:pt x="15" y="0"/>
                  </a:lnTo>
                  <a:lnTo>
                    <a:pt x="18" y="0"/>
                  </a:lnTo>
                  <a:lnTo>
                    <a:pt x="20" y="2"/>
                  </a:lnTo>
                  <a:lnTo>
                    <a:pt x="23" y="3"/>
                  </a:lnTo>
                  <a:lnTo>
                    <a:pt x="25" y="5"/>
                  </a:lnTo>
                  <a:lnTo>
                    <a:pt x="27" y="7"/>
                  </a:lnTo>
                  <a:lnTo>
                    <a:pt x="28" y="10"/>
                  </a:lnTo>
                  <a:lnTo>
                    <a:pt x="30" y="12"/>
                  </a:lnTo>
                  <a:lnTo>
                    <a:pt x="30" y="15"/>
                  </a:lnTo>
                  <a:lnTo>
                    <a:pt x="28" y="21"/>
                  </a:lnTo>
                  <a:lnTo>
                    <a:pt x="25" y="26"/>
                  </a:lnTo>
                  <a:lnTo>
                    <a:pt x="20"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6" name="Freeform 241">
              <a:extLst>
                <a:ext uri="{FF2B5EF4-FFF2-40B4-BE49-F238E27FC236}">
                  <a16:creationId xmlns:a16="http://schemas.microsoft.com/office/drawing/2014/main" id="{0EABAA42-978A-47D7-82B9-7E69C82E7B44}"/>
                </a:ext>
              </a:extLst>
            </p:cNvPr>
            <p:cNvSpPr>
              <a:spLocks/>
            </p:cNvSpPr>
            <p:nvPr/>
          </p:nvSpPr>
          <p:spPr bwMode="auto">
            <a:xfrm>
              <a:off x="2674" y="1787"/>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7" y="18"/>
                  </a:lnTo>
                  <a:lnTo>
                    <a:pt x="54" y="14"/>
                  </a:lnTo>
                  <a:lnTo>
                    <a:pt x="51" y="9"/>
                  </a:lnTo>
                  <a:lnTo>
                    <a:pt x="46" y="6"/>
                  </a:lnTo>
                  <a:lnTo>
                    <a:pt x="41" y="2"/>
                  </a:lnTo>
                  <a:lnTo>
                    <a:pt x="36" y="1"/>
                  </a:lnTo>
                  <a:lnTo>
                    <a:pt x="30" y="0"/>
                  </a:lnTo>
                  <a:lnTo>
                    <a:pt x="18" y="2"/>
                  </a:lnTo>
                  <a:lnTo>
                    <a:pt x="9" y="9"/>
                  </a:lnTo>
                  <a:lnTo>
                    <a:pt x="2" y="18"/>
                  </a:lnTo>
                  <a:lnTo>
                    <a:pt x="0" y="30"/>
                  </a:lnTo>
                  <a:lnTo>
                    <a:pt x="1" y="36"/>
                  </a:lnTo>
                  <a:lnTo>
                    <a:pt x="2" y="41"/>
                  </a:lnTo>
                  <a:lnTo>
                    <a:pt x="6" y="47"/>
                  </a:lnTo>
                  <a:lnTo>
                    <a:pt x="9" y="52"/>
                  </a:lnTo>
                  <a:lnTo>
                    <a:pt x="14" y="55"/>
                  </a:lnTo>
                  <a:lnTo>
                    <a:pt x="18" y="58"/>
                  </a:lnTo>
                  <a:lnTo>
                    <a:pt x="24" y="60"/>
                  </a:lnTo>
                  <a:lnTo>
                    <a:pt x="30" y="60"/>
                  </a:lnTo>
                  <a:lnTo>
                    <a:pt x="36" y="60"/>
                  </a:lnTo>
                  <a:lnTo>
                    <a:pt x="41" y="58"/>
                  </a:lnTo>
                  <a:lnTo>
                    <a:pt x="46" y="55"/>
                  </a:lnTo>
                  <a:lnTo>
                    <a:pt x="51" y="52"/>
                  </a:lnTo>
                  <a:lnTo>
                    <a:pt x="54" y="47"/>
                  </a:lnTo>
                  <a:lnTo>
                    <a:pt x="57" y="41"/>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7" name="Freeform 242">
              <a:extLst>
                <a:ext uri="{FF2B5EF4-FFF2-40B4-BE49-F238E27FC236}">
                  <a16:creationId xmlns:a16="http://schemas.microsoft.com/office/drawing/2014/main" id="{391F0599-8B41-4C61-8720-3106FFFAC231}"/>
                </a:ext>
              </a:extLst>
            </p:cNvPr>
            <p:cNvSpPr>
              <a:spLocks/>
            </p:cNvSpPr>
            <p:nvPr/>
          </p:nvSpPr>
          <p:spPr bwMode="auto">
            <a:xfrm>
              <a:off x="2682" y="1795"/>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1" y="30"/>
                  </a:lnTo>
                  <a:lnTo>
                    <a:pt x="9" y="29"/>
                  </a:lnTo>
                  <a:lnTo>
                    <a:pt x="7" y="28"/>
                  </a:lnTo>
                  <a:lnTo>
                    <a:pt x="4" y="25"/>
                  </a:lnTo>
                  <a:lnTo>
                    <a:pt x="2" y="23"/>
                  </a:lnTo>
                  <a:lnTo>
                    <a:pt x="1" y="21"/>
                  </a:lnTo>
                  <a:lnTo>
                    <a:pt x="0" y="18"/>
                  </a:lnTo>
                  <a:lnTo>
                    <a:pt x="0" y="15"/>
                  </a:lnTo>
                  <a:lnTo>
                    <a:pt x="0" y="13"/>
                  </a:lnTo>
                  <a:lnTo>
                    <a:pt x="1" y="9"/>
                  </a:lnTo>
                  <a:lnTo>
                    <a:pt x="2" y="7"/>
                  </a:lnTo>
                  <a:lnTo>
                    <a:pt x="4" y="5"/>
                  </a:lnTo>
                  <a:lnTo>
                    <a:pt x="7" y="3"/>
                  </a:lnTo>
                  <a:lnTo>
                    <a:pt x="9" y="1"/>
                  </a:lnTo>
                  <a:lnTo>
                    <a:pt x="11" y="0"/>
                  </a:lnTo>
                  <a:lnTo>
                    <a:pt x="15" y="0"/>
                  </a:lnTo>
                  <a:lnTo>
                    <a:pt x="17" y="0"/>
                  </a:lnTo>
                  <a:lnTo>
                    <a:pt x="21" y="1"/>
                  </a:lnTo>
                  <a:lnTo>
                    <a:pt x="23" y="3"/>
                  </a:lnTo>
                  <a:lnTo>
                    <a:pt x="25" y="5"/>
                  </a:lnTo>
                  <a:lnTo>
                    <a:pt x="26" y="7"/>
                  </a:lnTo>
                  <a:lnTo>
                    <a:pt x="29" y="9"/>
                  </a:lnTo>
                  <a:lnTo>
                    <a:pt x="30" y="13"/>
                  </a:lnTo>
                  <a:lnTo>
                    <a:pt x="30" y="15"/>
                  </a:lnTo>
                  <a:lnTo>
                    <a:pt x="29" y="21"/>
                  </a:lnTo>
                  <a:lnTo>
                    <a:pt x="25" y="25"/>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8" name="Freeform 243">
              <a:extLst>
                <a:ext uri="{FF2B5EF4-FFF2-40B4-BE49-F238E27FC236}">
                  <a16:creationId xmlns:a16="http://schemas.microsoft.com/office/drawing/2014/main" id="{2FB532D9-9DDE-4CCC-8204-DF60D8CE7F94}"/>
                </a:ext>
              </a:extLst>
            </p:cNvPr>
            <p:cNvSpPr>
              <a:spLocks/>
            </p:cNvSpPr>
            <p:nvPr/>
          </p:nvSpPr>
          <p:spPr bwMode="auto">
            <a:xfrm>
              <a:off x="2677" y="2164"/>
              <a:ext cx="30" cy="29"/>
            </a:xfrm>
            <a:custGeom>
              <a:avLst/>
              <a:gdLst>
                <a:gd name="T0" fmla="*/ 1 w 58"/>
                <a:gd name="T1" fmla="*/ 0 h 60"/>
                <a:gd name="T2" fmla="*/ 1 w 58"/>
                <a:gd name="T3" fmla="*/ 0 h 60"/>
                <a:gd name="T4" fmla="*/ 1 w 58"/>
                <a:gd name="T5" fmla="*/ 0 h 60"/>
                <a:gd name="T6" fmla="*/ 1 w 58"/>
                <a:gd name="T7" fmla="*/ 0 h 60"/>
                <a:gd name="T8" fmla="*/ 1 w 58"/>
                <a:gd name="T9" fmla="*/ 0 h 60"/>
                <a:gd name="T10" fmla="*/ 1 w 58"/>
                <a:gd name="T11" fmla="*/ 0 h 60"/>
                <a:gd name="T12" fmla="*/ 1 w 58"/>
                <a:gd name="T13" fmla="*/ 0 h 60"/>
                <a:gd name="T14" fmla="*/ 1 w 58"/>
                <a:gd name="T15" fmla="*/ 0 h 60"/>
                <a:gd name="T16" fmla="*/ 1 w 58"/>
                <a:gd name="T17" fmla="*/ 0 h 60"/>
                <a:gd name="T18" fmla="*/ 1 w 58"/>
                <a:gd name="T19" fmla="*/ 0 h 60"/>
                <a:gd name="T20" fmla="*/ 1 w 58"/>
                <a:gd name="T21" fmla="*/ 0 h 60"/>
                <a:gd name="T22" fmla="*/ 1 w 58"/>
                <a:gd name="T23" fmla="*/ 0 h 60"/>
                <a:gd name="T24" fmla="*/ 0 w 58"/>
                <a:gd name="T25" fmla="*/ 0 h 60"/>
                <a:gd name="T26" fmla="*/ 0 w 58"/>
                <a:gd name="T27" fmla="*/ 0 h 60"/>
                <a:gd name="T28" fmla="*/ 1 w 58"/>
                <a:gd name="T29" fmla="*/ 0 h 60"/>
                <a:gd name="T30" fmla="*/ 1 w 58"/>
                <a:gd name="T31" fmla="*/ 0 h 60"/>
                <a:gd name="T32" fmla="*/ 1 w 58"/>
                <a:gd name="T33" fmla="*/ 0 h 60"/>
                <a:gd name="T34" fmla="*/ 1 w 58"/>
                <a:gd name="T35" fmla="*/ 0 h 60"/>
                <a:gd name="T36" fmla="*/ 1 w 58"/>
                <a:gd name="T37" fmla="*/ 0 h 60"/>
                <a:gd name="T38" fmla="*/ 1 w 58"/>
                <a:gd name="T39" fmla="*/ 0 h 60"/>
                <a:gd name="T40" fmla="*/ 1 w 58"/>
                <a:gd name="T41" fmla="*/ 0 h 60"/>
                <a:gd name="T42" fmla="*/ 1 w 58"/>
                <a:gd name="T43" fmla="*/ 0 h 60"/>
                <a:gd name="T44" fmla="*/ 1 w 58"/>
                <a:gd name="T45" fmla="*/ 0 h 60"/>
                <a:gd name="T46" fmla="*/ 1 w 58"/>
                <a:gd name="T47" fmla="*/ 0 h 60"/>
                <a:gd name="T48" fmla="*/ 1 w 58"/>
                <a:gd name="T49" fmla="*/ 0 h 60"/>
                <a:gd name="T50" fmla="*/ 1 w 58"/>
                <a:gd name="T51" fmla="*/ 0 h 60"/>
                <a:gd name="T52" fmla="*/ 1 w 58"/>
                <a:gd name="T53" fmla="*/ 0 h 60"/>
                <a:gd name="T54" fmla="*/ 1 w 58"/>
                <a:gd name="T55" fmla="*/ 0 h 60"/>
                <a:gd name="T56" fmla="*/ 1 w 58"/>
                <a:gd name="T57" fmla="*/ 0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60"/>
                <a:gd name="T89" fmla="*/ 58 w 58"/>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60">
                  <a:moveTo>
                    <a:pt x="58" y="30"/>
                  </a:moveTo>
                  <a:lnTo>
                    <a:pt x="58" y="24"/>
                  </a:lnTo>
                  <a:lnTo>
                    <a:pt x="56" y="18"/>
                  </a:lnTo>
                  <a:lnTo>
                    <a:pt x="54" y="14"/>
                  </a:lnTo>
                  <a:lnTo>
                    <a:pt x="50" y="9"/>
                  </a:lnTo>
                  <a:lnTo>
                    <a:pt x="46" y="6"/>
                  </a:lnTo>
                  <a:lnTo>
                    <a:pt x="40" y="2"/>
                  </a:lnTo>
                  <a:lnTo>
                    <a:pt x="34" y="1"/>
                  </a:lnTo>
                  <a:lnTo>
                    <a:pt x="28" y="0"/>
                  </a:lnTo>
                  <a:lnTo>
                    <a:pt x="17" y="2"/>
                  </a:lnTo>
                  <a:lnTo>
                    <a:pt x="8" y="9"/>
                  </a:lnTo>
                  <a:lnTo>
                    <a:pt x="2" y="18"/>
                  </a:lnTo>
                  <a:lnTo>
                    <a:pt x="0" y="30"/>
                  </a:lnTo>
                  <a:lnTo>
                    <a:pt x="0" y="36"/>
                  </a:lnTo>
                  <a:lnTo>
                    <a:pt x="2" y="42"/>
                  </a:lnTo>
                  <a:lnTo>
                    <a:pt x="4" y="46"/>
                  </a:lnTo>
                  <a:lnTo>
                    <a:pt x="8" y="51"/>
                  </a:lnTo>
                  <a:lnTo>
                    <a:pt x="12" y="54"/>
                  </a:lnTo>
                  <a:lnTo>
                    <a:pt x="18" y="58"/>
                  </a:lnTo>
                  <a:lnTo>
                    <a:pt x="23" y="59"/>
                  </a:lnTo>
                  <a:lnTo>
                    <a:pt x="28" y="60"/>
                  </a:lnTo>
                  <a:lnTo>
                    <a:pt x="34" y="59"/>
                  </a:lnTo>
                  <a:lnTo>
                    <a:pt x="40" y="58"/>
                  </a:lnTo>
                  <a:lnTo>
                    <a:pt x="46" y="54"/>
                  </a:lnTo>
                  <a:lnTo>
                    <a:pt x="50" y="51"/>
                  </a:lnTo>
                  <a:lnTo>
                    <a:pt x="54" y="46"/>
                  </a:lnTo>
                  <a:lnTo>
                    <a:pt x="56" y="42"/>
                  </a:lnTo>
                  <a:lnTo>
                    <a:pt x="58" y="36"/>
                  </a:lnTo>
                  <a:lnTo>
                    <a:pt x="58"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49" name="Freeform 244">
              <a:extLst>
                <a:ext uri="{FF2B5EF4-FFF2-40B4-BE49-F238E27FC236}">
                  <a16:creationId xmlns:a16="http://schemas.microsoft.com/office/drawing/2014/main" id="{12206AB8-F6A1-4882-9722-A61076670AEE}"/>
                </a:ext>
              </a:extLst>
            </p:cNvPr>
            <p:cNvSpPr>
              <a:spLocks/>
            </p:cNvSpPr>
            <p:nvPr/>
          </p:nvSpPr>
          <p:spPr bwMode="auto">
            <a:xfrm>
              <a:off x="2685" y="2171"/>
              <a:ext cx="14" cy="15"/>
            </a:xfrm>
            <a:custGeom>
              <a:avLst/>
              <a:gdLst>
                <a:gd name="T0" fmla="*/ 1 w 28"/>
                <a:gd name="T1" fmla="*/ 1 h 30"/>
                <a:gd name="T2" fmla="*/ 1 w 28"/>
                <a:gd name="T3" fmla="*/ 1 h 30"/>
                <a:gd name="T4" fmla="*/ 1 w 28"/>
                <a:gd name="T5" fmla="*/ 1 h 30"/>
                <a:gd name="T6" fmla="*/ 1 w 28"/>
                <a:gd name="T7" fmla="*/ 1 h 30"/>
                <a:gd name="T8" fmla="*/ 1 w 28"/>
                <a:gd name="T9" fmla="*/ 1 h 30"/>
                <a:gd name="T10" fmla="*/ 1 w 28"/>
                <a:gd name="T11" fmla="*/ 1 h 30"/>
                <a:gd name="T12" fmla="*/ 1 w 28"/>
                <a:gd name="T13" fmla="*/ 1 h 30"/>
                <a:gd name="T14" fmla="*/ 0 w 28"/>
                <a:gd name="T15" fmla="*/ 1 h 30"/>
                <a:gd name="T16" fmla="*/ 0 w 28"/>
                <a:gd name="T17" fmla="*/ 1 h 30"/>
                <a:gd name="T18" fmla="*/ 0 w 28"/>
                <a:gd name="T19" fmla="*/ 1 h 30"/>
                <a:gd name="T20" fmla="*/ 1 w 28"/>
                <a:gd name="T21" fmla="*/ 1 h 30"/>
                <a:gd name="T22" fmla="*/ 1 w 28"/>
                <a:gd name="T23" fmla="*/ 1 h 30"/>
                <a:gd name="T24" fmla="*/ 1 w 28"/>
                <a:gd name="T25" fmla="*/ 1 h 30"/>
                <a:gd name="T26" fmla="*/ 1 w 28"/>
                <a:gd name="T27" fmla="*/ 1 h 30"/>
                <a:gd name="T28" fmla="*/ 1 w 28"/>
                <a:gd name="T29" fmla="*/ 1 h 30"/>
                <a:gd name="T30" fmla="*/ 1 w 28"/>
                <a:gd name="T31" fmla="*/ 0 h 30"/>
                <a:gd name="T32" fmla="*/ 1 w 28"/>
                <a:gd name="T33" fmla="*/ 0 h 30"/>
                <a:gd name="T34" fmla="*/ 1 w 28"/>
                <a:gd name="T35" fmla="*/ 0 h 30"/>
                <a:gd name="T36" fmla="*/ 1 w 28"/>
                <a:gd name="T37" fmla="*/ 1 h 30"/>
                <a:gd name="T38" fmla="*/ 1 w 28"/>
                <a:gd name="T39" fmla="*/ 1 h 30"/>
                <a:gd name="T40" fmla="*/ 1 w 28"/>
                <a:gd name="T41" fmla="*/ 1 h 30"/>
                <a:gd name="T42" fmla="*/ 1 w 28"/>
                <a:gd name="T43" fmla="*/ 1 h 30"/>
                <a:gd name="T44" fmla="*/ 1 w 28"/>
                <a:gd name="T45" fmla="*/ 1 h 30"/>
                <a:gd name="T46" fmla="*/ 1 w 28"/>
                <a:gd name="T47" fmla="*/ 1 h 30"/>
                <a:gd name="T48" fmla="*/ 1 w 28"/>
                <a:gd name="T49" fmla="*/ 1 h 30"/>
                <a:gd name="T50" fmla="*/ 1 w 28"/>
                <a:gd name="T51" fmla="*/ 1 h 30"/>
                <a:gd name="T52" fmla="*/ 1 w 28"/>
                <a:gd name="T53" fmla="*/ 1 h 30"/>
                <a:gd name="T54" fmla="*/ 1 w 28"/>
                <a:gd name="T55" fmla="*/ 1 h 30"/>
                <a:gd name="T56" fmla="*/ 1 w 28"/>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30"/>
                <a:gd name="T89" fmla="*/ 28 w 28"/>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30">
                  <a:moveTo>
                    <a:pt x="13" y="30"/>
                  </a:moveTo>
                  <a:lnTo>
                    <a:pt x="11" y="30"/>
                  </a:lnTo>
                  <a:lnTo>
                    <a:pt x="9" y="29"/>
                  </a:lnTo>
                  <a:lnTo>
                    <a:pt x="5" y="28"/>
                  </a:lnTo>
                  <a:lnTo>
                    <a:pt x="3" y="25"/>
                  </a:lnTo>
                  <a:lnTo>
                    <a:pt x="2" y="23"/>
                  </a:lnTo>
                  <a:lnTo>
                    <a:pt x="1" y="21"/>
                  </a:lnTo>
                  <a:lnTo>
                    <a:pt x="0" y="18"/>
                  </a:lnTo>
                  <a:lnTo>
                    <a:pt x="0" y="15"/>
                  </a:lnTo>
                  <a:lnTo>
                    <a:pt x="0" y="13"/>
                  </a:lnTo>
                  <a:lnTo>
                    <a:pt x="1" y="9"/>
                  </a:lnTo>
                  <a:lnTo>
                    <a:pt x="2" y="7"/>
                  </a:lnTo>
                  <a:lnTo>
                    <a:pt x="3" y="5"/>
                  </a:lnTo>
                  <a:lnTo>
                    <a:pt x="5" y="3"/>
                  </a:lnTo>
                  <a:lnTo>
                    <a:pt x="9" y="1"/>
                  </a:lnTo>
                  <a:lnTo>
                    <a:pt x="11" y="0"/>
                  </a:lnTo>
                  <a:lnTo>
                    <a:pt x="13" y="0"/>
                  </a:lnTo>
                  <a:lnTo>
                    <a:pt x="17" y="0"/>
                  </a:lnTo>
                  <a:lnTo>
                    <a:pt x="19" y="1"/>
                  </a:lnTo>
                  <a:lnTo>
                    <a:pt x="23" y="3"/>
                  </a:lnTo>
                  <a:lnTo>
                    <a:pt x="25" y="5"/>
                  </a:lnTo>
                  <a:lnTo>
                    <a:pt x="26" y="7"/>
                  </a:lnTo>
                  <a:lnTo>
                    <a:pt x="27" y="9"/>
                  </a:lnTo>
                  <a:lnTo>
                    <a:pt x="28" y="13"/>
                  </a:lnTo>
                  <a:lnTo>
                    <a:pt x="28" y="15"/>
                  </a:lnTo>
                  <a:lnTo>
                    <a:pt x="27" y="21"/>
                  </a:lnTo>
                  <a:lnTo>
                    <a:pt x="25" y="25"/>
                  </a:lnTo>
                  <a:lnTo>
                    <a:pt x="19" y="29"/>
                  </a:lnTo>
                  <a:lnTo>
                    <a:pt x="13"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0" name="Freeform 245">
              <a:extLst>
                <a:ext uri="{FF2B5EF4-FFF2-40B4-BE49-F238E27FC236}">
                  <a16:creationId xmlns:a16="http://schemas.microsoft.com/office/drawing/2014/main" id="{49466DCE-ECDF-47F7-98B2-B2C2D9AE5C4E}"/>
                </a:ext>
              </a:extLst>
            </p:cNvPr>
            <p:cNvSpPr>
              <a:spLocks/>
            </p:cNvSpPr>
            <p:nvPr/>
          </p:nvSpPr>
          <p:spPr bwMode="auto">
            <a:xfrm>
              <a:off x="2539" y="2259"/>
              <a:ext cx="29" cy="30"/>
            </a:xfrm>
            <a:custGeom>
              <a:avLst/>
              <a:gdLst>
                <a:gd name="T0" fmla="*/ 0 w 60"/>
                <a:gd name="T1" fmla="*/ 1 h 60"/>
                <a:gd name="T2" fmla="*/ 0 w 60"/>
                <a:gd name="T3" fmla="*/ 1 h 60"/>
                <a:gd name="T4" fmla="*/ 0 w 60"/>
                <a:gd name="T5" fmla="*/ 1 h 60"/>
                <a:gd name="T6" fmla="*/ 0 w 60"/>
                <a:gd name="T7" fmla="*/ 1 h 60"/>
                <a:gd name="T8" fmla="*/ 0 w 60"/>
                <a:gd name="T9" fmla="*/ 1 h 60"/>
                <a:gd name="T10" fmla="*/ 0 w 60"/>
                <a:gd name="T11" fmla="*/ 1 h 60"/>
                <a:gd name="T12" fmla="*/ 0 w 60"/>
                <a:gd name="T13" fmla="*/ 1 h 60"/>
                <a:gd name="T14" fmla="*/ 0 w 60"/>
                <a:gd name="T15" fmla="*/ 1 h 60"/>
                <a:gd name="T16" fmla="*/ 0 w 60"/>
                <a:gd name="T17" fmla="*/ 0 h 60"/>
                <a:gd name="T18" fmla="*/ 0 w 60"/>
                <a:gd name="T19" fmla="*/ 1 h 60"/>
                <a:gd name="T20" fmla="*/ 0 w 60"/>
                <a:gd name="T21" fmla="*/ 1 h 60"/>
                <a:gd name="T22" fmla="*/ 0 w 60"/>
                <a:gd name="T23" fmla="*/ 1 h 60"/>
                <a:gd name="T24" fmla="*/ 0 w 60"/>
                <a:gd name="T25" fmla="*/ 1 h 60"/>
                <a:gd name="T26" fmla="*/ 0 w 60"/>
                <a:gd name="T27" fmla="*/ 1 h 60"/>
                <a:gd name="T28" fmla="*/ 0 w 60"/>
                <a:gd name="T29" fmla="*/ 1 h 60"/>
                <a:gd name="T30" fmla="*/ 0 w 60"/>
                <a:gd name="T31" fmla="*/ 1 h 60"/>
                <a:gd name="T32" fmla="*/ 0 w 60"/>
                <a:gd name="T33" fmla="*/ 1 h 60"/>
                <a:gd name="T34" fmla="*/ 0 w 60"/>
                <a:gd name="T35" fmla="*/ 1 h 60"/>
                <a:gd name="T36" fmla="*/ 0 w 60"/>
                <a:gd name="T37" fmla="*/ 1 h 60"/>
                <a:gd name="T38" fmla="*/ 0 w 60"/>
                <a:gd name="T39" fmla="*/ 1 h 60"/>
                <a:gd name="T40" fmla="*/ 0 w 60"/>
                <a:gd name="T41" fmla="*/ 1 h 60"/>
                <a:gd name="T42" fmla="*/ 0 w 60"/>
                <a:gd name="T43" fmla="*/ 1 h 60"/>
                <a:gd name="T44" fmla="*/ 0 w 60"/>
                <a:gd name="T45" fmla="*/ 1 h 60"/>
                <a:gd name="T46" fmla="*/ 0 w 60"/>
                <a:gd name="T47" fmla="*/ 1 h 60"/>
                <a:gd name="T48" fmla="*/ 0 w 60"/>
                <a:gd name="T49" fmla="*/ 1 h 60"/>
                <a:gd name="T50" fmla="*/ 0 w 60"/>
                <a:gd name="T51" fmla="*/ 1 h 60"/>
                <a:gd name="T52" fmla="*/ 0 w 60"/>
                <a:gd name="T53" fmla="*/ 1 h 60"/>
                <a:gd name="T54" fmla="*/ 0 w 60"/>
                <a:gd name="T55" fmla="*/ 1 h 60"/>
                <a:gd name="T56" fmla="*/ 0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9"/>
                  </a:lnTo>
                  <a:lnTo>
                    <a:pt x="54" y="13"/>
                  </a:lnTo>
                  <a:lnTo>
                    <a:pt x="51" y="8"/>
                  </a:lnTo>
                  <a:lnTo>
                    <a:pt x="46" y="5"/>
                  </a:lnTo>
                  <a:lnTo>
                    <a:pt x="42" y="3"/>
                  </a:lnTo>
                  <a:lnTo>
                    <a:pt x="36" y="1"/>
                  </a:lnTo>
                  <a:lnTo>
                    <a:pt x="30" y="0"/>
                  </a:lnTo>
                  <a:lnTo>
                    <a:pt x="18" y="3"/>
                  </a:lnTo>
                  <a:lnTo>
                    <a:pt x="8" y="8"/>
                  </a:lnTo>
                  <a:lnTo>
                    <a:pt x="2" y="19"/>
                  </a:lnTo>
                  <a:lnTo>
                    <a:pt x="0" y="30"/>
                  </a:lnTo>
                  <a:lnTo>
                    <a:pt x="1" y="36"/>
                  </a:lnTo>
                  <a:lnTo>
                    <a:pt x="2" y="42"/>
                  </a:lnTo>
                  <a:lnTo>
                    <a:pt x="5" y="46"/>
                  </a:lnTo>
                  <a:lnTo>
                    <a:pt x="8" y="51"/>
                  </a:lnTo>
                  <a:lnTo>
                    <a:pt x="13" y="54"/>
                  </a:lnTo>
                  <a:lnTo>
                    <a:pt x="18" y="58"/>
                  </a:lnTo>
                  <a:lnTo>
                    <a:pt x="24" y="59"/>
                  </a:lnTo>
                  <a:lnTo>
                    <a:pt x="30" y="60"/>
                  </a:lnTo>
                  <a:lnTo>
                    <a:pt x="36" y="59"/>
                  </a:lnTo>
                  <a:lnTo>
                    <a:pt x="42" y="58"/>
                  </a:lnTo>
                  <a:lnTo>
                    <a:pt x="46" y="54"/>
                  </a:lnTo>
                  <a:lnTo>
                    <a:pt x="51" y="51"/>
                  </a:lnTo>
                  <a:lnTo>
                    <a:pt x="54"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1" name="Freeform 246">
              <a:extLst>
                <a:ext uri="{FF2B5EF4-FFF2-40B4-BE49-F238E27FC236}">
                  <a16:creationId xmlns:a16="http://schemas.microsoft.com/office/drawing/2014/main" id="{D288E3C3-6335-4484-8D0C-B81CD6FBF877}"/>
                </a:ext>
              </a:extLst>
            </p:cNvPr>
            <p:cNvSpPr>
              <a:spLocks/>
            </p:cNvSpPr>
            <p:nvPr/>
          </p:nvSpPr>
          <p:spPr bwMode="auto">
            <a:xfrm>
              <a:off x="2546" y="226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9"/>
                  </a:lnTo>
                  <a:lnTo>
                    <a:pt x="7" y="27"/>
                  </a:lnTo>
                  <a:lnTo>
                    <a:pt x="5" y="26"/>
                  </a:lnTo>
                  <a:lnTo>
                    <a:pt x="2" y="23"/>
                  </a:lnTo>
                  <a:lnTo>
                    <a:pt x="1" y="20"/>
                  </a:lnTo>
                  <a:lnTo>
                    <a:pt x="0" y="18"/>
                  </a:lnTo>
                  <a:lnTo>
                    <a:pt x="0" y="15"/>
                  </a:lnTo>
                  <a:lnTo>
                    <a:pt x="0" y="12"/>
                  </a:lnTo>
                  <a:lnTo>
                    <a:pt x="1" y="9"/>
                  </a:lnTo>
                  <a:lnTo>
                    <a:pt x="2" y="7"/>
                  </a:lnTo>
                  <a:lnTo>
                    <a:pt x="5" y="5"/>
                  </a:lnTo>
                  <a:lnTo>
                    <a:pt x="7" y="3"/>
                  </a:lnTo>
                  <a:lnTo>
                    <a:pt x="9" y="1"/>
                  </a:lnTo>
                  <a:lnTo>
                    <a:pt x="12" y="0"/>
                  </a:lnTo>
                  <a:lnTo>
                    <a:pt x="15" y="0"/>
                  </a:lnTo>
                  <a:lnTo>
                    <a:pt x="17" y="0"/>
                  </a:lnTo>
                  <a:lnTo>
                    <a:pt x="21" y="1"/>
                  </a:lnTo>
                  <a:lnTo>
                    <a:pt x="23" y="3"/>
                  </a:lnTo>
                  <a:lnTo>
                    <a:pt x="25" y="5"/>
                  </a:lnTo>
                  <a:lnTo>
                    <a:pt x="27" y="7"/>
                  </a:lnTo>
                  <a:lnTo>
                    <a:pt x="29" y="9"/>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2" name="Freeform 247">
              <a:extLst>
                <a:ext uri="{FF2B5EF4-FFF2-40B4-BE49-F238E27FC236}">
                  <a16:creationId xmlns:a16="http://schemas.microsoft.com/office/drawing/2014/main" id="{3AC45F92-7D80-4810-A164-B5AA6F337CE3}"/>
                </a:ext>
              </a:extLst>
            </p:cNvPr>
            <p:cNvSpPr>
              <a:spLocks/>
            </p:cNvSpPr>
            <p:nvPr/>
          </p:nvSpPr>
          <p:spPr bwMode="auto">
            <a:xfrm>
              <a:off x="2416" y="2291"/>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8" y="24"/>
                  </a:lnTo>
                  <a:lnTo>
                    <a:pt x="57" y="18"/>
                  </a:lnTo>
                  <a:lnTo>
                    <a:pt x="54" y="13"/>
                  </a:lnTo>
                  <a:lnTo>
                    <a:pt x="50" y="9"/>
                  </a:lnTo>
                  <a:lnTo>
                    <a:pt x="46" y="5"/>
                  </a:lnTo>
                  <a:lnTo>
                    <a:pt x="41" y="2"/>
                  </a:lnTo>
                  <a:lnTo>
                    <a:pt x="35" y="1"/>
                  </a:lnTo>
                  <a:lnTo>
                    <a:pt x="30" y="0"/>
                  </a:lnTo>
                  <a:lnTo>
                    <a:pt x="18" y="2"/>
                  </a:lnTo>
                  <a:lnTo>
                    <a:pt x="9" y="9"/>
                  </a:lnTo>
                  <a:lnTo>
                    <a:pt x="2" y="18"/>
                  </a:lnTo>
                  <a:lnTo>
                    <a:pt x="0" y="30"/>
                  </a:lnTo>
                  <a:lnTo>
                    <a:pt x="1" y="35"/>
                  </a:lnTo>
                  <a:lnTo>
                    <a:pt x="2" y="41"/>
                  </a:lnTo>
                  <a:lnTo>
                    <a:pt x="4" y="47"/>
                  </a:lnTo>
                  <a:lnTo>
                    <a:pt x="8" y="51"/>
                  </a:lnTo>
                  <a:lnTo>
                    <a:pt x="12" y="55"/>
                  </a:lnTo>
                  <a:lnTo>
                    <a:pt x="18" y="57"/>
                  </a:lnTo>
                  <a:lnTo>
                    <a:pt x="24" y="59"/>
                  </a:lnTo>
                  <a:lnTo>
                    <a:pt x="30" y="59"/>
                  </a:lnTo>
                  <a:lnTo>
                    <a:pt x="35" y="59"/>
                  </a:lnTo>
                  <a:lnTo>
                    <a:pt x="41" y="57"/>
                  </a:lnTo>
                  <a:lnTo>
                    <a:pt x="46" y="55"/>
                  </a:lnTo>
                  <a:lnTo>
                    <a:pt x="50" y="51"/>
                  </a:lnTo>
                  <a:lnTo>
                    <a:pt x="54" y="47"/>
                  </a:lnTo>
                  <a:lnTo>
                    <a:pt x="57" y="41"/>
                  </a:lnTo>
                  <a:lnTo>
                    <a:pt x="58"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3" name="Freeform 248">
              <a:extLst>
                <a:ext uri="{FF2B5EF4-FFF2-40B4-BE49-F238E27FC236}">
                  <a16:creationId xmlns:a16="http://schemas.microsoft.com/office/drawing/2014/main" id="{11683D23-178E-4DAA-A873-F9926DDCA2D9}"/>
                </a:ext>
              </a:extLst>
            </p:cNvPr>
            <p:cNvSpPr>
              <a:spLocks/>
            </p:cNvSpPr>
            <p:nvPr/>
          </p:nvSpPr>
          <p:spPr bwMode="auto">
            <a:xfrm>
              <a:off x="2423" y="2298"/>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1" y="30"/>
                  </a:lnTo>
                  <a:lnTo>
                    <a:pt x="9" y="28"/>
                  </a:lnTo>
                  <a:lnTo>
                    <a:pt x="7" y="27"/>
                  </a:lnTo>
                  <a:lnTo>
                    <a:pt x="4" y="25"/>
                  </a:lnTo>
                  <a:lnTo>
                    <a:pt x="2" y="23"/>
                  </a:lnTo>
                  <a:lnTo>
                    <a:pt x="1" y="20"/>
                  </a:lnTo>
                  <a:lnTo>
                    <a:pt x="0" y="18"/>
                  </a:lnTo>
                  <a:lnTo>
                    <a:pt x="0" y="15"/>
                  </a:lnTo>
                  <a:lnTo>
                    <a:pt x="0" y="12"/>
                  </a:lnTo>
                  <a:lnTo>
                    <a:pt x="1" y="9"/>
                  </a:lnTo>
                  <a:lnTo>
                    <a:pt x="2" y="6"/>
                  </a:lnTo>
                  <a:lnTo>
                    <a:pt x="4" y="4"/>
                  </a:lnTo>
                  <a:lnTo>
                    <a:pt x="7" y="3"/>
                  </a:lnTo>
                  <a:lnTo>
                    <a:pt x="9" y="1"/>
                  </a:lnTo>
                  <a:lnTo>
                    <a:pt x="11" y="0"/>
                  </a:lnTo>
                  <a:lnTo>
                    <a:pt x="15" y="0"/>
                  </a:lnTo>
                  <a:lnTo>
                    <a:pt x="17" y="0"/>
                  </a:lnTo>
                  <a:lnTo>
                    <a:pt x="20" y="1"/>
                  </a:lnTo>
                  <a:lnTo>
                    <a:pt x="23" y="3"/>
                  </a:lnTo>
                  <a:lnTo>
                    <a:pt x="25" y="4"/>
                  </a:lnTo>
                  <a:lnTo>
                    <a:pt x="26" y="6"/>
                  </a:lnTo>
                  <a:lnTo>
                    <a:pt x="28" y="9"/>
                  </a:lnTo>
                  <a:lnTo>
                    <a:pt x="30" y="12"/>
                  </a:lnTo>
                  <a:lnTo>
                    <a:pt x="30" y="15"/>
                  </a:lnTo>
                  <a:lnTo>
                    <a:pt x="28" y="20"/>
                  </a:lnTo>
                  <a:lnTo>
                    <a:pt x="25" y="25"/>
                  </a:lnTo>
                  <a:lnTo>
                    <a:pt x="20" y="28"/>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4" name="Freeform 249">
              <a:extLst>
                <a:ext uri="{FF2B5EF4-FFF2-40B4-BE49-F238E27FC236}">
                  <a16:creationId xmlns:a16="http://schemas.microsoft.com/office/drawing/2014/main" id="{7B438902-F5AA-456C-8102-F4486364A49D}"/>
                </a:ext>
              </a:extLst>
            </p:cNvPr>
            <p:cNvSpPr>
              <a:spLocks/>
            </p:cNvSpPr>
            <p:nvPr/>
          </p:nvSpPr>
          <p:spPr bwMode="auto">
            <a:xfrm>
              <a:off x="2344" y="2212"/>
              <a:ext cx="30" cy="29"/>
            </a:xfrm>
            <a:custGeom>
              <a:avLst/>
              <a:gdLst>
                <a:gd name="T0" fmla="*/ 1 w 60"/>
                <a:gd name="T1" fmla="*/ 1 h 57"/>
                <a:gd name="T2" fmla="*/ 1 w 60"/>
                <a:gd name="T3" fmla="*/ 1 h 57"/>
                <a:gd name="T4" fmla="*/ 1 w 60"/>
                <a:gd name="T5" fmla="*/ 1 h 57"/>
                <a:gd name="T6" fmla="*/ 1 w 60"/>
                <a:gd name="T7" fmla="*/ 1 h 57"/>
                <a:gd name="T8" fmla="*/ 1 w 60"/>
                <a:gd name="T9" fmla="*/ 1 h 57"/>
                <a:gd name="T10" fmla="*/ 1 w 60"/>
                <a:gd name="T11" fmla="*/ 1 h 57"/>
                <a:gd name="T12" fmla="*/ 1 w 60"/>
                <a:gd name="T13" fmla="*/ 1 h 57"/>
                <a:gd name="T14" fmla="*/ 1 w 60"/>
                <a:gd name="T15" fmla="*/ 0 h 57"/>
                <a:gd name="T16" fmla="*/ 1 w 60"/>
                <a:gd name="T17" fmla="*/ 0 h 57"/>
                <a:gd name="T18" fmla="*/ 1 w 60"/>
                <a:gd name="T19" fmla="*/ 1 h 57"/>
                <a:gd name="T20" fmla="*/ 1 w 60"/>
                <a:gd name="T21" fmla="*/ 1 h 57"/>
                <a:gd name="T22" fmla="*/ 1 w 60"/>
                <a:gd name="T23" fmla="*/ 1 h 57"/>
                <a:gd name="T24" fmla="*/ 0 w 60"/>
                <a:gd name="T25" fmla="*/ 1 h 57"/>
                <a:gd name="T26" fmla="*/ 1 w 60"/>
                <a:gd name="T27" fmla="*/ 1 h 57"/>
                <a:gd name="T28" fmla="*/ 1 w 60"/>
                <a:gd name="T29" fmla="*/ 1 h 57"/>
                <a:gd name="T30" fmla="*/ 1 w 60"/>
                <a:gd name="T31" fmla="*/ 1 h 57"/>
                <a:gd name="T32" fmla="*/ 1 w 60"/>
                <a:gd name="T33" fmla="*/ 1 h 57"/>
                <a:gd name="T34" fmla="*/ 1 w 60"/>
                <a:gd name="T35" fmla="*/ 1 h 57"/>
                <a:gd name="T36" fmla="*/ 1 w 60"/>
                <a:gd name="T37" fmla="*/ 1 h 57"/>
                <a:gd name="T38" fmla="*/ 1 w 60"/>
                <a:gd name="T39" fmla="*/ 1 h 57"/>
                <a:gd name="T40" fmla="*/ 1 w 60"/>
                <a:gd name="T41" fmla="*/ 1 h 57"/>
                <a:gd name="T42" fmla="*/ 1 w 60"/>
                <a:gd name="T43" fmla="*/ 1 h 57"/>
                <a:gd name="T44" fmla="*/ 1 w 60"/>
                <a:gd name="T45" fmla="*/ 1 h 57"/>
                <a:gd name="T46" fmla="*/ 1 w 60"/>
                <a:gd name="T47" fmla="*/ 1 h 57"/>
                <a:gd name="T48" fmla="*/ 1 w 60"/>
                <a:gd name="T49" fmla="*/ 1 h 57"/>
                <a:gd name="T50" fmla="*/ 1 w 60"/>
                <a:gd name="T51" fmla="*/ 1 h 57"/>
                <a:gd name="T52" fmla="*/ 1 w 60"/>
                <a:gd name="T53" fmla="*/ 1 h 57"/>
                <a:gd name="T54" fmla="*/ 1 w 60"/>
                <a:gd name="T55" fmla="*/ 1 h 57"/>
                <a:gd name="T56" fmla="*/ 1 w 60"/>
                <a:gd name="T57" fmla="*/ 1 h 5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7"/>
                <a:gd name="T89" fmla="*/ 60 w 60"/>
                <a:gd name="T90" fmla="*/ 57 h 5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7">
                  <a:moveTo>
                    <a:pt x="60" y="27"/>
                  </a:moveTo>
                  <a:lnTo>
                    <a:pt x="59" y="23"/>
                  </a:lnTo>
                  <a:lnTo>
                    <a:pt x="57" y="17"/>
                  </a:lnTo>
                  <a:lnTo>
                    <a:pt x="54" y="12"/>
                  </a:lnTo>
                  <a:lnTo>
                    <a:pt x="50" y="8"/>
                  </a:lnTo>
                  <a:lnTo>
                    <a:pt x="46" y="4"/>
                  </a:lnTo>
                  <a:lnTo>
                    <a:pt x="41" y="2"/>
                  </a:lnTo>
                  <a:lnTo>
                    <a:pt x="35" y="0"/>
                  </a:lnTo>
                  <a:lnTo>
                    <a:pt x="30" y="0"/>
                  </a:lnTo>
                  <a:lnTo>
                    <a:pt x="18" y="2"/>
                  </a:lnTo>
                  <a:lnTo>
                    <a:pt x="9" y="8"/>
                  </a:lnTo>
                  <a:lnTo>
                    <a:pt x="2" y="17"/>
                  </a:lnTo>
                  <a:lnTo>
                    <a:pt x="0" y="27"/>
                  </a:lnTo>
                  <a:lnTo>
                    <a:pt x="1" y="33"/>
                  </a:lnTo>
                  <a:lnTo>
                    <a:pt x="2" y="39"/>
                  </a:lnTo>
                  <a:lnTo>
                    <a:pt x="4" y="45"/>
                  </a:lnTo>
                  <a:lnTo>
                    <a:pt x="8" y="49"/>
                  </a:lnTo>
                  <a:lnTo>
                    <a:pt x="12" y="53"/>
                  </a:lnTo>
                  <a:lnTo>
                    <a:pt x="18" y="55"/>
                  </a:lnTo>
                  <a:lnTo>
                    <a:pt x="24" y="57"/>
                  </a:lnTo>
                  <a:lnTo>
                    <a:pt x="30" y="57"/>
                  </a:lnTo>
                  <a:lnTo>
                    <a:pt x="35" y="57"/>
                  </a:lnTo>
                  <a:lnTo>
                    <a:pt x="41" y="55"/>
                  </a:lnTo>
                  <a:lnTo>
                    <a:pt x="46" y="53"/>
                  </a:lnTo>
                  <a:lnTo>
                    <a:pt x="50" y="49"/>
                  </a:lnTo>
                  <a:lnTo>
                    <a:pt x="54" y="45"/>
                  </a:lnTo>
                  <a:lnTo>
                    <a:pt x="57" y="39"/>
                  </a:lnTo>
                  <a:lnTo>
                    <a:pt x="59" y="33"/>
                  </a:lnTo>
                  <a:lnTo>
                    <a:pt x="60" y="27"/>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5" name="Freeform 250">
              <a:extLst>
                <a:ext uri="{FF2B5EF4-FFF2-40B4-BE49-F238E27FC236}">
                  <a16:creationId xmlns:a16="http://schemas.microsoft.com/office/drawing/2014/main" id="{5A941718-E35A-4634-A1AE-1788CE3E3C7E}"/>
                </a:ext>
              </a:extLst>
            </p:cNvPr>
            <p:cNvSpPr>
              <a:spLocks/>
            </p:cNvSpPr>
            <p:nvPr/>
          </p:nvSpPr>
          <p:spPr bwMode="auto">
            <a:xfrm>
              <a:off x="2351" y="2219"/>
              <a:ext cx="15" cy="14"/>
            </a:xfrm>
            <a:custGeom>
              <a:avLst/>
              <a:gdLst>
                <a:gd name="T0" fmla="*/ 1 w 30"/>
                <a:gd name="T1" fmla="*/ 1 h 27"/>
                <a:gd name="T2" fmla="*/ 1 w 30"/>
                <a:gd name="T3" fmla="*/ 1 h 27"/>
                <a:gd name="T4" fmla="*/ 1 w 30"/>
                <a:gd name="T5" fmla="*/ 1 h 27"/>
                <a:gd name="T6" fmla="*/ 1 w 30"/>
                <a:gd name="T7" fmla="*/ 1 h 27"/>
                <a:gd name="T8" fmla="*/ 1 w 30"/>
                <a:gd name="T9" fmla="*/ 1 h 27"/>
                <a:gd name="T10" fmla="*/ 1 w 30"/>
                <a:gd name="T11" fmla="*/ 1 h 27"/>
                <a:gd name="T12" fmla="*/ 1 w 30"/>
                <a:gd name="T13" fmla="*/ 1 h 27"/>
                <a:gd name="T14" fmla="*/ 0 w 30"/>
                <a:gd name="T15" fmla="*/ 1 h 27"/>
                <a:gd name="T16" fmla="*/ 0 w 30"/>
                <a:gd name="T17" fmla="*/ 1 h 27"/>
                <a:gd name="T18" fmla="*/ 0 w 30"/>
                <a:gd name="T19" fmla="*/ 1 h 27"/>
                <a:gd name="T20" fmla="*/ 1 w 30"/>
                <a:gd name="T21" fmla="*/ 1 h 27"/>
                <a:gd name="T22" fmla="*/ 1 w 30"/>
                <a:gd name="T23" fmla="*/ 1 h 27"/>
                <a:gd name="T24" fmla="*/ 1 w 30"/>
                <a:gd name="T25" fmla="*/ 1 h 27"/>
                <a:gd name="T26" fmla="*/ 1 w 30"/>
                <a:gd name="T27" fmla="*/ 1 h 27"/>
                <a:gd name="T28" fmla="*/ 1 w 30"/>
                <a:gd name="T29" fmla="*/ 0 h 27"/>
                <a:gd name="T30" fmla="*/ 1 w 30"/>
                <a:gd name="T31" fmla="*/ 0 h 27"/>
                <a:gd name="T32" fmla="*/ 1 w 30"/>
                <a:gd name="T33" fmla="*/ 0 h 27"/>
                <a:gd name="T34" fmla="*/ 1 w 30"/>
                <a:gd name="T35" fmla="*/ 0 h 27"/>
                <a:gd name="T36" fmla="*/ 1 w 30"/>
                <a:gd name="T37" fmla="*/ 0 h 27"/>
                <a:gd name="T38" fmla="*/ 1 w 30"/>
                <a:gd name="T39" fmla="*/ 1 h 27"/>
                <a:gd name="T40" fmla="*/ 1 w 30"/>
                <a:gd name="T41" fmla="*/ 1 h 27"/>
                <a:gd name="T42" fmla="*/ 1 w 30"/>
                <a:gd name="T43" fmla="*/ 1 h 27"/>
                <a:gd name="T44" fmla="*/ 1 w 30"/>
                <a:gd name="T45" fmla="*/ 1 h 27"/>
                <a:gd name="T46" fmla="*/ 1 w 30"/>
                <a:gd name="T47" fmla="*/ 1 h 27"/>
                <a:gd name="T48" fmla="*/ 1 w 30"/>
                <a:gd name="T49" fmla="*/ 1 h 27"/>
                <a:gd name="T50" fmla="*/ 1 w 30"/>
                <a:gd name="T51" fmla="*/ 1 h 27"/>
                <a:gd name="T52" fmla="*/ 1 w 30"/>
                <a:gd name="T53" fmla="*/ 1 h 27"/>
                <a:gd name="T54" fmla="*/ 1 w 30"/>
                <a:gd name="T55" fmla="*/ 1 h 27"/>
                <a:gd name="T56" fmla="*/ 1 w 30"/>
                <a:gd name="T57" fmla="*/ 1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7"/>
                <a:gd name="T89" fmla="*/ 30 w 30"/>
                <a:gd name="T90" fmla="*/ 27 h 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7">
                  <a:moveTo>
                    <a:pt x="15" y="27"/>
                  </a:moveTo>
                  <a:lnTo>
                    <a:pt x="11" y="27"/>
                  </a:lnTo>
                  <a:lnTo>
                    <a:pt x="9" y="26"/>
                  </a:lnTo>
                  <a:lnTo>
                    <a:pt x="7" y="25"/>
                  </a:lnTo>
                  <a:lnTo>
                    <a:pt x="4" y="23"/>
                  </a:lnTo>
                  <a:lnTo>
                    <a:pt x="2" y="21"/>
                  </a:lnTo>
                  <a:lnTo>
                    <a:pt x="1" y="18"/>
                  </a:lnTo>
                  <a:lnTo>
                    <a:pt x="0" y="16"/>
                  </a:lnTo>
                  <a:lnTo>
                    <a:pt x="0" y="12"/>
                  </a:lnTo>
                  <a:lnTo>
                    <a:pt x="0" y="10"/>
                  </a:lnTo>
                  <a:lnTo>
                    <a:pt x="1" y="7"/>
                  </a:lnTo>
                  <a:lnTo>
                    <a:pt x="2" y="4"/>
                  </a:lnTo>
                  <a:lnTo>
                    <a:pt x="4" y="2"/>
                  </a:lnTo>
                  <a:lnTo>
                    <a:pt x="7" y="1"/>
                  </a:lnTo>
                  <a:lnTo>
                    <a:pt x="9" y="0"/>
                  </a:lnTo>
                  <a:lnTo>
                    <a:pt x="11" y="0"/>
                  </a:lnTo>
                  <a:lnTo>
                    <a:pt x="15" y="0"/>
                  </a:lnTo>
                  <a:lnTo>
                    <a:pt x="17" y="0"/>
                  </a:lnTo>
                  <a:lnTo>
                    <a:pt x="20" y="0"/>
                  </a:lnTo>
                  <a:lnTo>
                    <a:pt x="23" y="1"/>
                  </a:lnTo>
                  <a:lnTo>
                    <a:pt x="25" y="2"/>
                  </a:lnTo>
                  <a:lnTo>
                    <a:pt x="26" y="4"/>
                  </a:lnTo>
                  <a:lnTo>
                    <a:pt x="29" y="7"/>
                  </a:lnTo>
                  <a:lnTo>
                    <a:pt x="30" y="10"/>
                  </a:lnTo>
                  <a:lnTo>
                    <a:pt x="30" y="12"/>
                  </a:lnTo>
                  <a:lnTo>
                    <a:pt x="29" y="18"/>
                  </a:lnTo>
                  <a:lnTo>
                    <a:pt x="25" y="23"/>
                  </a:lnTo>
                  <a:lnTo>
                    <a:pt x="20" y="26"/>
                  </a:lnTo>
                  <a:lnTo>
                    <a:pt x="15" y="27"/>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6" name="Freeform 251">
              <a:extLst>
                <a:ext uri="{FF2B5EF4-FFF2-40B4-BE49-F238E27FC236}">
                  <a16:creationId xmlns:a16="http://schemas.microsoft.com/office/drawing/2014/main" id="{D47EA1B0-8370-4F94-BD4A-5F4F5B1DBF96}"/>
                </a:ext>
              </a:extLst>
            </p:cNvPr>
            <p:cNvSpPr>
              <a:spLocks/>
            </p:cNvSpPr>
            <p:nvPr/>
          </p:nvSpPr>
          <p:spPr bwMode="auto">
            <a:xfrm>
              <a:off x="2458" y="2403"/>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9"/>
                  </a:lnTo>
                  <a:lnTo>
                    <a:pt x="54" y="13"/>
                  </a:lnTo>
                  <a:lnTo>
                    <a:pt x="51" y="8"/>
                  </a:lnTo>
                  <a:lnTo>
                    <a:pt x="46" y="5"/>
                  </a:lnTo>
                  <a:lnTo>
                    <a:pt x="41" y="3"/>
                  </a:lnTo>
                  <a:lnTo>
                    <a:pt x="36" y="1"/>
                  </a:lnTo>
                  <a:lnTo>
                    <a:pt x="30" y="0"/>
                  </a:lnTo>
                  <a:lnTo>
                    <a:pt x="18" y="3"/>
                  </a:lnTo>
                  <a:lnTo>
                    <a:pt x="9" y="8"/>
                  </a:lnTo>
                  <a:lnTo>
                    <a:pt x="2" y="19"/>
                  </a:lnTo>
                  <a:lnTo>
                    <a:pt x="0" y="30"/>
                  </a:lnTo>
                  <a:lnTo>
                    <a:pt x="1" y="36"/>
                  </a:lnTo>
                  <a:lnTo>
                    <a:pt x="2" y="42"/>
                  </a:lnTo>
                  <a:lnTo>
                    <a:pt x="6" y="46"/>
                  </a:lnTo>
                  <a:lnTo>
                    <a:pt x="9" y="51"/>
                  </a:lnTo>
                  <a:lnTo>
                    <a:pt x="14" y="54"/>
                  </a:lnTo>
                  <a:lnTo>
                    <a:pt x="18" y="58"/>
                  </a:lnTo>
                  <a:lnTo>
                    <a:pt x="24" y="59"/>
                  </a:lnTo>
                  <a:lnTo>
                    <a:pt x="30" y="60"/>
                  </a:lnTo>
                  <a:lnTo>
                    <a:pt x="36" y="59"/>
                  </a:lnTo>
                  <a:lnTo>
                    <a:pt x="41" y="58"/>
                  </a:lnTo>
                  <a:lnTo>
                    <a:pt x="46" y="54"/>
                  </a:lnTo>
                  <a:lnTo>
                    <a:pt x="51" y="51"/>
                  </a:lnTo>
                  <a:lnTo>
                    <a:pt x="54"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7" name="Freeform 252">
              <a:extLst>
                <a:ext uri="{FF2B5EF4-FFF2-40B4-BE49-F238E27FC236}">
                  <a16:creationId xmlns:a16="http://schemas.microsoft.com/office/drawing/2014/main" id="{32AD32B6-6CA5-4EA8-B7BF-A8037022E186}"/>
                </a:ext>
              </a:extLst>
            </p:cNvPr>
            <p:cNvSpPr>
              <a:spLocks/>
            </p:cNvSpPr>
            <p:nvPr/>
          </p:nvSpPr>
          <p:spPr bwMode="auto">
            <a:xfrm>
              <a:off x="2466" y="2411"/>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1" y="30"/>
                  </a:lnTo>
                  <a:lnTo>
                    <a:pt x="9" y="29"/>
                  </a:lnTo>
                  <a:lnTo>
                    <a:pt x="7" y="27"/>
                  </a:lnTo>
                  <a:lnTo>
                    <a:pt x="5" y="26"/>
                  </a:lnTo>
                  <a:lnTo>
                    <a:pt x="2" y="23"/>
                  </a:lnTo>
                  <a:lnTo>
                    <a:pt x="1" y="20"/>
                  </a:lnTo>
                  <a:lnTo>
                    <a:pt x="0" y="17"/>
                  </a:lnTo>
                  <a:lnTo>
                    <a:pt x="0" y="15"/>
                  </a:lnTo>
                  <a:lnTo>
                    <a:pt x="0" y="12"/>
                  </a:lnTo>
                  <a:lnTo>
                    <a:pt x="1" y="9"/>
                  </a:lnTo>
                  <a:lnTo>
                    <a:pt x="2" y="7"/>
                  </a:lnTo>
                  <a:lnTo>
                    <a:pt x="5" y="5"/>
                  </a:lnTo>
                  <a:lnTo>
                    <a:pt x="7" y="2"/>
                  </a:lnTo>
                  <a:lnTo>
                    <a:pt x="9" y="1"/>
                  </a:lnTo>
                  <a:lnTo>
                    <a:pt x="11" y="0"/>
                  </a:lnTo>
                  <a:lnTo>
                    <a:pt x="15" y="0"/>
                  </a:lnTo>
                  <a:lnTo>
                    <a:pt x="17" y="0"/>
                  </a:lnTo>
                  <a:lnTo>
                    <a:pt x="21" y="1"/>
                  </a:lnTo>
                  <a:lnTo>
                    <a:pt x="23" y="2"/>
                  </a:lnTo>
                  <a:lnTo>
                    <a:pt x="25" y="5"/>
                  </a:lnTo>
                  <a:lnTo>
                    <a:pt x="26" y="7"/>
                  </a:lnTo>
                  <a:lnTo>
                    <a:pt x="29" y="9"/>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8" name="Freeform 253">
              <a:extLst>
                <a:ext uri="{FF2B5EF4-FFF2-40B4-BE49-F238E27FC236}">
                  <a16:creationId xmlns:a16="http://schemas.microsoft.com/office/drawing/2014/main" id="{A603022C-658F-44DE-AD97-0131CAE0F197}"/>
                </a:ext>
              </a:extLst>
            </p:cNvPr>
            <p:cNvSpPr>
              <a:spLocks/>
            </p:cNvSpPr>
            <p:nvPr/>
          </p:nvSpPr>
          <p:spPr bwMode="auto">
            <a:xfrm>
              <a:off x="2403" y="2539"/>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0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8"/>
                  </a:lnTo>
                  <a:lnTo>
                    <a:pt x="54" y="14"/>
                  </a:lnTo>
                  <a:lnTo>
                    <a:pt x="51" y="9"/>
                  </a:lnTo>
                  <a:lnTo>
                    <a:pt x="46" y="6"/>
                  </a:lnTo>
                  <a:lnTo>
                    <a:pt x="42" y="2"/>
                  </a:lnTo>
                  <a:lnTo>
                    <a:pt x="36" y="1"/>
                  </a:lnTo>
                  <a:lnTo>
                    <a:pt x="30" y="0"/>
                  </a:lnTo>
                  <a:lnTo>
                    <a:pt x="19" y="2"/>
                  </a:lnTo>
                  <a:lnTo>
                    <a:pt x="8" y="9"/>
                  </a:lnTo>
                  <a:lnTo>
                    <a:pt x="3" y="18"/>
                  </a:lnTo>
                  <a:lnTo>
                    <a:pt x="0" y="30"/>
                  </a:lnTo>
                  <a:lnTo>
                    <a:pt x="0" y="36"/>
                  </a:lnTo>
                  <a:lnTo>
                    <a:pt x="3" y="41"/>
                  </a:lnTo>
                  <a:lnTo>
                    <a:pt x="5" y="46"/>
                  </a:lnTo>
                  <a:lnTo>
                    <a:pt x="8" y="51"/>
                  </a:lnTo>
                  <a:lnTo>
                    <a:pt x="13" y="54"/>
                  </a:lnTo>
                  <a:lnTo>
                    <a:pt x="19" y="58"/>
                  </a:lnTo>
                  <a:lnTo>
                    <a:pt x="24" y="59"/>
                  </a:lnTo>
                  <a:lnTo>
                    <a:pt x="30" y="60"/>
                  </a:lnTo>
                  <a:lnTo>
                    <a:pt x="36" y="59"/>
                  </a:lnTo>
                  <a:lnTo>
                    <a:pt x="42" y="58"/>
                  </a:lnTo>
                  <a:lnTo>
                    <a:pt x="46" y="54"/>
                  </a:lnTo>
                  <a:lnTo>
                    <a:pt x="51" y="51"/>
                  </a:lnTo>
                  <a:lnTo>
                    <a:pt x="54" y="46"/>
                  </a:lnTo>
                  <a:lnTo>
                    <a:pt x="58" y="41"/>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59" name="Freeform 254">
              <a:extLst>
                <a:ext uri="{FF2B5EF4-FFF2-40B4-BE49-F238E27FC236}">
                  <a16:creationId xmlns:a16="http://schemas.microsoft.com/office/drawing/2014/main" id="{D0B6BFDC-8137-4D21-BC72-7A444A9E27BA}"/>
                </a:ext>
              </a:extLst>
            </p:cNvPr>
            <p:cNvSpPr>
              <a:spLocks/>
            </p:cNvSpPr>
            <p:nvPr/>
          </p:nvSpPr>
          <p:spPr bwMode="auto">
            <a:xfrm>
              <a:off x="2410" y="2546"/>
              <a:ext cx="15" cy="15"/>
            </a:xfrm>
            <a:custGeom>
              <a:avLst/>
              <a:gdLst>
                <a:gd name="T0" fmla="*/ 1 w 29"/>
                <a:gd name="T1" fmla="*/ 1 h 30"/>
                <a:gd name="T2" fmla="*/ 1 w 29"/>
                <a:gd name="T3" fmla="*/ 1 h 30"/>
                <a:gd name="T4" fmla="*/ 1 w 29"/>
                <a:gd name="T5" fmla="*/ 1 h 30"/>
                <a:gd name="T6" fmla="*/ 1 w 29"/>
                <a:gd name="T7" fmla="*/ 1 h 30"/>
                <a:gd name="T8" fmla="*/ 1 w 29"/>
                <a:gd name="T9" fmla="*/ 1 h 30"/>
                <a:gd name="T10" fmla="*/ 1 w 29"/>
                <a:gd name="T11" fmla="*/ 1 h 30"/>
                <a:gd name="T12" fmla="*/ 1 w 29"/>
                <a:gd name="T13" fmla="*/ 1 h 30"/>
                <a:gd name="T14" fmla="*/ 0 w 29"/>
                <a:gd name="T15" fmla="*/ 1 h 30"/>
                <a:gd name="T16" fmla="*/ 0 w 29"/>
                <a:gd name="T17" fmla="*/ 1 h 30"/>
                <a:gd name="T18" fmla="*/ 0 w 29"/>
                <a:gd name="T19" fmla="*/ 1 h 30"/>
                <a:gd name="T20" fmla="*/ 1 w 29"/>
                <a:gd name="T21" fmla="*/ 1 h 30"/>
                <a:gd name="T22" fmla="*/ 1 w 29"/>
                <a:gd name="T23" fmla="*/ 1 h 30"/>
                <a:gd name="T24" fmla="*/ 1 w 29"/>
                <a:gd name="T25" fmla="*/ 1 h 30"/>
                <a:gd name="T26" fmla="*/ 1 w 29"/>
                <a:gd name="T27" fmla="*/ 1 h 30"/>
                <a:gd name="T28" fmla="*/ 1 w 29"/>
                <a:gd name="T29" fmla="*/ 1 h 30"/>
                <a:gd name="T30" fmla="*/ 1 w 29"/>
                <a:gd name="T31" fmla="*/ 0 h 30"/>
                <a:gd name="T32" fmla="*/ 1 w 29"/>
                <a:gd name="T33" fmla="*/ 0 h 30"/>
                <a:gd name="T34" fmla="*/ 1 w 29"/>
                <a:gd name="T35" fmla="*/ 0 h 30"/>
                <a:gd name="T36" fmla="*/ 1 w 29"/>
                <a:gd name="T37" fmla="*/ 1 h 30"/>
                <a:gd name="T38" fmla="*/ 1 w 29"/>
                <a:gd name="T39" fmla="*/ 1 h 30"/>
                <a:gd name="T40" fmla="*/ 1 w 29"/>
                <a:gd name="T41" fmla="*/ 1 h 30"/>
                <a:gd name="T42" fmla="*/ 1 w 29"/>
                <a:gd name="T43" fmla="*/ 1 h 30"/>
                <a:gd name="T44" fmla="*/ 1 w 29"/>
                <a:gd name="T45" fmla="*/ 1 h 30"/>
                <a:gd name="T46" fmla="*/ 1 w 29"/>
                <a:gd name="T47" fmla="*/ 1 h 30"/>
                <a:gd name="T48" fmla="*/ 1 w 29"/>
                <a:gd name="T49" fmla="*/ 1 h 30"/>
                <a:gd name="T50" fmla="*/ 1 w 29"/>
                <a:gd name="T51" fmla="*/ 1 h 30"/>
                <a:gd name="T52" fmla="*/ 1 w 29"/>
                <a:gd name="T53" fmla="*/ 1 h 30"/>
                <a:gd name="T54" fmla="*/ 1 w 29"/>
                <a:gd name="T55" fmla="*/ 1 h 30"/>
                <a:gd name="T56" fmla="*/ 1 w 29"/>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30"/>
                <a:gd name="T89" fmla="*/ 29 w 29"/>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30">
                  <a:moveTo>
                    <a:pt x="15" y="30"/>
                  </a:moveTo>
                  <a:lnTo>
                    <a:pt x="12" y="30"/>
                  </a:lnTo>
                  <a:lnTo>
                    <a:pt x="9" y="29"/>
                  </a:lnTo>
                  <a:lnTo>
                    <a:pt x="7" y="26"/>
                  </a:lnTo>
                  <a:lnTo>
                    <a:pt x="5" y="25"/>
                  </a:lnTo>
                  <a:lnTo>
                    <a:pt x="3" y="23"/>
                  </a:lnTo>
                  <a:lnTo>
                    <a:pt x="1" y="21"/>
                  </a:lnTo>
                  <a:lnTo>
                    <a:pt x="0" y="17"/>
                  </a:lnTo>
                  <a:lnTo>
                    <a:pt x="0" y="15"/>
                  </a:lnTo>
                  <a:lnTo>
                    <a:pt x="0" y="12"/>
                  </a:lnTo>
                  <a:lnTo>
                    <a:pt x="1" y="9"/>
                  </a:lnTo>
                  <a:lnTo>
                    <a:pt x="3" y="7"/>
                  </a:lnTo>
                  <a:lnTo>
                    <a:pt x="5" y="5"/>
                  </a:lnTo>
                  <a:lnTo>
                    <a:pt x="7" y="2"/>
                  </a:lnTo>
                  <a:lnTo>
                    <a:pt x="9" y="1"/>
                  </a:lnTo>
                  <a:lnTo>
                    <a:pt x="12" y="0"/>
                  </a:lnTo>
                  <a:lnTo>
                    <a:pt x="15" y="0"/>
                  </a:lnTo>
                  <a:lnTo>
                    <a:pt x="17" y="0"/>
                  </a:lnTo>
                  <a:lnTo>
                    <a:pt x="21" y="1"/>
                  </a:lnTo>
                  <a:lnTo>
                    <a:pt x="23" y="2"/>
                  </a:lnTo>
                  <a:lnTo>
                    <a:pt x="26" y="5"/>
                  </a:lnTo>
                  <a:lnTo>
                    <a:pt x="27" y="7"/>
                  </a:lnTo>
                  <a:lnTo>
                    <a:pt x="28" y="9"/>
                  </a:lnTo>
                  <a:lnTo>
                    <a:pt x="29" y="12"/>
                  </a:lnTo>
                  <a:lnTo>
                    <a:pt x="29" y="15"/>
                  </a:lnTo>
                  <a:lnTo>
                    <a:pt x="28" y="21"/>
                  </a:lnTo>
                  <a:lnTo>
                    <a:pt x="26" y="25"/>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0" name="Freeform 255">
              <a:extLst>
                <a:ext uri="{FF2B5EF4-FFF2-40B4-BE49-F238E27FC236}">
                  <a16:creationId xmlns:a16="http://schemas.microsoft.com/office/drawing/2014/main" id="{5698BDFF-096A-4EFE-B1E0-B87F3D434E4A}"/>
                </a:ext>
              </a:extLst>
            </p:cNvPr>
            <p:cNvSpPr>
              <a:spLocks/>
            </p:cNvSpPr>
            <p:nvPr/>
          </p:nvSpPr>
          <p:spPr bwMode="auto">
            <a:xfrm>
              <a:off x="2480" y="2665"/>
              <a:ext cx="30" cy="29"/>
            </a:xfrm>
            <a:custGeom>
              <a:avLst/>
              <a:gdLst>
                <a:gd name="T0" fmla="*/ 1 w 59"/>
                <a:gd name="T1" fmla="*/ 0 h 59"/>
                <a:gd name="T2" fmla="*/ 1 w 59"/>
                <a:gd name="T3" fmla="*/ 0 h 59"/>
                <a:gd name="T4" fmla="*/ 1 w 59"/>
                <a:gd name="T5" fmla="*/ 0 h 59"/>
                <a:gd name="T6" fmla="*/ 1 w 59"/>
                <a:gd name="T7" fmla="*/ 0 h 59"/>
                <a:gd name="T8" fmla="*/ 1 w 59"/>
                <a:gd name="T9" fmla="*/ 0 h 59"/>
                <a:gd name="T10" fmla="*/ 1 w 59"/>
                <a:gd name="T11" fmla="*/ 0 h 59"/>
                <a:gd name="T12" fmla="*/ 1 w 59"/>
                <a:gd name="T13" fmla="*/ 0 h 59"/>
                <a:gd name="T14" fmla="*/ 1 w 59"/>
                <a:gd name="T15" fmla="*/ 0 h 59"/>
                <a:gd name="T16" fmla="*/ 1 w 59"/>
                <a:gd name="T17" fmla="*/ 0 h 59"/>
                <a:gd name="T18" fmla="*/ 1 w 59"/>
                <a:gd name="T19" fmla="*/ 0 h 59"/>
                <a:gd name="T20" fmla="*/ 1 w 59"/>
                <a:gd name="T21" fmla="*/ 0 h 59"/>
                <a:gd name="T22" fmla="*/ 1 w 59"/>
                <a:gd name="T23" fmla="*/ 0 h 59"/>
                <a:gd name="T24" fmla="*/ 0 w 59"/>
                <a:gd name="T25" fmla="*/ 0 h 59"/>
                <a:gd name="T26" fmla="*/ 1 w 59"/>
                <a:gd name="T27" fmla="*/ 0 h 59"/>
                <a:gd name="T28" fmla="*/ 1 w 59"/>
                <a:gd name="T29" fmla="*/ 0 h 59"/>
                <a:gd name="T30" fmla="*/ 1 w 59"/>
                <a:gd name="T31" fmla="*/ 0 h 59"/>
                <a:gd name="T32" fmla="*/ 1 w 59"/>
                <a:gd name="T33" fmla="*/ 0 h 59"/>
                <a:gd name="T34" fmla="*/ 1 w 59"/>
                <a:gd name="T35" fmla="*/ 0 h 59"/>
                <a:gd name="T36" fmla="*/ 1 w 59"/>
                <a:gd name="T37" fmla="*/ 0 h 59"/>
                <a:gd name="T38" fmla="*/ 1 w 59"/>
                <a:gd name="T39" fmla="*/ 0 h 59"/>
                <a:gd name="T40" fmla="*/ 1 w 59"/>
                <a:gd name="T41" fmla="*/ 0 h 59"/>
                <a:gd name="T42" fmla="*/ 1 w 59"/>
                <a:gd name="T43" fmla="*/ 0 h 59"/>
                <a:gd name="T44" fmla="*/ 1 w 59"/>
                <a:gd name="T45" fmla="*/ 0 h 59"/>
                <a:gd name="T46" fmla="*/ 1 w 59"/>
                <a:gd name="T47" fmla="*/ 0 h 59"/>
                <a:gd name="T48" fmla="*/ 1 w 59"/>
                <a:gd name="T49" fmla="*/ 0 h 59"/>
                <a:gd name="T50" fmla="*/ 1 w 59"/>
                <a:gd name="T51" fmla="*/ 0 h 59"/>
                <a:gd name="T52" fmla="*/ 1 w 59"/>
                <a:gd name="T53" fmla="*/ 0 h 59"/>
                <a:gd name="T54" fmla="*/ 1 w 59"/>
                <a:gd name="T55" fmla="*/ 0 h 59"/>
                <a:gd name="T56" fmla="*/ 1 w 59"/>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59"/>
                <a:gd name="T89" fmla="*/ 59 w 59"/>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59">
                  <a:moveTo>
                    <a:pt x="59" y="29"/>
                  </a:moveTo>
                  <a:lnTo>
                    <a:pt x="58" y="23"/>
                  </a:lnTo>
                  <a:lnTo>
                    <a:pt x="57" y="19"/>
                  </a:lnTo>
                  <a:lnTo>
                    <a:pt x="54" y="13"/>
                  </a:lnTo>
                  <a:lnTo>
                    <a:pt x="50" y="8"/>
                  </a:lnTo>
                  <a:lnTo>
                    <a:pt x="46" y="5"/>
                  </a:lnTo>
                  <a:lnTo>
                    <a:pt x="41" y="2"/>
                  </a:lnTo>
                  <a:lnTo>
                    <a:pt x="35" y="0"/>
                  </a:lnTo>
                  <a:lnTo>
                    <a:pt x="30" y="0"/>
                  </a:lnTo>
                  <a:lnTo>
                    <a:pt x="18" y="2"/>
                  </a:lnTo>
                  <a:lnTo>
                    <a:pt x="9" y="8"/>
                  </a:lnTo>
                  <a:lnTo>
                    <a:pt x="2" y="17"/>
                  </a:lnTo>
                  <a:lnTo>
                    <a:pt x="0" y="29"/>
                  </a:lnTo>
                  <a:lnTo>
                    <a:pt x="1" y="35"/>
                  </a:lnTo>
                  <a:lnTo>
                    <a:pt x="2" y="40"/>
                  </a:lnTo>
                  <a:lnTo>
                    <a:pt x="5" y="46"/>
                  </a:lnTo>
                  <a:lnTo>
                    <a:pt x="9" y="51"/>
                  </a:lnTo>
                  <a:lnTo>
                    <a:pt x="13" y="54"/>
                  </a:lnTo>
                  <a:lnTo>
                    <a:pt x="18" y="57"/>
                  </a:lnTo>
                  <a:lnTo>
                    <a:pt x="24" y="59"/>
                  </a:lnTo>
                  <a:lnTo>
                    <a:pt x="30" y="59"/>
                  </a:lnTo>
                  <a:lnTo>
                    <a:pt x="35" y="59"/>
                  </a:lnTo>
                  <a:lnTo>
                    <a:pt x="41" y="57"/>
                  </a:lnTo>
                  <a:lnTo>
                    <a:pt x="46" y="54"/>
                  </a:lnTo>
                  <a:lnTo>
                    <a:pt x="50" y="51"/>
                  </a:lnTo>
                  <a:lnTo>
                    <a:pt x="54" y="46"/>
                  </a:lnTo>
                  <a:lnTo>
                    <a:pt x="57" y="40"/>
                  </a:lnTo>
                  <a:lnTo>
                    <a:pt x="58" y="35"/>
                  </a:lnTo>
                  <a:lnTo>
                    <a:pt x="59"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1" name="Freeform 256">
              <a:extLst>
                <a:ext uri="{FF2B5EF4-FFF2-40B4-BE49-F238E27FC236}">
                  <a16:creationId xmlns:a16="http://schemas.microsoft.com/office/drawing/2014/main" id="{A93F2589-661B-4C85-861C-301A4F31148B}"/>
                </a:ext>
              </a:extLst>
            </p:cNvPr>
            <p:cNvSpPr>
              <a:spLocks/>
            </p:cNvSpPr>
            <p:nvPr/>
          </p:nvSpPr>
          <p:spPr bwMode="auto">
            <a:xfrm>
              <a:off x="2487" y="2672"/>
              <a:ext cx="15" cy="14"/>
            </a:xfrm>
            <a:custGeom>
              <a:avLst/>
              <a:gdLst>
                <a:gd name="T0" fmla="*/ 1 w 29"/>
                <a:gd name="T1" fmla="*/ 0 h 29"/>
                <a:gd name="T2" fmla="*/ 1 w 29"/>
                <a:gd name="T3" fmla="*/ 0 h 29"/>
                <a:gd name="T4" fmla="*/ 1 w 29"/>
                <a:gd name="T5" fmla="*/ 0 h 29"/>
                <a:gd name="T6" fmla="*/ 1 w 29"/>
                <a:gd name="T7" fmla="*/ 0 h 29"/>
                <a:gd name="T8" fmla="*/ 1 w 29"/>
                <a:gd name="T9" fmla="*/ 0 h 29"/>
                <a:gd name="T10" fmla="*/ 1 w 29"/>
                <a:gd name="T11" fmla="*/ 0 h 29"/>
                <a:gd name="T12" fmla="*/ 1 w 29"/>
                <a:gd name="T13" fmla="*/ 0 h 29"/>
                <a:gd name="T14" fmla="*/ 0 w 29"/>
                <a:gd name="T15" fmla="*/ 0 h 29"/>
                <a:gd name="T16" fmla="*/ 0 w 29"/>
                <a:gd name="T17" fmla="*/ 0 h 29"/>
                <a:gd name="T18" fmla="*/ 0 w 29"/>
                <a:gd name="T19" fmla="*/ 0 h 29"/>
                <a:gd name="T20" fmla="*/ 1 w 29"/>
                <a:gd name="T21" fmla="*/ 0 h 29"/>
                <a:gd name="T22" fmla="*/ 1 w 29"/>
                <a:gd name="T23" fmla="*/ 0 h 29"/>
                <a:gd name="T24" fmla="*/ 1 w 29"/>
                <a:gd name="T25" fmla="*/ 0 h 29"/>
                <a:gd name="T26" fmla="*/ 1 w 29"/>
                <a:gd name="T27" fmla="*/ 0 h 29"/>
                <a:gd name="T28" fmla="*/ 1 w 29"/>
                <a:gd name="T29" fmla="*/ 0 h 29"/>
                <a:gd name="T30" fmla="*/ 1 w 29"/>
                <a:gd name="T31" fmla="*/ 0 h 29"/>
                <a:gd name="T32" fmla="*/ 1 w 29"/>
                <a:gd name="T33" fmla="*/ 0 h 29"/>
                <a:gd name="T34" fmla="*/ 1 w 29"/>
                <a:gd name="T35" fmla="*/ 0 h 29"/>
                <a:gd name="T36" fmla="*/ 1 w 29"/>
                <a:gd name="T37" fmla="*/ 0 h 29"/>
                <a:gd name="T38" fmla="*/ 1 w 29"/>
                <a:gd name="T39" fmla="*/ 0 h 29"/>
                <a:gd name="T40" fmla="*/ 1 w 29"/>
                <a:gd name="T41" fmla="*/ 0 h 29"/>
                <a:gd name="T42" fmla="*/ 1 w 29"/>
                <a:gd name="T43" fmla="*/ 0 h 29"/>
                <a:gd name="T44" fmla="*/ 1 w 29"/>
                <a:gd name="T45" fmla="*/ 0 h 29"/>
                <a:gd name="T46" fmla="*/ 1 w 29"/>
                <a:gd name="T47" fmla="*/ 0 h 29"/>
                <a:gd name="T48" fmla="*/ 1 w 29"/>
                <a:gd name="T49" fmla="*/ 0 h 29"/>
                <a:gd name="T50" fmla="*/ 1 w 29"/>
                <a:gd name="T51" fmla="*/ 0 h 29"/>
                <a:gd name="T52" fmla="*/ 1 w 29"/>
                <a:gd name="T53" fmla="*/ 0 h 29"/>
                <a:gd name="T54" fmla="*/ 1 w 29"/>
                <a:gd name="T55" fmla="*/ 0 h 29"/>
                <a:gd name="T56" fmla="*/ 1 w 29"/>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9"/>
                <a:gd name="T89" fmla="*/ 29 w 29"/>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9">
                  <a:moveTo>
                    <a:pt x="15" y="29"/>
                  </a:moveTo>
                  <a:lnTo>
                    <a:pt x="11" y="29"/>
                  </a:lnTo>
                  <a:lnTo>
                    <a:pt x="9" y="28"/>
                  </a:lnTo>
                  <a:lnTo>
                    <a:pt x="6" y="27"/>
                  </a:lnTo>
                  <a:lnTo>
                    <a:pt x="4" y="25"/>
                  </a:lnTo>
                  <a:lnTo>
                    <a:pt x="2" y="23"/>
                  </a:lnTo>
                  <a:lnTo>
                    <a:pt x="1" y="20"/>
                  </a:lnTo>
                  <a:lnTo>
                    <a:pt x="0" y="17"/>
                  </a:lnTo>
                  <a:lnTo>
                    <a:pt x="0" y="14"/>
                  </a:lnTo>
                  <a:lnTo>
                    <a:pt x="0" y="12"/>
                  </a:lnTo>
                  <a:lnTo>
                    <a:pt x="1" y="8"/>
                  </a:lnTo>
                  <a:lnTo>
                    <a:pt x="2" y="6"/>
                  </a:lnTo>
                  <a:lnTo>
                    <a:pt x="4" y="4"/>
                  </a:lnTo>
                  <a:lnTo>
                    <a:pt x="6" y="2"/>
                  </a:lnTo>
                  <a:lnTo>
                    <a:pt x="9" y="1"/>
                  </a:lnTo>
                  <a:lnTo>
                    <a:pt x="11" y="0"/>
                  </a:lnTo>
                  <a:lnTo>
                    <a:pt x="15" y="0"/>
                  </a:lnTo>
                  <a:lnTo>
                    <a:pt x="17" y="0"/>
                  </a:lnTo>
                  <a:lnTo>
                    <a:pt x="20" y="1"/>
                  </a:lnTo>
                  <a:lnTo>
                    <a:pt x="23" y="2"/>
                  </a:lnTo>
                  <a:lnTo>
                    <a:pt x="25" y="4"/>
                  </a:lnTo>
                  <a:lnTo>
                    <a:pt x="26" y="6"/>
                  </a:lnTo>
                  <a:lnTo>
                    <a:pt x="28" y="8"/>
                  </a:lnTo>
                  <a:lnTo>
                    <a:pt x="29" y="12"/>
                  </a:lnTo>
                  <a:lnTo>
                    <a:pt x="29" y="14"/>
                  </a:lnTo>
                  <a:lnTo>
                    <a:pt x="28" y="20"/>
                  </a:lnTo>
                  <a:lnTo>
                    <a:pt x="25" y="24"/>
                  </a:lnTo>
                  <a:lnTo>
                    <a:pt x="20"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2" name="Freeform 257">
              <a:extLst>
                <a:ext uri="{FF2B5EF4-FFF2-40B4-BE49-F238E27FC236}">
                  <a16:creationId xmlns:a16="http://schemas.microsoft.com/office/drawing/2014/main" id="{21977454-E302-4C5F-ABF7-258C8A8B6AAA}"/>
                </a:ext>
              </a:extLst>
            </p:cNvPr>
            <p:cNvSpPr>
              <a:spLocks/>
            </p:cNvSpPr>
            <p:nvPr/>
          </p:nvSpPr>
          <p:spPr bwMode="auto">
            <a:xfrm>
              <a:off x="2624" y="2585"/>
              <a:ext cx="30" cy="29"/>
            </a:xfrm>
            <a:custGeom>
              <a:avLst/>
              <a:gdLst>
                <a:gd name="T0" fmla="*/ 1 w 60"/>
                <a:gd name="T1" fmla="*/ 0 h 59"/>
                <a:gd name="T2" fmla="*/ 1 w 60"/>
                <a:gd name="T3" fmla="*/ 0 h 59"/>
                <a:gd name="T4" fmla="*/ 1 w 60"/>
                <a:gd name="T5" fmla="*/ 0 h 59"/>
                <a:gd name="T6" fmla="*/ 1 w 60"/>
                <a:gd name="T7" fmla="*/ 0 h 59"/>
                <a:gd name="T8" fmla="*/ 1 w 60"/>
                <a:gd name="T9" fmla="*/ 0 h 59"/>
                <a:gd name="T10" fmla="*/ 1 w 60"/>
                <a:gd name="T11" fmla="*/ 0 h 59"/>
                <a:gd name="T12" fmla="*/ 1 w 60"/>
                <a:gd name="T13" fmla="*/ 0 h 59"/>
                <a:gd name="T14" fmla="*/ 1 w 60"/>
                <a:gd name="T15" fmla="*/ 0 h 59"/>
                <a:gd name="T16" fmla="*/ 1 w 60"/>
                <a:gd name="T17" fmla="*/ 0 h 59"/>
                <a:gd name="T18" fmla="*/ 1 w 60"/>
                <a:gd name="T19" fmla="*/ 0 h 59"/>
                <a:gd name="T20" fmla="*/ 1 w 60"/>
                <a:gd name="T21" fmla="*/ 0 h 59"/>
                <a:gd name="T22" fmla="*/ 1 w 60"/>
                <a:gd name="T23" fmla="*/ 0 h 59"/>
                <a:gd name="T24" fmla="*/ 0 w 60"/>
                <a:gd name="T25" fmla="*/ 0 h 59"/>
                <a:gd name="T26" fmla="*/ 1 w 60"/>
                <a:gd name="T27" fmla="*/ 0 h 59"/>
                <a:gd name="T28" fmla="*/ 1 w 60"/>
                <a:gd name="T29" fmla="*/ 0 h 59"/>
                <a:gd name="T30" fmla="*/ 1 w 60"/>
                <a:gd name="T31" fmla="*/ 0 h 59"/>
                <a:gd name="T32" fmla="*/ 1 w 60"/>
                <a:gd name="T33" fmla="*/ 0 h 59"/>
                <a:gd name="T34" fmla="*/ 1 w 60"/>
                <a:gd name="T35" fmla="*/ 0 h 59"/>
                <a:gd name="T36" fmla="*/ 1 w 60"/>
                <a:gd name="T37" fmla="*/ 0 h 59"/>
                <a:gd name="T38" fmla="*/ 1 w 60"/>
                <a:gd name="T39" fmla="*/ 0 h 59"/>
                <a:gd name="T40" fmla="*/ 1 w 60"/>
                <a:gd name="T41" fmla="*/ 0 h 59"/>
                <a:gd name="T42" fmla="*/ 1 w 60"/>
                <a:gd name="T43" fmla="*/ 0 h 59"/>
                <a:gd name="T44" fmla="*/ 1 w 60"/>
                <a:gd name="T45" fmla="*/ 0 h 59"/>
                <a:gd name="T46" fmla="*/ 1 w 60"/>
                <a:gd name="T47" fmla="*/ 0 h 59"/>
                <a:gd name="T48" fmla="*/ 1 w 60"/>
                <a:gd name="T49" fmla="*/ 0 h 59"/>
                <a:gd name="T50" fmla="*/ 1 w 60"/>
                <a:gd name="T51" fmla="*/ 0 h 59"/>
                <a:gd name="T52" fmla="*/ 1 w 60"/>
                <a:gd name="T53" fmla="*/ 0 h 59"/>
                <a:gd name="T54" fmla="*/ 1 w 60"/>
                <a:gd name="T55" fmla="*/ 0 h 59"/>
                <a:gd name="T56" fmla="*/ 1 w 60"/>
                <a:gd name="T57" fmla="*/ 0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9" y="24"/>
                  </a:lnTo>
                  <a:lnTo>
                    <a:pt x="58" y="18"/>
                  </a:lnTo>
                  <a:lnTo>
                    <a:pt x="55" y="13"/>
                  </a:lnTo>
                  <a:lnTo>
                    <a:pt x="51" y="8"/>
                  </a:lnTo>
                  <a:lnTo>
                    <a:pt x="47" y="5"/>
                  </a:lnTo>
                  <a:lnTo>
                    <a:pt x="42" y="2"/>
                  </a:lnTo>
                  <a:lnTo>
                    <a:pt x="36" y="0"/>
                  </a:lnTo>
                  <a:lnTo>
                    <a:pt x="30" y="0"/>
                  </a:lnTo>
                  <a:lnTo>
                    <a:pt x="19" y="2"/>
                  </a:lnTo>
                  <a:lnTo>
                    <a:pt x="10" y="8"/>
                  </a:lnTo>
                  <a:lnTo>
                    <a:pt x="3" y="18"/>
                  </a:lnTo>
                  <a:lnTo>
                    <a:pt x="0" y="30"/>
                  </a:lnTo>
                  <a:lnTo>
                    <a:pt x="2" y="36"/>
                  </a:lnTo>
                  <a:lnTo>
                    <a:pt x="3" y="40"/>
                  </a:lnTo>
                  <a:lnTo>
                    <a:pt x="6" y="46"/>
                  </a:lnTo>
                  <a:lnTo>
                    <a:pt x="10" y="51"/>
                  </a:lnTo>
                  <a:lnTo>
                    <a:pt x="14" y="54"/>
                  </a:lnTo>
                  <a:lnTo>
                    <a:pt x="19" y="56"/>
                  </a:lnTo>
                  <a:lnTo>
                    <a:pt x="25" y="59"/>
                  </a:lnTo>
                  <a:lnTo>
                    <a:pt x="30" y="59"/>
                  </a:lnTo>
                  <a:lnTo>
                    <a:pt x="36" y="59"/>
                  </a:lnTo>
                  <a:lnTo>
                    <a:pt x="42" y="56"/>
                  </a:lnTo>
                  <a:lnTo>
                    <a:pt x="47" y="54"/>
                  </a:lnTo>
                  <a:lnTo>
                    <a:pt x="51" y="51"/>
                  </a:lnTo>
                  <a:lnTo>
                    <a:pt x="55" y="46"/>
                  </a:lnTo>
                  <a:lnTo>
                    <a:pt x="58" y="40"/>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3" name="Freeform 258">
              <a:extLst>
                <a:ext uri="{FF2B5EF4-FFF2-40B4-BE49-F238E27FC236}">
                  <a16:creationId xmlns:a16="http://schemas.microsoft.com/office/drawing/2014/main" id="{C013CE27-022E-4A57-883D-74E536EBB555}"/>
                </a:ext>
              </a:extLst>
            </p:cNvPr>
            <p:cNvSpPr>
              <a:spLocks/>
            </p:cNvSpPr>
            <p:nvPr/>
          </p:nvSpPr>
          <p:spPr bwMode="auto">
            <a:xfrm>
              <a:off x="2631" y="2592"/>
              <a:ext cx="15" cy="14"/>
            </a:xfrm>
            <a:custGeom>
              <a:avLst/>
              <a:gdLst>
                <a:gd name="T0" fmla="*/ 1 w 30"/>
                <a:gd name="T1" fmla="*/ 0 h 29"/>
                <a:gd name="T2" fmla="*/ 1 w 30"/>
                <a:gd name="T3" fmla="*/ 0 h 29"/>
                <a:gd name="T4" fmla="*/ 1 w 30"/>
                <a:gd name="T5" fmla="*/ 0 h 29"/>
                <a:gd name="T6" fmla="*/ 1 w 30"/>
                <a:gd name="T7" fmla="*/ 0 h 29"/>
                <a:gd name="T8" fmla="*/ 1 w 30"/>
                <a:gd name="T9" fmla="*/ 0 h 29"/>
                <a:gd name="T10" fmla="*/ 1 w 30"/>
                <a:gd name="T11" fmla="*/ 0 h 29"/>
                <a:gd name="T12" fmla="*/ 1 w 30"/>
                <a:gd name="T13" fmla="*/ 0 h 29"/>
                <a:gd name="T14" fmla="*/ 0 w 30"/>
                <a:gd name="T15" fmla="*/ 0 h 29"/>
                <a:gd name="T16" fmla="*/ 0 w 30"/>
                <a:gd name="T17" fmla="*/ 0 h 29"/>
                <a:gd name="T18" fmla="*/ 0 w 30"/>
                <a:gd name="T19" fmla="*/ 0 h 29"/>
                <a:gd name="T20" fmla="*/ 1 w 30"/>
                <a:gd name="T21" fmla="*/ 0 h 29"/>
                <a:gd name="T22" fmla="*/ 1 w 30"/>
                <a:gd name="T23" fmla="*/ 0 h 29"/>
                <a:gd name="T24" fmla="*/ 1 w 30"/>
                <a:gd name="T25" fmla="*/ 0 h 29"/>
                <a:gd name="T26" fmla="*/ 1 w 30"/>
                <a:gd name="T27" fmla="*/ 0 h 29"/>
                <a:gd name="T28" fmla="*/ 1 w 30"/>
                <a:gd name="T29" fmla="*/ 0 h 29"/>
                <a:gd name="T30" fmla="*/ 1 w 30"/>
                <a:gd name="T31" fmla="*/ 0 h 29"/>
                <a:gd name="T32" fmla="*/ 1 w 30"/>
                <a:gd name="T33" fmla="*/ 0 h 29"/>
                <a:gd name="T34" fmla="*/ 1 w 30"/>
                <a:gd name="T35" fmla="*/ 0 h 29"/>
                <a:gd name="T36" fmla="*/ 1 w 30"/>
                <a:gd name="T37" fmla="*/ 0 h 29"/>
                <a:gd name="T38" fmla="*/ 1 w 30"/>
                <a:gd name="T39" fmla="*/ 0 h 29"/>
                <a:gd name="T40" fmla="*/ 1 w 30"/>
                <a:gd name="T41" fmla="*/ 0 h 29"/>
                <a:gd name="T42" fmla="*/ 1 w 30"/>
                <a:gd name="T43" fmla="*/ 0 h 29"/>
                <a:gd name="T44" fmla="*/ 1 w 30"/>
                <a:gd name="T45" fmla="*/ 0 h 29"/>
                <a:gd name="T46" fmla="*/ 1 w 30"/>
                <a:gd name="T47" fmla="*/ 0 h 29"/>
                <a:gd name="T48" fmla="*/ 1 w 30"/>
                <a:gd name="T49" fmla="*/ 0 h 29"/>
                <a:gd name="T50" fmla="*/ 1 w 30"/>
                <a:gd name="T51" fmla="*/ 0 h 29"/>
                <a:gd name="T52" fmla="*/ 1 w 30"/>
                <a:gd name="T53" fmla="*/ 0 h 29"/>
                <a:gd name="T54" fmla="*/ 1 w 30"/>
                <a:gd name="T55" fmla="*/ 0 h 29"/>
                <a:gd name="T56" fmla="*/ 1 w 30"/>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2" y="29"/>
                  </a:lnTo>
                  <a:lnTo>
                    <a:pt x="10" y="28"/>
                  </a:lnTo>
                  <a:lnTo>
                    <a:pt x="7" y="26"/>
                  </a:lnTo>
                  <a:lnTo>
                    <a:pt x="5" y="25"/>
                  </a:lnTo>
                  <a:lnTo>
                    <a:pt x="3" y="23"/>
                  </a:lnTo>
                  <a:lnTo>
                    <a:pt x="2" y="20"/>
                  </a:lnTo>
                  <a:lnTo>
                    <a:pt x="0" y="17"/>
                  </a:lnTo>
                  <a:lnTo>
                    <a:pt x="0" y="15"/>
                  </a:lnTo>
                  <a:lnTo>
                    <a:pt x="0" y="11"/>
                  </a:lnTo>
                  <a:lnTo>
                    <a:pt x="2" y="9"/>
                  </a:lnTo>
                  <a:lnTo>
                    <a:pt x="3" y="7"/>
                  </a:lnTo>
                  <a:lnTo>
                    <a:pt x="5" y="5"/>
                  </a:lnTo>
                  <a:lnTo>
                    <a:pt x="7" y="2"/>
                  </a:lnTo>
                  <a:lnTo>
                    <a:pt x="10" y="1"/>
                  </a:lnTo>
                  <a:lnTo>
                    <a:pt x="12" y="0"/>
                  </a:lnTo>
                  <a:lnTo>
                    <a:pt x="15" y="0"/>
                  </a:lnTo>
                  <a:lnTo>
                    <a:pt x="18" y="0"/>
                  </a:lnTo>
                  <a:lnTo>
                    <a:pt x="21" y="1"/>
                  </a:lnTo>
                  <a:lnTo>
                    <a:pt x="23" y="2"/>
                  </a:lnTo>
                  <a:lnTo>
                    <a:pt x="26" y="5"/>
                  </a:lnTo>
                  <a:lnTo>
                    <a:pt x="27" y="7"/>
                  </a:lnTo>
                  <a:lnTo>
                    <a:pt x="29" y="9"/>
                  </a:lnTo>
                  <a:lnTo>
                    <a:pt x="30" y="11"/>
                  </a:lnTo>
                  <a:lnTo>
                    <a:pt x="30" y="15"/>
                  </a:lnTo>
                  <a:lnTo>
                    <a:pt x="29" y="21"/>
                  </a:lnTo>
                  <a:lnTo>
                    <a:pt x="26" y="25"/>
                  </a:lnTo>
                  <a:lnTo>
                    <a:pt x="21"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4" name="Freeform 259">
              <a:extLst>
                <a:ext uri="{FF2B5EF4-FFF2-40B4-BE49-F238E27FC236}">
                  <a16:creationId xmlns:a16="http://schemas.microsoft.com/office/drawing/2014/main" id="{8FD0F4C7-4006-401E-945D-D6A83A18FCE2}"/>
                </a:ext>
              </a:extLst>
            </p:cNvPr>
            <p:cNvSpPr>
              <a:spLocks/>
            </p:cNvSpPr>
            <p:nvPr/>
          </p:nvSpPr>
          <p:spPr bwMode="auto">
            <a:xfrm>
              <a:off x="2621" y="2333"/>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8" y="24"/>
                  </a:lnTo>
                  <a:lnTo>
                    <a:pt x="57" y="18"/>
                  </a:lnTo>
                  <a:lnTo>
                    <a:pt x="55" y="14"/>
                  </a:lnTo>
                  <a:lnTo>
                    <a:pt x="52" y="9"/>
                  </a:lnTo>
                  <a:lnTo>
                    <a:pt x="47" y="6"/>
                  </a:lnTo>
                  <a:lnTo>
                    <a:pt x="41" y="2"/>
                  </a:lnTo>
                  <a:lnTo>
                    <a:pt x="35" y="1"/>
                  </a:lnTo>
                  <a:lnTo>
                    <a:pt x="30" y="0"/>
                  </a:lnTo>
                  <a:lnTo>
                    <a:pt x="18" y="2"/>
                  </a:lnTo>
                  <a:lnTo>
                    <a:pt x="9" y="9"/>
                  </a:lnTo>
                  <a:lnTo>
                    <a:pt x="2" y="18"/>
                  </a:lnTo>
                  <a:lnTo>
                    <a:pt x="0" y="30"/>
                  </a:lnTo>
                  <a:lnTo>
                    <a:pt x="1" y="36"/>
                  </a:lnTo>
                  <a:lnTo>
                    <a:pt x="2" y="41"/>
                  </a:lnTo>
                  <a:lnTo>
                    <a:pt x="5" y="47"/>
                  </a:lnTo>
                  <a:lnTo>
                    <a:pt x="9" y="52"/>
                  </a:lnTo>
                  <a:lnTo>
                    <a:pt x="14" y="55"/>
                  </a:lnTo>
                  <a:lnTo>
                    <a:pt x="18" y="57"/>
                  </a:lnTo>
                  <a:lnTo>
                    <a:pt x="24" y="60"/>
                  </a:lnTo>
                  <a:lnTo>
                    <a:pt x="30" y="60"/>
                  </a:lnTo>
                  <a:lnTo>
                    <a:pt x="35" y="60"/>
                  </a:lnTo>
                  <a:lnTo>
                    <a:pt x="41" y="57"/>
                  </a:lnTo>
                  <a:lnTo>
                    <a:pt x="47" y="55"/>
                  </a:lnTo>
                  <a:lnTo>
                    <a:pt x="52" y="52"/>
                  </a:lnTo>
                  <a:lnTo>
                    <a:pt x="55" y="47"/>
                  </a:lnTo>
                  <a:lnTo>
                    <a:pt x="57" y="41"/>
                  </a:lnTo>
                  <a:lnTo>
                    <a:pt x="58"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5" name="Freeform 260">
              <a:extLst>
                <a:ext uri="{FF2B5EF4-FFF2-40B4-BE49-F238E27FC236}">
                  <a16:creationId xmlns:a16="http://schemas.microsoft.com/office/drawing/2014/main" id="{E988B5FA-F861-406E-A9C3-F14FA5D6BBC9}"/>
                </a:ext>
              </a:extLst>
            </p:cNvPr>
            <p:cNvSpPr>
              <a:spLocks/>
            </p:cNvSpPr>
            <p:nvPr/>
          </p:nvSpPr>
          <p:spPr bwMode="auto">
            <a:xfrm>
              <a:off x="2628" y="2341"/>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2" y="29"/>
                  </a:lnTo>
                  <a:lnTo>
                    <a:pt x="10" y="28"/>
                  </a:lnTo>
                  <a:lnTo>
                    <a:pt x="7" y="26"/>
                  </a:lnTo>
                  <a:lnTo>
                    <a:pt x="4" y="24"/>
                  </a:lnTo>
                  <a:lnTo>
                    <a:pt x="3" y="22"/>
                  </a:lnTo>
                  <a:lnTo>
                    <a:pt x="1" y="20"/>
                  </a:lnTo>
                  <a:lnTo>
                    <a:pt x="0" y="17"/>
                  </a:lnTo>
                  <a:lnTo>
                    <a:pt x="0" y="14"/>
                  </a:lnTo>
                  <a:lnTo>
                    <a:pt x="0" y="11"/>
                  </a:lnTo>
                  <a:lnTo>
                    <a:pt x="1" y="8"/>
                  </a:lnTo>
                  <a:lnTo>
                    <a:pt x="3" y="6"/>
                  </a:lnTo>
                  <a:lnTo>
                    <a:pt x="4" y="3"/>
                  </a:lnTo>
                  <a:lnTo>
                    <a:pt x="7" y="2"/>
                  </a:lnTo>
                  <a:lnTo>
                    <a:pt x="10" y="1"/>
                  </a:lnTo>
                  <a:lnTo>
                    <a:pt x="12" y="0"/>
                  </a:lnTo>
                  <a:lnTo>
                    <a:pt x="15" y="0"/>
                  </a:lnTo>
                  <a:lnTo>
                    <a:pt x="18" y="0"/>
                  </a:lnTo>
                  <a:lnTo>
                    <a:pt x="20" y="1"/>
                  </a:lnTo>
                  <a:lnTo>
                    <a:pt x="23" y="2"/>
                  </a:lnTo>
                  <a:lnTo>
                    <a:pt x="25" y="3"/>
                  </a:lnTo>
                  <a:lnTo>
                    <a:pt x="27" y="6"/>
                  </a:lnTo>
                  <a:lnTo>
                    <a:pt x="28" y="8"/>
                  </a:lnTo>
                  <a:lnTo>
                    <a:pt x="30" y="11"/>
                  </a:lnTo>
                  <a:lnTo>
                    <a:pt x="30" y="14"/>
                  </a:lnTo>
                  <a:lnTo>
                    <a:pt x="28" y="20"/>
                  </a:lnTo>
                  <a:lnTo>
                    <a:pt x="25" y="24"/>
                  </a:lnTo>
                  <a:lnTo>
                    <a:pt x="20"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6" name="Freeform 261">
              <a:extLst>
                <a:ext uri="{FF2B5EF4-FFF2-40B4-BE49-F238E27FC236}">
                  <a16:creationId xmlns:a16="http://schemas.microsoft.com/office/drawing/2014/main" id="{B82B7222-28D1-477B-8229-9A0DEA620690}"/>
                </a:ext>
              </a:extLst>
            </p:cNvPr>
            <p:cNvSpPr>
              <a:spLocks/>
            </p:cNvSpPr>
            <p:nvPr/>
          </p:nvSpPr>
          <p:spPr bwMode="auto">
            <a:xfrm>
              <a:off x="2709" y="2526"/>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29"/>
                  </a:moveTo>
                  <a:lnTo>
                    <a:pt x="59" y="24"/>
                  </a:lnTo>
                  <a:lnTo>
                    <a:pt x="58" y="18"/>
                  </a:lnTo>
                  <a:lnTo>
                    <a:pt x="54" y="12"/>
                  </a:lnTo>
                  <a:lnTo>
                    <a:pt x="51" y="8"/>
                  </a:lnTo>
                  <a:lnTo>
                    <a:pt x="46" y="4"/>
                  </a:lnTo>
                  <a:lnTo>
                    <a:pt x="41" y="2"/>
                  </a:lnTo>
                  <a:lnTo>
                    <a:pt x="36" y="1"/>
                  </a:lnTo>
                  <a:lnTo>
                    <a:pt x="30" y="0"/>
                  </a:lnTo>
                  <a:lnTo>
                    <a:pt x="18" y="2"/>
                  </a:lnTo>
                  <a:lnTo>
                    <a:pt x="9" y="8"/>
                  </a:lnTo>
                  <a:lnTo>
                    <a:pt x="2" y="18"/>
                  </a:lnTo>
                  <a:lnTo>
                    <a:pt x="0" y="29"/>
                  </a:lnTo>
                  <a:lnTo>
                    <a:pt x="1" y="35"/>
                  </a:lnTo>
                  <a:lnTo>
                    <a:pt x="2" y="41"/>
                  </a:lnTo>
                  <a:lnTo>
                    <a:pt x="6" y="46"/>
                  </a:lnTo>
                  <a:lnTo>
                    <a:pt x="9" y="50"/>
                  </a:lnTo>
                  <a:lnTo>
                    <a:pt x="14" y="54"/>
                  </a:lnTo>
                  <a:lnTo>
                    <a:pt x="18" y="57"/>
                  </a:lnTo>
                  <a:lnTo>
                    <a:pt x="24" y="58"/>
                  </a:lnTo>
                  <a:lnTo>
                    <a:pt x="30" y="59"/>
                  </a:lnTo>
                  <a:lnTo>
                    <a:pt x="36" y="58"/>
                  </a:lnTo>
                  <a:lnTo>
                    <a:pt x="41" y="57"/>
                  </a:lnTo>
                  <a:lnTo>
                    <a:pt x="46" y="54"/>
                  </a:lnTo>
                  <a:lnTo>
                    <a:pt x="51" y="50"/>
                  </a:lnTo>
                  <a:lnTo>
                    <a:pt x="54" y="46"/>
                  </a:lnTo>
                  <a:lnTo>
                    <a:pt x="58" y="41"/>
                  </a:lnTo>
                  <a:lnTo>
                    <a:pt x="59" y="35"/>
                  </a:lnTo>
                  <a:lnTo>
                    <a:pt x="60"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7" name="Freeform 262">
              <a:extLst>
                <a:ext uri="{FF2B5EF4-FFF2-40B4-BE49-F238E27FC236}">
                  <a16:creationId xmlns:a16="http://schemas.microsoft.com/office/drawing/2014/main" id="{F990F570-34DE-4546-8BC5-DAEF55623248}"/>
                </a:ext>
              </a:extLst>
            </p:cNvPr>
            <p:cNvSpPr>
              <a:spLocks/>
            </p:cNvSpPr>
            <p:nvPr/>
          </p:nvSpPr>
          <p:spPr bwMode="auto">
            <a:xfrm>
              <a:off x="2716" y="2533"/>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9" y="29"/>
                  </a:lnTo>
                  <a:lnTo>
                    <a:pt x="7" y="27"/>
                  </a:lnTo>
                  <a:lnTo>
                    <a:pt x="5" y="26"/>
                  </a:lnTo>
                  <a:lnTo>
                    <a:pt x="3" y="24"/>
                  </a:lnTo>
                  <a:lnTo>
                    <a:pt x="1" y="20"/>
                  </a:lnTo>
                  <a:lnTo>
                    <a:pt x="0" y="18"/>
                  </a:lnTo>
                  <a:lnTo>
                    <a:pt x="0" y="15"/>
                  </a:lnTo>
                  <a:lnTo>
                    <a:pt x="0" y="12"/>
                  </a:lnTo>
                  <a:lnTo>
                    <a:pt x="1" y="10"/>
                  </a:lnTo>
                  <a:lnTo>
                    <a:pt x="3" y="7"/>
                  </a:lnTo>
                  <a:lnTo>
                    <a:pt x="5" y="5"/>
                  </a:lnTo>
                  <a:lnTo>
                    <a:pt x="7" y="3"/>
                  </a:lnTo>
                  <a:lnTo>
                    <a:pt x="9" y="2"/>
                  </a:lnTo>
                  <a:lnTo>
                    <a:pt x="13" y="0"/>
                  </a:lnTo>
                  <a:lnTo>
                    <a:pt x="15" y="0"/>
                  </a:lnTo>
                  <a:lnTo>
                    <a:pt x="17" y="0"/>
                  </a:lnTo>
                  <a:lnTo>
                    <a:pt x="21" y="2"/>
                  </a:lnTo>
                  <a:lnTo>
                    <a:pt x="23" y="3"/>
                  </a:lnTo>
                  <a:lnTo>
                    <a:pt x="25" y="5"/>
                  </a:lnTo>
                  <a:lnTo>
                    <a:pt x="28" y="7"/>
                  </a:lnTo>
                  <a:lnTo>
                    <a:pt x="29" y="10"/>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8" name="Freeform 263">
              <a:extLst>
                <a:ext uri="{FF2B5EF4-FFF2-40B4-BE49-F238E27FC236}">
                  <a16:creationId xmlns:a16="http://schemas.microsoft.com/office/drawing/2014/main" id="{0A5CD993-96B8-4461-9019-64C1FC6E6C9C}"/>
                </a:ext>
              </a:extLst>
            </p:cNvPr>
            <p:cNvSpPr>
              <a:spLocks/>
            </p:cNvSpPr>
            <p:nvPr/>
          </p:nvSpPr>
          <p:spPr bwMode="auto">
            <a:xfrm>
              <a:off x="2821" y="2427"/>
              <a:ext cx="30" cy="30"/>
            </a:xfrm>
            <a:custGeom>
              <a:avLst/>
              <a:gdLst>
                <a:gd name="T0" fmla="*/ 1 w 58"/>
                <a:gd name="T1" fmla="*/ 1 h 58"/>
                <a:gd name="T2" fmla="*/ 1 w 58"/>
                <a:gd name="T3" fmla="*/ 1 h 58"/>
                <a:gd name="T4" fmla="*/ 1 w 58"/>
                <a:gd name="T5" fmla="*/ 1 h 58"/>
                <a:gd name="T6" fmla="*/ 1 w 58"/>
                <a:gd name="T7" fmla="*/ 1 h 58"/>
                <a:gd name="T8" fmla="*/ 1 w 58"/>
                <a:gd name="T9" fmla="*/ 1 h 58"/>
                <a:gd name="T10" fmla="*/ 1 w 58"/>
                <a:gd name="T11" fmla="*/ 1 h 58"/>
                <a:gd name="T12" fmla="*/ 1 w 58"/>
                <a:gd name="T13" fmla="*/ 1 h 58"/>
                <a:gd name="T14" fmla="*/ 1 w 58"/>
                <a:gd name="T15" fmla="*/ 0 h 58"/>
                <a:gd name="T16" fmla="*/ 1 w 58"/>
                <a:gd name="T17" fmla="*/ 0 h 58"/>
                <a:gd name="T18" fmla="*/ 1 w 58"/>
                <a:gd name="T19" fmla="*/ 1 h 58"/>
                <a:gd name="T20" fmla="*/ 1 w 58"/>
                <a:gd name="T21" fmla="*/ 1 h 58"/>
                <a:gd name="T22" fmla="*/ 1 w 58"/>
                <a:gd name="T23" fmla="*/ 1 h 58"/>
                <a:gd name="T24" fmla="*/ 0 w 58"/>
                <a:gd name="T25" fmla="*/ 1 h 58"/>
                <a:gd name="T26" fmla="*/ 0 w 58"/>
                <a:gd name="T27" fmla="*/ 1 h 58"/>
                <a:gd name="T28" fmla="*/ 1 w 58"/>
                <a:gd name="T29" fmla="*/ 1 h 58"/>
                <a:gd name="T30" fmla="*/ 1 w 58"/>
                <a:gd name="T31" fmla="*/ 1 h 58"/>
                <a:gd name="T32" fmla="*/ 1 w 58"/>
                <a:gd name="T33" fmla="*/ 1 h 58"/>
                <a:gd name="T34" fmla="*/ 1 w 58"/>
                <a:gd name="T35" fmla="*/ 1 h 58"/>
                <a:gd name="T36" fmla="*/ 1 w 58"/>
                <a:gd name="T37" fmla="*/ 1 h 58"/>
                <a:gd name="T38" fmla="*/ 1 w 58"/>
                <a:gd name="T39" fmla="*/ 1 h 58"/>
                <a:gd name="T40" fmla="*/ 1 w 58"/>
                <a:gd name="T41" fmla="*/ 1 h 58"/>
                <a:gd name="T42" fmla="*/ 1 w 58"/>
                <a:gd name="T43" fmla="*/ 1 h 58"/>
                <a:gd name="T44" fmla="*/ 1 w 58"/>
                <a:gd name="T45" fmla="*/ 1 h 58"/>
                <a:gd name="T46" fmla="*/ 1 w 58"/>
                <a:gd name="T47" fmla="*/ 1 h 58"/>
                <a:gd name="T48" fmla="*/ 1 w 58"/>
                <a:gd name="T49" fmla="*/ 1 h 58"/>
                <a:gd name="T50" fmla="*/ 1 w 58"/>
                <a:gd name="T51" fmla="*/ 1 h 58"/>
                <a:gd name="T52" fmla="*/ 1 w 58"/>
                <a:gd name="T53" fmla="*/ 1 h 58"/>
                <a:gd name="T54" fmla="*/ 1 w 58"/>
                <a:gd name="T55" fmla="*/ 1 h 58"/>
                <a:gd name="T56" fmla="*/ 1 w 58"/>
                <a:gd name="T57" fmla="*/ 1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58"/>
                <a:gd name="T89" fmla="*/ 58 w 58"/>
                <a:gd name="T90" fmla="*/ 58 h 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58">
                  <a:moveTo>
                    <a:pt x="58" y="28"/>
                  </a:moveTo>
                  <a:lnTo>
                    <a:pt x="58" y="23"/>
                  </a:lnTo>
                  <a:lnTo>
                    <a:pt x="56" y="18"/>
                  </a:lnTo>
                  <a:lnTo>
                    <a:pt x="54" y="12"/>
                  </a:lnTo>
                  <a:lnTo>
                    <a:pt x="50" y="8"/>
                  </a:lnTo>
                  <a:lnTo>
                    <a:pt x="46" y="4"/>
                  </a:lnTo>
                  <a:lnTo>
                    <a:pt x="40" y="2"/>
                  </a:lnTo>
                  <a:lnTo>
                    <a:pt x="34" y="0"/>
                  </a:lnTo>
                  <a:lnTo>
                    <a:pt x="28" y="0"/>
                  </a:lnTo>
                  <a:lnTo>
                    <a:pt x="17" y="2"/>
                  </a:lnTo>
                  <a:lnTo>
                    <a:pt x="8" y="8"/>
                  </a:lnTo>
                  <a:lnTo>
                    <a:pt x="2" y="17"/>
                  </a:lnTo>
                  <a:lnTo>
                    <a:pt x="0" y="28"/>
                  </a:lnTo>
                  <a:lnTo>
                    <a:pt x="0" y="34"/>
                  </a:lnTo>
                  <a:lnTo>
                    <a:pt x="2" y="40"/>
                  </a:lnTo>
                  <a:lnTo>
                    <a:pt x="4" y="46"/>
                  </a:lnTo>
                  <a:lnTo>
                    <a:pt x="8" y="50"/>
                  </a:lnTo>
                  <a:lnTo>
                    <a:pt x="12" y="54"/>
                  </a:lnTo>
                  <a:lnTo>
                    <a:pt x="18" y="56"/>
                  </a:lnTo>
                  <a:lnTo>
                    <a:pt x="23" y="58"/>
                  </a:lnTo>
                  <a:lnTo>
                    <a:pt x="28" y="58"/>
                  </a:lnTo>
                  <a:lnTo>
                    <a:pt x="34" y="58"/>
                  </a:lnTo>
                  <a:lnTo>
                    <a:pt x="40" y="56"/>
                  </a:lnTo>
                  <a:lnTo>
                    <a:pt x="46" y="54"/>
                  </a:lnTo>
                  <a:lnTo>
                    <a:pt x="50" y="50"/>
                  </a:lnTo>
                  <a:lnTo>
                    <a:pt x="54" y="46"/>
                  </a:lnTo>
                  <a:lnTo>
                    <a:pt x="56" y="40"/>
                  </a:lnTo>
                  <a:lnTo>
                    <a:pt x="58" y="34"/>
                  </a:lnTo>
                  <a:lnTo>
                    <a:pt x="58" y="28"/>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9" name="Freeform 264">
              <a:extLst>
                <a:ext uri="{FF2B5EF4-FFF2-40B4-BE49-F238E27FC236}">
                  <a16:creationId xmlns:a16="http://schemas.microsoft.com/office/drawing/2014/main" id="{3BE72466-AC41-4F41-A4C9-5E2DEB79BA3C}"/>
                </a:ext>
              </a:extLst>
            </p:cNvPr>
            <p:cNvSpPr>
              <a:spLocks/>
            </p:cNvSpPr>
            <p:nvPr/>
          </p:nvSpPr>
          <p:spPr bwMode="auto">
            <a:xfrm>
              <a:off x="2829" y="2435"/>
              <a:ext cx="14" cy="14"/>
            </a:xfrm>
            <a:custGeom>
              <a:avLst/>
              <a:gdLst>
                <a:gd name="T0" fmla="*/ 0 w 29"/>
                <a:gd name="T1" fmla="*/ 1 h 28"/>
                <a:gd name="T2" fmla="*/ 0 w 29"/>
                <a:gd name="T3" fmla="*/ 1 h 28"/>
                <a:gd name="T4" fmla="*/ 0 w 29"/>
                <a:gd name="T5" fmla="*/ 1 h 28"/>
                <a:gd name="T6" fmla="*/ 0 w 29"/>
                <a:gd name="T7" fmla="*/ 1 h 28"/>
                <a:gd name="T8" fmla="*/ 0 w 29"/>
                <a:gd name="T9" fmla="*/ 1 h 28"/>
                <a:gd name="T10" fmla="*/ 0 w 29"/>
                <a:gd name="T11" fmla="*/ 1 h 28"/>
                <a:gd name="T12" fmla="*/ 0 w 29"/>
                <a:gd name="T13" fmla="*/ 1 h 28"/>
                <a:gd name="T14" fmla="*/ 0 w 29"/>
                <a:gd name="T15" fmla="*/ 1 h 28"/>
                <a:gd name="T16" fmla="*/ 0 w 29"/>
                <a:gd name="T17" fmla="*/ 1 h 28"/>
                <a:gd name="T18" fmla="*/ 0 w 29"/>
                <a:gd name="T19" fmla="*/ 1 h 28"/>
                <a:gd name="T20" fmla="*/ 0 w 29"/>
                <a:gd name="T21" fmla="*/ 1 h 28"/>
                <a:gd name="T22" fmla="*/ 0 w 29"/>
                <a:gd name="T23" fmla="*/ 1 h 28"/>
                <a:gd name="T24" fmla="*/ 0 w 29"/>
                <a:gd name="T25" fmla="*/ 1 h 28"/>
                <a:gd name="T26" fmla="*/ 0 w 29"/>
                <a:gd name="T27" fmla="*/ 1 h 28"/>
                <a:gd name="T28" fmla="*/ 0 w 29"/>
                <a:gd name="T29" fmla="*/ 1 h 28"/>
                <a:gd name="T30" fmla="*/ 0 w 29"/>
                <a:gd name="T31" fmla="*/ 0 h 28"/>
                <a:gd name="T32" fmla="*/ 0 w 29"/>
                <a:gd name="T33" fmla="*/ 0 h 28"/>
                <a:gd name="T34" fmla="*/ 0 w 29"/>
                <a:gd name="T35" fmla="*/ 0 h 28"/>
                <a:gd name="T36" fmla="*/ 0 w 29"/>
                <a:gd name="T37" fmla="*/ 1 h 28"/>
                <a:gd name="T38" fmla="*/ 0 w 29"/>
                <a:gd name="T39" fmla="*/ 1 h 28"/>
                <a:gd name="T40" fmla="*/ 0 w 29"/>
                <a:gd name="T41" fmla="*/ 1 h 28"/>
                <a:gd name="T42" fmla="*/ 0 w 29"/>
                <a:gd name="T43" fmla="*/ 1 h 28"/>
                <a:gd name="T44" fmla="*/ 0 w 29"/>
                <a:gd name="T45" fmla="*/ 1 h 28"/>
                <a:gd name="T46" fmla="*/ 0 w 29"/>
                <a:gd name="T47" fmla="*/ 1 h 28"/>
                <a:gd name="T48" fmla="*/ 0 w 29"/>
                <a:gd name="T49" fmla="*/ 1 h 28"/>
                <a:gd name="T50" fmla="*/ 0 w 29"/>
                <a:gd name="T51" fmla="*/ 1 h 28"/>
                <a:gd name="T52" fmla="*/ 0 w 29"/>
                <a:gd name="T53" fmla="*/ 1 h 28"/>
                <a:gd name="T54" fmla="*/ 0 w 29"/>
                <a:gd name="T55" fmla="*/ 1 h 28"/>
                <a:gd name="T56" fmla="*/ 0 w 29"/>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8"/>
                <a:gd name="T89" fmla="*/ 29 w 29"/>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8">
                  <a:moveTo>
                    <a:pt x="14" y="28"/>
                  </a:moveTo>
                  <a:lnTo>
                    <a:pt x="12" y="28"/>
                  </a:lnTo>
                  <a:lnTo>
                    <a:pt x="10" y="27"/>
                  </a:lnTo>
                  <a:lnTo>
                    <a:pt x="6" y="26"/>
                  </a:lnTo>
                  <a:lnTo>
                    <a:pt x="4" y="24"/>
                  </a:lnTo>
                  <a:lnTo>
                    <a:pt x="3" y="21"/>
                  </a:lnTo>
                  <a:lnTo>
                    <a:pt x="2" y="19"/>
                  </a:lnTo>
                  <a:lnTo>
                    <a:pt x="0" y="17"/>
                  </a:lnTo>
                  <a:lnTo>
                    <a:pt x="0" y="13"/>
                  </a:lnTo>
                  <a:lnTo>
                    <a:pt x="0" y="11"/>
                  </a:lnTo>
                  <a:lnTo>
                    <a:pt x="2" y="8"/>
                  </a:lnTo>
                  <a:lnTo>
                    <a:pt x="3" y="5"/>
                  </a:lnTo>
                  <a:lnTo>
                    <a:pt x="4" y="3"/>
                  </a:lnTo>
                  <a:lnTo>
                    <a:pt x="6" y="2"/>
                  </a:lnTo>
                  <a:lnTo>
                    <a:pt x="10" y="1"/>
                  </a:lnTo>
                  <a:lnTo>
                    <a:pt x="12" y="0"/>
                  </a:lnTo>
                  <a:lnTo>
                    <a:pt x="14" y="0"/>
                  </a:lnTo>
                  <a:lnTo>
                    <a:pt x="18" y="0"/>
                  </a:lnTo>
                  <a:lnTo>
                    <a:pt x="20" y="1"/>
                  </a:lnTo>
                  <a:lnTo>
                    <a:pt x="24" y="2"/>
                  </a:lnTo>
                  <a:lnTo>
                    <a:pt x="26" y="3"/>
                  </a:lnTo>
                  <a:lnTo>
                    <a:pt x="27" y="5"/>
                  </a:lnTo>
                  <a:lnTo>
                    <a:pt x="28" y="8"/>
                  </a:lnTo>
                  <a:lnTo>
                    <a:pt x="29" y="11"/>
                  </a:lnTo>
                  <a:lnTo>
                    <a:pt x="29" y="13"/>
                  </a:lnTo>
                  <a:lnTo>
                    <a:pt x="28" y="19"/>
                  </a:lnTo>
                  <a:lnTo>
                    <a:pt x="26" y="24"/>
                  </a:lnTo>
                  <a:lnTo>
                    <a:pt x="20" y="27"/>
                  </a:lnTo>
                  <a:lnTo>
                    <a:pt x="14"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0" name="Freeform 265">
              <a:extLst>
                <a:ext uri="{FF2B5EF4-FFF2-40B4-BE49-F238E27FC236}">
                  <a16:creationId xmlns:a16="http://schemas.microsoft.com/office/drawing/2014/main" id="{17D340FF-D54F-470D-819E-74EB08070807}"/>
                </a:ext>
              </a:extLst>
            </p:cNvPr>
            <p:cNvSpPr>
              <a:spLocks/>
            </p:cNvSpPr>
            <p:nvPr/>
          </p:nvSpPr>
          <p:spPr bwMode="auto">
            <a:xfrm>
              <a:off x="2818" y="2606"/>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0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7" y="18"/>
                  </a:lnTo>
                  <a:lnTo>
                    <a:pt x="54" y="12"/>
                  </a:lnTo>
                  <a:lnTo>
                    <a:pt x="50" y="8"/>
                  </a:lnTo>
                  <a:lnTo>
                    <a:pt x="46" y="4"/>
                  </a:lnTo>
                  <a:lnTo>
                    <a:pt x="41" y="2"/>
                  </a:lnTo>
                  <a:lnTo>
                    <a:pt x="35" y="0"/>
                  </a:lnTo>
                  <a:lnTo>
                    <a:pt x="30" y="0"/>
                  </a:lnTo>
                  <a:lnTo>
                    <a:pt x="18" y="2"/>
                  </a:lnTo>
                  <a:lnTo>
                    <a:pt x="9" y="8"/>
                  </a:lnTo>
                  <a:lnTo>
                    <a:pt x="2" y="18"/>
                  </a:lnTo>
                  <a:lnTo>
                    <a:pt x="0" y="30"/>
                  </a:lnTo>
                  <a:lnTo>
                    <a:pt x="1" y="35"/>
                  </a:lnTo>
                  <a:lnTo>
                    <a:pt x="2" y="41"/>
                  </a:lnTo>
                  <a:lnTo>
                    <a:pt x="6" y="46"/>
                  </a:lnTo>
                  <a:lnTo>
                    <a:pt x="9" y="50"/>
                  </a:lnTo>
                  <a:lnTo>
                    <a:pt x="14" y="54"/>
                  </a:lnTo>
                  <a:lnTo>
                    <a:pt x="18" y="57"/>
                  </a:lnTo>
                  <a:lnTo>
                    <a:pt x="24" y="58"/>
                  </a:lnTo>
                  <a:lnTo>
                    <a:pt x="30" y="60"/>
                  </a:lnTo>
                  <a:lnTo>
                    <a:pt x="35" y="58"/>
                  </a:lnTo>
                  <a:lnTo>
                    <a:pt x="41" y="57"/>
                  </a:lnTo>
                  <a:lnTo>
                    <a:pt x="46" y="54"/>
                  </a:lnTo>
                  <a:lnTo>
                    <a:pt x="50" y="50"/>
                  </a:lnTo>
                  <a:lnTo>
                    <a:pt x="54" y="46"/>
                  </a:lnTo>
                  <a:lnTo>
                    <a:pt x="57"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1" name="Freeform 266">
              <a:extLst>
                <a:ext uri="{FF2B5EF4-FFF2-40B4-BE49-F238E27FC236}">
                  <a16:creationId xmlns:a16="http://schemas.microsoft.com/office/drawing/2014/main" id="{E33E2B34-4E4F-4BAD-8034-348C13147109}"/>
                </a:ext>
              </a:extLst>
            </p:cNvPr>
            <p:cNvSpPr>
              <a:spLocks/>
            </p:cNvSpPr>
            <p:nvPr/>
          </p:nvSpPr>
          <p:spPr bwMode="auto">
            <a:xfrm>
              <a:off x="2826" y="2613"/>
              <a:ext cx="15" cy="15"/>
            </a:xfrm>
            <a:custGeom>
              <a:avLst/>
              <a:gdLst>
                <a:gd name="T0" fmla="*/ 1 w 30"/>
                <a:gd name="T1" fmla="*/ 1 h 28"/>
                <a:gd name="T2" fmla="*/ 1 w 30"/>
                <a:gd name="T3" fmla="*/ 1 h 28"/>
                <a:gd name="T4" fmla="*/ 1 w 30"/>
                <a:gd name="T5" fmla="*/ 1 h 28"/>
                <a:gd name="T6" fmla="*/ 1 w 30"/>
                <a:gd name="T7" fmla="*/ 1 h 28"/>
                <a:gd name="T8" fmla="*/ 1 w 30"/>
                <a:gd name="T9" fmla="*/ 1 h 28"/>
                <a:gd name="T10" fmla="*/ 1 w 30"/>
                <a:gd name="T11" fmla="*/ 1 h 28"/>
                <a:gd name="T12" fmla="*/ 1 w 30"/>
                <a:gd name="T13" fmla="*/ 1 h 28"/>
                <a:gd name="T14" fmla="*/ 0 w 30"/>
                <a:gd name="T15" fmla="*/ 1 h 28"/>
                <a:gd name="T16" fmla="*/ 0 w 30"/>
                <a:gd name="T17" fmla="*/ 1 h 28"/>
                <a:gd name="T18" fmla="*/ 0 w 30"/>
                <a:gd name="T19" fmla="*/ 1 h 28"/>
                <a:gd name="T20" fmla="*/ 1 w 30"/>
                <a:gd name="T21" fmla="*/ 1 h 28"/>
                <a:gd name="T22" fmla="*/ 1 w 30"/>
                <a:gd name="T23" fmla="*/ 1 h 28"/>
                <a:gd name="T24" fmla="*/ 1 w 30"/>
                <a:gd name="T25" fmla="*/ 1 h 28"/>
                <a:gd name="T26" fmla="*/ 1 w 30"/>
                <a:gd name="T27" fmla="*/ 1 h 28"/>
                <a:gd name="T28" fmla="*/ 1 w 30"/>
                <a:gd name="T29" fmla="*/ 1 h 28"/>
                <a:gd name="T30" fmla="*/ 1 w 30"/>
                <a:gd name="T31" fmla="*/ 0 h 28"/>
                <a:gd name="T32" fmla="*/ 1 w 30"/>
                <a:gd name="T33" fmla="*/ 0 h 28"/>
                <a:gd name="T34" fmla="*/ 1 w 30"/>
                <a:gd name="T35" fmla="*/ 0 h 28"/>
                <a:gd name="T36" fmla="*/ 1 w 30"/>
                <a:gd name="T37" fmla="*/ 1 h 28"/>
                <a:gd name="T38" fmla="*/ 1 w 30"/>
                <a:gd name="T39" fmla="*/ 1 h 28"/>
                <a:gd name="T40" fmla="*/ 1 w 30"/>
                <a:gd name="T41" fmla="*/ 1 h 28"/>
                <a:gd name="T42" fmla="*/ 1 w 30"/>
                <a:gd name="T43" fmla="*/ 1 h 28"/>
                <a:gd name="T44" fmla="*/ 1 w 30"/>
                <a:gd name="T45" fmla="*/ 1 h 28"/>
                <a:gd name="T46" fmla="*/ 1 w 30"/>
                <a:gd name="T47" fmla="*/ 1 h 28"/>
                <a:gd name="T48" fmla="*/ 1 w 30"/>
                <a:gd name="T49" fmla="*/ 1 h 28"/>
                <a:gd name="T50" fmla="*/ 1 w 30"/>
                <a:gd name="T51" fmla="*/ 1 h 28"/>
                <a:gd name="T52" fmla="*/ 1 w 30"/>
                <a:gd name="T53" fmla="*/ 1 h 28"/>
                <a:gd name="T54" fmla="*/ 1 w 30"/>
                <a:gd name="T55" fmla="*/ 1 h 28"/>
                <a:gd name="T56" fmla="*/ 1 w 30"/>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8"/>
                <a:gd name="T89" fmla="*/ 30 w 30"/>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8">
                  <a:moveTo>
                    <a:pt x="15" y="28"/>
                  </a:moveTo>
                  <a:lnTo>
                    <a:pt x="11" y="28"/>
                  </a:lnTo>
                  <a:lnTo>
                    <a:pt x="9" y="27"/>
                  </a:lnTo>
                  <a:lnTo>
                    <a:pt x="7" y="26"/>
                  </a:lnTo>
                  <a:lnTo>
                    <a:pt x="4" y="25"/>
                  </a:lnTo>
                  <a:lnTo>
                    <a:pt x="2" y="23"/>
                  </a:lnTo>
                  <a:lnTo>
                    <a:pt x="1" y="19"/>
                  </a:lnTo>
                  <a:lnTo>
                    <a:pt x="0" y="17"/>
                  </a:lnTo>
                  <a:lnTo>
                    <a:pt x="0" y="15"/>
                  </a:lnTo>
                  <a:lnTo>
                    <a:pt x="0" y="11"/>
                  </a:lnTo>
                  <a:lnTo>
                    <a:pt x="1" y="9"/>
                  </a:lnTo>
                  <a:lnTo>
                    <a:pt x="2" y="7"/>
                  </a:lnTo>
                  <a:lnTo>
                    <a:pt x="4" y="4"/>
                  </a:lnTo>
                  <a:lnTo>
                    <a:pt x="7" y="2"/>
                  </a:lnTo>
                  <a:lnTo>
                    <a:pt x="9" y="1"/>
                  </a:lnTo>
                  <a:lnTo>
                    <a:pt x="11" y="0"/>
                  </a:lnTo>
                  <a:lnTo>
                    <a:pt x="15" y="0"/>
                  </a:lnTo>
                  <a:lnTo>
                    <a:pt x="17" y="0"/>
                  </a:lnTo>
                  <a:lnTo>
                    <a:pt x="20" y="1"/>
                  </a:lnTo>
                  <a:lnTo>
                    <a:pt x="23" y="2"/>
                  </a:lnTo>
                  <a:lnTo>
                    <a:pt x="25" y="4"/>
                  </a:lnTo>
                  <a:lnTo>
                    <a:pt x="26" y="7"/>
                  </a:lnTo>
                  <a:lnTo>
                    <a:pt x="29" y="9"/>
                  </a:lnTo>
                  <a:lnTo>
                    <a:pt x="30" y="11"/>
                  </a:lnTo>
                  <a:lnTo>
                    <a:pt x="30" y="15"/>
                  </a:lnTo>
                  <a:lnTo>
                    <a:pt x="29" y="20"/>
                  </a:lnTo>
                  <a:lnTo>
                    <a:pt x="25" y="25"/>
                  </a:lnTo>
                  <a:lnTo>
                    <a:pt x="20" y="27"/>
                  </a:lnTo>
                  <a:lnTo>
                    <a:pt x="15"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2" name="Freeform 267">
              <a:extLst>
                <a:ext uri="{FF2B5EF4-FFF2-40B4-BE49-F238E27FC236}">
                  <a16:creationId xmlns:a16="http://schemas.microsoft.com/office/drawing/2014/main" id="{CB425D5B-05C3-44C6-BEC2-93C96C2B53EC}"/>
                </a:ext>
              </a:extLst>
            </p:cNvPr>
            <p:cNvSpPr>
              <a:spLocks/>
            </p:cNvSpPr>
            <p:nvPr/>
          </p:nvSpPr>
          <p:spPr bwMode="auto">
            <a:xfrm>
              <a:off x="2802" y="2723"/>
              <a:ext cx="30" cy="30"/>
            </a:xfrm>
            <a:custGeom>
              <a:avLst/>
              <a:gdLst>
                <a:gd name="T0" fmla="*/ 1 w 59"/>
                <a:gd name="T1" fmla="*/ 1 h 60"/>
                <a:gd name="T2" fmla="*/ 1 w 59"/>
                <a:gd name="T3" fmla="*/ 1 h 60"/>
                <a:gd name="T4" fmla="*/ 1 w 59"/>
                <a:gd name="T5" fmla="*/ 1 h 60"/>
                <a:gd name="T6" fmla="*/ 1 w 59"/>
                <a:gd name="T7" fmla="*/ 1 h 60"/>
                <a:gd name="T8" fmla="*/ 1 w 59"/>
                <a:gd name="T9" fmla="*/ 1 h 60"/>
                <a:gd name="T10" fmla="*/ 1 w 59"/>
                <a:gd name="T11" fmla="*/ 1 h 60"/>
                <a:gd name="T12" fmla="*/ 1 w 59"/>
                <a:gd name="T13" fmla="*/ 1 h 60"/>
                <a:gd name="T14" fmla="*/ 1 w 59"/>
                <a:gd name="T15" fmla="*/ 1 h 60"/>
                <a:gd name="T16" fmla="*/ 1 w 59"/>
                <a:gd name="T17" fmla="*/ 0 h 60"/>
                <a:gd name="T18" fmla="*/ 1 w 59"/>
                <a:gd name="T19" fmla="*/ 1 h 60"/>
                <a:gd name="T20" fmla="*/ 1 w 59"/>
                <a:gd name="T21" fmla="*/ 1 h 60"/>
                <a:gd name="T22" fmla="*/ 1 w 59"/>
                <a:gd name="T23" fmla="*/ 1 h 60"/>
                <a:gd name="T24" fmla="*/ 0 w 59"/>
                <a:gd name="T25" fmla="*/ 1 h 60"/>
                <a:gd name="T26" fmla="*/ 1 w 59"/>
                <a:gd name="T27" fmla="*/ 1 h 60"/>
                <a:gd name="T28" fmla="*/ 1 w 59"/>
                <a:gd name="T29" fmla="*/ 1 h 60"/>
                <a:gd name="T30" fmla="*/ 1 w 59"/>
                <a:gd name="T31" fmla="*/ 1 h 60"/>
                <a:gd name="T32" fmla="*/ 1 w 59"/>
                <a:gd name="T33" fmla="*/ 1 h 60"/>
                <a:gd name="T34" fmla="*/ 1 w 59"/>
                <a:gd name="T35" fmla="*/ 1 h 60"/>
                <a:gd name="T36" fmla="*/ 1 w 59"/>
                <a:gd name="T37" fmla="*/ 1 h 60"/>
                <a:gd name="T38" fmla="*/ 1 w 59"/>
                <a:gd name="T39" fmla="*/ 1 h 60"/>
                <a:gd name="T40" fmla="*/ 1 w 59"/>
                <a:gd name="T41" fmla="*/ 1 h 60"/>
                <a:gd name="T42" fmla="*/ 1 w 59"/>
                <a:gd name="T43" fmla="*/ 1 h 60"/>
                <a:gd name="T44" fmla="*/ 1 w 59"/>
                <a:gd name="T45" fmla="*/ 1 h 60"/>
                <a:gd name="T46" fmla="*/ 1 w 59"/>
                <a:gd name="T47" fmla="*/ 1 h 60"/>
                <a:gd name="T48" fmla="*/ 1 w 59"/>
                <a:gd name="T49" fmla="*/ 1 h 60"/>
                <a:gd name="T50" fmla="*/ 1 w 59"/>
                <a:gd name="T51" fmla="*/ 1 h 60"/>
                <a:gd name="T52" fmla="*/ 1 w 59"/>
                <a:gd name="T53" fmla="*/ 1 h 60"/>
                <a:gd name="T54" fmla="*/ 1 w 59"/>
                <a:gd name="T55" fmla="*/ 1 h 60"/>
                <a:gd name="T56" fmla="*/ 1 w 59"/>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0"/>
                <a:gd name="T89" fmla="*/ 59 w 59"/>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0">
                  <a:moveTo>
                    <a:pt x="59" y="30"/>
                  </a:moveTo>
                  <a:lnTo>
                    <a:pt x="58" y="25"/>
                  </a:lnTo>
                  <a:lnTo>
                    <a:pt x="57" y="19"/>
                  </a:lnTo>
                  <a:lnTo>
                    <a:pt x="54" y="14"/>
                  </a:lnTo>
                  <a:lnTo>
                    <a:pt x="50" y="10"/>
                  </a:lnTo>
                  <a:lnTo>
                    <a:pt x="46" y="6"/>
                  </a:lnTo>
                  <a:lnTo>
                    <a:pt x="41" y="3"/>
                  </a:lnTo>
                  <a:lnTo>
                    <a:pt x="35" y="2"/>
                  </a:lnTo>
                  <a:lnTo>
                    <a:pt x="29" y="0"/>
                  </a:lnTo>
                  <a:lnTo>
                    <a:pt x="18" y="3"/>
                  </a:lnTo>
                  <a:lnTo>
                    <a:pt x="9" y="10"/>
                  </a:lnTo>
                  <a:lnTo>
                    <a:pt x="2" y="19"/>
                  </a:lnTo>
                  <a:lnTo>
                    <a:pt x="0" y="30"/>
                  </a:lnTo>
                  <a:lnTo>
                    <a:pt x="1" y="36"/>
                  </a:lnTo>
                  <a:lnTo>
                    <a:pt x="2" y="42"/>
                  </a:lnTo>
                  <a:lnTo>
                    <a:pt x="5" y="48"/>
                  </a:lnTo>
                  <a:lnTo>
                    <a:pt x="9" y="52"/>
                  </a:lnTo>
                  <a:lnTo>
                    <a:pt x="13" y="56"/>
                  </a:lnTo>
                  <a:lnTo>
                    <a:pt x="18" y="58"/>
                  </a:lnTo>
                  <a:lnTo>
                    <a:pt x="24" y="60"/>
                  </a:lnTo>
                  <a:lnTo>
                    <a:pt x="29" y="60"/>
                  </a:lnTo>
                  <a:lnTo>
                    <a:pt x="35" y="60"/>
                  </a:lnTo>
                  <a:lnTo>
                    <a:pt x="41" y="58"/>
                  </a:lnTo>
                  <a:lnTo>
                    <a:pt x="46" y="56"/>
                  </a:lnTo>
                  <a:lnTo>
                    <a:pt x="50" y="52"/>
                  </a:lnTo>
                  <a:lnTo>
                    <a:pt x="54" y="48"/>
                  </a:lnTo>
                  <a:lnTo>
                    <a:pt x="57" y="42"/>
                  </a:lnTo>
                  <a:lnTo>
                    <a:pt x="58" y="36"/>
                  </a:lnTo>
                  <a:lnTo>
                    <a:pt x="59"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3" name="Freeform 268">
              <a:extLst>
                <a:ext uri="{FF2B5EF4-FFF2-40B4-BE49-F238E27FC236}">
                  <a16:creationId xmlns:a16="http://schemas.microsoft.com/office/drawing/2014/main" id="{43B8E7F5-70C5-48B8-9C23-77744DC73246}"/>
                </a:ext>
              </a:extLst>
            </p:cNvPr>
            <p:cNvSpPr>
              <a:spLocks/>
            </p:cNvSpPr>
            <p:nvPr/>
          </p:nvSpPr>
          <p:spPr bwMode="auto">
            <a:xfrm>
              <a:off x="2810" y="2730"/>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0" y="29"/>
                  </a:lnTo>
                  <a:lnTo>
                    <a:pt x="7" y="28"/>
                  </a:lnTo>
                  <a:lnTo>
                    <a:pt x="5" y="26"/>
                  </a:lnTo>
                  <a:lnTo>
                    <a:pt x="4" y="23"/>
                  </a:lnTo>
                  <a:lnTo>
                    <a:pt x="2" y="21"/>
                  </a:lnTo>
                  <a:lnTo>
                    <a:pt x="0" y="19"/>
                  </a:lnTo>
                  <a:lnTo>
                    <a:pt x="0" y="15"/>
                  </a:lnTo>
                  <a:lnTo>
                    <a:pt x="0" y="13"/>
                  </a:lnTo>
                  <a:lnTo>
                    <a:pt x="2" y="10"/>
                  </a:lnTo>
                  <a:lnTo>
                    <a:pt x="4" y="7"/>
                  </a:lnTo>
                  <a:lnTo>
                    <a:pt x="5" y="5"/>
                  </a:lnTo>
                  <a:lnTo>
                    <a:pt x="7" y="4"/>
                  </a:lnTo>
                  <a:lnTo>
                    <a:pt x="10" y="2"/>
                  </a:lnTo>
                  <a:lnTo>
                    <a:pt x="13" y="0"/>
                  </a:lnTo>
                  <a:lnTo>
                    <a:pt x="15" y="0"/>
                  </a:lnTo>
                  <a:lnTo>
                    <a:pt x="19" y="0"/>
                  </a:lnTo>
                  <a:lnTo>
                    <a:pt x="21" y="2"/>
                  </a:lnTo>
                  <a:lnTo>
                    <a:pt x="24" y="4"/>
                  </a:lnTo>
                  <a:lnTo>
                    <a:pt x="26" y="5"/>
                  </a:lnTo>
                  <a:lnTo>
                    <a:pt x="28" y="7"/>
                  </a:lnTo>
                  <a:lnTo>
                    <a:pt x="29" y="10"/>
                  </a:lnTo>
                  <a:lnTo>
                    <a:pt x="30" y="13"/>
                  </a:lnTo>
                  <a:lnTo>
                    <a:pt x="30" y="15"/>
                  </a:lnTo>
                  <a:lnTo>
                    <a:pt x="29" y="21"/>
                  </a:lnTo>
                  <a:lnTo>
                    <a:pt x="26"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4" name="Freeform 269">
              <a:extLst>
                <a:ext uri="{FF2B5EF4-FFF2-40B4-BE49-F238E27FC236}">
                  <a16:creationId xmlns:a16="http://schemas.microsoft.com/office/drawing/2014/main" id="{422CCCDF-F374-4271-A6EC-18C7E7CBBC10}"/>
                </a:ext>
              </a:extLst>
            </p:cNvPr>
            <p:cNvSpPr>
              <a:spLocks/>
            </p:cNvSpPr>
            <p:nvPr/>
          </p:nvSpPr>
          <p:spPr bwMode="auto">
            <a:xfrm>
              <a:off x="3018" y="2652"/>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8"/>
                  </a:lnTo>
                  <a:lnTo>
                    <a:pt x="54" y="14"/>
                  </a:lnTo>
                  <a:lnTo>
                    <a:pt x="51" y="9"/>
                  </a:lnTo>
                  <a:lnTo>
                    <a:pt x="46" y="6"/>
                  </a:lnTo>
                  <a:lnTo>
                    <a:pt x="42" y="2"/>
                  </a:lnTo>
                  <a:lnTo>
                    <a:pt x="36" y="1"/>
                  </a:lnTo>
                  <a:lnTo>
                    <a:pt x="30" y="0"/>
                  </a:lnTo>
                  <a:lnTo>
                    <a:pt x="19" y="2"/>
                  </a:lnTo>
                  <a:lnTo>
                    <a:pt x="9" y="9"/>
                  </a:lnTo>
                  <a:lnTo>
                    <a:pt x="3" y="18"/>
                  </a:lnTo>
                  <a:lnTo>
                    <a:pt x="0" y="30"/>
                  </a:lnTo>
                  <a:lnTo>
                    <a:pt x="1" y="36"/>
                  </a:lnTo>
                  <a:lnTo>
                    <a:pt x="3" y="41"/>
                  </a:lnTo>
                  <a:lnTo>
                    <a:pt x="6" y="46"/>
                  </a:lnTo>
                  <a:lnTo>
                    <a:pt x="9" y="51"/>
                  </a:lnTo>
                  <a:lnTo>
                    <a:pt x="14" y="54"/>
                  </a:lnTo>
                  <a:lnTo>
                    <a:pt x="19" y="58"/>
                  </a:lnTo>
                  <a:lnTo>
                    <a:pt x="24" y="59"/>
                  </a:lnTo>
                  <a:lnTo>
                    <a:pt x="30" y="60"/>
                  </a:lnTo>
                  <a:lnTo>
                    <a:pt x="36" y="59"/>
                  </a:lnTo>
                  <a:lnTo>
                    <a:pt x="42" y="58"/>
                  </a:lnTo>
                  <a:lnTo>
                    <a:pt x="46" y="54"/>
                  </a:lnTo>
                  <a:lnTo>
                    <a:pt x="51" y="51"/>
                  </a:lnTo>
                  <a:lnTo>
                    <a:pt x="54" y="46"/>
                  </a:lnTo>
                  <a:lnTo>
                    <a:pt x="58" y="41"/>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5" name="Freeform 270">
              <a:extLst>
                <a:ext uri="{FF2B5EF4-FFF2-40B4-BE49-F238E27FC236}">
                  <a16:creationId xmlns:a16="http://schemas.microsoft.com/office/drawing/2014/main" id="{ECC35A22-0EEB-4F1B-8BF0-83B3F9DD8E2F}"/>
                </a:ext>
              </a:extLst>
            </p:cNvPr>
            <p:cNvSpPr>
              <a:spLocks/>
            </p:cNvSpPr>
            <p:nvPr/>
          </p:nvSpPr>
          <p:spPr bwMode="auto">
            <a:xfrm>
              <a:off x="3025" y="2660"/>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9" y="29"/>
                  </a:lnTo>
                  <a:lnTo>
                    <a:pt x="7" y="26"/>
                  </a:lnTo>
                  <a:lnTo>
                    <a:pt x="5" y="25"/>
                  </a:lnTo>
                  <a:lnTo>
                    <a:pt x="4" y="23"/>
                  </a:lnTo>
                  <a:lnTo>
                    <a:pt x="1" y="19"/>
                  </a:lnTo>
                  <a:lnTo>
                    <a:pt x="0" y="17"/>
                  </a:lnTo>
                  <a:lnTo>
                    <a:pt x="0" y="15"/>
                  </a:lnTo>
                  <a:lnTo>
                    <a:pt x="0" y="11"/>
                  </a:lnTo>
                  <a:lnTo>
                    <a:pt x="1" y="9"/>
                  </a:lnTo>
                  <a:lnTo>
                    <a:pt x="4" y="7"/>
                  </a:lnTo>
                  <a:lnTo>
                    <a:pt x="5" y="4"/>
                  </a:lnTo>
                  <a:lnTo>
                    <a:pt x="7" y="2"/>
                  </a:lnTo>
                  <a:lnTo>
                    <a:pt x="9" y="1"/>
                  </a:lnTo>
                  <a:lnTo>
                    <a:pt x="13" y="0"/>
                  </a:lnTo>
                  <a:lnTo>
                    <a:pt x="15" y="0"/>
                  </a:lnTo>
                  <a:lnTo>
                    <a:pt x="19" y="0"/>
                  </a:lnTo>
                  <a:lnTo>
                    <a:pt x="21" y="1"/>
                  </a:lnTo>
                  <a:lnTo>
                    <a:pt x="23" y="2"/>
                  </a:lnTo>
                  <a:lnTo>
                    <a:pt x="26" y="4"/>
                  </a:lnTo>
                  <a:lnTo>
                    <a:pt x="28" y="7"/>
                  </a:lnTo>
                  <a:lnTo>
                    <a:pt x="29" y="9"/>
                  </a:lnTo>
                  <a:lnTo>
                    <a:pt x="30" y="11"/>
                  </a:lnTo>
                  <a:lnTo>
                    <a:pt x="30" y="15"/>
                  </a:lnTo>
                  <a:lnTo>
                    <a:pt x="29" y="21"/>
                  </a:lnTo>
                  <a:lnTo>
                    <a:pt x="26" y="25"/>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6" name="Freeform 271">
              <a:extLst>
                <a:ext uri="{FF2B5EF4-FFF2-40B4-BE49-F238E27FC236}">
                  <a16:creationId xmlns:a16="http://schemas.microsoft.com/office/drawing/2014/main" id="{166EE814-D7BC-4A2A-9F97-00E92FBBD5AC}"/>
                </a:ext>
              </a:extLst>
            </p:cNvPr>
            <p:cNvSpPr>
              <a:spLocks/>
            </p:cNvSpPr>
            <p:nvPr/>
          </p:nvSpPr>
          <p:spPr bwMode="auto">
            <a:xfrm>
              <a:off x="3124" y="2731"/>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1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30"/>
                  </a:moveTo>
                  <a:lnTo>
                    <a:pt x="59" y="24"/>
                  </a:lnTo>
                  <a:lnTo>
                    <a:pt x="58" y="18"/>
                  </a:lnTo>
                  <a:lnTo>
                    <a:pt x="56" y="13"/>
                  </a:lnTo>
                  <a:lnTo>
                    <a:pt x="52" y="9"/>
                  </a:lnTo>
                  <a:lnTo>
                    <a:pt x="48" y="5"/>
                  </a:lnTo>
                  <a:lnTo>
                    <a:pt x="42" y="2"/>
                  </a:lnTo>
                  <a:lnTo>
                    <a:pt x="36" y="1"/>
                  </a:lnTo>
                  <a:lnTo>
                    <a:pt x="30" y="0"/>
                  </a:lnTo>
                  <a:lnTo>
                    <a:pt x="19" y="2"/>
                  </a:lnTo>
                  <a:lnTo>
                    <a:pt x="10" y="9"/>
                  </a:lnTo>
                  <a:lnTo>
                    <a:pt x="3" y="18"/>
                  </a:lnTo>
                  <a:lnTo>
                    <a:pt x="0" y="30"/>
                  </a:lnTo>
                  <a:lnTo>
                    <a:pt x="1" y="35"/>
                  </a:lnTo>
                  <a:lnTo>
                    <a:pt x="3" y="41"/>
                  </a:lnTo>
                  <a:lnTo>
                    <a:pt x="6" y="47"/>
                  </a:lnTo>
                  <a:lnTo>
                    <a:pt x="10" y="51"/>
                  </a:lnTo>
                  <a:lnTo>
                    <a:pt x="14" y="55"/>
                  </a:lnTo>
                  <a:lnTo>
                    <a:pt x="19" y="57"/>
                  </a:lnTo>
                  <a:lnTo>
                    <a:pt x="25" y="58"/>
                  </a:lnTo>
                  <a:lnTo>
                    <a:pt x="30" y="59"/>
                  </a:lnTo>
                  <a:lnTo>
                    <a:pt x="36" y="58"/>
                  </a:lnTo>
                  <a:lnTo>
                    <a:pt x="42" y="57"/>
                  </a:lnTo>
                  <a:lnTo>
                    <a:pt x="48" y="55"/>
                  </a:lnTo>
                  <a:lnTo>
                    <a:pt x="52" y="51"/>
                  </a:lnTo>
                  <a:lnTo>
                    <a:pt x="56" y="47"/>
                  </a:lnTo>
                  <a:lnTo>
                    <a:pt x="58"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7" name="Freeform 272">
              <a:extLst>
                <a:ext uri="{FF2B5EF4-FFF2-40B4-BE49-F238E27FC236}">
                  <a16:creationId xmlns:a16="http://schemas.microsoft.com/office/drawing/2014/main" id="{CE95B2C0-4B29-4A7E-A821-09FFA2597F20}"/>
                </a:ext>
              </a:extLst>
            </p:cNvPr>
            <p:cNvSpPr>
              <a:spLocks/>
            </p:cNvSpPr>
            <p:nvPr/>
          </p:nvSpPr>
          <p:spPr bwMode="auto">
            <a:xfrm>
              <a:off x="3132" y="2738"/>
              <a:ext cx="15" cy="15"/>
            </a:xfrm>
            <a:custGeom>
              <a:avLst/>
              <a:gdLst>
                <a:gd name="T0" fmla="*/ 1 w 30"/>
                <a:gd name="T1" fmla="*/ 1 h 29"/>
                <a:gd name="T2" fmla="*/ 1 w 30"/>
                <a:gd name="T3" fmla="*/ 1 h 29"/>
                <a:gd name="T4" fmla="*/ 1 w 30"/>
                <a:gd name="T5" fmla="*/ 1 h 29"/>
                <a:gd name="T6" fmla="*/ 1 w 30"/>
                <a:gd name="T7" fmla="*/ 1 h 29"/>
                <a:gd name="T8" fmla="*/ 1 w 30"/>
                <a:gd name="T9" fmla="*/ 1 h 29"/>
                <a:gd name="T10" fmla="*/ 1 w 30"/>
                <a:gd name="T11" fmla="*/ 1 h 29"/>
                <a:gd name="T12" fmla="*/ 1 w 30"/>
                <a:gd name="T13" fmla="*/ 1 h 29"/>
                <a:gd name="T14" fmla="*/ 0 w 30"/>
                <a:gd name="T15" fmla="*/ 1 h 29"/>
                <a:gd name="T16" fmla="*/ 0 w 30"/>
                <a:gd name="T17" fmla="*/ 1 h 29"/>
                <a:gd name="T18" fmla="*/ 0 w 30"/>
                <a:gd name="T19" fmla="*/ 1 h 29"/>
                <a:gd name="T20" fmla="*/ 1 w 30"/>
                <a:gd name="T21" fmla="*/ 1 h 29"/>
                <a:gd name="T22" fmla="*/ 1 w 30"/>
                <a:gd name="T23" fmla="*/ 1 h 29"/>
                <a:gd name="T24" fmla="*/ 1 w 30"/>
                <a:gd name="T25" fmla="*/ 1 h 29"/>
                <a:gd name="T26" fmla="*/ 1 w 30"/>
                <a:gd name="T27" fmla="*/ 1 h 29"/>
                <a:gd name="T28" fmla="*/ 1 w 30"/>
                <a:gd name="T29" fmla="*/ 1 h 29"/>
                <a:gd name="T30" fmla="*/ 1 w 30"/>
                <a:gd name="T31" fmla="*/ 0 h 29"/>
                <a:gd name="T32" fmla="*/ 1 w 30"/>
                <a:gd name="T33" fmla="*/ 0 h 29"/>
                <a:gd name="T34" fmla="*/ 1 w 30"/>
                <a:gd name="T35" fmla="*/ 0 h 29"/>
                <a:gd name="T36" fmla="*/ 1 w 30"/>
                <a:gd name="T37" fmla="*/ 1 h 29"/>
                <a:gd name="T38" fmla="*/ 1 w 30"/>
                <a:gd name="T39" fmla="*/ 1 h 29"/>
                <a:gd name="T40" fmla="*/ 1 w 30"/>
                <a:gd name="T41" fmla="*/ 1 h 29"/>
                <a:gd name="T42" fmla="*/ 1 w 30"/>
                <a:gd name="T43" fmla="*/ 1 h 29"/>
                <a:gd name="T44" fmla="*/ 1 w 30"/>
                <a:gd name="T45" fmla="*/ 1 h 29"/>
                <a:gd name="T46" fmla="*/ 1 w 30"/>
                <a:gd name="T47" fmla="*/ 1 h 29"/>
                <a:gd name="T48" fmla="*/ 1 w 30"/>
                <a:gd name="T49" fmla="*/ 1 h 29"/>
                <a:gd name="T50" fmla="*/ 1 w 30"/>
                <a:gd name="T51" fmla="*/ 1 h 29"/>
                <a:gd name="T52" fmla="*/ 1 w 30"/>
                <a:gd name="T53" fmla="*/ 1 h 29"/>
                <a:gd name="T54" fmla="*/ 1 w 30"/>
                <a:gd name="T55" fmla="*/ 1 h 29"/>
                <a:gd name="T56" fmla="*/ 1 w 30"/>
                <a:gd name="T57" fmla="*/ 1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3" y="29"/>
                  </a:lnTo>
                  <a:lnTo>
                    <a:pt x="11" y="28"/>
                  </a:lnTo>
                  <a:lnTo>
                    <a:pt x="7" y="27"/>
                  </a:lnTo>
                  <a:lnTo>
                    <a:pt x="5" y="25"/>
                  </a:lnTo>
                  <a:lnTo>
                    <a:pt x="4" y="23"/>
                  </a:lnTo>
                  <a:lnTo>
                    <a:pt x="1" y="20"/>
                  </a:lnTo>
                  <a:lnTo>
                    <a:pt x="0" y="18"/>
                  </a:lnTo>
                  <a:lnTo>
                    <a:pt x="0" y="15"/>
                  </a:lnTo>
                  <a:lnTo>
                    <a:pt x="0" y="12"/>
                  </a:lnTo>
                  <a:lnTo>
                    <a:pt x="1" y="9"/>
                  </a:lnTo>
                  <a:lnTo>
                    <a:pt x="4" y="6"/>
                  </a:lnTo>
                  <a:lnTo>
                    <a:pt x="5" y="4"/>
                  </a:lnTo>
                  <a:lnTo>
                    <a:pt x="7" y="3"/>
                  </a:lnTo>
                  <a:lnTo>
                    <a:pt x="11" y="1"/>
                  </a:lnTo>
                  <a:lnTo>
                    <a:pt x="13" y="0"/>
                  </a:lnTo>
                  <a:lnTo>
                    <a:pt x="15" y="0"/>
                  </a:lnTo>
                  <a:lnTo>
                    <a:pt x="19" y="0"/>
                  </a:lnTo>
                  <a:lnTo>
                    <a:pt x="21" y="1"/>
                  </a:lnTo>
                  <a:lnTo>
                    <a:pt x="23" y="3"/>
                  </a:lnTo>
                  <a:lnTo>
                    <a:pt x="26" y="4"/>
                  </a:lnTo>
                  <a:lnTo>
                    <a:pt x="28" y="6"/>
                  </a:lnTo>
                  <a:lnTo>
                    <a:pt x="29" y="9"/>
                  </a:lnTo>
                  <a:lnTo>
                    <a:pt x="30" y="12"/>
                  </a:lnTo>
                  <a:lnTo>
                    <a:pt x="30" y="15"/>
                  </a:lnTo>
                  <a:lnTo>
                    <a:pt x="29" y="20"/>
                  </a:lnTo>
                  <a:lnTo>
                    <a:pt x="26" y="25"/>
                  </a:lnTo>
                  <a:lnTo>
                    <a:pt x="21"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8" name="Freeform 273">
              <a:extLst>
                <a:ext uri="{FF2B5EF4-FFF2-40B4-BE49-F238E27FC236}">
                  <a16:creationId xmlns:a16="http://schemas.microsoft.com/office/drawing/2014/main" id="{58EB462D-2A8F-49D7-92EE-035EB821992B}"/>
                </a:ext>
              </a:extLst>
            </p:cNvPr>
            <p:cNvSpPr>
              <a:spLocks/>
            </p:cNvSpPr>
            <p:nvPr/>
          </p:nvSpPr>
          <p:spPr bwMode="auto">
            <a:xfrm>
              <a:off x="3079" y="2462"/>
              <a:ext cx="30" cy="30"/>
            </a:xfrm>
            <a:custGeom>
              <a:avLst/>
              <a:gdLst>
                <a:gd name="T0" fmla="*/ 1 w 59"/>
                <a:gd name="T1" fmla="*/ 1 h 60"/>
                <a:gd name="T2" fmla="*/ 1 w 59"/>
                <a:gd name="T3" fmla="*/ 1 h 60"/>
                <a:gd name="T4" fmla="*/ 1 w 59"/>
                <a:gd name="T5" fmla="*/ 1 h 60"/>
                <a:gd name="T6" fmla="*/ 1 w 59"/>
                <a:gd name="T7" fmla="*/ 1 h 60"/>
                <a:gd name="T8" fmla="*/ 1 w 59"/>
                <a:gd name="T9" fmla="*/ 1 h 60"/>
                <a:gd name="T10" fmla="*/ 1 w 59"/>
                <a:gd name="T11" fmla="*/ 1 h 60"/>
                <a:gd name="T12" fmla="*/ 1 w 59"/>
                <a:gd name="T13" fmla="*/ 1 h 60"/>
                <a:gd name="T14" fmla="*/ 1 w 59"/>
                <a:gd name="T15" fmla="*/ 0 h 60"/>
                <a:gd name="T16" fmla="*/ 1 w 59"/>
                <a:gd name="T17" fmla="*/ 0 h 60"/>
                <a:gd name="T18" fmla="*/ 1 w 59"/>
                <a:gd name="T19" fmla="*/ 1 h 60"/>
                <a:gd name="T20" fmla="*/ 1 w 59"/>
                <a:gd name="T21" fmla="*/ 1 h 60"/>
                <a:gd name="T22" fmla="*/ 1 w 59"/>
                <a:gd name="T23" fmla="*/ 1 h 60"/>
                <a:gd name="T24" fmla="*/ 0 w 59"/>
                <a:gd name="T25" fmla="*/ 1 h 60"/>
                <a:gd name="T26" fmla="*/ 0 w 59"/>
                <a:gd name="T27" fmla="*/ 1 h 60"/>
                <a:gd name="T28" fmla="*/ 1 w 59"/>
                <a:gd name="T29" fmla="*/ 1 h 60"/>
                <a:gd name="T30" fmla="*/ 1 w 59"/>
                <a:gd name="T31" fmla="*/ 1 h 60"/>
                <a:gd name="T32" fmla="*/ 1 w 59"/>
                <a:gd name="T33" fmla="*/ 1 h 60"/>
                <a:gd name="T34" fmla="*/ 1 w 59"/>
                <a:gd name="T35" fmla="*/ 1 h 60"/>
                <a:gd name="T36" fmla="*/ 1 w 59"/>
                <a:gd name="T37" fmla="*/ 1 h 60"/>
                <a:gd name="T38" fmla="*/ 1 w 59"/>
                <a:gd name="T39" fmla="*/ 1 h 60"/>
                <a:gd name="T40" fmla="*/ 1 w 59"/>
                <a:gd name="T41" fmla="*/ 1 h 60"/>
                <a:gd name="T42" fmla="*/ 1 w 59"/>
                <a:gd name="T43" fmla="*/ 1 h 60"/>
                <a:gd name="T44" fmla="*/ 1 w 59"/>
                <a:gd name="T45" fmla="*/ 1 h 60"/>
                <a:gd name="T46" fmla="*/ 1 w 59"/>
                <a:gd name="T47" fmla="*/ 1 h 60"/>
                <a:gd name="T48" fmla="*/ 1 w 59"/>
                <a:gd name="T49" fmla="*/ 1 h 60"/>
                <a:gd name="T50" fmla="*/ 1 w 59"/>
                <a:gd name="T51" fmla="*/ 1 h 60"/>
                <a:gd name="T52" fmla="*/ 1 w 59"/>
                <a:gd name="T53" fmla="*/ 1 h 60"/>
                <a:gd name="T54" fmla="*/ 1 w 59"/>
                <a:gd name="T55" fmla="*/ 1 h 60"/>
                <a:gd name="T56" fmla="*/ 1 w 59"/>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0"/>
                <a:gd name="T89" fmla="*/ 59 w 59"/>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0">
                  <a:moveTo>
                    <a:pt x="59" y="30"/>
                  </a:moveTo>
                  <a:lnTo>
                    <a:pt x="59" y="24"/>
                  </a:lnTo>
                  <a:lnTo>
                    <a:pt x="57" y="18"/>
                  </a:lnTo>
                  <a:lnTo>
                    <a:pt x="55" y="12"/>
                  </a:lnTo>
                  <a:lnTo>
                    <a:pt x="51" y="8"/>
                  </a:lnTo>
                  <a:lnTo>
                    <a:pt x="47" y="4"/>
                  </a:lnTo>
                  <a:lnTo>
                    <a:pt x="41" y="2"/>
                  </a:lnTo>
                  <a:lnTo>
                    <a:pt x="36" y="0"/>
                  </a:lnTo>
                  <a:lnTo>
                    <a:pt x="30" y="0"/>
                  </a:lnTo>
                  <a:lnTo>
                    <a:pt x="19" y="2"/>
                  </a:lnTo>
                  <a:lnTo>
                    <a:pt x="9" y="8"/>
                  </a:lnTo>
                  <a:lnTo>
                    <a:pt x="3" y="18"/>
                  </a:lnTo>
                  <a:lnTo>
                    <a:pt x="0" y="30"/>
                  </a:lnTo>
                  <a:lnTo>
                    <a:pt x="0" y="35"/>
                  </a:lnTo>
                  <a:lnTo>
                    <a:pt x="3" y="41"/>
                  </a:lnTo>
                  <a:lnTo>
                    <a:pt x="5" y="46"/>
                  </a:lnTo>
                  <a:lnTo>
                    <a:pt x="9" y="50"/>
                  </a:lnTo>
                  <a:lnTo>
                    <a:pt x="13" y="54"/>
                  </a:lnTo>
                  <a:lnTo>
                    <a:pt x="19" y="57"/>
                  </a:lnTo>
                  <a:lnTo>
                    <a:pt x="25" y="58"/>
                  </a:lnTo>
                  <a:lnTo>
                    <a:pt x="30" y="60"/>
                  </a:lnTo>
                  <a:lnTo>
                    <a:pt x="36" y="58"/>
                  </a:lnTo>
                  <a:lnTo>
                    <a:pt x="41" y="57"/>
                  </a:lnTo>
                  <a:lnTo>
                    <a:pt x="47" y="54"/>
                  </a:lnTo>
                  <a:lnTo>
                    <a:pt x="51" y="50"/>
                  </a:lnTo>
                  <a:lnTo>
                    <a:pt x="55" y="46"/>
                  </a:lnTo>
                  <a:lnTo>
                    <a:pt x="57" y="41"/>
                  </a:lnTo>
                  <a:lnTo>
                    <a:pt x="59" y="35"/>
                  </a:lnTo>
                  <a:lnTo>
                    <a:pt x="59"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79" name="Freeform 274">
              <a:extLst>
                <a:ext uri="{FF2B5EF4-FFF2-40B4-BE49-F238E27FC236}">
                  <a16:creationId xmlns:a16="http://schemas.microsoft.com/office/drawing/2014/main" id="{B99D90B9-F6C7-4BE0-9EEC-247D05D42D65}"/>
                </a:ext>
              </a:extLst>
            </p:cNvPr>
            <p:cNvSpPr>
              <a:spLocks/>
            </p:cNvSpPr>
            <p:nvPr/>
          </p:nvSpPr>
          <p:spPr bwMode="auto">
            <a:xfrm>
              <a:off x="3087" y="2469"/>
              <a:ext cx="14" cy="15"/>
            </a:xfrm>
            <a:custGeom>
              <a:avLst/>
              <a:gdLst>
                <a:gd name="T0" fmla="*/ 0 w 29"/>
                <a:gd name="T1" fmla="*/ 1 h 28"/>
                <a:gd name="T2" fmla="*/ 0 w 29"/>
                <a:gd name="T3" fmla="*/ 1 h 28"/>
                <a:gd name="T4" fmla="*/ 0 w 29"/>
                <a:gd name="T5" fmla="*/ 1 h 28"/>
                <a:gd name="T6" fmla="*/ 0 w 29"/>
                <a:gd name="T7" fmla="*/ 1 h 28"/>
                <a:gd name="T8" fmla="*/ 0 w 29"/>
                <a:gd name="T9" fmla="*/ 1 h 28"/>
                <a:gd name="T10" fmla="*/ 0 w 29"/>
                <a:gd name="T11" fmla="*/ 1 h 28"/>
                <a:gd name="T12" fmla="*/ 0 w 29"/>
                <a:gd name="T13" fmla="*/ 1 h 28"/>
                <a:gd name="T14" fmla="*/ 0 w 29"/>
                <a:gd name="T15" fmla="*/ 1 h 28"/>
                <a:gd name="T16" fmla="*/ 0 w 29"/>
                <a:gd name="T17" fmla="*/ 1 h 28"/>
                <a:gd name="T18" fmla="*/ 0 w 29"/>
                <a:gd name="T19" fmla="*/ 1 h 28"/>
                <a:gd name="T20" fmla="*/ 0 w 29"/>
                <a:gd name="T21" fmla="*/ 1 h 28"/>
                <a:gd name="T22" fmla="*/ 0 w 29"/>
                <a:gd name="T23" fmla="*/ 1 h 28"/>
                <a:gd name="T24" fmla="*/ 0 w 29"/>
                <a:gd name="T25" fmla="*/ 1 h 28"/>
                <a:gd name="T26" fmla="*/ 0 w 29"/>
                <a:gd name="T27" fmla="*/ 1 h 28"/>
                <a:gd name="T28" fmla="*/ 0 w 29"/>
                <a:gd name="T29" fmla="*/ 1 h 28"/>
                <a:gd name="T30" fmla="*/ 0 w 29"/>
                <a:gd name="T31" fmla="*/ 0 h 28"/>
                <a:gd name="T32" fmla="*/ 0 w 29"/>
                <a:gd name="T33" fmla="*/ 0 h 28"/>
                <a:gd name="T34" fmla="*/ 0 w 29"/>
                <a:gd name="T35" fmla="*/ 0 h 28"/>
                <a:gd name="T36" fmla="*/ 0 w 29"/>
                <a:gd name="T37" fmla="*/ 1 h 28"/>
                <a:gd name="T38" fmla="*/ 0 w 29"/>
                <a:gd name="T39" fmla="*/ 1 h 28"/>
                <a:gd name="T40" fmla="*/ 0 w 29"/>
                <a:gd name="T41" fmla="*/ 1 h 28"/>
                <a:gd name="T42" fmla="*/ 0 w 29"/>
                <a:gd name="T43" fmla="*/ 1 h 28"/>
                <a:gd name="T44" fmla="*/ 0 w 29"/>
                <a:gd name="T45" fmla="*/ 1 h 28"/>
                <a:gd name="T46" fmla="*/ 0 w 29"/>
                <a:gd name="T47" fmla="*/ 1 h 28"/>
                <a:gd name="T48" fmla="*/ 0 w 29"/>
                <a:gd name="T49" fmla="*/ 1 h 28"/>
                <a:gd name="T50" fmla="*/ 0 w 29"/>
                <a:gd name="T51" fmla="*/ 1 h 28"/>
                <a:gd name="T52" fmla="*/ 0 w 29"/>
                <a:gd name="T53" fmla="*/ 1 h 28"/>
                <a:gd name="T54" fmla="*/ 0 w 29"/>
                <a:gd name="T55" fmla="*/ 1 h 28"/>
                <a:gd name="T56" fmla="*/ 0 w 29"/>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8"/>
                <a:gd name="T89" fmla="*/ 29 w 29"/>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8">
                  <a:moveTo>
                    <a:pt x="15" y="28"/>
                  </a:moveTo>
                  <a:lnTo>
                    <a:pt x="12" y="28"/>
                  </a:lnTo>
                  <a:lnTo>
                    <a:pt x="10" y="27"/>
                  </a:lnTo>
                  <a:lnTo>
                    <a:pt x="6" y="26"/>
                  </a:lnTo>
                  <a:lnTo>
                    <a:pt x="4" y="25"/>
                  </a:lnTo>
                  <a:lnTo>
                    <a:pt x="3" y="23"/>
                  </a:lnTo>
                  <a:lnTo>
                    <a:pt x="2" y="19"/>
                  </a:lnTo>
                  <a:lnTo>
                    <a:pt x="0" y="17"/>
                  </a:lnTo>
                  <a:lnTo>
                    <a:pt x="0" y="15"/>
                  </a:lnTo>
                  <a:lnTo>
                    <a:pt x="0" y="11"/>
                  </a:lnTo>
                  <a:lnTo>
                    <a:pt x="2" y="9"/>
                  </a:lnTo>
                  <a:lnTo>
                    <a:pt x="3" y="7"/>
                  </a:lnTo>
                  <a:lnTo>
                    <a:pt x="4" y="4"/>
                  </a:lnTo>
                  <a:lnTo>
                    <a:pt x="6" y="2"/>
                  </a:lnTo>
                  <a:lnTo>
                    <a:pt x="10" y="1"/>
                  </a:lnTo>
                  <a:lnTo>
                    <a:pt x="12" y="0"/>
                  </a:lnTo>
                  <a:lnTo>
                    <a:pt x="15" y="0"/>
                  </a:lnTo>
                  <a:lnTo>
                    <a:pt x="18" y="0"/>
                  </a:lnTo>
                  <a:lnTo>
                    <a:pt x="21" y="1"/>
                  </a:lnTo>
                  <a:lnTo>
                    <a:pt x="23" y="2"/>
                  </a:lnTo>
                  <a:lnTo>
                    <a:pt x="26" y="4"/>
                  </a:lnTo>
                  <a:lnTo>
                    <a:pt x="27" y="7"/>
                  </a:lnTo>
                  <a:lnTo>
                    <a:pt x="28" y="9"/>
                  </a:lnTo>
                  <a:lnTo>
                    <a:pt x="29" y="11"/>
                  </a:lnTo>
                  <a:lnTo>
                    <a:pt x="29" y="15"/>
                  </a:lnTo>
                  <a:lnTo>
                    <a:pt x="28" y="20"/>
                  </a:lnTo>
                  <a:lnTo>
                    <a:pt x="26" y="25"/>
                  </a:lnTo>
                  <a:lnTo>
                    <a:pt x="21" y="27"/>
                  </a:lnTo>
                  <a:lnTo>
                    <a:pt x="15"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0" name="Freeform 275">
              <a:extLst>
                <a:ext uri="{FF2B5EF4-FFF2-40B4-BE49-F238E27FC236}">
                  <a16:creationId xmlns:a16="http://schemas.microsoft.com/office/drawing/2014/main" id="{5393853C-A5C6-44BF-AA45-C990AFCC133B}"/>
                </a:ext>
              </a:extLst>
            </p:cNvPr>
            <p:cNvSpPr>
              <a:spLocks/>
            </p:cNvSpPr>
            <p:nvPr/>
          </p:nvSpPr>
          <p:spPr bwMode="auto">
            <a:xfrm>
              <a:off x="3234" y="2443"/>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8" y="18"/>
                  </a:lnTo>
                  <a:lnTo>
                    <a:pt x="54" y="13"/>
                  </a:lnTo>
                  <a:lnTo>
                    <a:pt x="51" y="9"/>
                  </a:lnTo>
                  <a:lnTo>
                    <a:pt x="46" y="5"/>
                  </a:lnTo>
                  <a:lnTo>
                    <a:pt x="42" y="2"/>
                  </a:lnTo>
                  <a:lnTo>
                    <a:pt x="36" y="1"/>
                  </a:lnTo>
                  <a:lnTo>
                    <a:pt x="30" y="0"/>
                  </a:lnTo>
                  <a:lnTo>
                    <a:pt x="19" y="2"/>
                  </a:lnTo>
                  <a:lnTo>
                    <a:pt x="9" y="9"/>
                  </a:lnTo>
                  <a:lnTo>
                    <a:pt x="2" y="18"/>
                  </a:lnTo>
                  <a:lnTo>
                    <a:pt x="0" y="30"/>
                  </a:lnTo>
                  <a:lnTo>
                    <a:pt x="1" y="35"/>
                  </a:lnTo>
                  <a:lnTo>
                    <a:pt x="2" y="41"/>
                  </a:lnTo>
                  <a:lnTo>
                    <a:pt x="6" y="47"/>
                  </a:lnTo>
                  <a:lnTo>
                    <a:pt x="9" y="52"/>
                  </a:lnTo>
                  <a:lnTo>
                    <a:pt x="14" y="55"/>
                  </a:lnTo>
                  <a:lnTo>
                    <a:pt x="19" y="57"/>
                  </a:lnTo>
                  <a:lnTo>
                    <a:pt x="24" y="58"/>
                  </a:lnTo>
                  <a:lnTo>
                    <a:pt x="30" y="60"/>
                  </a:lnTo>
                  <a:lnTo>
                    <a:pt x="36" y="58"/>
                  </a:lnTo>
                  <a:lnTo>
                    <a:pt x="42" y="57"/>
                  </a:lnTo>
                  <a:lnTo>
                    <a:pt x="46" y="55"/>
                  </a:lnTo>
                  <a:lnTo>
                    <a:pt x="51" y="52"/>
                  </a:lnTo>
                  <a:lnTo>
                    <a:pt x="54" y="47"/>
                  </a:lnTo>
                  <a:lnTo>
                    <a:pt x="58"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1" name="Freeform 276">
              <a:extLst>
                <a:ext uri="{FF2B5EF4-FFF2-40B4-BE49-F238E27FC236}">
                  <a16:creationId xmlns:a16="http://schemas.microsoft.com/office/drawing/2014/main" id="{91F41B72-1A5C-4D53-B13D-C644A11B4FD2}"/>
                </a:ext>
              </a:extLst>
            </p:cNvPr>
            <p:cNvSpPr>
              <a:spLocks/>
            </p:cNvSpPr>
            <p:nvPr/>
          </p:nvSpPr>
          <p:spPr bwMode="auto">
            <a:xfrm>
              <a:off x="3241" y="2450"/>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9" y="28"/>
                  </a:lnTo>
                  <a:lnTo>
                    <a:pt x="7" y="27"/>
                  </a:lnTo>
                  <a:lnTo>
                    <a:pt x="5" y="25"/>
                  </a:lnTo>
                  <a:lnTo>
                    <a:pt x="4" y="23"/>
                  </a:lnTo>
                  <a:lnTo>
                    <a:pt x="1" y="20"/>
                  </a:lnTo>
                  <a:lnTo>
                    <a:pt x="0" y="18"/>
                  </a:lnTo>
                  <a:lnTo>
                    <a:pt x="0" y="15"/>
                  </a:lnTo>
                  <a:lnTo>
                    <a:pt x="0" y="12"/>
                  </a:lnTo>
                  <a:lnTo>
                    <a:pt x="1" y="9"/>
                  </a:lnTo>
                  <a:lnTo>
                    <a:pt x="4" y="7"/>
                  </a:lnTo>
                  <a:lnTo>
                    <a:pt x="5" y="4"/>
                  </a:lnTo>
                  <a:lnTo>
                    <a:pt x="7" y="3"/>
                  </a:lnTo>
                  <a:lnTo>
                    <a:pt x="9" y="1"/>
                  </a:lnTo>
                  <a:lnTo>
                    <a:pt x="13" y="0"/>
                  </a:lnTo>
                  <a:lnTo>
                    <a:pt x="15" y="0"/>
                  </a:lnTo>
                  <a:lnTo>
                    <a:pt x="19" y="0"/>
                  </a:lnTo>
                  <a:lnTo>
                    <a:pt x="21" y="1"/>
                  </a:lnTo>
                  <a:lnTo>
                    <a:pt x="23" y="3"/>
                  </a:lnTo>
                  <a:lnTo>
                    <a:pt x="25" y="4"/>
                  </a:lnTo>
                  <a:lnTo>
                    <a:pt x="28" y="7"/>
                  </a:lnTo>
                  <a:lnTo>
                    <a:pt x="29" y="9"/>
                  </a:lnTo>
                  <a:lnTo>
                    <a:pt x="30" y="12"/>
                  </a:lnTo>
                  <a:lnTo>
                    <a:pt x="30" y="15"/>
                  </a:lnTo>
                  <a:lnTo>
                    <a:pt x="29" y="20"/>
                  </a:lnTo>
                  <a:lnTo>
                    <a:pt x="25" y="25"/>
                  </a:lnTo>
                  <a:lnTo>
                    <a:pt x="21" y="28"/>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2" name="Freeform 277">
              <a:extLst>
                <a:ext uri="{FF2B5EF4-FFF2-40B4-BE49-F238E27FC236}">
                  <a16:creationId xmlns:a16="http://schemas.microsoft.com/office/drawing/2014/main" id="{8B8A7950-11D3-4C6E-BA68-CFB47820A4F8}"/>
                </a:ext>
              </a:extLst>
            </p:cNvPr>
            <p:cNvSpPr>
              <a:spLocks/>
            </p:cNvSpPr>
            <p:nvPr/>
          </p:nvSpPr>
          <p:spPr bwMode="auto">
            <a:xfrm>
              <a:off x="3207" y="2590"/>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5"/>
                  </a:lnTo>
                  <a:lnTo>
                    <a:pt x="58" y="19"/>
                  </a:lnTo>
                  <a:lnTo>
                    <a:pt x="54" y="14"/>
                  </a:lnTo>
                  <a:lnTo>
                    <a:pt x="51" y="10"/>
                  </a:lnTo>
                  <a:lnTo>
                    <a:pt x="46" y="6"/>
                  </a:lnTo>
                  <a:lnTo>
                    <a:pt x="42" y="3"/>
                  </a:lnTo>
                  <a:lnTo>
                    <a:pt x="36" y="2"/>
                  </a:lnTo>
                  <a:lnTo>
                    <a:pt x="30" y="0"/>
                  </a:lnTo>
                  <a:lnTo>
                    <a:pt x="19" y="3"/>
                  </a:lnTo>
                  <a:lnTo>
                    <a:pt x="9" y="10"/>
                  </a:lnTo>
                  <a:lnTo>
                    <a:pt x="2" y="19"/>
                  </a:lnTo>
                  <a:lnTo>
                    <a:pt x="0" y="30"/>
                  </a:lnTo>
                  <a:lnTo>
                    <a:pt x="1" y="36"/>
                  </a:lnTo>
                  <a:lnTo>
                    <a:pt x="2" y="42"/>
                  </a:lnTo>
                  <a:lnTo>
                    <a:pt x="5" y="46"/>
                  </a:lnTo>
                  <a:lnTo>
                    <a:pt x="8" y="51"/>
                  </a:lnTo>
                  <a:lnTo>
                    <a:pt x="13" y="55"/>
                  </a:lnTo>
                  <a:lnTo>
                    <a:pt x="19" y="58"/>
                  </a:lnTo>
                  <a:lnTo>
                    <a:pt x="24" y="59"/>
                  </a:lnTo>
                  <a:lnTo>
                    <a:pt x="30" y="60"/>
                  </a:lnTo>
                  <a:lnTo>
                    <a:pt x="36" y="59"/>
                  </a:lnTo>
                  <a:lnTo>
                    <a:pt x="42" y="58"/>
                  </a:lnTo>
                  <a:lnTo>
                    <a:pt x="46" y="55"/>
                  </a:lnTo>
                  <a:lnTo>
                    <a:pt x="51" y="51"/>
                  </a:lnTo>
                  <a:lnTo>
                    <a:pt x="54" y="46"/>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3" name="Freeform 278">
              <a:extLst>
                <a:ext uri="{FF2B5EF4-FFF2-40B4-BE49-F238E27FC236}">
                  <a16:creationId xmlns:a16="http://schemas.microsoft.com/office/drawing/2014/main" id="{7A833051-4611-44FA-8F54-E25E5129EF6A}"/>
                </a:ext>
              </a:extLst>
            </p:cNvPr>
            <p:cNvSpPr>
              <a:spLocks/>
            </p:cNvSpPr>
            <p:nvPr/>
          </p:nvSpPr>
          <p:spPr bwMode="auto">
            <a:xfrm>
              <a:off x="3215" y="259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9"/>
                  </a:lnTo>
                  <a:lnTo>
                    <a:pt x="7" y="27"/>
                  </a:lnTo>
                  <a:lnTo>
                    <a:pt x="5" y="26"/>
                  </a:lnTo>
                  <a:lnTo>
                    <a:pt x="2" y="23"/>
                  </a:lnTo>
                  <a:lnTo>
                    <a:pt x="1" y="20"/>
                  </a:lnTo>
                  <a:lnTo>
                    <a:pt x="0" y="18"/>
                  </a:lnTo>
                  <a:lnTo>
                    <a:pt x="0" y="15"/>
                  </a:lnTo>
                  <a:lnTo>
                    <a:pt x="0" y="12"/>
                  </a:lnTo>
                  <a:lnTo>
                    <a:pt x="1" y="10"/>
                  </a:lnTo>
                  <a:lnTo>
                    <a:pt x="2" y="7"/>
                  </a:lnTo>
                  <a:lnTo>
                    <a:pt x="5" y="5"/>
                  </a:lnTo>
                  <a:lnTo>
                    <a:pt x="7" y="3"/>
                  </a:lnTo>
                  <a:lnTo>
                    <a:pt x="9" y="1"/>
                  </a:lnTo>
                  <a:lnTo>
                    <a:pt x="12" y="0"/>
                  </a:lnTo>
                  <a:lnTo>
                    <a:pt x="15" y="0"/>
                  </a:lnTo>
                  <a:lnTo>
                    <a:pt x="17" y="0"/>
                  </a:lnTo>
                  <a:lnTo>
                    <a:pt x="21" y="1"/>
                  </a:lnTo>
                  <a:lnTo>
                    <a:pt x="23" y="3"/>
                  </a:lnTo>
                  <a:lnTo>
                    <a:pt x="25" y="5"/>
                  </a:lnTo>
                  <a:lnTo>
                    <a:pt x="27" y="7"/>
                  </a:lnTo>
                  <a:lnTo>
                    <a:pt x="29" y="10"/>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4" name="Freeform 279">
              <a:extLst>
                <a:ext uri="{FF2B5EF4-FFF2-40B4-BE49-F238E27FC236}">
                  <a16:creationId xmlns:a16="http://schemas.microsoft.com/office/drawing/2014/main" id="{7464C7A6-0D83-4D4A-A5CB-2B976984C0F0}"/>
                </a:ext>
              </a:extLst>
            </p:cNvPr>
            <p:cNvSpPr>
              <a:spLocks/>
            </p:cNvSpPr>
            <p:nvPr/>
          </p:nvSpPr>
          <p:spPr bwMode="auto">
            <a:xfrm>
              <a:off x="3231" y="2715"/>
              <a:ext cx="30" cy="30"/>
            </a:xfrm>
            <a:custGeom>
              <a:avLst/>
              <a:gdLst>
                <a:gd name="T0" fmla="*/ 1 w 58"/>
                <a:gd name="T1" fmla="*/ 1 h 59"/>
                <a:gd name="T2" fmla="*/ 1 w 58"/>
                <a:gd name="T3" fmla="*/ 1 h 59"/>
                <a:gd name="T4" fmla="*/ 1 w 58"/>
                <a:gd name="T5" fmla="*/ 1 h 59"/>
                <a:gd name="T6" fmla="*/ 1 w 58"/>
                <a:gd name="T7" fmla="*/ 1 h 59"/>
                <a:gd name="T8" fmla="*/ 1 w 58"/>
                <a:gd name="T9" fmla="*/ 1 h 59"/>
                <a:gd name="T10" fmla="*/ 1 w 58"/>
                <a:gd name="T11" fmla="*/ 1 h 59"/>
                <a:gd name="T12" fmla="*/ 1 w 58"/>
                <a:gd name="T13" fmla="*/ 1 h 59"/>
                <a:gd name="T14" fmla="*/ 1 w 58"/>
                <a:gd name="T15" fmla="*/ 0 h 59"/>
                <a:gd name="T16" fmla="*/ 1 w 58"/>
                <a:gd name="T17" fmla="*/ 0 h 59"/>
                <a:gd name="T18" fmla="*/ 1 w 58"/>
                <a:gd name="T19" fmla="*/ 1 h 59"/>
                <a:gd name="T20" fmla="*/ 1 w 58"/>
                <a:gd name="T21" fmla="*/ 1 h 59"/>
                <a:gd name="T22" fmla="*/ 1 w 58"/>
                <a:gd name="T23" fmla="*/ 1 h 59"/>
                <a:gd name="T24" fmla="*/ 0 w 58"/>
                <a:gd name="T25" fmla="*/ 1 h 59"/>
                <a:gd name="T26" fmla="*/ 0 w 58"/>
                <a:gd name="T27" fmla="*/ 1 h 59"/>
                <a:gd name="T28" fmla="*/ 1 w 58"/>
                <a:gd name="T29" fmla="*/ 1 h 59"/>
                <a:gd name="T30" fmla="*/ 1 w 58"/>
                <a:gd name="T31" fmla="*/ 1 h 59"/>
                <a:gd name="T32" fmla="*/ 1 w 58"/>
                <a:gd name="T33" fmla="*/ 1 h 59"/>
                <a:gd name="T34" fmla="*/ 1 w 58"/>
                <a:gd name="T35" fmla="*/ 1 h 59"/>
                <a:gd name="T36" fmla="*/ 1 w 58"/>
                <a:gd name="T37" fmla="*/ 1 h 59"/>
                <a:gd name="T38" fmla="*/ 1 w 58"/>
                <a:gd name="T39" fmla="*/ 1 h 59"/>
                <a:gd name="T40" fmla="*/ 1 w 58"/>
                <a:gd name="T41" fmla="*/ 1 h 59"/>
                <a:gd name="T42" fmla="*/ 1 w 58"/>
                <a:gd name="T43" fmla="*/ 1 h 59"/>
                <a:gd name="T44" fmla="*/ 1 w 58"/>
                <a:gd name="T45" fmla="*/ 1 h 59"/>
                <a:gd name="T46" fmla="*/ 1 w 58"/>
                <a:gd name="T47" fmla="*/ 1 h 59"/>
                <a:gd name="T48" fmla="*/ 1 w 58"/>
                <a:gd name="T49" fmla="*/ 1 h 59"/>
                <a:gd name="T50" fmla="*/ 1 w 58"/>
                <a:gd name="T51" fmla="*/ 1 h 59"/>
                <a:gd name="T52" fmla="*/ 1 w 58"/>
                <a:gd name="T53" fmla="*/ 1 h 59"/>
                <a:gd name="T54" fmla="*/ 1 w 58"/>
                <a:gd name="T55" fmla="*/ 1 h 59"/>
                <a:gd name="T56" fmla="*/ 1 w 58"/>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59"/>
                <a:gd name="T89" fmla="*/ 58 w 58"/>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59">
                  <a:moveTo>
                    <a:pt x="58" y="29"/>
                  </a:moveTo>
                  <a:lnTo>
                    <a:pt x="58" y="23"/>
                  </a:lnTo>
                  <a:lnTo>
                    <a:pt x="56" y="19"/>
                  </a:lnTo>
                  <a:lnTo>
                    <a:pt x="54" y="13"/>
                  </a:lnTo>
                  <a:lnTo>
                    <a:pt x="50" y="9"/>
                  </a:lnTo>
                  <a:lnTo>
                    <a:pt x="46" y="5"/>
                  </a:lnTo>
                  <a:lnTo>
                    <a:pt x="40" y="3"/>
                  </a:lnTo>
                  <a:lnTo>
                    <a:pt x="34" y="0"/>
                  </a:lnTo>
                  <a:lnTo>
                    <a:pt x="28" y="0"/>
                  </a:lnTo>
                  <a:lnTo>
                    <a:pt x="17" y="3"/>
                  </a:lnTo>
                  <a:lnTo>
                    <a:pt x="8" y="9"/>
                  </a:lnTo>
                  <a:lnTo>
                    <a:pt x="2" y="18"/>
                  </a:lnTo>
                  <a:lnTo>
                    <a:pt x="0" y="29"/>
                  </a:lnTo>
                  <a:lnTo>
                    <a:pt x="0" y="35"/>
                  </a:lnTo>
                  <a:lnTo>
                    <a:pt x="2" y="41"/>
                  </a:lnTo>
                  <a:lnTo>
                    <a:pt x="4" y="47"/>
                  </a:lnTo>
                  <a:lnTo>
                    <a:pt x="8" y="51"/>
                  </a:lnTo>
                  <a:lnTo>
                    <a:pt x="12" y="55"/>
                  </a:lnTo>
                  <a:lnTo>
                    <a:pt x="18" y="57"/>
                  </a:lnTo>
                  <a:lnTo>
                    <a:pt x="23" y="59"/>
                  </a:lnTo>
                  <a:lnTo>
                    <a:pt x="28" y="59"/>
                  </a:lnTo>
                  <a:lnTo>
                    <a:pt x="34" y="59"/>
                  </a:lnTo>
                  <a:lnTo>
                    <a:pt x="40" y="57"/>
                  </a:lnTo>
                  <a:lnTo>
                    <a:pt x="46" y="55"/>
                  </a:lnTo>
                  <a:lnTo>
                    <a:pt x="50" y="51"/>
                  </a:lnTo>
                  <a:lnTo>
                    <a:pt x="54" y="47"/>
                  </a:lnTo>
                  <a:lnTo>
                    <a:pt x="56" y="41"/>
                  </a:lnTo>
                  <a:lnTo>
                    <a:pt x="58" y="35"/>
                  </a:lnTo>
                  <a:lnTo>
                    <a:pt x="58"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5" name="Freeform 280">
              <a:extLst>
                <a:ext uri="{FF2B5EF4-FFF2-40B4-BE49-F238E27FC236}">
                  <a16:creationId xmlns:a16="http://schemas.microsoft.com/office/drawing/2014/main" id="{D6F2DC09-93FC-4E7A-9AFB-ED31D1AF1B22}"/>
                </a:ext>
              </a:extLst>
            </p:cNvPr>
            <p:cNvSpPr>
              <a:spLocks/>
            </p:cNvSpPr>
            <p:nvPr/>
          </p:nvSpPr>
          <p:spPr bwMode="auto">
            <a:xfrm>
              <a:off x="3239" y="2723"/>
              <a:ext cx="14" cy="14"/>
            </a:xfrm>
            <a:custGeom>
              <a:avLst/>
              <a:gdLst>
                <a:gd name="T0" fmla="*/ 1 w 28"/>
                <a:gd name="T1" fmla="*/ 0 h 29"/>
                <a:gd name="T2" fmla="*/ 1 w 28"/>
                <a:gd name="T3" fmla="*/ 0 h 29"/>
                <a:gd name="T4" fmla="*/ 1 w 28"/>
                <a:gd name="T5" fmla="*/ 0 h 29"/>
                <a:gd name="T6" fmla="*/ 1 w 28"/>
                <a:gd name="T7" fmla="*/ 0 h 29"/>
                <a:gd name="T8" fmla="*/ 1 w 28"/>
                <a:gd name="T9" fmla="*/ 0 h 29"/>
                <a:gd name="T10" fmla="*/ 1 w 28"/>
                <a:gd name="T11" fmla="*/ 0 h 29"/>
                <a:gd name="T12" fmla="*/ 1 w 28"/>
                <a:gd name="T13" fmla="*/ 0 h 29"/>
                <a:gd name="T14" fmla="*/ 0 w 28"/>
                <a:gd name="T15" fmla="*/ 0 h 29"/>
                <a:gd name="T16" fmla="*/ 0 w 28"/>
                <a:gd name="T17" fmla="*/ 0 h 29"/>
                <a:gd name="T18" fmla="*/ 0 w 28"/>
                <a:gd name="T19" fmla="*/ 0 h 29"/>
                <a:gd name="T20" fmla="*/ 1 w 28"/>
                <a:gd name="T21" fmla="*/ 0 h 29"/>
                <a:gd name="T22" fmla="*/ 1 w 28"/>
                <a:gd name="T23" fmla="*/ 0 h 29"/>
                <a:gd name="T24" fmla="*/ 1 w 28"/>
                <a:gd name="T25" fmla="*/ 0 h 29"/>
                <a:gd name="T26" fmla="*/ 1 w 28"/>
                <a:gd name="T27" fmla="*/ 0 h 29"/>
                <a:gd name="T28" fmla="*/ 1 w 28"/>
                <a:gd name="T29" fmla="*/ 0 h 29"/>
                <a:gd name="T30" fmla="*/ 1 w 28"/>
                <a:gd name="T31" fmla="*/ 0 h 29"/>
                <a:gd name="T32" fmla="*/ 1 w 28"/>
                <a:gd name="T33" fmla="*/ 0 h 29"/>
                <a:gd name="T34" fmla="*/ 1 w 28"/>
                <a:gd name="T35" fmla="*/ 0 h 29"/>
                <a:gd name="T36" fmla="*/ 1 w 28"/>
                <a:gd name="T37" fmla="*/ 0 h 29"/>
                <a:gd name="T38" fmla="*/ 1 w 28"/>
                <a:gd name="T39" fmla="*/ 0 h 29"/>
                <a:gd name="T40" fmla="*/ 1 w 28"/>
                <a:gd name="T41" fmla="*/ 0 h 29"/>
                <a:gd name="T42" fmla="*/ 1 w 28"/>
                <a:gd name="T43" fmla="*/ 0 h 29"/>
                <a:gd name="T44" fmla="*/ 1 w 28"/>
                <a:gd name="T45" fmla="*/ 0 h 29"/>
                <a:gd name="T46" fmla="*/ 1 w 28"/>
                <a:gd name="T47" fmla="*/ 0 h 29"/>
                <a:gd name="T48" fmla="*/ 1 w 28"/>
                <a:gd name="T49" fmla="*/ 0 h 29"/>
                <a:gd name="T50" fmla="*/ 1 w 28"/>
                <a:gd name="T51" fmla="*/ 0 h 29"/>
                <a:gd name="T52" fmla="*/ 1 w 28"/>
                <a:gd name="T53" fmla="*/ 0 h 29"/>
                <a:gd name="T54" fmla="*/ 1 w 28"/>
                <a:gd name="T55" fmla="*/ 0 h 29"/>
                <a:gd name="T56" fmla="*/ 1 w 28"/>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29"/>
                <a:gd name="T89" fmla="*/ 28 w 28"/>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29">
                  <a:moveTo>
                    <a:pt x="13" y="29"/>
                  </a:moveTo>
                  <a:lnTo>
                    <a:pt x="11" y="29"/>
                  </a:lnTo>
                  <a:lnTo>
                    <a:pt x="9" y="28"/>
                  </a:lnTo>
                  <a:lnTo>
                    <a:pt x="5" y="27"/>
                  </a:lnTo>
                  <a:lnTo>
                    <a:pt x="3" y="25"/>
                  </a:lnTo>
                  <a:lnTo>
                    <a:pt x="2" y="22"/>
                  </a:lnTo>
                  <a:lnTo>
                    <a:pt x="1" y="20"/>
                  </a:lnTo>
                  <a:lnTo>
                    <a:pt x="0" y="18"/>
                  </a:lnTo>
                  <a:lnTo>
                    <a:pt x="0" y="14"/>
                  </a:lnTo>
                  <a:lnTo>
                    <a:pt x="0" y="12"/>
                  </a:lnTo>
                  <a:lnTo>
                    <a:pt x="1" y="8"/>
                  </a:lnTo>
                  <a:lnTo>
                    <a:pt x="2" y="6"/>
                  </a:lnTo>
                  <a:lnTo>
                    <a:pt x="3" y="4"/>
                  </a:lnTo>
                  <a:lnTo>
                    <a:pt x="5" y="3"/>
                  </a:lnTo>
                  <a:lnTo>
                    <a:pt x="9" y="2"/>
                  </a:lnTo>
                  <a:lnTo>
                    <a:pt x="11" y="0"/>
                  </a:lnTo>
                  <a:lnTo>
                    <a:pt x="13" y="0"/>
                  </a:lnTo>
                  <a:lnTo>
                    <a:pt x="17" y="0"/>
                  </a:lnTo>
                  <a:lnTo>
                    <a:pt x="19" y="2"/>
                  </a:lnTo>
                  <a:lnTo>
                    <a:pt x="23" y="3"/>
                  </a:lnTo>
                  <a:lnTo>
                    <a:pt x="25" y="4"/>
                  </a:lnTo>
                  <a:lnTo>
                    <a:pt x="26" y="6"/>
                  </a:lnTo>
                  <a:lnTo>
                    <a:pt x="27" y="8"/>
                  </a:lnTo>
                  <a:lnTo>
                    <a:pt x="28" y="12"/>
                  </a:lnTo>
                  <a:lnTo>
                    <a:pt x="28" y="14"/>
                  </a:lnTo>
                  <a:lnTo>
                    <a:pt x="27" y="20"/>
                  </a:lnTo>
                  <a:lnTo>
                    <a:pt x="25" y="25"/>
                  </a:lnTo>
                  <a:lnTo>
                    <a:pt x="19" y="28"/>
                  </a:lnTo>
                  <a:lnTo>
                    <a:pt x="13"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6" name="Freeform 281">
              <a:extLst>
                <a:ext uri="{FF2B5EF4-FFF2-40B4-BE49-F238E27FC236}">
                  <a16:creationId xmlns:a16="http://schemas.microsoft.com/office/drawing/2014/main" id="{CB94C8EA-B02B-4C53-A57F-965FF2C6D37A}"/>
                </a:ext>
              </a:extLst>
            </p:cNvPr>
            <p:cNvSpPr>
              <a:spLocks/>
            </p:cNvSpPr>
            <p:nvPr/>
          </p:nvSpPr>
          <p:spPr bwMode="auto">
            <a:xfrm>
              <a:off x="3380" y="2742"/>
              <a:ext cx="30" cy="30"/>
            </a:xfrm>
            <a:custGeom>
              <a:avLst/>
              <a:gdLst>
                <a:gd name="T0" fmla="*/ 1 w 60"/>
                <a:gd name="T1" fmla="*/ 1 h 58"/>
                <a:gd name="T2" fmla="*/ 1 w 60"/>
                <a:gd name="T3" fmla="*/ 1 h 58"/>
                <a:gd name="T4" fmla="*/ 1 w 60"/>
                <a:gd name="T5" fmla="*/ 1 h 58"/>
                <a:gd name="T6" fmla="*/ 1 w 60"/>
                <a:gd name="T7" fmla="*/ 1 h 58"/>
                <a:gd name="T8" fmla="*/ 1 w 60"/>
                <a:gd name="T9" fmla="*/ 1 h 58"/>
                <a:gd name="T10" fmla="*/ 1 w 60"/>
                <a:gd name="T11" fmla="*/ 1 h 58"/>
                <a:gd name="T12" fmla="*/ 1 w 60"/>
                <a:gd name="T13" fmla="*/ 1 h 58"/>
                <a:gd name="T14" fmla="*/ 1 w 60"/>
                <a:gd name="T15" fmla="*/ 0 h 58"/>
                <a:gd name="T16" fmla="*/ 1 w 60"/>
                <a:gd name="T17" fmla="*/ 0 h 58"/>
                <a:gd name="T18" fmla="*/ 1 w 60"/>
                <a:gd name="T19" fmla="*/ 1 h 58"/>
                <a:gd name="T20" fmla="*/ 1 w 60"/>
                <a:gd name="T21" fmla="*/ 1 h 58"/>
                <a:gd name="T22" fmla="*/ 1 w 60"/>
                <a:gd name="T23" fmla="*/ 1 h 58"/>
                <a:gd name="T24" fmla="*/ 0 w 60"/>
                <a:gd name="T25" fmla="*/ 1 h 58"/>
                <a:gd name="T26" fmla="*/ 1 w 60"/>
                <a:gd name="T27" fmla="*/ 1 h 58"/>
                <a:gd name="T28" fmla="*/ 1 w 60"/>
                <a:gd name="T29" fmla="*/ 1 h 58"/>
                <a:gd name="T30" fmla="*/ 1 w 60"/>
                <a:gd name="T31" fmla="*/ 1 h 58"/>
                <a:gd name="T32" fmla="*/ 1 w 60"/>
                <a:gd name="T33" fmla="*/ 1 h 58"/>
                <a:gd name="T34" fmla="*/ 1 w 60"/>
                <a:gd name="T35" fmla="*/ 1 h 58"/>
                <a:gd name="T36" fmla="*/ 1 w 60"/>
                <a:gd name="T37" fmla="*/ 1 h 58"/>
                <a:gd name="T38" fmla="*/ 1 w 60"/>
                <a:gd name="T39" fmla="*/ 1 h 58"/>
                <a:gd name="T40" fmla="*/ 1 w 60"/>
                <a:gd name="T41" fmla="*/ 1 h 58"/>
                <a:gd name="T42" fmla="*/ 1 w 60"/>
                <a:gd name="T43" fmla="*/ 1 h 58"/>
                <a:gd name="T44" fmla="*/ 1 w 60"/>
                <a:gd name="T45" fmla="*/ 1 h 58"/>
                <a:gd name="T46" fmla="*/ 1 w 60"/>
                <a:gd name="T47" fmla="*/ 1 h 58"/>
                <a:gd name="T48" fmla="*/ 1 w 60"/>
                <a:gd name="T49" fmla="*/ 1 h 58"/>
                <a:gd name="T50" fmla="*/ 1 w 60"/>
                <a:gd name="T51" fmla="*/ 1 h 58"/>
                <a:gd name="T52" fmla="*/ 1 w 60"/>
                <a:gd name="T53" fmla="*/ 1 h 58"/>
                <a:gd name="T54" fmla="*/ 1 w 60"/>
                <a:gd name="T55" fmla="*/ 1 h 58"/>
                <a:gd name="T56" fmla="*/ 1 w 60"/>
                <a:gd name="T57" fmla="*/ 1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8"/>
                <a:gd name="T89" fmla="*/ 60 w 60"/>
                <a:gd name="T90" fmla="*/ 58 h 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8">
                  <a:moveTo>
                    <a:pt x="60" y="30"/>
                  </a:moveTo>
                  <a:lnTo>
                    <a:pt x="59" y="24"/>
                  </a:lnTo>
                  <a:lnTo>
                    <a:pt x="57" y="18"/>
                  </a:lnTo>
                  <a:lnTo>
                    <a:pt x="54" y="12"/>
                  </a:lnTo>
                  <a:lnTo>
                    <a:pt x="51" y="8"/>
                  </a:lnTo>
                  <a:lnTo>
                    <a:pt x="46" y="4"/>
                  </a:lnTo>
                  <a:lnTo>
                    <a:pt x="41" y="2"/>
                  </a:lnTo>
                  <a:lnTo>
                    <a:pt x="36" y="0"/>
                  </a:lnTo>
                  <a:lnTo>
                    <a:pt x="30" y="0"/>
                  </a:lnTo>
                  <a:lnTo>
                    <a:pt x="18" y="2"/>
                  </a:lnTo>
                  <a:lnTo>
                    <a:pt x="8" y="8"/>
                  </a:lnTo>
                  <a:lnTo>
                    <a:pt x="2" y="18"/>
                  </a:lnTo>
                  <a:lnTo>
                    <a:pt x="0" y="30"/>
                  </a:lnTo>
                  <a:lnTo>
                    <a:pt x="1" y="35"/>
                  </a:lnTo>
                  <a:lnTo>
                    <a:pt x="2" y="40"/>
                  </a:lnTo>
                  <a:lnTo>
                    <a:pt x="4" y="46"/>
                  </a:lnTo>
                  <a:lnTo>
                    <a:pt x="8" y="50"/>
                  </a:lnTo>
                  <a:lnTo>
                    <a:pt x="12" y="54"/>
                  </a:lnTo>
                  <a:lnTo>
                    <a:pt x="18" y="56"/>
                  </a:lnTo>
                  <a:lnTo>
                    <a:pt x="24" y="58"/>
                  </a:lnTo>
                  <a:lnTo>
                    <a:pt x="30" y="58"/>
                  </a:lnTo>
                  <a:lnTo>
                    <a:pt x="36" y="58"/>
                  </a:lnTo>
                  <a:lnTo>
                    <a:pt x="41" y="56"/>
                  </a:lnTo>
                  <a:lnTo>
                    <a:pt x="46" y="54"/>
                  </a:lnTo>
                  <a:lnTo>
                    <a:pt x="51" y="50"/>
                  </a:lnTo>
                  <a:lnTo>
                    <a:pt x="54" y="46"/>
                  </a:lnTo>
                  <a:lnTo>
                    <a:pt x="57" y="40"/>
                  </a:lnTo>
                  <a:lnTo>
                    <a:pt x="59" y="35"/>
                  </a:lnTo>
                  <a:lnTo>
                    <a:pt x="60" y="30"/>
                  </a:lnTo>
                  <a:close/>
                </a:path>
              </a:pathLst>
            </a:custGeom>
            <a:solidFill>
              <a:srgbClr val="680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7" name="Freeform 282">
              <a:extLst>
                <a:ext uri="{FF2B5EF4-FFF2-40B4-BE49-F238E27FC236}">
                  <a16:creationId xmlns:a16="http://schemas.microsoft.com/office/drawing/2014/main" id="{1AF5EF2D-AF7A-4239-9971-29F92D194EF6}"/>
                </a:ext>
              </a:extLst>
            </p:cNvPr>
            <p:cNvSpPr>
              <a:spLocks/>
            </p:cNvSpPr>
            <p:nvPr/>
          </p:nvSpPr>
          <p:spPr bwMode="auto">
            <a:xfrm>
              <a:off x="3388" y="2750"/>
              <a:ext cx="15" cy="14"/>
            </a:xfrm>
            <a:custGeom>
              <a:avLst/>
              <a:gdLst>
                <a:gd name="T0" fmla="*/ 1 w 30"/>
                <a:gd name="T1" fmla="*/ 1 h 28"/>
                <a:gd name="T2" fmla="*/ 1 w 30"/>
                <a:gd name="T3" fmla="*/ 1 h 28"/>
                <a:gd name="T4" fmla="*/ 1 w 30"/>
                <a:gd name="T5" fmla="*/ 1 h 28"/>
                <a:gd name="T6" fmla="*/ 1 w 30"/>
                <a:gd name="T7" fmla="*/ 1 h 28"/>
                <a:gd name="T8" fmla="*/ 1 w 30"/>
                <a:gd name="T9" fmla="*/ 1 h 28"/>
                <a:gd name="T10" fmla="*/ 1 w 30"/>
                <a:gd name="T11" fmla="*/ 1 h 28"/>
                <a:gd name="T12" fmla="*/ 1 w 30"/>
                <a:gd name="T13" fmla="*/ 1 h 28"/>
                <a:gd name="T14" fmla="*/ 0 w 30"/>
                <a:gd name="T15" fmla="*/ 1 h 28"/>
                <a:gd name="T16" fmla="*/ 0 w 30"/>
                <a:gd name="T17" fmla="*/ 1 h 28"/>
                <a:gd name="T18" fmla="*/ 0 w 30"/>
                <a:gd name="T19" fmla="*/ 1 h 28"/>
                <a:gd name="T20" fmla="*/ 1 w 30"/>
                <a:gd name="T21" fmla="*/ 1 h 28"/>
                <a:gd name="T22" fmla="*/ 1 w 30"/>
                <a:gd name="T23" fmla="*/ 1 h 28"/>
                <a:gd name="T24" fmla="*/ 1 w 30"/>
                <a:gd name="T25" fmla="*/ 1 h 28"/>
                <a:gd name="T26" fmla="*/ 1 w 30"/>
                <a:gd name="T27" fmla="*/ 1 h 28"/>
                <a:gd name="T28" fmla="*/ 1 w 30"/>
                <a:gd name="T29" fmla="*/ 1 h 28"/>
                <a:gd name="T30" fmla="*/ 1 w 30"/>
                <a:gd name="T31" fmla="*/ 0 h 28"/>
                <a:gd name="T32" fmla="*/ 1 w 30"/>
                <a:gd name="T33" fmla="*/ 0 h 28"/>
                <a:gd name="T34" fmla="*/ 1 w 30"/>
                <a:gd name="T35" fmla="*/ 0 h 28"/>
                <a:gd name="T36" fmla="*/ 1 w 30"/>
                <a:gd name="T37" fmla="*/ 1 h 28"/>
                <a:gd name="T38" fmla="*/ 1 w 30"/>
                <a:gd name="T39" fmla="*/ 1 h 28"/>
                <a:gd name="T40" fmla="*/ 1 w 30"/>
                <a:gd name="T41" fmla="*/ 1 h 28"/>
                <a:gd name="T42" fmla="*/ 1 w 30"/>
                <a:gd name="T43" fmla="*/ 1 h 28"/>
                <a:gd name="T44" fmla="*/ 1 w 30"/>
                <a:gd name="T45" fmla="*/ 1 h 28"/>
                <a:gd name="T46" fmla="*/ 1 w 30"/>
                <a:gd name="T47" fmla="*/ 1 h 28"/>
                <a:gd name="T48" fmla="*/ 1 w 30"/>
                <a:gd name="T49" fmla="*/ 1 h 28"/>
                <a:gd name="T50" fmla="*/ 1 w 30"/>
                <a:gd name="T51" fmla="*/ 1 h 28"/>
                <a:gd name="T52" fmla="*/ 1 w 30"/>
                <a:gd name="T53" fmla="*/ 1 h 28"/>
                <a:gd name="T54" fmla="*/ 1 w 30"/>
                <a:gd name="T55" fmla="*/ 1 h 28"/>
                <a:gd name="T56" fmla="*/ 1 w 30"/>
                <a:gd name="T57" fmla="*/ 1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8"/>
                <a:gd name="T89" fmla="*/ 30 w 30"/>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8">
                  <a:moveTo>
                    <a:pt x="15" y="28"/>
                  </a:moveTo>
                  <a:lnTo>
                    <a:pt x="11" y="28"/>
                  </a:lnTo>
                  <a:lnTo>
                    <a:pt x="9" y="27"/>
                  </a:lnTo>
                  <a:lnTo>
                    <a:pt x="7" y="26"/>
                  </a:lnTo>
                  <a:lnTo>
                    <a:pt x="4" y="25"/>
                  </a:lnTo>
                  <a:lnTo>
                    <a:pt x="2" y="23"/>
                  </a:lnTo>
                  <a:lnTo>
                    <a:pt x="1" y="19"/>
                  </a:lnTo>
                  <a:lnTo>
                    <a:pt x="0" y="17"/>
                  </a:lnTo>
                  <a:lnTo>
                    <a:pt x="0" y="15"/>
                  </a:lnTo>
                  <a:lnTo>
                    <a:pt x="0" y="11"/>
                  </a:lnTo>
                  <a:lnTo>
                    <a:pt x="1" y="9"/>
                  </a:lnTo>
                  <a:lnTo>
                    <a:pt x="2" y="5"/>
                  </a:lnTo>
                  <a:lnTo>
                    <a:pt x="4" y="3"/>
                  </a:lnTo>
                  <a:lnTo>
                    <a:pt x="7" y="2"/>
                  </a:lnTo>
                  <a:lnTo>
                    <a:pt x="9" y="1"/>
                  </a:lnTo>
                  <a:lnTo>
                    <a:pt x="11" y="0"/>
                  </a:lnTo>
                  <a:lnTo>
                    <a:pt x="15" y="0"/>
                  </a:lnTo>
                  <a:lnTo>
                    <a:pt x="17" y="0"/>
                  </a:lnTo>
                  <a:lnTo>
                    <a:pt x="21" y="1"/>
                  </a:lnTo>
                  <a:lnTo>
                    <a:pt x="23" y="2"/>
                  </a:lnTo>
                  <a:lnTo>
                    <a:pt x="25" y="3"/>
                  </a:lnTo>
                  <a:lnTo>
                    <a:pt x="26" y="5"/>
                  </a:lnTo>
                  <a:lnTo>
                    <a:pt x="29" y="9"/>
                  </a:lnTo>
                  <a:lnTo>
                    <a:pt x="30" y="11"/>
                  </a:lnTo>
                  <a:lnTo>
                    <a:pt x="30" y="15"/>
                  </a:lnTo>
                  <a:lnTo>
                    <a:pt x="29" y="20"/>
                  </a:lnTo>
                  <a:lnTo>
                    <a:pt x="25" y="25"/>
                  </a:lnTo>
                  <a:lnTo>
                    <a:pt x="21" y="27"/>
                  </a:lnTo>
                  <a:lnTo>
                    <a:pt x="15" y="28"/>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8" name="Freeform 283">
              <a:extLst>
                <a:ext uri="{FF2B5EF4-FFF2-40B4-BE49-F238E27FC236}">
                  <a16:creationId xmlns:a16="http://schemas.microsoft.com/office/drawing/2014/main" id="{105A36C0-0B91-48C2-A281-F3F7DE4F215B}"/>
                </a:ext>
              </a:extLst>
            </p:cNvPr>
            <p:cNvSpPr>
              <a:spLocks/>
            </p:cNvSpPr>
            <p:nvPr/>
          </p:nvSpPr>
          <p:spPr bwMode="auto">
            <a:xfrm>
              <a:off x="3407" y="2643"/>
              <a:ext cx="30" cy="30"/>
            </a:xfrm>
            <a:custGeom>
              <a:avLst/>
              <a:gdLst>
                <a:gd name="T0" fmla="*/ 1 w 60"/>
                <a:gd name="T1" fmla="*/ 1 h 59"/>
                <a:gd name="T2" fmla="*/ 1 w 60"/>
                <a:gd name="T3" fmla="*/ 1 h 59"/>
                <a:gd name="T4" fmla="*/ 1 w 60"/>
                <a:gd name="T5" fmla="*/ 1 h 59"/>
                <a:gd name="T6" fmla="*/ 1 w 60"/>
                <a:gd name="T7" fmla="*/ 1 h 59"/>
                <a:gd name="T8" fmla="*/ 1 w 60"/>
                <a:gd name="T9" fmla="*/ 1 h 59"/>
                <a:gd name="T10" fmla="*/ 1 w 60"/>
                <a:gd name="T11" fmla="*/ 1 h 59"/>
                <a:gd name="T12" fmla="*/ 1 w 60"/>
                <a:gd name="T13" fmla="*/ 1 h 59"/>
                <a:gd name="T14" fmla="*/ 1 w 60"/>
                <a:gd name="T15" fmla="*/ 0 h 59"/>
                <a:gd name="T16" fmla="*/ 1 w 60"/>
                <a:gd name="T17" fmla="*/ 0 h 59"/>
                <a:gd name="T18" fmla="*/ 1 w 60"/>
                <a:gd name="T19" fmla="*/ 1 h 59"/>
                <a:gd name="T20" fmla="*/ 1 w 60"/>
                <a:gd name="T21" fmla="*/ 1 h 59"/>
                <a:gd name="T22" fmla="*/ 1 w 60"/>
                <a:gd name="T23" fmla="*/ 1 h 59"/>
                <a:gd name="T24" fmla="*/ 0 w 60"/>
                <a:gd name="T25" fmla="*/ 1 h 59"/>
                <a:gd name="T26" fmla="*/ 1 w 60"/>
                <a:gd name="T27" fmla="*/ 1 h 59"/>
                <a:gd name="T28" fmla="*/ 1 w 60"/>
                <a:gd name="T29" fmla="*/ 1 h 59"/>
                <a:gd name="T30" fmla="*/ 1 w 60"/>
                <a:gd name="T31" fmla="*/ 1 h 59"/>
                <a:gd name="T32" fmla="*/ 1 w 60"/>
                <a:gd name="T33" fmla="*/ 1 h 59"/>
                <a:gd name="T34" fmla="*/ 1 w 60"/>
                <a:gd name="T35" fmla="*/ 1 h 59"/>
                <a:gd name="T36" fmla="*/ 1 w 60"/>
                <a:gd name="T37" fmla="*/ 1 h 59"/>
                <a:gd name="T38" fmla="*/ 1 w 60"/>
                <a:gd name="T39" fmla="*/ 1 h 59"/>
                <a:gd name="T40" fmla="*/ 1 w 60"/>
                <a:gd name="T41" fmla="*/ 1 h 59"/>
                <a:gd name="T42" fmla="*/ 1 w 60"/>
                <a:gd name="T43" fmla="*/ 1 h 59"/>
                <a:gd name="T44" fmla="*/ 1 w 60"/>
                <a:gd name="T45" fmla="*/ 1 h 59"/>
                <a:gd name="T46" fmla="*/ 1 w 60"/>
                <a:gd name="T47" fmla="*/ 1 h 59"/>
                <a:gd name="T48" fmla="*/ 1 w 60"/>
                <a:gd name="T49" fmla="*/ 1 h 59"/>
                <a:gd name="T50" fmla="*/ 1 w 60"/>
                <a:gd name="T51" fmla="*/ 1 h 59"/>
                <a:gd name="T52" fmla="*/ 1 w 60"/>
                <a:gd name="T53" fmla="*/ 1 h 59"/>
                <a:gd name="T54" fmla="*/ 1 w 60"/>
                <a:gd name="T55" fmla="*/ 1 h 59"/>
                <a:gd name="T56" fmla="*/ 1 w 60"/>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59"/>
                <a:gd name="T89" fmla="*/ 60 w 60"/>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59">
                  <a:moveTo>
                    <a:pt x="60" y="29"/>
                  </a:moveTo>
                  <a:lnTo>
                    <a:pt x="59" y="24"/>
                  </a:lnTo>
                  <a:lnTo>
                    <a:pt x="57" y="19"/>
                  </a:lnTo>
                  <a:lnTo>
                    <a:pt x="54" y="13"/>
                  </a:lnTo>
                  <a:lnTo>
                    <a:pt x="50" y="9"/>
                  </a:lnTo>
                  <a:lnTo>
                    <a:pt x="46" y="5"/>
                  </a:lnTo>
                  <a:lnTo>
                    <a:pt x="41" y="3"/>
                  </a:lnTo>
                  <a:lnTo>
                    <a:pt x="36" y="0"/>
                  </a:lnTo>
                  <a:lnTo>
                    <a:pt x="30" y="0"/>
                  </a:lnTo>
                  <a:lnTo>
                    <a:pt x="18" y="3"/>
                  </a:lnTo>
                  <a:lnTo>
                    <a:pt x="9" y="9"/>
                  </a:lnTo>
                  <a:lnTo>
                    <a:pt x="2" y="18"/>
                  </a:lnTo>
                  <a:lnTo>
                    <a:pt x="0" y="29"/>
                  </a:lnTo>
                  <a:lnTo>
                    <a:pt x="1" y="35"/>
                  </a:lnTo>
                  <a:lnTo>
                    <a:pt x="2" y="41"/>
                  </a:lnTo>
                  <a:lnTo>
                    <a:pt x="6" y="47"/>
                  </a:lnTo>
                  <a:lnTo>
                    <a:pt x="9" y="51"/>
                  </a:lnTo>
                  <a:lnTo>
                    <a:pt x="14" y="55"/>
                  </a:lnTo>
                  <a:lnTo>
                    <a:pt x="18" y="57"/>
                  </a:lnTo>
                  <a:lnTo>
                    <a:pt x="24" y="59"/>
                  </a:lnTo>
                  <a:lnTo>
                    <a:pt x="30" y="59"/>
                  </a:lnTo>
                  <a:lnTo>
                    <a:pt x="36" y="59"/>
                  </a:lnTo>
                  <a:lnTo>
                    <a:pt x="41" y="57"/>
                  </a:lnTo>
                  <a:lnTo>
                    <a:pt x="46" y="55"/>
                  </a:lnTo>
                  <a:lnTo>
                    <a:pt x="50" y="51"/>
                  </a:lnTo>
                  <a:lnTo>
                    <a:pt x="54" y="47"/>
                  </a:lnTo>
                  <a:lnTo>
                    <a:pt x="57" y="41"/>
                  </a:lnTo>
                  <a:lnTo>
                    <a:pt x="59" y="35"/>
                  </a:lnTo>
                  <a:lnTo>
                    <a:pt x="60"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89" name="Freeform 284">
              <a:extLst>
                <a:ext uri="{FF2B5EF4-FFF2-40B4-BE49-F238E27FC236}">
                  <a16:creationId xmlns:a16="http://schemas.microsoft.com/office/drawing/2014/main" id="{B48AC459-6E2E-4211-913A-9B98D438795A}"/>
                </a:ext>
              </a:extLst>
            </p:cNvPr>
            <p:cNvSpPr>
              <a:spLocks/>
            </p:cNvSpPr>
            <p:nvPr/>
          </p:nvSpPr>
          <p:spPr bwMode="auto">
            <a:xfrm>
              <a:off x="3414" y="2651"/>
              <a:ext cx="15" cy="14"/>
            </a:xfrm>
            <a:custGeom>
              <a:avLst/>
              <a:gdLst>
                <a:gd name="T0" fmla="*/ 1 w 30"/>
                <a:gd name="T1" fmla="*/ 0 h 29"/>
                <a:gd name="T2" fmla="*/ 1 w 30"/>
                <a:gd name="T3" fmla="*/ 0 h 29"/>
                <a:gd name="T4" fmla="*/ 1 w 30"/>
                <a:gd name="T5" fmla="*/ 0 h 29"/>
                <a:gd name="T6" fmla="*/ 1 w 30"/>
                <a:gd name="T7" fmla="*/ 0 h 29"/>
                <a:gd name="T8" fmla="*/ 1 w 30"/>
                <a:gd name="T9" fmla="*/ 0 h 29"/>
                <a:gd name="T10" fmla="*/ 1 w 30"/>
                <a:gd name="T11" fmla="*/ 0 h 29"/>
                <a:gd name="T12" fmla="*/ 1 w 30"/>
                <a:gd name="T13" fmla="*/ 0 h 29"/>
                <a:gd name="T14" fmla="*/ 0 w 30"/>
                <a:gd name="T15" fmla="*/ 0 h 29"/>
                <a:gd name="T16" fmla="*/ 0 w 30"/>
                <a:gd name="T17" fmla="*/ 0 h 29"/>
                <a:gd name="T18" fmla="*/ 0 w 30"/>
                <a:gd name="T19" fmla="*/ 0 h 29"/>
                <a:gd name="T20" fmla="*/ 1 w 30"/>
                <a:gd name="T21" fmla="*/ 0 h 29"/>
                <a:gd name="T22" fmla="*/ 1 w 30"/>
                <a:gd name="T23" fmla="*/ 0 h 29"/>
                <a:gd name="T24" fmla="*/ 1 w 30"/>
                <a:gd name="T25" fmla="*/ 0 h 29"/>
                <a:gd name="T26" fmla="*/ 1 w 30"/>
                <a:gd name="T27" fmla="*/ 0 h 29"/>
                <a:gd name="T28" fmla="*/ 1 w 30"/>
                <a:gd name="T29" fmla="*/ 0 h 29"/>
                <a:gd name="T30" fmla="*/ 1 w 30"/>
                <a:gd name="T31" fmla="*/ 0 h 29"/>
                <a:gd name="T32" fmla="*/ 1 w 30"/>
                <a:gd name="T33" fmla="*/ 0 h 29"/>
                <a:gd name="T34" fmla="*/ 1 w 30"/>
                <a:gd name="T35" fmla="*/ 0 h 29"/>
                <a:gd name="T36" fmla="*/ 1 w 30"/>
                <a:gd name="T37" fmla="*/ 0 h 29"/>
                <a:gd name="T38" fmla="*/ 1 w 30"/>
                <a:gd name="T39" fmla="*/ 0 h 29"/>
                <a:gd name="T40" fmla="*/ 1 w 30"/>
                <a:gd name="T41" fmla="*/ 0 h 29"/>
                <a:gd name="T42" fmla="*/ 1 w 30"/>
                <a:gd name="T43" fmla="*/ 0 h 29"/>
                <a:gd name="T44" fmla="*/ 1 w 30"/>
                <a:gd name="T45" fmla="*/ 0 h 29"/>
                <a:gd name="T46" fmla="*/ 1 w 30"/>
                <a:gd name="T47" fmla="*/ 0 h 29"/>
                <a:gd name="T48" fmla="*/ 1 w 30"/>
                <a:gd name="T49" fmla="*/ 0 h 29"/>
                <a:gd name="T50" fmla="*/ 1 w 30"/>
                <a:gd name="T51" fmla="*/ 0 h 29"/>
                <a:gd name="T52" fmla="*/ 1 w 30"/>
                <a:gd name="T53" fmla="*/ 0 h 29"/>
                <a:gd name="T54" fmla="*/ 1 w 30"/>
                <a:gd name="T55" fmla="*/ 0 h 29"/>
                <a:gd name="T56" fmla="*/ 1 w 30"/>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9"/>
                <a:gd name="T89" fmla="*/ 30 w 30"/>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9">
                  <a:moveTo>
                    <a:pt x="15" y="29"/>
                  </a:moveTo>
                  <a:lnTo>
                    <a:pt x="12" y="29"/>
                  </a:lnTo>
                  <a:lnTo>
                    <a:pt x="9" y="28"/>
                  </a:lnTo>
                  <a:lnTo>
                    <a:pt x="7" y="27"/>
                  </a:lnTo>
                  <a:lnTo>
                    <a:pt x="4" y="25"/>
                  </a:lnTo>
                  <a:lnTo>
                    <a:pt x="3" y="22"/>
                  </a:lnTo>
                  <a:lnTo>
                    <a:pt x="1" y="20"/>
                  </a:lnTo>
                  <a:lnTo>
                    <a:pt x="0" y="18"/>
                  </a:lnTo>
                  <a:lnTo>
                    <a:pt x="0" y="14"/>
                  </a:lnTo>
                  <a:lnTo>
                    <a:pt x="0" y="12"/>
                  </a:lnTo>
                  <a:lnTo>
                    <a:pt x="1" y="9"/>
                  </a:lnTo>
                  <a:lnTo>
                    <a:pt x="3" y="6"/>
                  </a:lnTo>
                  <a:lnTo>
                    <a:pt x="4" y="4"/>
                  </a:lnTo>
                  <a:lnTo>
                    <a:pt x="7" y="3"/>
                  </a:lnTo>
                  <a:lnTo>
                    <a:pt x="9" y="2"/>
                  </a:lnTo>
                  <a:lnTo>
                    <a:pt x="12" y="0"/>
                  </a:lnTo>
                  <a:lnTo>
                    <a:pt x="15" y="0"/>
                  </a:lnTo>
                  <a:lnTo>
                    <a:pt x="17" y="0"/>
                  </a:lnTo>
                  <a:lnTo>
                    <a:pt x="21" y="2"/>
                  </a:lnTo>
                  <a:lnTo>
                    <a:pt x="23" y="3"/>
                  </a:lnTo>
                  <a:lnTo>
                    <a:pt x="25" y="4"/>
                  </a:lnTo>
                  <a:lnTo>
                    <a:pt x="26" y="6"/>
                  </a:lnTo>
                  <a:lnTo>
                    <a:pt x="29" y="9"/>
                  </a:lnTo>
                  <a:lnTo>
                    <a:pt x="30" y="12"/>
                  </a:lnTo>
                  <a:lnTo>
                    <a:pt x="30" y="14"/>
                  </a:lnTo>
                  <a:lnTo>
                    <a:pt x="29" y="20"/>
                  </a:lnTo>
                  <a:lnTo>
                    <a:pt x="25" y="25"/>
                  </a:lnTo>
                  <a:lnTo>
                    <a:pt x="21" y="28"/>
                  </a:lnTo>
                  <a:lnTo>
                    <a:pt x="15"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0" name="Freeform 285">
              <a:extLst>
                <a:ext uri="{FF2B5EF4-FFF2-40B4-BE49-F238E27FC236}">
                  <a16:creationId xmlns:a16="http://schemas.microsoft.com/office/drawing/2014/main" id="{B13841B1-3B3A-4991-B8A8-6797528CA0CF}"/>
                </a:ext>
              </a:extLst>
            </p:cNvPr>
            <p:cNvSpPr>
              <a:spLocks/>
            </p:cNvSpPr>
            <p:nvPr/>
          </p:nvSpPr>
          <p:spPr bwMode="auto">
            <a:xfrm>
              <a:off x="3407" y="2515"/>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1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4"/>
                  </a:lnTo>
                  <a:lnTo>
                    <a:pt x="57" y="18"/>
                  </a:lnTo>
                  <a:lnTo>
                    <a:pt x="54" y="13"/>
                  </a:lnTo>
                  <a:lnTo>
                    <a:pt x="50" y="9"/>
                  </a:lnTo>
                  <a:lnTo>
                    <a:pt x="46" y="5"/>
                  </a:lnTo>
                  <a:lnTo>
                    <a:pt x="41" y="2"/>
                  </a:lnTo>
                  <a:lnTo>
                    <a:pt x="36" y="1"/>
                  </a:lnTo>
                  <a:lnTo>
                    <a:pt x="30" y="0"/>
                  </a:lnTo>
                  <a:lnTo>
                    <a:pt x="18" y="2"/>
                  </a:lnTo>
                  <a:lnTo>
                    <a:pt x="9" y="9"/>
                  </a:lnTo>
                  <a:lnTo>
                    <a:pt x="2" y="18"/>
                  </a:lnTo>
                  <a:lnTo>
                    <a:pt x="0" y="30"/>
                  </a:lnTo>
                  <a:lnTo>
                    <a:pt x="1" y="35"/>
                  </a:lnTo>
                  <a:lnTo>
                    <a:pt x="2" y="41"/>
                  </a:lnTo>
                  <a:lnTo>
                    <a:pt x="6" y="47"/>
                  </a:lnTo>
                  <a:lnTo>
                    <a:pt x="9" y="51"/>
                  </a:lnTo>
                  <a:lnTo>
                    <a:pt x="14" y="55"/>
                  </a:lnTo>
                  <a:lnTo>
                    <a:pt x="18" y="57"/>
                  </a:lnTo>
                  <a:lnTo>
                    <a:pt x="24" y="58"/>
                  </a:lnTo>
                  <a:lnTo>
                    <a:pt x="30" y="60"/>
                  </a:lnTo>
                  <a:lnTo>
                    <a:pt x="36" y="58"/>
                  </a:lnTo>
                  <a:lnTo>
                    <a:pt x="41" y="57"/>
                  </a:lnTo>
                  <a:lnTo>
                    <a:pt x="46" y="55"/>
                  </a:lnTo>
                  <a:lnTo>
                    <a:pt x="50" y="51"/>
                  </a:lnTo>
                  <a:lnTo>
                    <a:pt x="54" y="47"/>
                  </a:lnTo>
                  <a:lnTo>
                    <a:pt x="57" y="41"/>
                  </a:lnTo>
                  <a:lnTo>
                    <a:pt x="59" y="35"/>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1" name="Freeform 286">
              <a:extLst>
                <a:ext uri="{FF2B5EF4-FFF2-40B4-BE49-F238E27FC236}">
                  <a16:creationId xmlns:a16="http://schemas.microsoft.com/office/drawing/2014/main" id="{F1CFE91E-3D7C-4B89-9CA9-4D4B0BAC6682}"/>
                </a:ext>
              </a:extLst>
            </p:cNvPr>
            <p:cNvSpPr>
              <a:spLocks/>
            </p:cNvSpPr>
            <p:nvPr/>
          </p:nvSpPr>
          <p:spPr bwMode="auto">
            <a:xfrm>
              <a:off x="3414" y="2522"/>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2" y="30"/>
                  </a:lnTo>
                  <a:lnTo>
                    <a:pt x="9" y="28"/>
                  </a:lnTo>
                  <a:lnTo>
                    <a:pt x="7" y="27"/>
                  </a:lnTo>
                  <a:lnTo>
                    <a:pt x="4" y="25"/>
                  </a:lnTo>
                  <a:lnTo>
                    <a:pt x="3" y="23"/>
                  </a:lnTo>
                  <a:lnTo>
                    <a:pt x="1" y="20"/>
                  </a:lnTo>
                  <a:lnTo>
                    <a:pt x="0" y="18"/>
                  </a:lnTo>
                  <a:lnTo>
                    <a:pt x="0" y="15"/>
                  </a:lnTo>
                  <a:lnTo>
                    <a:pt x="0" y="12"/>
                  </a:lnTo>
                  <a:lnTo>
                    <a:pt x="1" y="9"/>
                  </a:lnTo>
                  <a:lnTo>
                    <a:pt x="3" y="7"/>
                  </a:lnTo>
                  <a:lnTo>
                    <a:pt x="4" y="4"/>
                  </a:lnTo>
                  <a:lnTo>
                    <a:pt x="7" y="3"/>
                  </a:lnTo>
                  <a:lnTo>
                    <a:pt x="9" y="1"/>
                  </a:lnTo>
                  <a:lnTo>
                    <a:pt x="12" y="0"/>
                  </a:lnTo>
                  <a:lnTo>
                    <a:pt x="15" y="0"/>
                  </a:lnTo>
                  <a:lnTo>
                    <a:pt x="17" y="0"/>
                  </a:lnTo>
                  <a:lnTo>
                    <a:pt x="21" y="1"/>
                  </a:lnTo>
                  <a:lnTo>
                    <a:pt x="23" y="3"/>
                  </a:lnTo>
                  <a:lnTo>
                    <a:pt x="25" y="4"/>
                  </a:lnTo>
                  <a:lnTo>
                    <a:pt x="26" y="7"/>
                  </a:lnTo>
                  <a:lnTo>
                    <a:pt x="29" y="9"/>
                  </a:lnTo>
                  <a:lnTo>
                    <a:pt x="30" y="12"/>
                  </a:lnTo>
                  <a:lnTo>
                    <a:pt x="30" y="15"/>
                  </a:lnTo>
                  <a:lnTo>
                    <a:pt x="29" y="20"/>
                  </a:lnTo>
                  <a:lnTo>
                    <a:pt x="25" y="25"/>
                  </a:lnTo>
                  <a:lnTo>
                    <a:pt x="21" y="28"/>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2" name="Freeform 287">
              <a:extLst>
                <a:ext uri="{FF2B5EF4-FFF2-40B4-BE49-F238E27FC236}">
                  <a16:creationId xmlns:a16="http://schemas.microsoft.com/office/drawing/2014/main" id="{D837F158-E8B5-4FF1-B516-BB86B6742F06}"/>
                </a:ext>
              </a:extLst>
            </p:cNvPr>
            <p:cNvSpPr>
              <a:spLocks/>
            </p:cNvSpPr>
            <p:nvPr/>
          </p:nvSpPr>
          <p:spPr bwMode="auto">
            <a:xfrm>
              <a:off x="2347" y="2643"/>
              <a:ext cx="29" cy="30"/>
            </a:xfrm>
            <a:custGeom>
              <a:avLst/>
              <a:gdLst>
                <a:gd name="T0" fmla="*/ 1 w 58"/>
                <a:gd name="T1" fmla="*/ 1 h 59"/>
                <a:gd name="T2" fmla="*/ 1 w 58"/>
                <a:gd name="T3" fmla="*/ 1 h 59"/>
                <a:gd name="T4" fmla="*/ 1 w 58"/>
                <a:gd name="T5" fmla="*/ 1 h 59"/>
                <a:gd name="T6" fmla="*/ 1 w 58"/>
                <a:gd name="T7" fmla="*/ 1 h 59"/>
                <a:gd name="T8" fmla="*/ 1 w 58"/>
                <a:gd name="T9" fmla="*/ 1 h 59"/>
                <a:gd name="T10" fmla="*/ 1 w 58"/>
                <a:gd name="T11" fmla="*/ 1 h 59"/>
                <a:gd name="T12" fmla="*/ 1 w 58"/>
                <a:gd name="T13" fmla="*/ 1 h 59"/>
                <a:gd name="T14" fmla="*/ 1 w 58"/>
                <a:gd name="T15" fmla="*/ 0 h 59"/>
                <a:gd name="T16" fmla="*/ 1 w 58"/>
                <a:gd name="T17" fmla="*/ 0 h 59"/>
                <a:gd name="T18" fmla="*/ 1 w 58"/>
                <a:gd name="T19" fmla="*/ 1 h 59"/>
                <a:gd name="T20" fmla="*/ 1 w 58"/>
                <a:gd name="T21" fmla="*/ 1 h 59"/>
                <a:gd name="T22" fmla="*/ 1 w 58"/>
                <a:gd name="T23" fmla="*/ 1 h 59"/>
                <a:gd name="T24" fmla="*/ 0 w 58"/>
                <a:gd name="T25" fmla="*/ 1 h 59"/>
                <a:gd name="T26" fmla="*/ 0 w 58"/>
                <a:gd name="T27" fmla="*/ 1 h 59"/>
                <a:gd name="T28" fmla="*/ 1 w 58"/>
                <a:gd name="T29" fmla="*/ 1 h 59"/>
                <a:gd name="T30" fmla="*/ 1 w 58"/>
                <a:gd name="T31" fmla="*/ 1 h 59"/>
                <a:gd name="T32" fmla="*/ 1 w 58"/>
                <a:gd name="T33" fmla="*/ 1 h 59"/>
                <a:gd name="T34" fmla="*/ 1 w 58"/>
                <a:gd name="T35" fmla="*/ 1 h 59"/>
                <a:gd name="T36" fmla="*/ 1 w 58"/>
                <a:gd name="T37" fmla="*/ 1 h 59"/>
                <a:gd name="T38" fmla="*/ 1 w 58"/>
                <a:gd name="T39" fmla="*/ 1 h 59"/>
                <a:gd name="T40" fmla="*/ 1 w 58"/>
                <a:gd name="T41" fmla="*/ 1 h 59"/>
                <a:gd name="T42" fmla="*/ 1 w 58"/>
                <a:gd name="T43" fmla="*/ 1 h 59"/>
                <a:gd name="T44" fmla="*/ 1 w 58"/>
                <a:gd name="T45" fmla="*/ 1 h 59"/>
                <a:gd name="T46" fmla="*/ 1 w 58"/>
                <a:gd name="T47" fmla="*/ 1 h 59"/>
                <a:gd name="T48" fmla="*/ 1 w 58"/>
                <a:gd name="T49" fmla="*/ 1 h 59"/>
                <a:gd name="T50" fmla="*/ 1 w 58"/>
                <a:gd name="T51" fmla="*/ 1 h 59"/>
                <a:gd name="T52" fmla="*/ 1 w 58"/>
                <a:gd name="T53" fmla="*/ 1 h 59"/>
                <a:gd name="T54" fmla="*/ 1 w 58"/>
                <a:gd name="T55" fmla="*/ 1 h 59"/>
                <a:gd name="T56" fmla="*/ 1 w 58"/>
                <a:gd name="T57" fmla="*/ 1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
                <a:gd name="T88" fmla="*/ 0 h 59"/>
                <a:gd name="T89" fmla="*/ 58 w 58"/>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8" h="59">
                  <a:moveTo>
                    <a:pt x="58" y="29"/>
                  </a:moveTo>
                  <a:lnTo>
                    <a:pt x="58" y="24"/>
                  </a:lnTo>
                  <a:lnTo>
                    <a:pt x="56" y="19"/>
                  </a:lnTo>
                  <a:lnTo>
                    <a:pt x="54" y="13"/>
                  </a:lnTo>
                  <a:lnTo>
                    <a:pt x="50" y="9"/>
                  </a:lnTo>
                  <a:lnTo>
                    <a:pt x="46" y="5"/>
                  </a:lnTo>
                  <a:lnTo>
                    <a:pt x="40" y="3"/>
                  </a:lnTo>
                  <a:lnTo>
                    <a:pt x="34" y="0"/>
                  </a:lnTo>
                  <a:lnTo>
                    <a:pt x="28" y="0"/>
                  </a:lnTo>
                  <a:lnTo>
                    <a:pt x="17" y="3"/>
                  </a:lnTo>
                  <a:lnTo>
                    <a:pt x="8" y="9"/>
                  </a:lnTo>
                  <a:lnTo>
                    <a:pt x="2" y="18"/>
                  </a:lnTo>
                  <a:lnTo>
                    <a:pt x="0" y="29"/>
                  </a:lnTo>
                  <a:lnTo>
                    <a:pt x="0" y="35"/>
                  </a:lnTo>
                  <a:lnTo>
                    <a:pt x="2" y="41"/>
                  </a:lnTo>
                  <a:lnTo>
                    <a:pt x="4" y="47"/>
                  </a:lnTo>
                  <a:lnTo>
                    <a:pt x="8" y="51"/>
                  </a:lnTo>
                  <a:lnTo>
                    <a:pt x="12" y="55"/>
                  </a:lnTo>
                  <a:lnTo>
                    <a:pt x="17" y="57"/>
                  </a:lnTo>
                  <a:lnTo>
                    <a:pt x="23" y="59"/>
                  </a:lnTo>
                  <a:lnTo>
                    <a:pt x="28" y="59"/>
                  </a:lnTo>
                  <a:lnTo>
                    <a:pt x="34" y="59"/>
                  </a:lnTo>
                  <a:lnTo>
                    <a:pt x="40" y="57"/>
                  </a:lnTo>
                  <a:lnTo>
                    <a:pt x="46" y="55"/>
                  </a:lnTo>
                  <a:lnTo>
                    <a:pt x="50" y="51"/>
                  </a:lnTo>
                  <a:lnTo>
                    <a:pt x="54" y="47"/>
                  </a:lnTo>
                  <a:lnTo>
                    <a:pt x="56" y="41"/>
                  </a:lnTo>
                  <a:lnTo>
                    <a:pt x="58" y="35"/>
                  </a:lnTo>
                  <a:lnTo>
                    <a:pt x="58" y="29"/>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3" name="Freeform 288">
              <a:extLst>
                <a:ext uri="{FF2B5EF4-FFF2-40B4-BE49-F238E27FC236}">
                  <a16:creationId xmlns:a16="http://schemas.microsoft.com/office/drawing/2014/main" id="{12D8290E-22A1-425B-A9F2-06AA1B435801}"/>
                </a:ext>
              </a:extLst>
            </p:cNvPr>
            <p:cNvSpPr>
              <a:spLocks/>
            </p:cNvSpPr>
            <p:nvPr/>
          </p:nvSpPr>
          <p:spPr bwMode="auto">
            <a:xfrm>
              <a:off x="2354" y="2651"/>
              <a:ext cx="15" cy="14"/>
            </a:xfrm>
            <a:custGeom>
              <a:avLst/>
              <a:gdLst>
                <a:gd name="T0" fmla="*/ 1 w 29"/>
                <a:gd name="T1" fmla="*/ 0 h 29"/>
                <a:gd name="T2" fmla="*/ 1 w 29"/>
                <a:gd name="T3" fmla="*/ 0 h 29"/>
                <a:gd name="T4" fmla="*/ 1 w 29"/>
                <a:gd name="T5" fmla="*/ 0 h 29"/>
                <a:gd name="T6" fmla="*/ 1 w 29"/>
                <a:gd name="T7" fmla="*/ 0 h 29"/>
                <a:gd name="T8" fmla="*/ 1 w 29"/>
                <a:gd name="T9" fmla="*/ 0 h 29"/>
                <a:gd name="T10" fmla="*/ 1 w 29"/>
                <a:gd name="T11" fmla="*/ 0 h 29"/>
                <a:gd name="T12" fmla="*/ 1 w 29"/>
                <a:gd name="T13" fmla="*/ 0 h 29"/>
                <a:gd name="T14" fmla="*/ 0 w 29"/>
                <a:gd name="T15" fmla="*/ 0 h 29"/>
                <a:gd name="T16" fmla="*/ 0 w 29"/>
                <a:gd name="T17" fmla="*/ 0 h 29"/>
                <a:gd name="T18" fmla="*/ 0 w 29"/>
                <a:gd name="T19" fmla="*/ 0 h 29"/>
                <a:gd name="T20" fmla="*/ 1 w 29"/>
                <a:gd name="T21" fmla="*/ 0 h 29"/>
                <a:gd name="T22" fmla="*/ 1 w 29"/>
                <a:gd name="T23" fmla="*/ 0 h 29"/>
                <a:gd name="T24" fmla="*/ 1 w 29"/>
                <a:gd name="T25" fmla="*/ 0 h 29"/>
                <a:gd name="T26" fmla="*/ 1 w 29"/>
                <a:gd name="T27" fmla="*/ 0 h 29"/>
                <a:gd name="T28" fmla="*/ 1 w 29"/>
                <a:gd name="T29" fmla="*/ 0 h 29"/>
                <a:gd name="T30" fmla="*/ 1 w 29"/>
                <a:gd name="T31" fmla="*/ 0 h 29"/>
                <a:gd name="T32" fmla="*/ 1 w 29"/>
                <a:gd name="T33" fmla="*/ 0 h 29"/>
                <a:gd name="T34" fmla="*/ 1 w 29"/>
                <a:gd name="T35" fmla="*/ 0 h 29"/>
                <a:gd name="T36" fmla="*/ 1 w 29"/>
                <a:gd name="T37" fmla="*/ 0 h 29"/>
                <a:gd name="T38" fmla="*/ 1 w 29"/>
                <a:gd name="T39" fmla="*/ 0 h 29"/>
                <a:gd name="T40" fmla="*/ 1 w 29"/>
                <a:gd name="T41" fmla="*/ 0 h 29"/>
                <a:gd name="T42" fmla="*/ 1 w 29"/>
                <a:gd name="T43" fmla="*/ 0 h 29"/>
                <a:gd name="T44" fmla="*/ 1 w 29"/>
                <a:gd name="T45" fmla="*/ 0 h 29"/>
                <a:gd name="T46" fmla="*/ 1 w 29"/>
                <a:gd name="T47" fmla="*/ 0 h 29"/>
                <a:gd name="T48" fmla="*/ 1 w 29"/>
                <a:gd name="T49" fmla="*/ 0 h 29"/>
                <a:gd name="T50" fmla="*/ 1 w 29"/>
                <a:gd name="T51" fmla="*/ 0 h 29"/>
                <a:gd name="T52" fmla="*/ 1 w 29"/>
                <a:gd name="T53" fmla="*/ 0 h 29"/>
                <a:gd name="T54" fmla="*/ 1 w 29"/>
                <a:gd name="T55" fmla="*/ 0 h 29"/>
                <a:gd name="T56" fmla="*/ 1 w 29"/>
                <a:gd name="T57" fmla="*/ 0 h 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9"/>
                <a:gd name="T89" fmla="*/ 29 w 29"/>
                <a:gd name="T90" fmla="*/ 29 h 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9">
                  <a:moveTo>
                    <a:pt x="14" y="29"/>
                  </a:moveTo>
                  <a:lnTo>
                    <a:pt x="12" y="29"/>
                  </a:lnTo>
                  <a:lnTo>
                    <a:pt x="10" y="28"/>
                  </a:lnTo>
                  <a:lnTo>
                    <a:pt x="6" y="27"/>
                  </a:lnTo>
                  <a:lnTo>
                    <a:pt x="4" y="25"/>
                  </a:lnTo>
                  <a:lnTo>
                    <a:pt x="3" y="22"/>
                  </a:lnTo>
                  <a:lnTo>
                    <a:pt x="2" y="20"/>
                  </a:lnTo>
                  <a:lnTo>
                    <a:pt x="0" y="18"/>
                  </a:lnTo>
                  <a:lnTo>
                    <a:pt x="0" y="14"/>
                  </a:lnTo>
                  <a:lnTo>
                    <a:pt x="0" y="12"/>
                  </a:lnTo>
                  <a:lnTo>
                    <a:pt x="2" y="9"/>
                  </a:lnTo>
                  <a:lnTo>
                    <a:pt x="3" y="6"/>
                  </a:lnTo>
                  <a:lnTo>
                    <a:pt x="4" y="4"/>
                  </a:lnTo>
                  <a:lnTo>
                    <a:pt x="6" y="3"/>
                  </a:lnTo>
                  <a:lnTo>
                    <a:pt x="10" y="2"/>
                  </a:lnTo>
                  <a:lnTo>
                    <a:pt x="12" y="0"/>
                  </a:lnTo>
                  <a:lnTo>
                    <a:pt x="14" y="0"/>
                  </a:lnTo>
                  <a:lnTo>
                    <a:pt x="18" y="0"/>
                  </a:lnTo>
                  <a:lnTo>
                    <a:pt x="20" y="2"/>
                  </a:lnTo>
                  <a:lnTo>
                    <a:pt x="22" y="3"/>
                  </a:lnTo>
                  <a:lnTo>
                    <a:pt x="25" y="4"/>
                  </a:lnTo>
                  <a:lnTo>
                    <a:pt x="27" y="6"/>
                  </a:lnTo>
                  <a:lnTo>
                    <a:pt x="28" y="9"/>
                  </a:lnTo>
                  <a:lnTo>
                    <a:pt x="29" y="12"/>
                  </a:lnTo>
                  <a:lnTo>
                    <a:pt x="29" y="14"/>
                  </a:lnTo>
                  <a:lnTo>
                    <a:pt x="28" y="20"/>
                  </a:lnTo>
                  <a:lnTo>
                    <a:pt x="25" y="25"/>
                  </a:lnTo>
                  <a:lnTo>
                    <a:pt x="20" y="28"/>
                  </a:lnTo>
                  <a:lnTo>
                    <a:pt x="14" y="29"/>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4" name="Freeform 289">
              <a:extLst>
                <a:ext uri="{FF2B5EF4-FFF2-40B4-BE49-F238E27FC236}">
                  <a16:creationId xmlns:a16="http://schemas.microsoft.com/office/drawing/2014/main" id="{7BD597D1-044B-44A0-8C94-04B921569375}"/>
                </a:ext>
              </a:extLst>
            </p:cNvPr>
            <p:cNvSpPr>
              <a:spLocks/>
            </p:cNvSpPr>
            <p:nvPr/>
          </p:nvSpPr>
          <p:spPr bwMode="auto">
            <a:xfrm>
              <a:off x="2485" y="1569"/>
              <a:ext cx="30" cy="30"/>
            </a:xfrm>
            <a:custGeom>
              <a:avLst/>
              <a:gdLst>
                <a:gd name="T0" fmla="*/ 1 w 60"/>
                <a:gd name="T1" fmla="*/ 1 h 60"/>
                <a:gd name="T2" fmla="*/ 1 w 60"/>
                <a:gd name="T3" fmla="*/ 1 h 60"/>
                <a:gd name="T4" fmla="*/ 1 w 60"/>
                <a:gd name="T5" fmla="*/ 1 h 60"/>
                <a:gd name="T6" fmla="*/ 1 w 60"/>
                <a:gd name="T7" fmla="*/ 1 h 60"/>
                <a:gd name="T8" fmla="*/ 1 w 60"/>
                <a:gd name="T9" fmla="*/ 1 h 60"/>
                <a:gd name="T10" fmla="*/ 1 w 60"/>
                <a:gd name="T11" fmla="*/ 1 h 60"/>
                <a:gd name="T12" fmla="*/ 1 w 60"/>
                <a:gd name="T13" fmla="*/ 1 h 60"/>
                <a:gd name="T14" fmla="*/ 1 w 60"/>
                <a:gd name="T15" fmla="*/ 0 h 60"/>
                <a:gd name="T16" fmla="*/ 1 w 60"/>
                <a:gd name="T17" fmla="*/ 0 h 60"/>
                <a:gd name="T18" fmla="*/ 1 w 60"/>
                <a:gd name="T19" fmla="*/ 1 h 60"/>
                <a:gd name="T20" fmla="*/ 1 w 60"/>
                <a:gd name="T21" fmla="*/ 1 h 60"/>
                <a:gd name="T22" fmla="*/ 1 w 60"/>
                <a:gd name="T23" fmla="*/ 1 h 60"/>
                <a:gd name="T24" fmla="*/ 0 w 60"/>
                <a:gd name="T25" fmla="*/ 1 h 60"/>
                <a:gd name="T26" fmla="*/ 1 w 60"/>
                <a:gd name="T27" fmla="*/ 1 h 60"/>
                <a:gd name="T28" fmla="*/ 1 w 60"/>
                <a:gd name="T29" fmla="*/ 1 h 60"/>
                <a:gd name="T30" fmla="*/ 1 w 60"/>
                <a:gd name="T31" fmla="*/ 1 h 60"/>
                <a:gd name="T32" fmla="*/ 1 w 60"/>
                <a:gd name="T33" fmla="*/ 1 h 60"/>
                <a:gd name="T34" fmla="*/ 1 w 60"/>
                <a:gd name="T35" fmla="*/ 1 h 60"/>
                <a:gd name="T36" fmla="*/ 1 w 60"/>
                <a:gd name="T37" fmla="*/ 1 h 60"/>
                <a:gd name="T38" fmla="*/ 1 w 60"/>
                <a:gd name="T39" fmla="*/ 1 h 60"/>
                <a:gd name="T40" fmla="*/ 1 w 60"/>
                <a:gd name="T41" fmla="*/ 1 h 60"/>
                <a:gd name="T42" fmla="*/ 1 w 60"/>
                <a:gd name="T43" fmla="*/ 1 h 60"/>
                <a:gd name="T44" fmla="*/ 1 w 60"/>
                <a:gd name="T45" fmla="*/ 1 h 60"/>
                <a:gd name="T46" fmla="*/ 1 w 60"/>
                <a:gd name="T47" fmla="*/ 1 h 60"/>
                <a:gd name="T48" fmla="*/ 1 w 60"/>
                <a:gd name="T49" fmla="*/ 1 h 60"/>
                <a:gd name="T50" fmla="*/ 1 w 60"/>
                <a:gd name="T51" fmla="*/ 1 h 60"/>
                <a:gd name="T52" fmla="*/ 1 w 60"/>
                <a:gd name="T53" fmla="*/ 1 h 60"/>
                <a:gd name="T54" fmla="*/ 1 w 60"/>
                <a:gd name="T55" fmla="*/ 1 h 60"/>
                <a:gd name="T56" fmla="*/ 1 w 60"/>
                <a:gd name="T57" fmla="*/ 1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60"/>
                <a:gd name="T89" fmla="*/ 60 w 60"/>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60">
                  <a:moveTo>
                    <a:pt x="60" y="30"/>
                  </a:moveTo>
                  <a:lnTo>
                    <a:pt x="59" y="25"/>
                  </a:lnTo>
                  <a:lnTo>
                    <a:pt x="58" y="19"/>
                  </a:lnTo>
                  <a:lnTo>
                    <a:pt x="54" y="13"/>
                  </a:lnTo>
                  <a:lnTo>
                    <a:pt x="51" y="8"/>
                  </a:lnTo>
                  <a:lnTo>
                    <a:pt x="46" y="5"/>
                  </a:lnTo>
                  <a:lnTo>
                    <a:pt x="41" y="3"/>
                  </a:lnTo>
                  <a:lnTo>
                    <a:pt x="36" y="0"/>
                  </a:lnTo>
                  <a:lnTo>
                    <a:pt x="30" y="0"/>
                  </a:lnTo>
                  <a:lnTo>
                    <a:pt x="18" y="3"/>
                  </a:lnTo>
                  <a:lnTo>
                    <a:pt x="9" y="8"/>
                  </a:lnTo>
                  <a:lnTo>
                    <a:pt x="2" y="19"/>
                  </a:lnTo>
                  <a:lnTo>
                    <a:pt x="0" y="30"/>
                  </a:lnTo>
                  <a:lnTo>
                    <a:pt x="1" y="36"/>
                  </a:lnTo>
                  <a:lnTo>
                    <a:pt x="2" y="42"/>
                  </a:lnTo>
                  <a:lnTo>
                    <a:pt x="6" y="47"/>
                  </a:lnTo>
                  <a:lnTo>
                    <a:pt x="9" y="51"/>
                  </a:lnTo>
                  <a:lnTo>
                    <a:pt x="14" y="55"/>
                  </a:lnTo>
                  <a:lnTo>
                    <a:pt x="18" y="58"/>
                  </a:lnTo>
                  <a:lnTo>
                    <a:pt x="24" y="59"/>
                  </a:lnTo>
                  <a:lnTo>
                    <a:pt x="30" y="60"/>
                  </a:lnTo>
                  <a:lnTo>
                    <a:pt x="36" y="59"/>
                  </a:lnTo>
                  <a:lnTo>
                    <a:pt x="41" y="58"/>
                  </a:lnTo>
                  <a:lnTo>
                    <a:pt x="46" y="55"/>
                  </a:lnTo>
                  <a:lnTo>
                    <a:pt x="51" y="51"/>
                  </a:lnTo>
                  <a:lnTo>
                    <a:pt x="54" y="47"/>
                  </a:lnTo>
                  <a:lnTo>
                    <a:pt x="58" y="42"/>
                  </a:lnTo>
                  <a:lnTo>
                    <a:pt x="59" y="36"/>
                  </a:lnTo>
                  <a:lnTo>
                    <a:pt x="60" y="30"/>
                  </a:lnTo>
                  <a:close/>
                </a:path>
              </a:pathLst>
            </a:custGeom>
            <a:solidFill>
              <a:srgbClr val="5900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95" name="Freeform 290">
              <a:extLst>
                <a:ext uri="{FF2B5EF4-FFF2-40B4-BE49-F238E27FC236}">
                  <a16:creationId xmlns:a16="http://schemas.microsoft.com/office/drawing/2014/main" id="{376EDE9C-DBE3-4C74-8812-E294ADB077F2}"/>
                </a:ext>
              </a:extLst>
            </p:cNvPr>
            <p:cNvSpPr>
              <a:spLocks/>
            </p:cNvSpPr>
            <p:nvPr/>
          </p:nvSpPr>
          <p:spPr bwMode="auto">
            <a:xfrm>
              <a:off x="2492" y="1577"/>
              <a:ext cx="15" cy="15"/>
            </a:xfrm>
            <a:custGeom>
              <a:avLst/>
              <a:gdLst>
                <a:gd name="T0" fmla="*/ 1 w 30"/>
                <a:gd name="T1" fmla="*/ 1 h 30"/>
                <a:gd name="T2" fmla="*/ 1 w 30"/>
                <a:gd name="T3" fmla="*/ 1 h 30"/>
                <a:gd name="T4" fmla="*/ 1 w 30"/>
                <a:gd name="T5" fmla="*/ 1 h 30"/>
                <a:gd name="T6" fmla="*/ 1 w 30"/>
                <a:gd name="T7" fmla="*/ 1 h 30"/>
                <a:gd name="T8" fmla="*/ 1 w 30"/>
                <a:gd name="T9" fmla="*/ 1 h 30"/>
                <a:gd name="T10" fmla="*/ 1 w 30"/>
                <a:gd name="T11" fmla="*/ 1 h 30"/>
                <a:gd name="T12" fmla="*/ 1 w 30"/>
                <a:gd name="T13" fmla="*/ 1 h 30"/>
                <a:gd name="T14" fmla="*/ 0 w 30"/>
                <a:gd name="T15" fmla="*/ 1 h 30"/>
                <a:gd name="T16" fmla="*/ 0 w 30"/>
                <a:gd name="T17" fmla="*/ 1 h 30"/>
                <a:gd name="T18" fmla="*/ 0 w 30"/>
                <a:gd name="T19" fmla="*/ 1 h 30"/>
                <a:gd name="T20" fmla="*/ 1 w 30"/>
                <a:gd name="T21" fmla="*/ 1 h 30"/>
                <a:gd name="T22" fmla="*/ 1 w 30"/>
                <a:gd name="T23" fmla="*/ 1 h 30"/>
                <a:gd name="T24" fmla="*/ 1 w 30"/>
                <a:gd name="T25" fmla="*/ 1 h 30"/>
                <a:gd name="T26" fmla="*/ 1 w 30"/>
                <a:gd name="T27" fmla="*/ 1 h 30"/>
                <a:gd name="T28" fmla="*/ 1 w 30"/>
                <a:gd name="T29" fmla="*/ 1 h 30"/>
                <a:gd name="T30" fmla="*/ 1 w 30"/>
                <a:gd name="T31" fmla="*/ 0 h 30"/>
                <a:gd name="T32" fmla="*/ 1 w 30"/>
                <a:gd name="T33" fmla="*/ 0 h 30"/>
                <a:gd name="T34" fmla="*/ 1 w 30"/>
                <a:gd name="T35" fmla="*/ 0 h 30"/>
                <a:gd name="T36" fmla="*/ 1 w 30"/>
                <a:gd name="T37" fmla="*/ 1 h 30"/>
                <a:gd name="T38" fmla="*/ 1 w 30"/>
                <a:gd name="T39" fmla="*/ 1 h 30"/>
                <a:gd name="T40" fmla="*/ 1 w 30"/>
                <a:gd name="T41" fmla="*/ 1 h 30"/>
                <a:gd name="T42" fmla="*/ 1 w 30"/>
                <a:gd name="T43" fmla="*/ 1 h 30"/>
                <a:gd name="T44" fmla="*/ 1 w 30"/>
                <a:gd name="T45" fmla="*/ 1 h 30"/>
                <a:gd name="T46" fmla="*/ 1 w 30"/>
                <a:gd name="T47" fmla="*/ 1 h 30"/>
                <a:gd name="T48" fmla="*/ 1 w 30"/>
                <a:gd name="T49" fmla="*/ 1 h 30"/>
                <a:gd name="T50" fmla="*/ 1 w 30"/>
                <a:gd name="T51" fmla="*/ 1 h 30"/>
                <a:gd name="T52" fmla="*/ 1 w 30"/>
                <a:gd name="T53" fmla="*/ 1 h 30"/>
                <a:gd name="T54" fmla="*/ 1 w 30"/>
                <a:gd name="T55" fmla="*/ 1 h 30"/>
                <a:gd name="T56" fmla="*/ 1 w 30"/>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30"/>
                <a:gd name="T89" fmla="*/ 30 w 30"/>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30">
                  <a:moveTo>
                    <a:pt x="15" y="30"/>
                  </a:moveTo>
                  <a:lnTo>
                    <a:pt x="13" y="30"/>
                  </a:lnTo>
                  <a:lnTo>
                    <a:pt x="10" y="29"/>
                  </a:lnTo>
                  <a:lnTo>
                    <a:pt x="7" y="27"/>
                  </a:lnTo>
                  <a:lnTo>
                    <a:pt x="5" y="26"/>
                  </a:lnTo>
                  <a:lnTo>
                    <a:pt x="3" y="23"/>
                  </a:lnTo>
                  <a:lnTo>
                    <a:pt x="1" y="20"/>
                  </a:lnTo>
                  <a:lnTo>
                    <a:pt x="0" y="18"/>
                  </a:lnTo>
                  <a:lnTo>
                    <a:pt x="0" y="15"/>
                  </a:lnTo>
                  <a:lnTo>
                    <a:pt x="0" y="12"/>
                  </a:lnTo>
                  <a:lnTo>
                    <a:pt x="1" y="10"/>
                  </a:lnTo>
                  <a:lnTo>
                    <a:pt x="3" y="7"/>
                  </a:lnTo>
                  <a:lnTo>
                    <a:pt x="5" y="5"/>
                  </a:lnTo>
                  <a:lnTo>
                    <a:pt x="7" y="3"/>
                  </a:lnTo>
                  <a:lnTo>
                    <a:pt x="10" y="2"/>
                  </a:lnTo>
                  <a:lnTo>
                    <a:pt x="13" y="0"/>
                  </a:lnTo>
                  <a:lnTo>
                    <a:pt x="15" y="0"/>
                  </a:lnTo>
                  <a:lnTo>
                    <a:pt x="18" y="0"/>
                  </a:lnTo>
                  <a:lnTo>
                    <a:pt x="21" y="2"/>
                  </a:lnTo>
                  <a:lnTo>
                    <a:pt x="23" y="3"/>
                  </a:lnTo>
                  <a:lnTo>
                    <a:pt x="25" y="5"/>
                  </a:lnTo>
                  <a:lnTo>
                    <a:pt x="28" y="7"/>
                  </a:lnTo>
                  <a:lnTo>
                    <a:pt x="29" y="10"/>
                  </a:lnTo>
                  <a:lnTo>
                    <a:pt x="30" y="12"/>
                  </a:lnTo>
                  <a:lnTo>
                    <a:pt x="30" y="15"/>
                  </a:lnTo>
                  <a:lnTo>
                    <a:pt x="29" y="21"/>
                  </a:lnTo>
                  <a:lnTo>
                    <a:pt x="25" y="26"/>
                  </a:lnTo>
                  <a:lnTo>
                    <a:pt x="21" y="29"/>
                  </a:lnTo>
                  <a:lnTo>
                    <a:pt x="15" y="30"/>
                  </a:lnTo>
                  <a:close/>
                </a:path>
              </a:pathLst>
            </a:custGeom>
            <a:solidFill>
              <a:srgbClr val="FFFF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95" name="WordArt 71">
            <a:extLst>
              <a:ext uri="{FF2B5EF4-FFF2-40B4-BE49-F238E27FC236}">
                <a16:creationId xmlns:a16="http://schemas.microsoft.com/office/drawing/2014/main" id="{09094EC7-EC0B-4B4B-B85C-AD8DAF8D2225}"/>
              </a:ext>
            </a:extLst>
          </p:cNvPr>
          <p:cNvSpPr>
            <a:spLocks noChangeArrowheads="1" noChangeShapeType="1" noTextEdit="1"/>
          </p:cNvSpPr>
          <p:nvPr/>
        </p:nvSpPr>
        <p:spPr bwMode="auto">
          <a:xfrm>
            <a:off x="3124200" y="609600"/>
            <a:ext cx="6400800" cy="5638800"/>
          </a:xfrm>
          <a:prstGeom prst="rect">
            <a:avLst/>
          </a:prstGeom>
        </p:spPr>
        <p:txBody>
          <a:bodyPr spcFirstLastPara="1" wrap="none" fromWordArt="1">
            <a:prstTxWarp prst="textArchUp">
              <a:avLst>
                <a:gd name="adj" fmla="val 11081348"/>
              </a:avLst>
            </a:prstTxWarp>
          </a:bodyPr>
          <a:lstStyle/>
          <a:p>
            <a:pPr algn="ctr"/>
            <a:r>
              <a:rPr lang="vi-VN" sz="3600" kern="10">
                <a:ln w="9525">
                  <a:solidFill>
                    <a:srgbClr val="FF6600"/>
                  </a:solidFill>
                  <a:round/>
                  <a:headEnd/>
                  <a:tailEnd/>
                </a:ln>
                <a:solidFill>
                  <a:srgbClr val="FF6600"/>
                </a:solidFill>
                <a:ea typeface="+mn-lt"/>
                <a:cs typeface="+mn-lt"/>
              </a:rPr>
              <a:t>TRƯỜNG TH PHÚ THỌ</a:t>
            </a:r>
            <a:endParaRPr lang="en-US" sz="3600" kern="10">
              <a:ln w="9525">
                <a:solidFill>
                  <a:srgbClr val="FF6600"/>
                </a:solidFill>
                <a:round/>
                <a:headEnd/>
                <a:tailEnd/>
              </a:ln>
              <a:solidFill>
                <a:srgbClr val="FF6600"/>
              </a:solidFill>
              <a:ea typeface="+mn-lt"/>
              <a:cs typeface="+mn-lt"/>
            </a:endParaRPr>
          </a:p>
        </p:txBody>
      </p:sp>
      <p:sp>
        <p:nvSpPr>
          <p:cNvPr id="296" name="Text Box 72">
            <a:extLst>
              <a:ext uri="{FF2B5EF4-FFF2-40B4-BE49-F238E27FC236}">
                <a16:creationId xmlns:a16="http://schemas.microsoft.com/office/drawing/2014/main" id="{FF342505-6B40-4B63-88E9-3287F9B59CC2}"/>
              </a:ext>
            </a:extLst>
          </p:cNvPr>
          <p:cNvSpPr txBox="1">
            <a:spLocks noChangeArrowheads="1"/>
          </p:cNvSpPr>
          <p:nvPr/>
        </p:nvSpPr>
        <p:spPr bwMode="auto">
          <a:xfrm>
            <a:off x="2819400" y="3962401"/>
            <a:ext cx="7162800" cy="646113"/>
          </a:xfrm>
          <a:prstGeom prst="rect">
            <a:avLst/>
          </a:prstGeom>
          <a:noFill/>
          <a:ln w="9525">
            <a:noFill/>
            <a:miter lim="800000"/>
            <a:headEnd/>
            <a:tailEnd/>
          </a:ln>
        </p:spPr>
        <p:txBody>
          <a:bodyPr>
            <a:spAutoFit/>
          </a:bodyPr>
          <a:lstStyle/>
          <a:p>
            <a:pPr algn="ctr">
              <a:spcBef>
                <a:spcPct val="50000"/>
              </a:spcBef>
              <a:defRPr/>
            </a:pPr>
            <a:r>
              <a:rPr lang="en-US" sz="3600" b="1" dirty="0" err="1">
                <a:solidFill>
                  <a:srgbClr val="FF0000"/>
                </a:solidFill>
              </a:rPr>
              <a:t>GV</a:t>
            </a:r>
            <a:r>
              <a:rPr lang="en-US" sz="3600" b="1" dirty="0">
                <a:solidFill>
                  <a:srgbClr val="FF0000"/>
                </a:solidFill>
              </a:rPr>
              <a:t>: </a:t>
            </a:r>
            <a:r>
              <a:rPr lang="en-US" sz="3600" b="1" dirty="0" err="1">
                <a:solidFill>
                  <a:srgbClr val="FF0000"/>
                </a:solidFill>
              </a:rPr>
              <a:t>LÊ</a:t>
            </a:r>
            <a:r>
              <a:rPr lang="en-US" sz="3600" b="1" dirty="0">
                <a:solidFill>
                  <a:srgbClr val="FF0000"/>
                </a:solidFill>
              </a:rPr>
              <a:t> </a:t>
            </a:r>
            <a:r>
              <a:rPr lang="en-US" sz="3600" b="1" dirty="0" err="1">
                <a:solidFill>
                  <a:srgbClr val="FF0000"/>
                </a:solidFill>
              </a:rPr>
              <a:t>THỊ</a:t>
            </a:r>
            <a:r>
              <a:rPr lang="en-US" sz="3600" b="1" dirty="0">
                <a:solidFill>
                  <a:srgbClr val="FF0000"/>
                </a:solidFill>
              </a:rPr>
              <a:t> </a:t>
            </a:r>
            <a:r>
              <a:rPr lang="en-US" sz="3600" b="1" dirty="0" err="1">
                <a:solidFill>
                  <a:srgbClr val="FF0000"/>
                </a:solidFill>
              </a:rPr>
              <a:t>THANH</a:t>
            </a:r>
            <a:r>
              <a:rPr lang="en-US" sz="3600" b="1" dirty="0">
                <a:solidFill>
                  <a:srgbClr val="FF0000"/>
                </a:solidFill>
              </a:rPr>
              <a:t> </a:t>
            </a:r>
            <a:r>
              <a:rPr lang="en-US" sz="3600" b="1" dirty="0" err="1">
                <a:solidFill>
                  <a:srgbClr val="FF0000"/>
                </a:solidFill>
              </a:rPr>
              <a:t>HOA</a:t>
            </a:r>
            <a:endParaRPr lang="en-US" sz="3600" b="1" dirty="0">
              <a:solidFill>
                <a:srgbClr val="0000FF"/>
              </a:solidFill>
            </a:endParaRPr>
          </a:p>
        </p:txBody>
      </p:sp>
      <p:sp>
        <p:nvSpPr>
          <p:cNvPr id="297" name="Text Box 77">
            <a:extLst>
              <a:ext uri="{FF2B5EF4-FFF2-40B4-BE49-F238E27FC236}">
                <a16:creationId xmlns:a16="http://schemas.microsoft.com/office/drawing/2014/main" id="{E718BFB2-9731-41DC-A7B0-50E1F5BDBA54}"/>
              </a:ext>
            </a:extLst>
          </p:cNvPr>
          <p:cNvSpPr txBox="1">
            <a:spLocks noChangeArrowheads="1"/>
          </p:cNvSpPr>
          <p:nvPr/>
        </p:nvSpPr>
        <p:spPr bwMode="auto">
          <a:xfrm>
            <a:off x="4114800" y="2133601"/>
            <a:ext cx="4724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vi-VN" sz="4000" b="1" dirty="0">
                <a:solidFill>
                  <a:srgbClr val="0000FF"/>
                </a:solidFill>
                <a:latin typeface=".VnTimeH" pitchFamily="34" charset="0"/>
              </a:rPr>
              <a:t>LỚP :4/1</a:t>
            </a:r>
          </a:p>
        </p:txBody>
      </p:sp>
      <p:sp>
        <p:nvSpPr>
          <p:cNvPr id="298" name="Text Box 77">
            <a:extLst>
              <a:ext uri="{FF2B5EF4-FFF2-40B4-BE49-F238E27FC236}">
                <a16:creationId xmlns:a16="http://schemas.microsoft.com/office/drawing/2014/main" id="{A1AFA81C-A9C4-4AF9-BAB8-56710B013B3D}"/>
              </a:ext>
            </a:extLst>
          </p:cNvPr>
          <p:cNvSpPr txBox="1">
            <a:spLocks noChangeArrowheads="1"/>
          </p:cNvSpPr>
          <p:nvPr/>
        </p:nvSpPr>
        <p:spPr bwMode="auto">
          <a:xfrm>
            <a:off x="3433397" y="2854325"/>
            <a:ext cx="5912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vi-VN" sz="3600" b="1" dirty="0">
                <a:solidFill>
                  <a:srgbClr val="0000FF"/>
                </a:solidFill>
                <a:latin typeface=".VnTimeH" pitchFamily="34" charset="0"/>
              </a:rPr>
              <a:t>MÔN TIẾNG VIỆT( ĐỌC)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4)">
                                      <p:cBhvr>
                                        <p:cTn id="10" dur="2000"/>
                                        <p:tgtEl>
                                          <p:spTgt spid="2"/>
                                        </p:tgtEl>
                                      </p:cBhvr>
                                    </p:animEffect>
                                  </p:childTnLst>
                                </p:cTn>
                              </p:par>
                              <p:par>
                                <p:cTn id="11" presetID="21"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4)">
                                      <p:cBhvr>
                                        <p:cTn id="13" dur="2000"/>
                                        <p:tgtEl>
                                          <p:spTgt spid="3"/>
                                        </p:tgtEl>
                                      </p:cBhvr>
                                    </p:animEffect>
                                  </p:childTnLst>
                                </p:cTn>
                              </p:par>
                              <p:par>
                                <p:cTn id="14" presetID="21" presetClass="entr" presetSubtype="4" fill="hold" nodeType="withEffect">
                                  <p:stCondLst>
                                    <p:cond delay="0"/>
                                  </p:stCondLst>
                                  <p:childTnLst>
                                    <p:set>
                                      <p:cBhvr>
                                        <p:cTn id="15" dur="1" fill="hold">
                                          <p:stCondLst>
                                            <p:cond delay="0"/>
                                          </p:stCondLst>
                                        </p:cTn>
                                        <p:tgtEl>
                                          <p:spTgt spid="12290"/>
                                        </p:tgtEl>
                                        <p:attrNameLst>
                                          <p:attrName>style.visibility</p:attrName>
                                        </p:attrNameLst>
                                      </p:cBhvr>
                                      <p:to>
                                        <p:strVal val="visible"/>
                                      </p:to>
                                    </p:set>
                                    <p:animEffect transition="in" filter="wheel(4)">
                                      <p:cBhvr>
                                        <p:cTn id="16" dur="2000"/>
                                        <p:tgtEl>
                                          <p:spTgt spid="12290"/>
                                        </p:tgtEl>
                                      </p:cBhvr>
                                    </p:animEffect>
                                  </p:childTnLst>
                                </p:cTn>
                              </p:par>
                            </p:childTnLst>
                          </p:cTn>
                        </p:par>
                        <p:par>
                          <p:cTn id="17" fill="hold" nodeType="afterGroup">
                            <p:stCondLst>
                              <p:cond delay="2000"/>
                            </p:stCondLst>
                            <p:childTnLst>
                              <p:par>
                                <p:cTn id="18" presetID="7" presetClass="entr" presetSubtype="4" fill="hold" nodeType="afterEffect">
                                  <p:stCondLst>
                                    <p:cond delay="0"/>
                                  </p:stCondLst>
                                  <p:childTnLst>
                                    <p:set>
                                      <p:cBhvr>
                                        <p:cTn id="19" dur="1" fill="hold">
                                          <p:stCondLst>
                                            <p:cond delay="0"/>
                                          </p:stCondLst>
                                        </p:cTn>
                                        <p:tgtEl>
                                          <p:spTgt spid="295"/>
                                        </p:tgtEl>
                                        <p:attrNameLst>
                                          <p:attrName>style.visibility</p:attrName>
                                        </p:attrNameLst>
                                      </p:cBhvr>
                                      <p:to>
                                        <p:strVal val="visible"/>
                                      </p:to>
                                    </p:set>
                                    <p:anim calcmode="lin" valueType="num">
                                      <p:cBhvr additive="base">
                                        <p:cTn id="20" dur="5000" fill="hold"/>
                                        <p:tgtEl>
                                          <p:spTgt spid="295"/>
                                        </p:tgtEl>
                                        <p:attrNameLst>
                                          <p:attrName>ppt_x</p:attrName>
                                        </p:attrNameLst>
                                      </p:cBhvr>
                                      <p:tavLst>
                                        <p:tav tm="0">
                                          <p:val>
                                            <p:strVal val="#ppt_x"/>
                                          </p:val>
                                        </p:tav>
                                        <p:tav tm="100000">
                                          <p:val>
                                            <p:strVal val="#ppt_x"/>
                                          </p:val>
                                        </p:tav>
                                      </p:tavLst>
                                    </p:anim>
                                    <p:anim calcmode="lin" valueType="num">
                                      <p:cBhvr additive="base">
                                        <p:cTn id="21" dur="5000" fill="hold"/>
                                        <p:tgtEl>
                                          <p:spTgt spid="295"/>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7000"/>
                            </p:stCondLst>
                            <p:childTnLst>
                              <p:par>
                                <p:cTn id="23" presetID="38" presetClass="entr" presetSubtype="0" accel="50000" fill="hold" grpId="0" nodeType="afterEffect">
                                  <p:stCondLst>
                                    <p:cond delay="0"/>
                                  </p:stCondLst>
                                  <p:iterate type="lt">
                                    <p:tmPct val="50000"/>
                                  </p:iterate>
                                  <p:childTnLst>
                                    <p:set>
                                      <p:cBhvr>
                                        <p:cTn id="24" dur="1" fill="hold">
                                          <p:stCondLst>
                                            <p:cond delay="0"/>
                                          </p:stCondLst>
                                        </p:cTn>
                                        <p:tgtEl>
                                          <p:spTgt spid="297"/>
                                        </p:tgtEl>
                                        <p:attrNameLst>
                                          <p:attrName>style.visibility</p:attrName>
                                        </p:attrNameLst>
                                      </p:cBhvr>
                                      <p:to>
                                        <p:strVal val="visible"/>
                                      </p:to>
                                    </p:set>
                                    <p:set>
                                      <p:cBhvr>
                                        <p:cTn id="25" dur="455" fill="hold">
                                          <p:stCondLst>
                                            <p:cond delay="0"/>
                                          </p:stCondLst>
                                        </p:cTn>
                                        <p:tgtEl>
                                          <p:spTgt spid="297"/>
                                        </p:tgtEl>
                                        <p:attrNameLst>
                                          <p:attrName>style.rotation</p:attrName>
                                        </p:attrNameLst>
                                      </p:cBhvr>
                                      <p:to>
                                        <p:strVal val="-45.0"/>
                                      </p:to>
                                    </p:set>
                                    <p:anim calcmode="lin" valueType="num">
                                      <p:cBhvr>
                                        <p:cTn id="26" dur="455" fill="hold">
                                          <p:stCondLst>
                                            <p:cond delay="455"/>
                                          </p:stCondLst>
                                        </p:cTn>
                                        <p:tgtEl>
                                          <p:spTgt spid="297"/>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297"/>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297"/>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297"/>
                                        </p:tgtEl>
                                        <p:attrNameLst>
                                          <p:attrName>ppt_y</p:attrName>
                                        </p:attrNameLst>
                                      </p:cBhvr>
                                      <p:tavLst>
                                        <p:tav tm="0">
                                          <p:val>
                                            <p:strVal val="#ppt_y-(0.354*#ppt_w-0.172*#ppt_h)"/>
                                          </p:val>
                                        </p:tav>
                                        <p:tav tm="100000">
                                          <p:val>
                                            <p:strVal val="#ppt_y"/>
                                          </p:val>
                                        </p:tav>
                                      </p:tavLst>
                                    </p:anim>
                                  </p:childTnLst>
                                </p:cTn>
                              </p:par>
                            </p:childTnLst>
                          </p:cTn>
                        </p:par>
                        <p:par>
                          <p:cTn id="30" fill="hold" nodeType="afterGroup">
                            <p:stCondLst>
                              <p:cond delay="11000"/>
                            </p:stCondLst>
                            <p:childTnLst>
                              <p:par>
                                <p:cTn id="31" presetID="12" presetClass="entr" presetSubtype="2" fill="hold" grpId="0" nodeType="afterEffect">
                                  <p:stCondLst>
                                    <p:cond delay="0"/>
                                  </p:stCondLst>
                                  <p:childTnLst>
                                    <p:set>
                                      <p:cBhvr>
                                        <p:cTn id="32" dur="1" fill="hold">
                                          <p:stCondLst>
                                            <p:cond delay="0"/>
                                          </p:stCondLst>
                                        </p:cTn>
                                        <p:tgtEl>
                                          <p:spTgt spid="296"/>
                                        </p:tgtEl>
                                        <p:attrNameLst>
                                          <p:attrName>style.visibility</p:attrName>
                                        </p:attrNameLst>
                                      </p:cBhvr>
                                      <p:to>
                                        <p:strVal val="visible"/>
                                      </p:to>
                                    </p:set>
                                    <p:animEffect transition="in" filter="slide(fromRight)">
                                      <p:cBhvr>
                                        <p:cTn id="33" dur="5000"/>
                                        <p:tgtEl>
                                          <p:spTgt spid="296"/>
                                        </p:tgtEl>
                                      </p:cBhvr>
                                    </p:animEffect>
                                  </p:childTnLst>
                                </p:cTn>
                              </p:par>
                            </p:childTnLst>
                          </p:cTn>
                        </p:par>
                        <p:par>
                          <p:cTn id="34" fill="hold">
                            <p:stCondLst>
                              <p:cond delay="16000"/>
                            </p:stCondLst>
                            <p:childTnLst>
                              <p:par>
                                <p:cTn id="35" presetID="38" presetClass="entr" presetSubtype="0" accel="50000" fill="hold" grpId="0" nodeType="afterEffect">
                                  <p:stCondLst>
                                    <p:cond delay="0"/>
                                  </p:stCondLst>
                                  <p:iterate type="lt">
                                    <p:tmPct val="50000"/>
                                  </p:iterate>
                                  <p:childTnLst>
                                    <p:set>
                                      <p:cBhvr>
                                        <p:cTn id="36" dur="1" fill="hold">
                                          <p:stCondLst>
                                            <p:cond delay="0"/>
                                          </p:stCondLst>
                                        </p:cTn>
                                        <p:tgtEl>
                                          <p:spTgt spid="298"/>
                                        </p:tgtEl>
                                        <p:attrNameLst>
                                          <p:attrName>style.visibility</p:attrName>
                                        </p:attrNameLst>
                                      </p:cBhvr>
                                      <p:to>
                                        <p:strVal val="visible"/>
                                      </p:to>
                                    </p:set>
                                    <p:set>
                                      <p:cBhvr>
                                        <p:cTn id="37" dur="455" fill="hold">
                                          <p:stCondLst>
                                            <p:cond delay="0"/>
                                          </p:stCondLst>
                                        </p:cTn>
                                        <p:tgtEl>
                                          <p:spTgt spid="298"/>
                                        </p:tgtEl>
                                        <p:attrNameLst>
                                          <p:attrName>style.rotation</p:attrName>
                                        </p:attrNameLst>
                                      </p:cBhvr>
                                      <p:to>
                                        <p:strVal val="-45.0"/>
                                      </p:to>
                                    </p:set>
                                    <p:anim calcmode="lin" valueType="num">
                                      <p:cBhvr>
                                        <p:cTn id="38" dur="455" fill="hold">
                                          <p:stCondLst>
                                            <p:cond delay="455"/>
                                          </p:stCondLst>
                                        </p:cTn>
                                        <p:tgtEl>
                                          <p:spTgt spid="298"/>
                                        </p:tgtEl>
                                        <p:attrNameLst>
                                          <p:attrName>style.rotation</p:attrName>
                                        </p:attrNameLst>
                                      </p:cBhvr>
                                      <p:tavLst>
                                        <p:tav tm="0">
                                          <p:val>
                                            <p:fltVal val="-45"/>
                                          </p:val>
                                        </p:tav>
                                        <p:tav tm="69900">
                                          <p:val>
                                            <p:fltVal val="45"/>
                                          </p:val>
                                        </p:tav>
                                        <p:tav tm="100000">
                                          <p:val>
                                            <p:fltVal val="0"/>
                                          </p:val>
                                        </p:tav>
                                      </p:tavLst>
                                    </p:anim>
                                    <p:anim calcmode="lin" valueType="num">
                                      <p:cBhvr>
                                        <p:cTn id="39" dur="455" fill="hold">
                                          <p:stCondLst>
                                            <p:cond delay="0"/>
                                          </p:stCondLst>
                                        </p:cTn>
                                        <p:tgtEl>
                                          <p:spTgt spid="298"/>
                                        </p:tgtEl>
                                        <p:attrNameLst>
                                          <p:attrName>ppt_y</p:attrName>
                                        </p:attrNameLst>
                                      </p:cBhvr>
                                      <p:tavLst>
                                        <p:tav tm="0">
                                          <p:val>
                                            <p:strVal val="#ppt_y-1"/>
                                          </p:val>
                                        </p:tav>
                                        <p:tav tm="100000">
                                          <p:val>
                                            <p:strVal val="#ppt_y-(0.354*#ppt_w-0.172*#ppt_h)"/>
                                          </p:val>
                                        </p:tav>
                                      </p:tavLst>
                                    </p:anim>
                                    <p:anim calcmode="lin" valueType="num">
                                      <p:cBhvr>
                                        <p:cTn id="40" dur="156" decel="50000" autoRev="1" fill="hold">
                                          <p:stCondLst>
                                            <p:cond delay="455"/>
                                          </p:stCondLst>
                                        </p:cTn>
                                        <p:tgtEl>
                                          <p:spTgt spid="298"/>
                                        </p:tgtEl>
                                        <p:attrNameLst>
                                          <p:attrName>ppt_y</p:attrName>
                                        </p:attrNameLst>
                                      </p:cBhvr>
                                      <p:tavLst>
                                        <p:tav tm="0">
                                          <p:val>
                                            <p:strVal val="#ppt_y-(0.354*#ppt_w-0.172*#ppt_h)"/>
                                          </p:val>
                                        </p:tav>
                                        <p:tav tm="100000">
                                          <p:val>
                                            <p:strVal val="#ppt_y-(0.354*#ppt_w-0.172*#ppt_h)-#ppt_h/2"/>
                                          </p:val>
                                        </p:tav>
                                      </p:tavLst>
                                    </p:anim>
                                    <p:anim calcmode="lin" valueType="num">
                                      <p:cBhvr>
                                        <p:cTn id="41" dur="136" fill="hold">
                                          <p:stCondLst>
                                            <p:cond delay="864"/>
                                          </p:stCondLst>
                                        </p:cTn>
                                        <p:tgtEl>
                                          <p:spTgt spid="29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autoUpdateAnimBg="0"/>
      <p:bldP spid="297" grpId="0"/>
      <p:bldP spid="29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0535614-31E2-5AB1-1EFB-B00CBC946C59}"/>
              </a:ext>
            </a:extLst>
          </p:cNvPr>
          <p:cNvSpPr/>
          <p:nvPr/>
        </p:nvSpPr>
        <p:spPr>
          <a:xfrm>
            <a:off x="1702904" y="3114261"/>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p>
          <a:p>
            <a:pPr algn="ct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35600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D472FE-BF49-466D-8DB8-AD7A5ABE9217}"/>
              </a:ext>
            </a:extLst>
          </p:cNvPr>
          <p:cNvPicPr>
            <a:picLocks noChangeAspect="1"/>
          </p:cNvPicPr>
          <p:nvPr/>
        </p:nvPicPr>
        <p:blipFill rotWithShape="1">
          <a:blip r:embed="rId2"/>
          <a:srcRect l="3626" t="2888" r="6374" b="6667"/>
          <a:stretch/>
        </p:blipFill>
        <p:spPr>
          <a:xfrm>
            <a:off x="0" y="0"/>
            <a:ext cx="12192000" cy="6858000"/>
          </a:xfrm>
          <a:prstGeom prst="rect">
            <a:avLst/>
          </a:prstGeom>
        </p:spPr>
      </p:pic>
    </p:spTree>
    <p:extLst>
      <p:ext uri="{BB962C8B-B14F-4D97-AF65-F5344CB8AC3E}">
        <p14:creationId xmlns:p14="http://schemas.microsoft.com/office/powerpoint/2010/main" val="1164589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6" name="Rectangle 5"/>
          <p:cNvSpPr/>
          <p:nvPr/>
        </p:nvSpPr>
        <p:spPr>
          <a:xfrm>
            <a:off x="2069206" y="455987"/>
            <a:ext cx="8786192" cy="1077218"/>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a:t>
            </a:r>
            <a:endParaRPr lang="en-US" sz="3200" dirty="0">
              <a:latin typeface="Times New Roman" pitchFamily="18" charset="0"/>
              <a:cs typeface="Times New Roman" pitchFamily="18" charset="0"/>
            </a:endParaRPr>
          </a:p>
        </p:txBody>
      </p:sp>
      <p:sp>
        <p:nvSpPr>
          <p:cNvPr id="2" name="TextBox 1"/>
          <p:cNvSpPr txBox="1"/>
          <p:nvPr/>
        </p:nvSpPr>
        <p:spPr>
          <a:xfrm>
            <a:off x="991672" y="2485623"/>
            <a:ext cx="10097037"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1: Theo </a:t>
            </a:r>
            <a:r>
              <a:rPr lang="en-US" sz="3200" dirty="0" err="1">
                <a:latin typeface="Times New Roman" pitchFamily="18" charset="0"/>
                <a:cs typeface="Times New Roman" pitchFamily="18" charset="0"/>
              </a:rPr>
              <a:t>em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gà</a:t>
            </a:r>
            <a:r>
              <a:rPr lang="en-US" sz="3200" dirty="0">
                <a:latin typeface="Times New Roman" pitchFamily="18" charset="0"/>
                <a:cs typeface="Times New Roman" pitchFamily="18" charset="0"/>
              </a:rPr>
              <a:t> con </a:t>
            </a:r>
            <a:r>
              <a:rPr lang="en-US" sz="3200" dirty="0" err="1">
                <a:latin typeface="Times New Roman" pitchFamily="18" charset="0"/>
                <a:cs typeface="Times New Roman" pitchFamily="18" charset="0"/>
              </a:rPr>
              <a:t>thích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cuộc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sống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nào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hơn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sao</a:t>
            </a:r>
            <a:r>
              <a:rPr lang="en-US" sz="3200" dirty="0">
                <a:latin typeface="Times New Roman" pitchFamily="18" charset="0"/>
                <a:cs typeface="Times New Roman" pitchFamily="18" charset="0"/>
              </a:rPr>
              <a:t>?</a:t>
            </a:r>
          </a:p>
        </p:txBody>
      </p:sp>
      <p:sp>
        <p:nvSpPr>
          <p:cNvPr id="5" name="Rectangle 4"/>
          <p:cNvSpPr/>
          <p:nvPr/>
        </p:nvSpPr>
        <p:spPr>
          <a:xfrm>
            <a:off x="1106036" y="3334486"/>
            <a:ext cx="6159058" cy="584775"/>
          </a:xfrm>
          <a:prstGeom prst="rect">
            <a:avLst/>
          </a:prstGeom>
        </p:spPr>
        <p:txBody>
          <a:bodyPr wrap="none">
            <a:spAutoFit/>
          </a:bodyPr>
          <a:lstStyle/>
          <a:p>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2: </a:t>
            </a:r>
            <a:r>
              <a:rPr lang="en-US" sz="3200" dirty="0" err="1">
                <a:latin typeface="Times New Roman" pitchFamily="18" charset="0"/>
                <a:cs typeface="Times New Roman" pitchFamily="18" charset="0"/>
              </a:rPr>
              <a:t>Em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hãy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nêu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nội</a:t>
            </a:r>
            <a:r>
              <a:rPr lang="en-US" sz="3200" dirty="0">
                <a:latin typeface="Times New Roman" pitchFamily="18" charset="0"/>
                <a:cs typeface="Times New Roman" pitchFamily="18" charset="0"/>
              </a:rPr>
              <a:t> dung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bài</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91401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p>
          <a:p>
            <a:pPr algn="ctr"/>
            <a:endParaRPr lang="en-US" sz="3200" dirty="0">
              <a:latin typeface="Times New Roman" pitchFamily="18" charset="0"/>
              <a:cs typeface="Times New Roman" pitchFamily="18" charset="0"/>
            </a:endParaRPr>
          </a:p>
        </p:txBody>
      </p:sp>
      <p:sp>
        <p:nvSpPr>
          <p:cNvPr id="6" name="TextBox 5"/>
          <p:cNvSpPr txBox="1"/>
          <p:nvPr/>
        </p:nvSpPr>
        <p:spPr>
          <a:xfrm>
            <a:off x="1" y="2511380"/>
            <a:ext cx="12286444" cy="861774"/>
          </a:xfrm>
          <a:prstGeom prst="rect">
            <a:avLst/>
          </a:prstGeom>
          <a:noFill/>
        </p:spPr>
        <p:txBody>
          <a:bodyPr wrap="square" rtlCol="0">
            <a:spAutoFit/>
          </a:bodyPr>
          <a:lstStyle/>
          <a:p>
            <a:pPr lvl="0"/>
            <a:r>
              <a:rPr lang="vi-VN" sz="3200" dirty="0">
                <a:solidFill>
                  <a:srgbClr val="E7E6E6">
                    <a:lumMod val="50000"/>
                  </a:srgbClr>
                </a:solidFill>
                <a:latin typeface="+mj-lt"/>
                <a:ea typeface="Cambria" panose="02040503050406030204" pitchFamily="18" charset="0"/>
                <a:cs typeface="Times New Roman" panose="02020603050405020304" pitchFamily="18" charset="0"/>
              </a:rPr>
              <a:t>Chia sẻ với bạn những điều em biết về cách trồng hoặc chăm sóc cây cối.</a:t>
            </a:r>
          </a:p>
          <a:p>
            <a:endParaRPr lang="en-US" dirty="0"/>
          </a:p>
        </p:txBody>
      </p:sp>
    </p:spTree>
    <p:extLst>
      <p:ext uri="{BB962C8B-B14F-4D97-AF65-F5344CB8AC3E}">
        <p14:creationId xmlns:p14="http://schemas.microsoft.com/office/powerpoint/2010/main" val="945392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6" name="Rectangle 5"/>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p>
          <a:p>
            <a:pPr algn="ct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420715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01752" y="304800"/>
            <a:ext cx="11768328" cy="640557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utoShape 2">
            <a:extLst>
              <a:ext uri="{FF2B5EF4-FFF2-40B4-BE49-F238E27FC236}">
                <a16:creationId xmlns:a16="http://schemas.microsoft.com/office/drawing/2014/main" id="{B655879A-0BF2-5142-9026-B9A4FA8DEFBA}"/>
              </a:ext>
            </a:extLst>
          </p:cNvPr>
          <p:cNvSpPr>
            <a:spLocks noChangeAspect="1" noChangeArrowheads="1"/>
          </p:cNvSpPr>
          <p:nvPr/>
        </p:nvSpPr>
        <p:spPr bwMode="auto">
          <a:xfrm>
            <a:off x="156210" y="992864"/>
            <a:ext cx="304800" cy="9563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prstClr val="black"/>
              </a:solidFill>
              <a:effectLst/>
              <a:uLnTx/>
              <a:uFillTx/>
              <a:latin typeface="等线"/>
              <a:ea typeface="+mn-ea"/>
              <a:cs typeface="+mn-cs"/>
            </a:endParaRPr>
          </a:p>
        </p:txBody>
      </p:sp>
      <p:sp>
        <p:nvSpPr>
          <p:cNvPr id="10" name="AutoShape 4" descr="VDO.AI">
            <a:hlinkClick r:id="rId3"/>
            <a:extLst>
              <a:ext uri="{FF2B5EF4-FFF2-40B4-BE49-F238E27FC236}">
                <a16:creationId xmlns:a16="http://schemas.microsoft.com/office/drawing/2014/main" id="{DBA6397B-B314-1A4F-8088-324F86EA20F6}"/>
              </a:ext>
            </a:extLst>
          </p:cNvPr>
          <p:cNvSpPr>
            <a:spLocks noChangeAspect="1" noChangeArrowheads="1"/>
          </p:cNvSpPr>
          <p:nvPr/>
        </p:nvSpPr>
        <p:spPr bwMode="auto">
          <a:xfrm>
            <a:off x="675323" y="710289"/>
            <a:ext cx="304800" cy="9563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prstClr val="black"/>
              </a:solidFill>
              <a:effectLst/>
              <a:uLnTx/>
              <a:uFillTx/>
              <a:latin typeface="等线"/>
              <a:ea typeface="+mn-ea"/>
              <a:cs typeface="+mn-cs"/>
            </a:endParaRPr>
          </a:p>
        </p:txBody>
      </p:sp>
      <p:sp>
        <p:nvSpPr>
          <p:cNvPr id="2" name="TextBox 1">
            <a:extLst>
              <a:ext uri="{FF2B5EF4-FFF2-40B4-BE49-F238E27FC236}">
                <a16:creationId xmlns:a16="http://schemas.microsoft.com/office/drawing/2014/main" id="{37D0A8C5-176D-A043-A388-043146EDDC09}"/>
              </a:ext>
            </a:extLst>
          </p:cNvPr>
          <p:cNvSpPr txBox="1"/>
          <p:nvPr/>
        </p:nvSpPr>
        <p:spPr>
          <a:xfrm>
            <a:off x="523113" y="637457"/>
            <a:ext cx="11325606" cy="5632311"/>
          </a:xfrm>
          <a:prstGeom prst="rect">
            <a:avLst/>
          </a:prstGeom>
          <a:noFill/>
        </p:spPr>
        <p:txBody>
          <a:bodyPr wrap="square" rtlCol="0">
            <a:spAutoFit/>
          </a:bodyPr>
          <a:lstStyle/>
          <a:p>
            <a:pPr algn="just"/>
            <a:r>
              <a:rPr lang="en-US" sz="2000" dirty="0">
                <a:latin typeface="+mj-lt"/>
              </a:rPr>
              <a:t>      </a:t>
            </a:r>
            <a:r>
              <a:rPr lang="vi-VN" sz="2000" dirty="0">
                <a:latin typeface="+mj-lt"/>
              </a:rPr>
              <a:t>Những ngày hè ở nhà ông bà, Ta-nhi-a được thoả thích chạy nhảy trong vườn. Thấy khóm hoa hồng bạch có vẻ chật chỗ, cô bé liền bứng một cây nhỏ nhất trồng vào chỗ đất trống dưới cửa sổ. Ngắm nghía một hồi, cảm thấy chưa hài lòng, cô đến bên khóm huệ, chọn một cây đem trồng cạnh cây hoa hồng.</a:t>
            </a:r>
          </a:p>
          <a:p>
            <a:pPr algn="just"/>
            <a:r>
              <a:rPr lang="en-US" sz="2000" dirty="0">
                <a:latin typeface="+mj-lt"/>
              </a:rPr>
              <a:t>     </a:t>
            </a:r>
            <a:r>
              <a:rPr lang="vi-VN" sz="2000" dirty="0">
                <a:latin typeface="+mj-lt"/>
              </a:rPr>
              <a:t>Những đêm hè thường có mưa rào làm cho đất dịu mát. Sáng sáng, mặt trời hiền hòa ló rạng trên bầu trời mới được tắm gội. Muôn hoa vui sướng chào đón ánh dương, cùng nhau tưng bừng nở rộ. Ô kìa! Bụi hoa hồng được chuyển chỗ mới đẹp làm sao! Những bông hoa màu trắng dịu, cánh hoa trong suốt lung linh. Hoa nở nhiều đến nỗi cả bụi như phủ đầy tuyết trắng. Hàng xóm đi qua trông thấy bụi hoa hồng dưới cửa sổ, đều hỏi:</a:t>
            </a:r>
          </a:p>
          <a:p>
            <a:pPr algn="just"/>
            <a:r>
              <a:rPr lang="en-US" sz="2000" dirty="0">
                <a:latin typeface="+mj-lt"/>
              </a:rPr>
              <a:t>     </a:t>
            </a:r>
            <a:r>
              <a:rPr lang="vi-VN" sz="2000" dirty="0">
                <a:latin typeface="+mj-lt"/>
              </a:rPr>
              <a:t>– Đây là giống hoa mới phải không?</a:t>
            </a:r>
          </a:p>
          <a:p>
            <a:pPr algn="just"/>
            <a:r>
              <a:rPr lang="en-US" sz="2000" dirty="0">
                <a:latin typeface="+mj-lt"/>
              </a:rPr>
              <a:t>     </a:t>
            </a:r>
            <a:r>
              <a:rPr lang="vi-VN" sz="2000" dirty="0">
                <a:latin typeface="+mj-lt"/>
              </a:rPr>
              <a:t>– Không ạ! Vẫn giống cây đó thôi.</a:t>
            </a:r>
          </a:p>
          <a:p>
            <a:pPr algn="just"/>
            <a:r>
              <a:rPr lang="en-US" sz="2000" dirty="0">
                <a:latin typeface="+mj-lt"/>
              </a:rPr>
              <a:t>     </a:t>
            </a:r>
            <a:r>
              <a:rPr lang="vi-VN" sz="2000" dirty="0">
                <a:latin typeface="+mj-lt"/>
              </a:rPr>
              <a:t>Ta-nhi-a chỉ cho mọi người khóm hồng cũ: Hoa của chúng nhỏ hơn và không rực rỡ bằng. Kì lạ thay, cây hoa huệ dưới cửa sổ giờ đây cũng đẹp trội hơn hẳn những cây mà nó sống cạnh trước kia. Những bông huệ trắng muốt, đẹp như một nàng tiên trong truyện cổ tích.</a:t>
            </a:r>
          </a:p>
          <a:p>
            <a:pPr algn="just"/>
            <a:r>
              <a:rPr lang="en-US" sz="2000" dirty="0">
                <a:latin typeface="+mj-lt"/>
              </a:rPr>
              <a:t>     </a:t>
            </a:r>
            <a:r>
              <a:rPr lang="vi-VN" sz="2000" dirty="0">
                <a:latin typeface="+mj-lt"/>
              </a:rPr>
              <a:t>Ta-nhi-a nghĩ mãi về nguyên nhân biến đổi của cây. Có lẽ là do chỗ ở mới của chúng thoáng hơn, không bị rễ của cây khác tranh chất màu dưới đất. </a:t>
            </a:r>
          </a:p>
          <a:p>
            <a:pPr algn="just"/>
            <a:r>
              <a:rPr lang="en-US" sz="2000" dirty="0">
                <a:latin typeface="+mj-lt"/>
              </a:rPr>
              <a:t>      </a:t>
            </a:r>
            <a:r>
              <a:rPr lang="vi-VN" sz="2000" dirty="0">
                <a:latin typeface="+mj-lt"/>
              </a:rPr>
              <a:t>Đêm ấy, bên cửa sổ mở rộng, có tiếng thở nhẹ mơ hồ xen lẫn tiếng thì thầm: </a:t>
            </a:r>
          </a:p>
          <a:p>
            <a:pPr algn="just"/>
            <a:r>
              <a:rPr lang="en-US" sz="2000" dirty="0">
                <a:latin typeface="+mj-lt"/>
              </a:rPr>
              <a:t>     </a:t>
            </a:r>
            <a:r>
              <a:rPr lang="vi-VN" sz="2000" dirty="0">
                <a:latin typeface="+mj-lt"/>
              </a:rPr>
              <a:t>– Bạn thân mến! – Bụi hoa hồng khẽ nói. – Hơi thở của bạn làm tôi dễ chịu quá.</a:t>
            </a:r>
          </a:p>
          <a:p>
            <a:pPr algn="just"/>
            <a:r>
              <a:rPr lang="en-US" sz="2000" dirty="0">
                <a:latin typeface="+mj-lt"/>
              </a:rPr>
              <a:t>     </a:t>
            </a:r>
            <a:r>
              <a:rPr lang="vi-VN" sz="2000" dirty="0">
                <a:latin typeface="+mj-lt"/>
              </a:rPr>
              <a:t>– Cảm ơn bạn. – Cây hoa huệ cất giọng nhẹ nhàng. – Không có bạn, tôi làm sao được tươi tắn thế này.</a:t>
            </a:r>
          </a:p>
        </p:txBody>
      </p:sp>
      <p:sp>
        <p:nvSpPr>
          <p:cNvPr id="8" name="TextBox 7">
            <a:extLst>
              <a:ext uri="{FF2B5EF4-FFF2-40B4-BE49-F238E27FC236}">
                <a16:creationId xmlns:a16="http://schemas.microsoft.com/office/drawing/2014/main" id="{90014355-26FE-22E9-2DD7-7488C2F58B01}"/>
              </a:ext>
            </a:extLst>
          </p:cNvPr>
          <p:cNvSpPr txBox="1"/>
          <p:nvPr/>
        </p:nvSpPr>
        <p:spPr>
          <a:xfrm>
            <a:off x="7122017" y="6182796"/>
            <a:ext cx="4204479"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8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(Theo Ben-la Đi-giua, Nguyễn</a:t>
            </a:r>
            <a:r>
              <a:rPr kumimoji="0" lang="vi-VN" sz="1800" b="0" i="1"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Trung dịch</a:t>
            </a:r>
            <a:r>
              <a:rPr kumimoji="0" lang="vi-VN" sz="18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x-none" sz="18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4" name="TextBox 3"/>
          <p:cNvSpPr txBox="1"/>
          <p:nvPr/>
        </p:nvSpPr>
        <p:spPr>
          <a:xfrm>
            <a:off x="3785616" y="31604"/>
            <a:ext cx="3964433" cy="646986"/>
          </a:xfrm>
          <a:prstGeom prst="roundRect">
            <a:avLst/>
          </a:prstGeom>
          <a:solidFill>
            <a:schemeClr val="bg1"/>
          </a:solidFill>
          <a:ln w="38100">
            <a:solidFill>
              <a:srgbClr val="C980C4"/>
            </a:solidFill>
            <a:prstDash val="lgDash"/>
          </a:ln>
        </p:spPr>
        <p:txBody>
          <a:bodyPr wrap="none" rtlCol="0">
            <a:spAutoFit/>
          </a:bodyPr>
          <a:lstStyle/>
          <a:p>
            <a:r>
              <a:rPr lang="en-US" sz="3200" b="1" dirty="0" err="1">
                <a:solidFill>
                  <a:schemeClr val="accent4">
                    <a:lumMod val="75000"/>
                  </a:schemeClr>
                </a:solidFill>
                <a:latin typeface="Cambria" panose="02040503050406030204" pitchFamily="18" charset="0"/>
                <a:ea typeface="Cambria" panose="02040503050406030204" pitchFamily="18" charset="0"/>
              </a:rPr>
              <a:t>Tiếng</a:t>
            </a:r>
            <a:r>
              <a:rPr lang="en-US" sz="3200" b="1" dirty="0">
                <a:solidFill>
                  <a:schemeClr val="accent4">
                    <a:lumMod val="75000"/>
                  </a:schemeClr>
                </a:solidFill>
                <a:latin typeface="Cambria" panose="02040503050406030204" pitchFamily="18" charset="0"/>
                <a:ea typeface="Cambria" panose="02040503050406030204" pitchFamily="18" charset="0"/>
              </a:rPr>
              <a:t> </a:t>
            </a:r>
            <a:r>
              <a:rPr lang="en-US" sz="3200" b="1" dirty="0" err="1">
                <a:solidFill>
                  <a:schemeClr val="accent4">
                    <a:lumMod val="75000"/>
                  </a:schemeClr>
                </a:solidFill>
                <a:latin typeface="Cambria" panose="02040503050406030204" pitchFamily="18" charset="0"/>
                <a:ea typeface="Cambria" panose="02040503050406030204" pitchFamily="18" charset="0"/>
              </a:rPr>
              <a:t>nói</a:t>
            </a:r>
            <a:r>
              <a:rPr lang="en-US" sz="3200" b="1" dirty="0">
                <a:solidFill>
                  <a:schemeClr val="accent4">
                    <a:lumMod val="75000"/>
                  </a:schemeClr>
                </a:solidFill>
                <a:latin typeface="Cambria" panose="02040503050406030204" pitchFamily="18" charset="0"/>
                <a:ea typeface="Cambria" panose="02040503050406030204" pitchFamily="18" charset="0"/>
              </a:rPr>
              <a:t> </a:t>
            </a:r>
            <a:r>
              <a:rPr lang="en-US" sz="3200" b="1" dirty="0" err="1">
                <a:solidFill>
                  <a:schemeClr val="accent4">
                    <a:lumMod val="75000"/>
                  </a:schemeClr>
                </a:solidFill>
                <a:latin typeface="Cambria" panose="02040503050406030204" pitchFamily="18" charset="0"/>
                <a:ea typeface="Cambria" panose="02040503050406030204" pitchFamily="18" charset="0"/>
              </a:rPr>
              <a:t>của</a:t>
            </a:r>
            <a:r>
              <a:rPr lang="en-US" sz="3200" b="1" dirty="0">
                <a:solidFill>
                  <a:schemeClr val="accent4">
                    <a:lumMod val="75000"/>
                  </a:schemeClr>
                </a:solidFill>
                <a:latin typeface="Cambria" panose="02040503050406030204" pitchFamily="18" charset="0"/>
                <a:ea typeface="Cambria" panose="02040503050406030204" pitchFamily="18" charset="0"/>
              </a:rPr>
              <a:t> </a:t>
            </a:r>
            <a:r>
              <a:rPr lang="en-US" sz="3200" b="1" dirty="0" err="1">
                <a:solidFill>
                  <a:schemeClr val="accent4">
                    <a:lumMod val="75000"/>
                  </a:schemeClr>
                </a:solidFill>
                <a:latin typeface="Cambria" panose="02040503050406030204" pitchFamily="18" charset="0"/>
                <a:ea typeface="Cambria" panose="02040503050406030204" pitchFamily="18" charset="0"/>
              </a:rPr>
              <a:t>cỏ</a:t>
            </a:r>
            <a:r>
              <a:rPr lang="en-US" sz="3200" b="1" dirty="0">
                <a:solidFill>
                  <a:schemeClr val="accent4">
                    <a:lumMod val="75000"/>
                  </a:schemeClr>
                </a:solidFill>
                <a:latin typeface="Cambria" panose="02040503050406030204" pitchFamily="18" charset="0"/>
                <a:ea typeface="Cambria" panose="02040503050406030204" pitchFamily="18" charset="0"/>
              </a:rPr>
              <a:t> </a:t>
            </a:r>
            <a:r>
              <a:rPr lang="en-US" sz="3200" b="1" dirty="0" err="1">
                <a:solidFill>
                  <a:schemeClr val="accent4">
                    <a:lumMod val="75000"/>
                  </a:schemeClr>
                </a:solidFill>
                <a:latin typeface="Cambria" panose="02040503050406030204" pitchFamily="18" charset="0"/>
                <a:ea typeface="Cambria" panose="02040503050406030204" pitchFamily="18" charset="0"/>
              </a:rPr>
              <a:t>cây</a:t>
            </a:r>
            <a:endParaRPr lang="en-US" sz="3200" b="1" dirty="0">
              <a:solidFill>
                <a:schemeClr val="accent4">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061362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7" name="TextBox 6"/>
          <p:cNvSpPr txBox="1"/>
          <p:nvPr/>
        </p:nvSpPr>
        <p:spPr>
          <a:xfrm>
            <a:off x="2069206" y="2025647"/>
            <a:ext cx="12247963" cy="584775"/>
          </a:xfrm>
          <a:prstGeom prst="rect">
            <a:avLst/>
          </a:prstGeom>
          <a:noFill/>
        </p:spPr>
        <p:txBody>
          <a:bodyPr wrap="square" rtlCol="0">
            <a:spAutoFit/>
          </a:bodyPr>
          <a:lstStyle/>
          <a:p>
            <a:r>
              <a:rPr lang="vi-VN" sz="3200" dirty="0">
                <a:latin typeface="+mj-lt"/>
              </a:rPr>
              <a:t>Bài tập được chia làm mấy đoạn?</a:t>
            </a:r>
            <a:endParaRPr lang="en-US" sz="3200" dirty="0">
              <a:latin typeface="+mj-lt"/>
            </a:endParaRPr>
          </a:p>
        </p:txBody>
      </p:sp>
      <p:sp>
        <p:nvSpPr>
          <p:cNvPr id="9" name="TextBox 8"/>
          <p:cNvSpPr txBox="1"/>
          <p:nvPr/>
        </p:nvSpPr>
        <p:spPr>
          <a:xfrm>
            <a:off x="1118782" y="2932463"/>
            <a:ext cx="10013045" cy="2062103"/>
          </a:xfrm>
          <a:prstGeom prst="rect">
            <a:avLst/>
          </a:prstGeom>
          <a:noFill/>
        </p:spPr>
        <p:txBody>
          <a:bodyPr wrap="square" rtlCol="0">
            <a:spAutoFit/>
          </a:bodyPr>
          <a:lstStyle/>
          <a:p>
            <a:r>
              <a:rPr lang="vi-VN" sz="3200" dirty="0">
                <a:latin typeface="+mj-lt"/>
              </a:rPr>
              <a:t>Bài tập được chia làm 3 đoạn</a:t>
            </a:r>
          </a:p>
          <a:p>
            <a:r>
              <a:rPr lang="vi-VN" sz="3200" b="1" dirty="0">
                <a:latin typeface="+mj-lt"/>
              </a:rPr>
              <a:t>Đoạn 1</a:t>
            </a:r>
            <a:r>
              <a:rPr lang="vi-VN" sz="3200" dirty="0">
                <a:latin typeface="+mj-lt"/>
              </a:rPr>
              <a:t>: Những ngày hè .... trồng cạnh cây hoa hồng.</a:t>
            </a:r>
          </a:p>
          <a:p>
            <a:r>
              <a:rPr lang="vi-VN" sz="3200" b="1" dirty="0">
                <a:latin typeface="+mj-lt"/>
              </a:rPr>
              <a:t>Đoạn 2</a:t>
            </a:r>
            <a:r>
              <a:rPr lang="vi-VN" sz="3200" dirty="0">
                <a:latin typeface="+mj-lt"/>
              </a:rPr>
              <a:t>: Những đêm hè...truyện cổ tích.</a:t>
            </a:r>
          </a:p>
          <a:p>
            <a:r>
              <a:rPr lang="vi-VN" sz="3200" b="1" dirty="0">
                <a:latin typeface="+mj-lt"/>
              </a:rPr>
              <a:t>Đoạn 3</a:t>
            </a:r>
            <a:r>
              <a:rPr lang="vi-VN" sz="3200" dirty="0">
                <a:latin typeface="+mj-lt"/>
              </a:rPr>
              <a:t>: Đoạn còn lại.</a:t>
            </a:r>
            <a:endParaRPr lang="en-US" sz="3200" dirty="0">
              <a:latin typeface="+mj-lt"/>
            </a:endParaRPr>
          </a:p>
        </p:txBody>
      </p:sp>
    </p:spTree>
    <p:extLst>
      <p:ext uri="{BB962C8B-B14F-4D97-AF65-F5344CB8AC3E}">
        <p14:creationId xmlns:p14="http://schemas.microsoft.com/office/powerpoint/2010/main" val="270952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TextBox 5"/>
          <p:cNvSpPr txBox="1"/>
          <p:nvPr/>
        </p:nvSpPr>
        <p:spPr>
          <a:xfrm>
            <a:off x="940158" y="2820473"/>
            <a:ext cx="4997003" cy="369332"/>
          </a:xfrm>
          <a:prstGeom prst="rect">
            <a:avLst/>
          </a:prstGeom>
          <a:noFill/>
        </p:spPr>
        <p:txBody>
          <a:bodyPr wrap="square" rtlCol="0">
            <a:spAutoFit/>
          </a:bodyPr>
          <a:lstStyle/>
          <a:p>
            <a:endParaRPr lang="en-US" dirty="0"/>
          </a:p>
        </p:txBody>
      </p:sp>
      <p:sp>
        <p:nvSpPr>
          <p:cNvPr id="7" name="TextBox 20"/>
          <p:cNvSpPr>
            <a:spLocks noChangeArrowheads="1"/>
          </p:cNvSpPr>
          <p:nvPr/>
        </p:nvSpPr>
        <p:spPr bwMode="auto">
          <a:xfrm>
            <a:off x="940158" y="2364668"/>
            <a:ext cx="10586433" cy="1846659"/>
          </a:xfrm>
          <a:prstGeom prst="rect">
            <a:avLst/>
          </a:prstGeom>
          <a:noFill/>
          <a:ln w="9525">
            <a:noFill/>
            <a:prstDash val="dash"/>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effectLst/>
                <a:uLnTx/>
                <a:uFillTx/>
                <a:latin typeface="+mj-lt"/>
                <a:ea typeface="Cambria" panose="02040503050406030204" pitchFamily="18" charset="0"/>
                <a:cs typeface="Times New Roman" panose="02020603050405020304" pitchFamily="18" charset="0"/>
              </a:rPr>
              <a:t>Thấy</a:t>
            </a:r>
            <a:r>
              <a:rPr kumimoji="0" lang="vi-VN" sz="4000" b="0" i="0" u="none" strike="noStrike" kern="1200" cap="none" spc="0" normalizeH="0" noProof="0" dirty="0">
                <a:ln>
                  <a:noFill/>
                </a:ln>
                <a:effectLst/>
                <a:uLnTx/>
                <a:uFillTx/>
                <a:latin typeface="+mj-lt"/>
                <a:ea typeface="Cambria" panose="02040503050406030204" pitchFamily="18" charset="0"/>
                <a:cs typeface="Times New Roman" panose="02020603050405020304" pitchFamily="18" charset="0"/>
              </a:rPr>
              <a:t> khóm hoa hồng bạch có vẻ chật chỗ, </a:t>
            </a:r>
            <a:r>
              <a:rPr kumimoji="0" lang="vi-VN" sz="4000" b="0" i="0" u="none" strike="noStrike" kern="1200" cap="none" spc="0" normalizeH="0" noProof="0" dirty="0">
                <a:ln>
                  <a:noFill/>
                </a:ln>
                <a:solidFill>
                  <a:srgbClr val="C00000"/>
                </a:solidFill>
                <a:effectLst/>
                <a:uLnTx/>
                <a:uFillTx/>
                <a:latin typeface="+mj-lt"/>
                <a:ea typeface="Cambria" panose="02040503050406030204" pitchFamily="18" charset="0"/>
                <a:cs typeface="Times New Roman" panose="02020603050405020304" pitchFamily="18" charset="0"/>
              </a:rPr>
              <a:t>/</a:t>
            </a:r>
            <a:r>
              <a:rPr kumimoji="0" lang="vi-VN" sz="4000" b="0" i="0" u="none" strike="noStrike" kern="1200" cap="none" spc="0" normalizeH="0" noProof="0" dirty="0">
                <a:ln>
                  <a:noFill/>
                </a:ln>
                <a:effectLst/>
                <a:uLnTx/>
                <a:uFillTx/>
                <a:latin typeface="+mj-lt"/>
                <a:ea typeface="Cambria" panose="02040503050406030204" pitchFamily="18" charset="0"/>
                <a:cs typeface="Times New Roman" panose="02020603050405020304" pitchFamily="18" charset="0"/>
              </a:rPr>
              <a:t> cô bé liền b</a:t>
            </a:r>
            <a:r>
              <a:rPr kumimoji="0" lang="en-US" sz="4000" b="0" i="0" u="none" strike="noStrike" kern="1200" cap="none" spc="0" normalizeH="0" noProof="0" dirty="0">
                <a:ln>
                  <a:noFill/>
                </a:ln>
                <a:effectLst/>
                <a:uLnTx/>
                <a:uFillTx/>
                <a:latin typeface="Times New Roman" panose="02020603050405020304" pitchFamily="18" charset="0"/>
                <a:ea typeface="Cambria" panose="02040503050406030204" pitchFamily="18" charset="0"/>
                <a:cs typeface="Times New Roman" panose="02020603050405020304" pitchFamily="18" charset="0"/>
              </a:rPr>
              <a:t>ứ</a:t>
            </a:r>
            <a:r>
              <a:rPr kumimoji="0" lang="vi-VN" sz="4000" b="0" i="0" u="none" strike="noStrike" kern="1200" cap="none" spc="0" normalizeH="0" noProof="0" dirty="0">
                <a:ln>
                  <a:noFill/>
                </a:ln>
                <a:effectLst/>
                <a:uLnTx/>
                <a:uFillTx/>
                <a:latin typeface="+mj-lt"/>
                <a:ea typeface="Cambria" panose="02040503050406030204" pitchFamily="18" charset="0"/>
                <a:cs typeface="Times New Roman" panose="02020603050405020304" pitchFamily="18" charset="0"/>
              </a:rPr>
              <a:t>ng một cây nhỏ nhất </a:t>
            </a:r>
            <a:r>
              <a:rPr kumimoji="0" lang="vi-VN" sz="4000" b="0" i="0" u="none" strike="noStrike" kern="1200" cap="none" spc="0" normalizeH="0" noProof="0" dirty="0">
                <a:ln>
                  <a:noFill/>
                </a:ln>
                <a:solidFill>
                  <a:srgbClr val="C00000"/>
                </a:solidFill>
                <a:effectLst/>
                <a:uLnTx/>
                <a:uFillTx/>
                <a:latin typeface="+mj-lt"/>
                <a:ea typeface="Cambria" panose="02040503050406030204" pitchFamily="18" charset="0"/>
                <a:cs typeface="Times New Roman" panose="02020603050405020304" pitchFamily="18" charset="0"/>
              </a:rPr>
              <a:t>/</a:t>
            </a:r>
            <a:r>
              <a:rPr kumimoji="0" lang="vi-VN" sz="4000" b="0" i="0" u="none" strike="noStrike" kern="1200" cap="none" spc="0" normalizeH="0" noProof="0" dirty="0">
                <a:ln>
                  <a:noFill/>
                </a:ln>
                <a:effectLst/>
                <a:uLnTx/>
                <a:uFillTx/>
                <a:latin typeface="+mj-lt"/>
                <a:ea typeface="Cambria" panose="02040503050406030204" pitchFamily="18" charset="0"/>
                <a:cs typeface="Times New Roman" panose="02020603050405020304" pitchFamily="18" charset="0"/>
              </a:rPr>
              <a:t>  trồng vào chỗ đất trống dưới cửa sổ. </a:t>
            </a:r>
            <a:r>
              <a:rPr kumimoji="0" lang="vi-VN" sz="4000" b="0" i="0" u="none" strike="noStrike" kern="1200" cap="none" spc="0" normalizeH="0" noProof="0" dirty="0">
                <a:ln>
                  <a:noFill/>
                </a:ln>
                <a:solidFill>
                  <a:srgbClr val="C00000"/>
                </a:solidFill>
                <a:effectLst/>
                <a:uLnTx/>
                <a:uFillTx/>
                <a:latin typeface="+mj-lt"/>
                <a:ea typeface="Cambria" panose="02040503050406030204" pitchFamily="18" charset="0"/>
                <a:cs typeface="Times New Roman" panose="02020603050405020304" pitchFamily="18" charset="0"/>
              </a:rPr>
              <a:t>//</a:t>
            </a:r>
            <a:endParaRPr kumimoji="0" lang="x-none" sz="4000" b="0" i="0" u="none" strike="noStrike" kern="1200" cap="none" spc="0" normalizeH="0" baseline="0" noProof="0" dirty="0">
              <a:ln>
                <a:noFill/>
              </a:ln>
              <a:solidFill>
                <a:srgbClr val="C00000"/>
              </a:solidFill>
              <a:effectLst/>
              <a:uLnTx/>
              <a:uFillTx/>
              <a:latin typeface="+mj-lt"/>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63690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TextBox 5"/>
          <p:cNvSpPr txBox="1"/>
          <p:nvPr/>
        </p:nvSpPr>
        <p:spPr>
          <a:xfrm>
            <a:off x="1785836" y="2591729"/>
            <a:ext cx="9324305" cy="584775"/>
          </a:xfrm>
          <a:prstGeom prst="rect">
            <a:avLst/>
          </a:prstGeom>
          <a:noFill/>
        </p:spPr>
        <p:txBody>
          <a:bodyPr wrap="square" rtlCol="0">
            <a:spAutoFit/>
          </a:bodyPr>
          <a:lstStyle/>
          <a:p>
            <a:r>
              <a:rPr lang="vi-VN" sz="3200" dirty="0">
                <a:latin typeface="+mj-lt"/>
              </a:rPr>
              <a:t>Ô kìa! Bụi hoa hồng được chuyển chỗ mới đẹp làm sao!</a:t>
            </a:r>
            <a:endParaRPr lang="en-US" sz="3200" dirty="0">
              <a:latin typeface="+mj-lt"/>
            </a:endParaRPr>
          </a:p>
        </p:txBody>
      </p:sp>
      <p:sp>
        <p:nvSpPr>
          <p:cNvPr id="2" name="TextBox 1">
            <a:extLst>
              <a:ext uri="{FF2B5EF4-FFF2-40B4-BE49-F238E27FC236}">
                <a16:creationId xmlns:a16="http://schemas.microsoft.com/office/drawing/2014/main" id="{E8105F4A-B954-747F-1F64-B95036131793}"/>
              </a:ext>
            </a:extLst>
          </p:cNvPr>
          <p:cNvSpPr txBox="1"/>
          <p:nvPr/>
        </p:nvSpPr>
        <p:spPr>
          <a:xfrm>
            <a:off x="1390916" y="3443700"/>
            <a:ext cx="10114147"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Kì</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lạ</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thay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cây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hoa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huệ</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dưới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cửa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sổ</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giờ</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đây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cũng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đẹp</a:t>
            </a:r>
            <a:r>
              <a:rPr lang="en-US" sz="3200" dirty="0">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trội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hơn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hẳn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những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cây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nó</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sống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cạnh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trước</a:t>
            </a:r>
            <a:r>
              <a:rPr lang="en-US" sz="3200" dirty="0">
                <a:latin typeface="Times New Roman" panose="02020603050405020304" pitchFamily="18" charset="0"/>
                <a:cs typeface="Times New Roman" panose="02020603050405020304" pitchFamily="18" charset="0"/>
              </a:rPr>
              <a:t> kia. </a:t>
            </a:r>
            <a:r>
              <a:rPr lang="en-US" sz="3200" dirty="0" err="1">
                <a:latin typeface="Times New Roman" panose="02020603050405020304" pitchFamily="18" charset="0"/>
                <a:cs typeface="Times New Roman" panose="02020603050405020304" pitchFamily="18" charset="0"/>
              </a:rPr>
              <a:t>Những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bông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huệ</a:t>
            </a:r>
            <a:r>
              <a:rPr lang="en-US" sz="3200" dirty="0">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trắng</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muốt</a:t>
            </a:r>
            <a:r>
              <a:rPr lang="en-US" sz="3200" dirty="0">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đẹp</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như</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một</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nàng</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tiên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trong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truyện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cổ</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tích</a:t>
            </a:r>
            <a:r>
              <a:rPr lang="en-US"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4215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2026" y="1810112"/>
            <a:ext cx="3576771" cy="3413707"/>
          </a:xfrm>
          <a:prstGeom prst="rect">
            <a:avLst/>
          </a:prstGeom>
        </p:spPr>
      </p:pic>
    </p:spTree>
    <p:extLst>
      <p:ext uri="{BB962C8B-B14F-4D97-AF65-F5344CB8AC3E}">
        <p14:creationId xmlns:p14="http://schemas.microsoft.com/office/powerpoint/2010/main" val="834539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TextBox 5"/>
          <p:cNvSpPr txBox="1"/>
          <p:nvPr/>
        </p:nvSpPr>
        <p:spPr>
          <a:xfrm>
            <a:off x="2859110" y="2408349"/>
            <a:ext cx="7765960" cy="584775"/>
          </a:xfrm>
          <a:prstGeom prst="rect">
            <a:avLst/>
          </a:prstGeom>
          <a:noFill/>
        </p:spPr>
        <p:txBody>
          <a:bodyPr wrap="square" rtlCol="0">
            <a:spAutoFit/>
          </a:bodyPr>
          <a:lstStyle/>
          <a:p>
            <a:r>
              <a:rPr lang="en-US" sz="3200" b="1" dirty="0">
                <a:latin typeface="Times New Roman" pitchFamily="18" charset="0"/>
                <a:cs typeface="Times New Roman" pitchFamily="18" charset="0"/>
              </a:rPr>
              <a:t>ĐỌC THẦM CÁ NHÂN TOÀN BÀI</a:t>
            </a:r>
          </a:p>
        </p:txBody>
      </p:sp>
    </p:spTree>
    <p:extLst>
      <p:ext uri="{BB962C8B-B14F-4D97-AF65-F5344CB8AC3E}">
        <p14:creationId xmlns:p14="http://schemas.microsoft.com/office/powerpoint/2010/main" val="4077147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TextBox 5"/>
          <p:cNvSpPr txBox="1"/>
          <p:nvPr/>
        </p:nvSpPr>
        <p:spPr>
          <a:xfrm>
            <a:off x="515155" y="2148758"/>
            <a:ext cx="6851560" cy="584775"/>
          </a:xfrm>
          <a:prstGeom prst="rect">
            <a:avLst/>
          </a:prstGeom>
          <a:noFill/>
        </p:spPr>
        <p:txBody>
          <a:bodyPr wrap="square" rtlCol="0">
            <a:spAutoFit/>
          </a:bodyPr>
          <a:lstStyle/>
          <a:p>
            <a:r>
              <a:rPr lang="vi-VN" sz="3200" b="1" dirty="0">
                <a:latin typeface="+mj-lt"/>
              </a:rPr>
              <a:t>TRẢ LỜI CÂU HỎI</a:t>
            </a:r>
            <a:endParaRPr lang="en-US" sz="3200" b="1" dirty="0">
              <a:latin typeface="+mj-lt"/>
            </a:endParaRPr>
          </a:p>
        </p:txBody>
      </p:sp>
    </p:spTree>
    <p:extLst>
      <p:ext uri="{BB962C8B-B14F-4D97-AF65-F5344CB8AC3E}">
        <p14:creationId xmlns:p14="http://schemas.microsoft.com/office/powerpoint/2010/main" val="1306365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id="{70BE23E4-34B6-3842-97BC-667ED379989E}"/>
              </a:ext>
            </a:extLst>
          </p:cNvPr>
          <p:cNvSpPr/>
          <p:nvPr/>
        </p:nvSpPr>
        <p:spPr>
          <a:xfrm>
            <a:off x="1635996" y="2470373"/>
            <a:ext cx="2249107" cy="1245492"/>
          </a:xfrm>
          <a:prstGeom prst="rect">
            <a:avLst/>
          </a:prstGeom>
          <a:solidFill>
            <a:schemeClr val="accent3">
              <a:lumMod val="40000"/>
              <a:lumOff val="60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200000"/>
              </a:lnSpc>
              <a:spcBef>
                <a:spcPct val="50000"/>
              </a:spcBef>
              <a:spcAft>
                <a:spcPts val="0"/>
              </a:spcAft>
              <a:buClrTx/>
              <a:buSzTx/>
              <a:buFontTx/>
              <a:buNone/>
              <a:tabLst/>
              <a:defRPr/>
            </a:pPr>
            <a:r>
              <a:rPr kumimoji="0" lang="vi-VN" altLang="zh-CN" sz="3600" b="1" i="0" u="none" strike="noStrike" kern="0" cap="none" spc="0" normalizeH="0" baseline="0" noProof="0" dirty="0">
                <a:ln>
                  <a:noFill/>
                </a:ln>
                <a:solidFill>
                  <a:srgbClr val="72016A"/>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Bứng</a:t>
            </a:r>
            <a:endParaRPr kumimoji="0" lang="x-none" sz="3600" b="1" i="0" u="none" strike="noStrike" kern="1200" cap="none" spc="0" normalizeH="0" baseline="0" noProof="0" dirty="0">
              <a:ln>
                <a:noFill/>
              </a:ln>
              <a:solidFill>
                <a:srgbClr val="72016A"/>
              </a:solidFill>
              <a:effectLst/>
              <a:uLnTx/>
              <a:uFillTx/>
              <a:latin typeface="+mj-lt"/>
              <a:ea typeface="Cambria" panose="020405030504060302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F063D39-65ED-404A-8F5B-8663D4D9AF7F}"/>
              </a:ext>
            </a:extLst>
          </p:cNvPr>
          <p:cNvSpPr/>
          <p:nvPr/>
        </p:nvSpPr>
        <p:spPr>
          <a:xfrm>
            <a:off x="1619443" y="4046486"/>
            <a:ext cx="2265661" cy="1143474"/>
          </a:xfrm>
          <a:prstGeom prst="rect">
            <a:avLst/>
          </a:prstGeom>
          <a:solidFill>
            <a:schemeClr val="accent3">
              <a:lumMod val="40000"/>
              <a:lumOff val="60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vi-VN" sz="3600" b="1" i="0" u="none" strike="noStrike" kern="1200" cap="none" spc="0" normalizeH="0" baseline="0" noProof="0" dirty="0">
                <a:ln>
                  <a:noFill/>
                </a:ln>
                <a:solidFill>
                  <a:srgbClr val="72016A"/>
                </a:solidFill>
                <a:effectLst/>
                <a:uLnTx/>
                <a:uFillTx/>
                <a:latin typeface="+mj-lt"/>
                <a:ea typeface="Cambria" panose="02040503050406030204" pitchFamily="18" charset="0"/>
                <a:cs typeface="Times New Roman" panose="02020603050405020304" pitchFamily="18" charset="0"/>
              </a:rPr>
              <a:t>Mơ</a:t>
            </a:r>
            <a:r>
              <a:rPr kumimoji="0" lang="vi-VN" sz="3600" b="1" i="0" u="none" strike="noStrike" kern="1200" cap="none" spc="0" normalizeH="0" noProof="0" dirty="0">
                <a:ln>
                  <a:noFill/>
                </a:ln>
                <a:solidFill>
                  <a:srgbClr val="72016A"/>
                </a:solidFill>
                <a:effectLst/>
                <a:uLnTx/>
                <a:uFillTx/>
                <a:latin typeface="+mj-lt"/>
                <a:ea typeface="Cambria" panose="02040503050406030204" pitchFamily="18" charset="0"/>
                <a:cs typeface="Times New Roman" panose="02020603050405020304" pitchFamily="18" charset="0"/>
              </a:rPr>
              <a:t> hồ</a:t>
            </a:r>
            <a:endParaRPr kumimoji="0" lang="x-none" sz="3600" b="1" i="0" u="none" strike="noStrike" kern="1200" cap="none" spc="0" normalizeH="0" baseline="0" noProof="0" dirty="0">
              <a:ln>
                <a:noFill/>
              </a:ln>
              <a:solidFill>
                <a:srgbClr val="72016A"/>
              </a:solidFill>
              <a:effectLst/>
              <a:uLnTx/>
              <a:uFillTx/>
              <a:latin typeface="+mj-lt"/>
              <a:ea typeface="Cambria" panose="02040503050406030204" pitchFamily="18" charset="0"/>
              <a:cs typeface="Times New Roman" panose="02020603050405020304" pitchFamily="18" charset="0"/>
            </a:endParaRPr>
          </a:p>
        </p:txBody>
      </p:sp>
      <p:sp>
        <p:nvSpPr>
          <p:cNvPr id="8" name="Rectangle 7"/>
          <p:cNvSpPr/>
          <p:nvPr/>
        </p:nvSpPr>
        <p:spPr>
          <a:xfrm>
            <a:off x="4336093" y="4112742"/>
            <a:ext cx="6958679" cy="584775"/>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vi-VN" sz="3200" b="0" i="1" u="none" strike="noStrike" kern="1200" cap="none" spc="0" normalizeH="0" baseline="0" noProof="0" dirty="0">
                <a:ln>
                  <a:noFill/>
                </a:ln>
                <a:solidFill>
                  <a:prstClr val="black"/>
                </a:solidFill>
                <a:effectLst/>
                <a:uLnTx/>
                <a:uFillTx/>
                <a:latin typeface="+mj-lt"/>
                <a:ea typeface="Cambria" panose="02040503050406030204" pitchFamily="18" charset="0"/>
                <a:cs typeface="Times New Roman" panose="02020603050405020304" pitchFamily="18" charset="0"/>
              </a:rPr>
              <a:t>Không</a:t>
            </a:r>
            <a:r>
              <a:rPr kumimoji="0" lang="vi-VN" sz="3200" b="0" i="1" u="none" strike="noStrike" kern="1200" cap="none" spc="0" normalizeH="0" noProof="0" dirty="0">
                <a:ln>
                  <a:noFill/>
                </a:ln>
                <a:solidFill>
                  <a:prstClr val="black"/>
                </a:solidFill>
                <a:effectLst/>
                <a:uLnTx/>
                <a:uFillTx/>
                <a:latin typeface="+mj-lt"/>
                <a:ea typeface="Cambria" panose="02040503050406030204" pitchFamily="18" charset="0"/>
                <a:cs typeface="Times New Roman" panose="02020603050405020304" pitchFamily="18" charset="0"/>
              </a:rPr>
              <a:t> rõ ràng, không xác thực</a:t>
            </a:r>
            <a:endParaRPr kumimoji="0" lang="x-none" sz="3200" b="0" i="1" u="none" strike="noStrike" kern="1200" cap="none" spc="0" normalizeH="0" baseline="0" noProof="0" dirty="0">
              <a:ln>
                <a:noFill/>
              </a:ln>
              <a:solidFill>
                <a:prstClr val="black"/>
              </a:solidFill>
              <a:effectLst/>
              <a:uLnTx/>
              <a:uFillTx/>
              <a:latin typeface="+mj-lt"/>
              <a:ea typeface="Cambria" panose="02040503050406030204" pitchFamily="18" charset="0"/>
              <a:cs typeface="Times New Roman" panose="02020603050405020304" pitchFamily="18" charset="0"/>
            </a:endParaRPr>
          </a:p>
        </p:txBody>
      </p:sp>
      <p:sp>
        <p:nvSpPr>
          <p:cNvPr id="9" name="Rectangle 8"/>
          <p:cNvSpPr/>
          <p:nvPr/>
        </p:nvSpPr>
        <p:spPr>
          <a:xfrm>
            <a:off x="3885104" y="2638647"/>
            <a:ext cx="7915821" cy="1077218"/>
          </a:xfrm>
          <a:prstGeom prst="rect">
            <a:avLst/>
          </a:prstGeom>
        </p:spPr>
        <p:txBody>
          <a:bodyPr wrap="square">
            <a:spAutoFit/>
          </a:bodyPr>
          <a:lstStyle/>
          <a:p>
            <a:pPr marL="0" marR="0" lvl="0" indent="0" algn="ctr" defTabSz="914400" rtl="0" eaLnBrk="1" fontAlgn="auto" latinLnBrk="0" hangingPunct="1">
              <a:spcAft>
                <a:spcPts val="0"/>
              </a:spcAft>
              <a:buClrTx/>
              <a:buSzTx/>
              <a:buFontTx/>
              <a:buNone/>
              <a:tabLst/>
              <a:defRPr/>
            </a:pPr>
            <a:r>
              <a:rPr lang="vi-VN" sz="3200" i="1" dirty="0">
                <a:solidFill>
                  <a:prstClr val="black"/>
                </a:solidFill>
                <a:latin typeface="+mj-lt"/>
                <a:ea typeface="Cambria" panose="02040503050406030204" pitchFamily="18" charset="0"/>
                <a:cs typeface="Times New Roman" panose="02020603050405020304" pitchFamily="18" charset="0"/>
              </a:rPr>
              <a:t>Đào cây cùng bầu đất xung quanh rễ để chuyển đi trồng nơi khác</a:t>
            </a:r>
            <a:endParaRPr kumimoji="0" lang="x-none" sz="3200" b="0" i="1" u="none" strike="noStrike" kern="1200" cap="none" spc="0" normalizeH="0" baseline="0" noProof="0" dirty="0">
              <a:ln>
                <a:noFill/>
              </a:ln>
              <a:solidFill>
                <a:prstClr val="black"/>
              </a:solidFill>
              <a:effectLst/>
              <a:uLnTx/>
              <a:uFillTx/>
              <a:latin typeface="+mj-lt"/>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39914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pic>
        <p:nvPicPr>
          <p:cNvPr id="6" name="Picture 2" descr="Những tác dụng thần kì hoa hồng bạch - Tinmo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733" y="1832464"/>
            <a:ext cx="4429304" cy="3679694"/>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2" descr="Hoa huệ Tây: Cách trồng và chăm sóc cây tại nhà - Wiki Cây C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Chia Sẻ Cách Cắm Hoa Huệ Đỏ Để Bàn Thờ | Gánh Hàng Ho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Chia Sẻ Cách Cắm Hoa Huệ Đỏ Để Bàn Thờ | Gánh Hàng Ho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375" y="1832464"/>
            <a:ext cx="4301543" cy="367969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67951" y="5756856"/>
            <a:ext cx="2884868" cy="584775"/>
          </a:xfrm>
          <a:prstGeom prst="rect">
            <a:avLst/>
          </a:prstGeom>
          <a:noFill/>
        </p:spPr>
        <p:txBody>
          <a:bodyPr wrap="square" rtlCol="0">
            <a:spAutoFit/>
          </a:bodyPr>
          <a:lstStyle/>
          <a:p>
            <a:r>
              <a:rPr lang="vi-VN" sz="3200" dirty="0">
                <a:latin typeface="+mj-lt"/>
              </a:rPr>
              <a:t>Hoa hồng bạch</a:t>
            </a:r>
            <a:endParaRPr lang="en-US" sz="3200" dirty="0">
              <a:latin typeface="+mj-lt"/>
            </a:endParaRPr>
          </a:p>
        </p:txBody>
      </p:sp>
      <p:sp>
        <p:nvSpPr>
          <p:cNvPr id="12" name="TextBox 11"/>
          <p:cNvSpPr txBox="1"/>
          <p:nvPr/>
        </p:nvSpPr>
        <p:spPr>
          <a:xfrm>
            <a:off x="7476185" y="5756855"/>
            <a:ext cx="1996225" cy="584775"/>
          </a:xfrm>
          <a:prstGeom prst="rect">
            <a:avLst/>
          </a:prstGeom>
          <a:noFill/>
        </p:spPr>
        <p:txBody>
          <a:bodyPr wrap="square" rtlCol="0">
            <a:spAutoFit/>
          </a:bodyPr>
          <a:lstStyle/>
          <a:p>
            <a:r>
              <a:rPr lang="vi-VN" sz="3200" dirty="0">
                <a:latin typeface="+mj-lt"/>
              </a:rPr>
              <a:t>Hoa huệ</a:t>
            </a:r>
            <a:endParaRPr lang="en-US" sz="3200" dirty="0">
              <a:latin typeface="+mj-lt"/>
            </a:endParaRPr>
          </a:p>
        </p:txBody>
      </p:sp>
    </p:spTree>
    <p:extLst>
      <p:ext uri="{BB962C8B-B14F-4D97-AF65-F5344CB8AC3E}">
        <p14:creationId xmlns:p14="http://schemas.microsoft.com/office/powerpoint/2010/main" val="2890558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grpSp>
        <p:nvGrpSpPr>
          <p:cNvPr id="7" name="Group 6">
            <a:extLst>
              <a:ext uri="{FF2B5EF4-FFF2-40B4-BE49-F238E27FC236}">
                <a16:creationId xmlns:a16="http://schemas.microsoft.com/office/drawing/2014/main" id="{4AD949C6-DB4B-C74B-8512-01F0D10E6626}"/>
              </a:ext>
            </a:extLst>
          </p:cNvPr>
          <p:cNvGrpSpPr/>
          <p:nvPr/>
        </p:nvGrpSpPr>
        <p:grpSpPr>
          <a:xfrm>
            <a:off x="463704" y="1922652"/>
            <a:ext cx="11513648" cy="1686613"/>
            <a:chOff x="1063328" y="1908447"/>
            <a:chExt cx="4169752" cy="1686613"/>
          </a:xfrm>
        </p:grpSpPr>
        <p:sp>
          <p:nvSpPr>
            <p:cNvPr id="8" name="Shape 2015"/>
            <p:cNvSpPr/>
            <p:nvPr/>
          </p:nvSpPr>
          <p:spPr>
            <a:xfrm>
              <a:off x="1582550" y="1908447"/>
              <a:ext cx="3650530" cy="1686613"/>
            </a:xfrm>
            <a:prstGeom prst="roundRect">
              <a:avLst>
                <a:gd name="adj" fmla="val 6918"/>
              </a:avLst>
            </a:prstGeom>
            <a:solidFill>
              <a:schemeClr val="bg1"/>
            </a:solidFill>
            <a:ln w="38100">
              <a:solidFill>
                <a:srgbClr val="A6AAA9"/>
              </a:solidFill>
              <a:miter lim="400000"/>
            </a:ln>
          </p:spPr>
          <p:txBody>
            <a:bodyPr lIns="19050" tIns="19050" rIns="19050" bIns="190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endParaRPr>
            </a:p>
          </p:txBody>
        </p:sp>
        <p:sp>
          <p:nvSpPr>
            <p:cNvPr id="9" name="Shape 2022"/>
            <p:cNvSpPr/>
            <p:nvPr/>
          </p:nvSpPr>
          <p:spPr>
            <a:xfrm>
              <a:off x="1582551" y="2068323"/>
              <a:ext cx="3605951" cy="138630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lvl="0">
                <a:defRPr/>
              </a:pPr>
              <a:r>
                <a:rPr lang="en-US" sz="3200" b="1" dirty="0">
                  <a:solidFill>
                    <a:schemeClr val="tx1"/>
                  </a:solidFill>
                  <a:latin typeface="Times New Roman" pitchFamily="18" charset="0"/>
                  <a:ea typeface="Cambria" panose="02040503050406030204" pitchFamily="18" charset="0"/>
                  <a:cs typeface="Times New Roman" pitchFamily="18" charset="0"/>
                </a:rPr>
                <a:t>Chi </a:t>
              </a:r>
              <a:r>
                <a:rPr lang="en-US" sz="3200" b="1" dirty="0" err="1">
                  <a:solidFill>
                    <a:schemeClr val="tx1"/>
                  </a:solidFill>
                  <a:latin typeface="Times New Roman" pitchFamily="18" charset="0"/>
                  <a:ea typeface="Cambria" panose="02040503050406030204" pitchFamily="18" charset="0"/>
                  <a:cs typeface="Times New Roman" pitchFamily="18" charset="0"/>
                </a:rPr>
                <a:t>tiết</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nào</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cho</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thấy</a:t>
              </a:r>
              <a:r>
                <a:rPr lang="en-US" sz="3200" b="1" dirty="0">
                  <a:solidFill>
                    <a:schemeClr val="tx1"/>
                  </a:solidFill>
                  <a:latin typeface="Times New Roman" pitchFamily="18" charset="0"/>
                  <a:ea typeface="Cambria" panose="02040503050406030204" pitchFamily="18" charset="0"/>
                  <a:cs typeface="Times New Roman" pitchFamily="18" charset="0"/>
                </a:rPr>
                <a:t> Ta-</a:t>
              </a:r>
              <a:r>
                <a:rPr lang="en-US" sz="3200" b="1" dirty="0" err="1">
                  <a:solidFill>
                    <a:schemeClr val="tx1"/>
                  </a:solidFill>
                  <a:latin typeface="Times New Roman" pitchFamily="18" charset="0"/>
                  <a:ea typeface="Cambria" panose="02040503050406030204" pitchFamily="18" charset="0"/>
                  <a:cs typeface="Times New Roman" pitchFamily="18" charset="0"/>
                </a:rPr>
                <a:t>nhi</a:t>
              </a:r>
              <a:r>
                <a:rPr lang="en-US" sz="3200" b="1" dirty="0">
                  <a:solidFill>
                    <a:schemeClr val="tx1"/>
                  </a:solidFill>
                  <a:latin typeface="Times New Roman" pitchFamily="18" charset="0"/>
                  <a:ea typeface="Cambria" panose="02040503050406030204" pitchFamily="18" charset="0"/>
                  <a:cs typeface="Times New Roman" pitchFamily="18" charset="0"/>
                </a:rPr>
                <a:t>-a </a:t>
              </a:r>
              <a:r>
                <a:rPr lang="en-US" sz="3200" b="1" dirty="0" err="1">
                  <a:solidFill>
                    <a:schemeClr val="tx1"/>
                  </a:solidFill>
                  <a:latin typeface="Times New Roman" pitchFamily="18" charset="0"/>
                  <a:ea typeface="Cambria" panose="02040503050406030204" pitchFamily="18" charset="0"/>
                  <a:cs typeface="Times New Roman" pitchFamily="18" charset="0"/>
                </a:rPr>
                <a:t>cảm</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thấy</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thoải</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mái</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trong</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những</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ngày</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hè</a:t>
              </a:r>
              <a:r>
                <a:rPr lang="en-US" sz="3200" b="1" dirty="0">
                  <a:solidFill>
                    <a:schemeClr val="tx1"/>
                  </a:solidFill>
                  <a:latin typeface="Times New Roman" pitchFamily="18" charset="0"/>
                  <a:ea typeface="Cambria" panose="02040503050406030204" pitchFamily="18" charset="0"/>
                  <a:cs typeface="Times New Roman" pitchFamily="18" charset="0"/>
                </a:rPr>
                <a:t> ở </a:t>
              </a:r>
              <a:r>
                <a:rPr lang="en-US" sz="3200" b="1" dirty="0" err="1">
                  <a:solidFill>
                    <a:schemeClr val="tx1"/>
                  </a:solidFill>
                  <a:latin typeface="Times New Roman" pitchFamily="18" charset="0"/>
                  <a:ea typeface="Cambria" panose="02040503050406030204" pitchFamily="18" charset="0"/>
                  <a:cs typeface="Times New Roman" pitchFamily="18" charset="0"/>
                </a:rPr>
                <a:t>nhà</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ông</a:t>
              </a:r>
              <a:r>
                <a:rPr lang="en-US" sz="3200" b="1" dirty="0">
                  <a:solidFill>
                    <a:schemeClr val="tx1"/>
                  </a:solidFill>
                  <a:latin typeface="Times New Roman" pitchFamily="18" charset="0"/>
                  <a:ea typeface="Cambria" panose="02040503050406030204" pitchFamily="18" charset="0"/>
                  <a:cs typeface="Times New Roman" pitchFamily="18" charset="0"/>
                </a:rPr>
                <a:t> </a:t>
              </a:r>
              <a:r>
                <a:rPr lang="en-US" sz="3200" b="1" dirty="0" err="1">
                  <a:solidFill>
                    <a:schemeClr val="tx1"/>
                  </a:solidFill>
                  <a:latin typeface="Times New Roman" pitchFamily="18" charset="0"/>
                  <a:ea typeface="Cambria" panose="02040503050406030204" pitchFamily="18" charset="0"/>
                  <a:cs typeface="Times New Roman" pitchFamily="18" charset="0"/>
                </a:rPr>
                <a:t>bà</a:t>
              </a:r>
              <a:r>
                <a:rPr lang="en-US" sz="3200" b="1" dirty="0">
                  <a:solidFill>
                    <a:schemeClr val="tx1"/>
                  </a:solidFill>
                  <a:latin typeface="Times New Roman" pitchFamily="18" charset="0"/>
                  <a:ea typeface="Cambria" panose="02040503050406030204" pitchFamily="18" charset="0"/>
                  <a:cs typeface="Times New Roman" pitchFamily="18" charset="0"/>
                </a:rPr>
                <a:t>? </a:t>
              </a:r>
              <a:endParaRPr kumimoji="0" lang="zh-CN" altLang="en-US" sz="3200" b="1" i="0" u="none" strike="noStrike" kern="1200" cap="none" spc="0" normalizeH="0" baseline="0" noProof="0" dirty="0">
                <a:ln>
                  <a:noFill/>
                </a:ln>
                <a:solidFill>
                  <a:schemeClr val="tx1"/>
                </a:solidFill>
                <a:effectLst/>
                <a:uLnTx/>
                <a:uFillTx/>
                <a:latin typeface="Times New Roman" pitchFamily="18" charset="0"/>
                <a:ea typeface="字魂17号-萌趣果冻体" panose="02000000000000000000" pitchFamily="2" charset="-122"/>
                <a:cs typeface="Times New Roman" pitchFamily="18" charset="0"/>
                <a:sym typeface="字魂17号-萌趣果冻体" panose="02000000000000000000" pitchFamily="2" charset="-122"/>
              </a:endParaRPr>
            </a:p>
          </p:txBody>
        </p:sp>
        <p:sp>
          <p:nvSpPr>
            <p:cNvPr id="10" name="Shape 2029"/>
            <p:cNvSpPr/>
            <p:nvPr/>
          </p:nvSpPr>
          <p:spPr>
            <a:xfrm>
              <a:off x="1063328" y="2287839"/>
              <a:ext cx="474644" cy="955486"/>
            </a:xfrm>
            <a:prstGeom prst="roundRect">
              <a:avLst/>
            </a:prstGeom>
            <a:solidFill>
              <a:srgbClr val="C00000"/>
            </a:solidFill>
            <a:ln w="12700" cap="flat">
              <a:noFill/>
              <a:miter lim="400000"/>
            </a:ln>
            <a:effectLst/>
          </p:spPr>
          <p:txBody>
            <a:bodyPr wrap="square" lIns="33866" tIns="33866" rIns="33866" bIns="33866"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err="1">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Câu</a:t>
              </a:r>
              <a:r>
                <a:rPr lang="en-US" sz="3200" dirty="0">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1</a:t>
              </a:r>
              <a:endParaRPr kumimoji="0" sz="3200" b="0" i="0" u="none" strike="noStrike" kern="1200" cap="none" spc="0" normalizeH="0" baseline="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endParaRPr>
            </a:p>
          </p:txBody>
        </p:sp>
      </p:grpSp>
      <p:sp>
        <p:nvSpPr>
          <p:cNvPr id="11" name="Rectangle 10"/>
          <p:cNvSpPr/>
          <p:nvPr/>
        </p:nvSpPr>
        <p:spPr>
          <a:xfrm>
            <a:off x="1782852" y="3790161"/>
            <a:ext cx="9161366" cy="2062103"/>
          </a:xfrm>
          <a:prstGeom prst="rect">
            <a:avLst/>
          </a:prstGeom>
        </p:spPr>
        <p:txBody>
          <a:bodyPr wrap="square">
            <a:spAutoFit/>
          </a:bodyPr>
          <a:lstStyle/>
          <a:p>
            <a:pPr algn="just"/>
            <a:r>
              <a:rPr lang="vi-VN" sz="3200" dirty="0">
                <a:solidFill>
                  <a:srgbClr val="000000"/>
                </a:solidFill>
                <a:latin typeface="Times New Roman" pitchFamily="18" charset="0"/>
                <a:ea typeface="Cambria" panose="02040503050406030204" pitchFamily="18" charset="0"/>
                <a:cs typeface="Times New Roman" pitchFamily="18" charset="0"/>
              </a:rPr>
              <a:t>Chi tiết cho thấy Ta-nhi-a cảm thấy thoải mái trong những ngày hè ở nhà ông bà: </a:t>
            </a:r>
            <a:r>
              <a:rPr lang="vi-VN" sz="3200" b="1" dirty="0">
                <a:solidFill>
                  <a:srgbClr val="FF0000"/>
                </a:solidFill>
                <a:latin typeface="Times New Roman" pitchFamily="18" charset="0"/>
                <a:ea typeface="Cambria" panose="02040503050406030204" pitchFamily="18" charset="0"/>
                <a:cs typeface="Times New Roman" pitchFamily="18" charset="0"/>
              </a:rPr>
              <a:t>Ta- nhi-a được thỏa thích chạy nhảy trong vườn</a:t>
            </a:r>
            <a:r>
              <a:rPr lang="en-US" sz="3200" b="1" dirty="0">
                <a:solidFill>
                  <a:srgbClr val="FF0000"/>
                </a:solidFill>
                <a:latin typeface="Times New Roman" pitchFamily="18" charset="0"/>
                <a:ea typeface="Cambria" panose="02040503050406030204" pitchFamily="18" charset="0"/>
                <a:cs typeface="Times New Roman" pitchFamily="18" charset="0"/>
              </a:rPr>
              <a:t>, </a:t>
            </a:r>
            <a:r>
              <a:rPr lang="en-US" sz="3200" b="1" dirty="0" err="1">
                <a:solidFill>
                  <a:srgbClr val="FF0000"/>
                </a:solidFill>
                <a:latin typeface="Times New Roman" pitchFamily="18" charset="0"/>
                <a:ea typeface="Cambria" panose="02040503050406030204" pitchFamily="18" charset="0"/>
                <a:cs typeface="Times New Roman" pitchFamily="18" charset="0"/>
              </a:rPr>
              <a:t>tự</a:t>
            </a:r>
            <a:r>
              <a:rPr lang="en-US" sz="3200" b="1" dirty="0">
                <a:solidFill>
                  <a:srgbClr val="FF0000"/>
                </a:solidFill>
                <a:latin typeface="Times New Roman" pitchFamily="18" charset="0"/>
                <a:ea typeface="Cambria" panose="02040503050406030204" pitchFamily="18" charset="0"/>
                <a:cs typeface="Times New Roman" pitchFamily="18" charset="0"/>
              </a:rPr>
              <a:t> ý </a:t>
            </a:r>
            <a:r>
              <a:rPr lang="en-US" sz="3200" b="1" dirty="0" err="1">
                <a:solidFill>
                  <a:srgbClr val="FF0000"/>
                </a:solidFill>
                <a:latin typeface="Times New Roman" pitchFamily="18" charset="0"/>
                <a:ea typeface="Cambria" panose="02040503050406030204" pitchFamily="18" charset="0"/>
                <a:cs typeface="Times New Roman" pitchFamily="18" charset="0"/>
              </a:rPr>
              <a:t>trồng</a:t>
            </a:r>
            <a:r>
              <a:rPr lang="en-US" sz="3200" b="1" dirty="0">
                <a:solidFill>
                  <a:srgbClr val="FF0000"/>
                </a:solidFill>
                <a:latin typeface="Times New Roman" pitchFamily="18" charset="0"/>
                <a:ea typeface="Cambria" panose="02040503050406030204" pitchFamily="18" charset="0"/>
                <a:cs typeface="Times New Roman" pitchFamily="18" charset="0"/>
              </a:rPr>
              <a:t> </a:t>
            </a:r>
            <a:r>
              <a:rPr lang="en-US" sz="3200" b="1" dirty="0" err="1">
                <a:solidFill>
                  <a:srgbClr val="FF0000"/>
                </a:solidFill>
                <a:latin typeface="Times New Roman" pitchFamily="18" charset="0"/>
                <a:ea typeface="Cambria" panose="02040503050406030204" pitchFamily="18" charset="0"/>
                <a:cs typeface="Times New Roman" pitchFamily="18" charset="0"/>
              </a:rPr>
              <a:t>cây</a:t>
            </a:r>
            <a:r>
              <a:rPr lang="en-US" sz="3200" b="1" dirty="0">
                <a:solidFill>
                  <a:srgbClr val="FF0000"/>
                </a:solidFill>
                <a:latin typeface="Times New Roman" pitchFamily="18" charset="0"/>
                <a:ea typeface="Cambria" panose="02040503050406030204" pitchFamily="18" charset="0"/>
                <a:cs typeface="Times New Roman" pitchFamily="18" charset="0"/>
              </a:rPr>
              <a:t> </a:t>
            </a:r>
            <a:r>
              <a:rPr lang="en-US" sz="3200" b="1" dirty="0" err="1">
                <a:solidFill>
                  <a:srgbClr val="FF0000"/>
                </a:solidFill>
                <a:latin typeface="Times New Roman" pitchFamily="18" charset="0"/>
                <a:ea typeface="Cambria" panose="02040503050406030204" pitchFamily="18" charset="0"/>
                <a:cs typeface="Times New Roman" pitchFamily="18" charset="0"/>
              </a:rPr>
              <a:t>và</a:t>
            </a:r>
            <a:r>
              <a:rPr lang="en-US" sz="3200" b="1" dirty="0">
                <a:solidFill>
                  <a:srgbClr val="FF0000"/>
                </a:solidFill>
                <a:latin typeface="Times New Roman" pitchFamily="18" charset="0"/>
                <a:ea typeface="Cambria" panose="02040503050406030204" pitchFamily="18" charset="0"/>
                <a:cs typeface="Times New Roman" pitchFamily="18" charset="0"/>
              </a:rPr>
              <a:t> </a:t>
            </a:r>
            <a:r>
              <a:rPr lang="en-US" sz="3200" b="1" dirty="0" err="1">
                <a:solidFill>
                  <a:srgbClr val="FF0000"/>
                </a:solidFill>
                <a:latin typeface="Times New Roman" pitchFamily="18" charset="0"/>
                <a:ea typeface="Cambria" panose="02040503050406030204" pitchFamily="18" charset="0"/>
                <a:cs typeface="Times New Roman" pitchFamily="18" charset="0"/>
              </a:rPr>
              <a:t>chuyển</a:t>
            </a:r>
            <a:r>
              <a:rPr lang="en-US" sz="3200" b="1" dirty="0">
                <a:solidFill>
                  <a:srgbClr val="FF0000"/>
                </a:solidFill>
                <a:latin typeface="Times New Roman" pitchFamily="18" charset="0"/>
                <a:ea typeface="Cambria" panose="02040503050406030204" pitchFamily="18" charset="0"/>
                <a:cs typeface="Times New Roman" pitchFamily="18" charset="0"/>
              </a:rPr>
              <a:t> </a:t>
            </a:r>
            <a:r>
              <a:rPr lang="en-US" sz="3200" b="1" dirty="0" err="1">
                <a:solidFill>
                  <a:srgbClr val="FF0000"/>
                </a:solidFill>
                <a:latin typeface="Times New Roman" pitchFamily="18" charset="0"/>
                <a:ea typeface="Cambria" panose="02040503050406030204" pitchFamily="18" charset="0"/>
                <a:cs typeface="Times New Roman" pitchFamily="18" charset="0"/>
              </a:rPr>
              <a:t>cây</a:t>
            </a:r>
            <a:r>
              <a:rPr lang="en-US" sz="3200" b="1" dirty="0">
                <a:solidFill>
                  <a:srgbClr val="FF0000"/>
                </a:solidFill>
                <a:latin typeface="Times New Roman" pitchFamily="18" charset="0"/>
                <a:ea typeface="Cambria" panose="02040503050406030204" pitchFamily="18" charset="0"/>
                <a:cs typeface="Times New Roman" pitchFamily="18" charset="0"/>
              </a:rPr>
              <a:t> </a:t>
            </a:r>
            <a:r>
              <a:rPr lang="en-US" sz="3200" b="1" dirty="0" err="1">
                <a:solidFill>
                  <a:srgbClr val="FF0000"/>
                </a:solidFill>
                <a:latin typeface="Times New Roman" pitchFamily="18" charset="0"/>
                <a:ea typeface="Cambria" panose="02040503050406030204" pitchFamily="18" charset="0"/>
                <a:cs typeface="Times New Roman" pitchFamily="18" charset="0"/>
              </a:rPr>
              <a:t>theo</a:t>
            </a:r>
            <a:r>
              <a:rPr lang="en-US" sz="3200" b="1" dirty="0">
                <a:solidFill>
                  <a:srgbClr val="FF0000"/>
                </a:solidFill>
                <a:latin typeface="Times New Roman" pitchFamily="18" charset="0"/>
                <a:ea typeface="Cambria" panose="02040503050406030204" pitchFamily="18" charset="0"/>
                <a:cs typeface="Times New Roman" pitchFamily="18" charset="0"/>
              </a:rPr>
              <a:t> ý </a:t>
            </a:r>
            <a:r>
              <a:rPr lang="en-US" sz="3200" b="1" dirty="0" err="1">
                <a:solidFill>
                  <a:srgbClr val="FF0000"/>
                </a:solidFill>
                <a:latin typeface="Times New Roman" pitchFamily="18" charset="0"/>
                <a:ea typeface="Cambria" panose="02040503050406030204" pitchFamily="18" charset="0"/>
                <a:cs typeface="Times New Roman" pitchFamily="18" charset="0"/>
              </a:rPr>
              <a:t>mình</a:t>
            </a:r>
            <a:r>
              <a:rPr lang="en-US" sz="3200" b="1" dirty="0">
                <a:solidFill>
                  <a:srgbClr val="FF0000"/>
                </a:solidFill>
                <a:latin typeface="Times New Roman" pitchFamily="18" charset="0"/>
                <a:ea typeface="Cambria" panose="02040503050406030204" pitchFamily="18" charset="0"/>
                <a:cs typeface="Times New Roman" pitchFamily="18" charset="0"/>
              </a:rPr>
              <a:t>.</a:t>
            </a:r>
            <a:r>
              <a:rPr lang="vi-VN" sz="3200" b="1" dirty="0">
                <a:solidFill>
                  <a:srgbClr val="FF0000"/>
                </a:solidFill>
                <a:latin typeface="Times New Roman" pitchFamily="18" charset="0"/>
                <a:ea typeface="Cambria" panose="02040503050406030204" pitchFamily="18" charset="0"/>
                <a:cs typeface="Times New Roman" pitchFamily="18" charset="0"/>
              </a:rPr>
              <a:t> </a:t>
            </a:r>
          </a:p>
        </p:txBody>
      </p:sp>
    </p:spTree>
    <p:extLst>
      <p:ext uri="{BB962C8B-B14F-4D97-AF65-F5344CB8AC3E}">
        <p14:creationId xmlns:p14="http://schemas.microsoft.com/office/powerpoint/2010/main" val="227783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grpSp>
        <p:nvGrpSpPr>
          <p:cNvPr id="6" name="Group 5">
            <a:extLst>
              <a:ext uri="{FF2B5EF4-FFF2-40B4-BE49-F238E27FC236}">
                <a16:creationId xmlns:a16="http://schemas.microsoft.com/office/drawing/2014/main" id="{4AD949C6-DB4B-C74B-8512-01F0D10E6626}"/>
              </a:ext>
            </a:extLst>
          </p:cNvPr>
          <p:cNvGrpSpPr/>
          <p:nvPr/>
        </p:nvGrpSpPr>
        <p:grpSpPr>
          <a:xfrm>
            <a:off x="437884" y="1398276"/>
            <a:ext cx="10619590" cy="1686613"/>
            <a:chOff x="986298" y="1908447"/>
            <a:chExt cx="4179914" cy="1686613"/>
          </a:xfrm>
        </p:grpSpPr>
        <p:sp>
          <p:nvSpPr>
            <p:cNvPr id="7" name="Shape 2015"/>
            <p:cNvSpPr/>
            <p:nvPr/>
          </p:nvSpPr>
          <p:spPr>
            <a:xfrm>
              <a:off x="1582551" y="1908447"/>
              <a:ext cx="3561372" cy="1686613"/>
            </a:xfrm>
            <a:prstGeom prst="roundRect">
              <a:avLst>
                <a:gd name="adj" fmla="val 6918"/>
              </a:avLst>
            </a:prstGeom>
            <a:solidFill>
              <a:schemeClr val="bg1"/>
            </a:solidFill>
            <a:ln w="12700">
              <a:solidFill>
                <a:srgbClr val="A6AAA9"/>
              </a:solidFill>
              <a:miter lim="400000"/>
            </a:ln>
          </p:spPr>
          <p:txBody>
            <a:bodyPr lIns="19050" tIns="19050" rIns="19050" bIns="190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mj-lt"/>
                <a:ea typeface="Cambria" panose="02040503050406030204" pitchFamily="18" charset="0"/>
                <a:cs typeface="+mn-cs"/>
                <a:sym typeface="字魂17号-萌趣果冻体" panose="02000000000000000000" pitchFamily="2" charset="-122"/>
              </a:endParaRPr>
            </a:p>
          </p:txBody>
        </p:sp>
        <p:sp>
          <p:nvSpPr>
            <p:cNvPr id="8" name="Shape 2022"/>
            <p:cNvSpPr/>
            <p:nvPr/>
          </p:nvSpPr>
          <p:spPr>
            <a:xfrm>
              <a:off x="1560261" y="2068323"/>
              <a:ext cx="3605951" cy="138630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C00000"/>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Nêu</a:t>
              </a:r>
              <a:r>
                <a:rPr kumimoji="0" lang="vi-VN" altLang="zh-CN" sz="3200" b="1" i="0" u="none" strike="noStrike" kern="1200" cap="none" spc="0" normalizeH="0" noProof="0" dirty="0">
                  <a:ln>
                    <a:noFill/>
                  </a:ln>
                  <a:solidFill>
                    <a:srgbClr val="C00000"/>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 công việc Ta-nhi-a đã làm trong vườn nhà ông bà theo các ý sau:</a:t>
              </a:r>
              <a:endParaRPr kumimoji="0" lang="zh-CN" altLang="en-US" sz="3200" b="1" i="0" u="none" strike="noStrike" kern="1200" cap="none" spc="0" normalizeH="0" baseline="0" noProof="0" dirty="0">
                <a:ln>
                  <a:noFill/>
                </a:ln>
                <a:solidFill>
                  <a:srgbClr val="C00000"/>
                </a:solidFill>
                <a:effectLst/>
                <a:uLnTx/>
                <a:uFillTx/>
                <a:latin typeface="+mj-lt"/>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sp>
          <p:nvSpPr>
            <p:cNvPr id="9" name="Shape 2029"/>
            <p:cNvSpPr/>
            <p:nvPr/>
          </p:nvSpPr>
          <p:spPr>
            <a:xfrm>
              <a:off x="986298" y="2274011"/>
              <a:ext cx="551675" cy="955486"/>
            </a:xfrm>
            <a:prstGeom prst="roundRect">
              <a:avLst/>
            </a:prstGeom>
            <a:solidFill>
              <a:srgbClr val="C00000"/>
            </a:solidFill>
            <a:ln w="12700" cap="flat">
              <a:noFill/>
              <a:miter lim="400000"/>
            </a:ln>
            <a:effectLst/>
          </p:spPr>
          <p:txBody>
            <a:bodyPr wrap="square" lIns="33866" tIns="33866" rIns="33866" bIns="33866"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err="1">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Câu</a:t>
              </a:r>
              <a:r>
                <a:rPr lang="en-US" sz="3200" dirty="0">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vi-VN" sz="3200" dirty="0">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2</a:t>
              </a:r>
              <a:endParaRPr kumimoji="0" sz="3200" b="0" i="0" u="none" strike="noStrike" kern="1200" cap="none" spc="0" normalizeH="0" baseline="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endParaRPr>
            </a:p>
          </p:txBody>
        </p:sp>
      </p:grpSp>
      <p:graphicFrame>
        <p:nvGraphicFramePr>
          <p:cNvPr id="10" name="Table 9"/>
          <p:cNvGraphicFramePr>
            <a:graphicFrameLocks noGrp="1"/>
          </p:cNvGraphicFramePr>
          <p:nvPr>
            <p:extLst>
              <p:ext uri="{D42A27DB-BD31-4B8C-83A1-F6EECF244321}">
                <p14:modId xmlns:p14="http://schemas.microsoft.com/office/powerpoint/2010/main" val="2261041549"/>
              </p:ext>
            </p:extLst>
          </p:nvPr>
        </p:nvGraphicFramePr>
        <p:xfrm>
          <a:off x="2200332" y="4373234"/>
          <a:ext cx="9156434" cy="1833880"/>
        </p:xfrm>
        <a:graphic>
          <a:graphicData uri="http://schemas.openxmlformats.org/drawingml/2006/table">
            <a:tbl>
              <a:tblPr firstRow="1" bandRow="1">
                <a:tableStyleId>{B301B821-A1FF-4177-AEE7-76D212191A09}</a:tableStyleId>
              </a:tblPr>
              <a:tblGrid>
                <a:gridCol w="4578217">
                  <a:extLst>
                    <a:ext uri="{9D8B030D-6E8A-4147-A177-3AD203B41FA5}">
                      <a16:colId xmlns:a16="http://schemas.microsoft.com/office/drawing/2014/main" val="2013272516"/>
                    </a:ext>
                  </a:extLst>
                </a:gridCol>
                <a:gridCol w="4578217">
                  <a:extLst>
                    <a:ext uri="{9D8B030D-6E8A-4147-A177-3AD203B41FA5}">
                      <a16:colId xmlns:a16="http://schemas.microsoft.com/office/drawing/2014/main" val="3147851851"/>
                    </a:ext>
                  </a:extLst>
                </a:gridCol>
              </a:tblGrid>
              <a:tr h="370840">
                <a:tc>
                  <a:txBody>
                    <a:bodyPr/>
                    <a:lstStyle/>
                    <a:p>
                      <a:pPr algn="just" fontAlgn="t"/>
                      <a:r>
                        <a:rPr lang="vi-VN" sz="2800" b="0" dirty="0">
                          <a:solidFill>
                            <a:srgbClr val="C00000"/>
                          </a:solidFill>
                          <a:effectLst/>
                          <a:latin typeface="Times New Roman" panose="02020603050405020304" pitchFamily="18" charset="0"/>
                          <a:cs typeface="Times New Roman" panose="02020603050405020304" pitchFamily="18" charset="0"/>
                        </a:rPr>
                        <a:t>Bứng một cây nhỏ nhất trồng vào chỗ đất trống dưới cửa sổ</a:t>
                      </a:r>
                      <a:r>
                        <a:rPr lang="en-US" sz="2800" b="0" dirty="0">
                          <a:solidFill>
                            <a:srgbClr val="C00000"/>
                          </a:solidFill>
                          <a:effectLst/>
                          <a:latin typeface="Times New Roman" panose="02020603050405020304" pitchFamily="18" charset="0"/>
                          <a:cs typeface="Times New Roman" panose="02020603050405020304" pitchFamily="18" charset="0"/>
                        </a:rPr>
                        <a:t>.</a:t>
                      </a:r>
                      <a:endParaRPr lang="vi-VN" sz="2800" b="0" dirty="0">
                        <a:solidFill>
                          <a:srgbClr val="C00000"/>
                        </a:solidFill>
                        <a:effectLst/>
                        <a:latin typeface="Times New Roman" panose="02020603050405020304" pitchFamily="18" charset="0"/>
                        <a:cs typeface="Times New Roman" panose="020206030504050203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t"/>
                      <a:r>
                        <a:rPr lang="en-US" sz="2800" b="0" dirty="0" err="1">
                          <a:solidFill>
                            <a:srgbClr val="C00000"/>
                          </a:solidFill>
                          <a:effectLst/>
                          <a:latin typeface="Times New Roman" panose="02020603050405020304" pitchFamily="18" charset="0"/>
                          <a:cs typeface="Times New Roman" panose="02020603050405020304" pitchFamily="18" charset="0"/>
                        </a:rPr>
                        <a:t>Thấy</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khóm</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hoa</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hồng</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bạch</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có</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vẻ</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chật</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chỗ</a:t>
                      </a:r>
                      <a:r>
                        <a:rPr lang="en-US" sz="2800" b="0" dirty="0">
                          <a:solidFill>
                            <a:srgbClr val="C00000"/>
                          </a:solidFill>
                          <a:effectLst/>
                          <a:latin typeface="Times New Roman" panose="02020603050405020304" pitchFamily="18" charset="0"/>
                          <a:cs typeface="Times New Roman" panose="02020603050405020304" pitchFamily="18" charset="0"/>
                        </a:rPr>
                        <a:t>.</a:t>
                      </a: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2049445"/>
                  </a:ext>
                </a:extLst>
              </a:tr>
              <a:tr h="370840">
                <a:tc>
                  <a:txBody>
                    <a:bodyPr/>
                    <a:lstStyle/>
                    <a:p>
                      <a:pPr algn="just" fontAlgn="t"/>
                      <a:r>
                        <a:rPr lang="en-US" sz="2800" b="0">
                          <a:solidFill>
                            <a:srgbClr val="C00000"/>
                          </a:solidFill>
                          <a:effectLst/>
                          <a:latin typeface="Times New Roman" panose="02020603050405020304" pitchFamily="18" charset="0"/>
                          <a:cs typeface="Times New Roman" panose="02020603050405020304" pitchFamily="18" charset="0"/>
                        </a:rPr>
                        <a:t>Chọn một khóm huệ đem trồng cạnh cây hoa hồng.</a:t>
                      </a: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t"/>
                      <a:r>
                        <a:rPr lang="vi-VN" sz="2800" b="0" dirty="0">
                          <a:solidFill>
                            <a:srgbClr val="C00000"/>
                          </a:solidFill>
                          <a:effectLst/>
                          <a:latin typeface="Times New Roman" panose="02020603050405020304" pitchFamily="18" charset="0"/>
                          <a:cs typeface="Times New Roman" panose="02020603050405020304" pitchFamily="18" charset="0"/>
                        </a:rPr>
                        <a:t>Ngắm nghía một hồi, cảm thấy chưa hài lòng</a:t>
                      </a:r>
                      <a:r>
                        <a:rPr lang="en-US" sz="2800" b="0" dirty="0">
                          <a:solidFill>
                            <a:srgbClr val="C00000"/>
                          </a:solidFill>
                          <a:effectLst/>
                          <a:latin typeface="Times New Roman" panose="02020603050405020304" pitchFamily="18" charset="0"/>
                          <a:cs typeface="Times New Roman" panose="02020603050405020304" pitchFamily="18" charset="0"/>
                        </a:rPr>
                        <a:t>.</a:t>
                      </a:r>
                      <a:endParaRPr lang="vi-VN" sz="2800" b="0" dirty="0">
                        <a:solidFill>
                          <a:srgbClr val="C00000"/>
                        </a:solidFill>
                        <a:effectLst/>
                        <a:latin typeface="Times New Roman" panose="02020603050405020304" pitchFamily="18" charset="0"/>
                        <a:cs typeface="Times New Roman" panose="020206030504050203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2841129"/>
                  </a:ext>
                </a:extLst>
              </a:tr>
            </a:tbl>
          </a:graphicData>
        </a:graphic>
      </p:graphicFrame>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79338">
            <a:off x="3017025" y="3075734"/>
            <a:ext cx="3304318" cy="121958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05779">
            <a:off x="6836189" y="2831682"/>
            <a:ext cx="3529890" cy="1499746"/>
          </a:xfrm>
          <a:prstGeom prst="rect">
            <a:avLst/>
          </a:prstGeom>
        </p:spPr>
      </p:pic>
      <p:sp>
        <p:nvSpPr>
          <p:cNvPr id="13" name="Rectangle 12"/>
          <p:cNvSpPr/>
          <p:nvPr/>
        </p:nvSpPr>
        <p:spPr>
          <a:xfrm>
            <a:off x="3388584" y="3418594"/>
            <a:ext cx="2190023" cy="584775"/>
          </a:xfrm>
          <a:prstGeom prst="rect">
            <a:avLst/>
          </a:prstGeom>
        </p:spPr>
        <p:txBody>
          <a:bodyPr wrap="none">
            <a:spAutoFit/>
          </a:bodyPr>
          <a:lstStyle/>
          <a:p>
            <a:pPr algn="ctr" fontAlgn="t"/>
            <a:r>
              <a:rPr lang="en-US" sz="3200" dirty="0" err="1">
                <a:latin typeface="+mj-lt"/>
                <a:ea typeface="Cambria" panose="02040503050406030204" pitchFamily="18" charset="0"/>
                <a:cs typeface="Times New Roman" panose="02020603050405020304" pitchFamily="18" charset="0"/>
              </a:rPr>
              <a:t>Việc</a:t>
            </a:r>
            <a:r>
              <a:rPr lang="en-US" sz="3200" dirty="0">
                <a:latin typeface="+mj-lt"/>
                <a:ea typeface="Cambria" panose="02040503050406030204" pitchFamily="18" charset="0"/>
                <a:cs typeface="Times New Roman" panose="02020603050405020304" pitchFamily="18" charset="0"/>
              </a:rPr>
              <a:t> </a:t>
            </a:r>
            <a:r>
              <a:rPr lang="en-US" sz="3200" dirty="0" err="1">
                <a:latin typeface="+mj-lt"/>
                <a:ea typeface="Cambria" panose="02040503050406030204" pitchFamily="18" charset="0"/>
                <a:cs typeface="Times New Roman" panose="02020603050405020304" pitchFamily="18" charset="0"/>
              </a:rPr>
              <a:t>đã</a:t>
            </a:r>
            <a:r>
              <a:rPr lang="en-US" sz="3200" dirty="0">
                <a:latin typeface="+mj-lt"/>
                <a:ea typeface="Cambria" panose="02040503050406030204" pitchFamily="18" charset="0"/>
                <a:cs typeface="Times New Roman" panose="02020603050405020304" pitchFamily="18" charset="0"/>
              </a:rPr>
              <a:t> </a:t>
            </a:r>
            <a:r>
              <a:rPr lang="en-US" sz="3200" dirty="0" err="1">
                <a:latin typeface="+mj-lt"/>
                <a:ea typeface="Cambria" panose="02040503050406030204" pitchFamily="18" charset="0"/>
                <a:cs typeface="Times New Roman" panose="02020603050405020304" pitchFamily="18" charset="0"/>
              </a:rPr>
              <a:t>làm</a:t>
            </a:r>
            <a:endParaRPr lang="en-US" sz="3200" dirty="0">
              <a:latin typeface="+mj-lt"/>
              <a:ea typeface="Cambria" panose="02040503050406030204" pitchFamily="18" charset="0"/>
              <a:cs typeface="Times New Roman" panose="02020603050405020304" pitchFamily="18" charset="0"/>
            </a:endParaRPr>
          </a:p>
        </p:txBody>
      </p:sp>
      <p:sp>
        <p:nvSpPr>
          <p:cNvPr id="14" name="Rectangle 13"/>
          <p:cNvSpPr/>
          <p:nvPr/>
        </p:nvSpPr>
        <p:spPr>
          <a:xfrm>
            <a:off x="8307440" y="3393136"/>
            <a:ext cx="978153" cy="584775"/>
          </a:xfrm>
          <a:prstGeom prst="rect">
            <a:avLst/>
          </a:prstGeom>
        </p:spPr>
        <p:txBody>
          <a:bodyPr wrap="none">
            <a:spAutoFit/>
          </a:bodyPr>
          <a:lstStyle/>
          <a:p>
            <a:pPr algn="ctr" fontAlgn="t"/>
            <a:r>
              <a:rPr lang="en-US" sz="3200" dirty="0" err="1">
                <a:latin typeface="+mj-lt"/>
                <a:ea typeface="Cambria" panose="02040503050406030204" pitchFamily="18" charset="0"/>
                <a:cs typeface="Times New Roman" panose="02020603050405020304" pitchFamily="18" charset="0"/>
              </a:rPr>
              <a:t>Lí</a:t>
            </a:r>
            <a:r>
              <a:rPr lang="en-US" sz="3200" dirty="0">
                <a:latin typeface="+mj-lt"/>
                <a:ea typeface="Cambria" panose="02040503050406030204" pitchFamily="18" charset="0"/>
                <a:cs typeface="Times New Roman" panose="02020603050405020304" pitchFamily="18" charset="0"/>
              </a:rPr>
              <a:t> do</a:t>
            </a:r>
          </a:p>
        </p:txBody>
      </p:sp>
      <p:sp>
        <p:nvSpPr>
          <p:cNvPr id="15" name="Right Arrow 14"/>
          <p:cNvSpPr/>
          <p:nvPr/>
        </p:nvSpPr>
        <p:spPr>
          <a:xfrm>
            <a:off x="6129802" y="3531157"/>
            <a:ext cx="964178" cy="361006"/>
          </a:xfrm>
          <a:prstGeom prst="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mj-lt"/>
            </a:endParaRPr>
          </a:p>
        </p:txBody>
      </p:sp>
    </p:spTree>
    <p:extLst>
      <p:ext uri="{BB962C8B-B14F-4D97-AF65-F5344CB8AC3E}">
        <p14:creationId xmlns:p14="http://schemas.microsoft.com/office/powerpoint/2010/main" val="16793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par>
                                <p:cTn id="20" presetID="14" presetClass="entr" presetSubtype="1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grpSp>
        <p:nvGrpSpPr>
          <p:cNvPr id="6" name="Group 5">
            <a:extLst>
              <a:ext uri="{FF2B5EF4-FFF2-40B4-BE49-F238E27FC236}">
                <a16:creationId xmlns:a16="http://schemas.microsoft.com/office/drawing/2014/main" id="{4AD949C6-DB4B-C74B-8512-01F0D10E6626}"/>
              </a:ext>
            </a:extLst>
          </p:cNvPr>
          <p:cNvGrpSpPr/>
          <p:nvPr/>
        </p:nvGrpSpPr>
        <p:grpSpPr>
          <a:xfrm>
            <a:off x="115912" y="1557577"/>
            <a:ext cx="11237790" cy="1686613"/>
            <a:chOff x="1049470" y="1908447"/>
            <a:chExt cx="4249269" cy="1686613"/>
          </a:xfrm>
        </p:grpSpPr>
        <p:sp>
          <p:nvSpPr>
            <p:cNvPr id="7" name="Shape 2015"/>
            <p:cNvSpPr/>
            <p:nvPr/>
          </p:nvSpPr>
          <p:spPr>
            <a:xfrm>
              <a:off x="1582551" y="1908447"/>
              <a:ext cx="3561372" cy="1686613"/>
            </a:xfrm>
            <a:prstGeom prst="roundRect">
              <a:avLst>
                <a:gd name="adj" fmla="val 6918"/>
              </a:avLst>
            </a:prstGeom>
            <a:noFill/>
            <a:ln w="12700">
              <a:solidFill>
                <a:srgbClr val="A6AAA9"/>
              </a:solidFill>
              <a:miter lim="400000"/>
            </a:ln>
          </p:spPr>
          <p:txBody>
            <a:bodyPr lIns="19050" tIns="19050" rIns="19050" bIns="190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735"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sym typeface="字魂17号-萌趣果冻体" panose="02000000000000000000" pitchFamily="2" charset="-122"/>
              </a:endParaRPr>
            </a:p>
          </p:txBody>
        </p:sp>
        <p:sp>
          <p:nvSpPr>
            <p:cNvPr id="8" name="Shape 2022"/>
            <p:cNvSpPr/>
            <p:nvPr/>
          </p:nvSpPr>
          <p:spPr>
            <a:xfrm>
              <a:off x="1692788" y="2091806"/>
              <a:ext cx="3605951" cy="138630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vi-VN" altLang="zh-CN" sz="4000" b="0" i="0" u="none" strike="noStrike" kern="1200" cap="none" spc="0" normalizeH="0" baseline="0" noProof="0" dirty="0">
                  <a:ln>
                    <a:noFill/>
                  </a:ln>
                  <a:solidFill>
                    <a:prstClr val="black"/>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Nhờ</a:t>
              </a:r>
              <a:r>
                <a:rPr kumimoji="0" lang="vi-VN" altLang="zh-CN" sz="4000" b="0" i="0" u="none" strike="noStrike" kern="1200" cap="none" spc="0" normalizeH="0" noProof="0" dirty="0">
                  <a:ln>
                    <a:noFill/>
                  </a:ln>
                  <a:solidFill>
                    <a:prstClr val="black"/>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 việc làm của Ta-nhi-a, cây hồng và cây huệ  nở hoa đẹp thế nào?</a:t>
              </a:r>
              <a:endParaRPr kumimoji="0" lang="zh-CN" altLang="en-US" sz="4000" b="0" i="0" u="none" strike="noStrike" kern="1200" cap="none" spc="0" normalizeH="0" baseline="0" noProof="0" dirty="0">
                <a:ln>
                  <a:noFill/>
                </a:ln>
                <a:solidFill>
                  <a:prstClr val="black"/>
                </a:solidFill>
                <a:effectLst/>
                <a:uLnTx/>
                <a:uFillTx/>
                <a:latin typeface="+mj-lt"/>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sp>
          <p:nvSpPr>
            <p:cNvPr id="9" name="Shape 2029"/>
            <p:cNvSpPr/>
            <p:nvPr/>
          </p:nvSpPr>
          <p:spPr>
            <a:xfrm>
              <a:off x="1049470" y="2274011"/>
              <a:ext cx="533081" cy="955486"/>
            </a:xfrm>
            <a:prstGeom prst="roundRect">
              <a:avLst/>
            </a:prstGeom>
            <a:solidFill>
              <a:srgbClr val="C00000"/>
            </a:solidFill>
            <a:ln w="12700" cap="flat">
              <a:noFill/>
              <a:miter lim="400000"/>
            </a:ln>
            <a:effectLst/>
          </p:spPr>
          <p:txBody>
            <a:bodyPr wrap="square" lIns="33866" tIns="33866" rIns="33866" bIns="33866"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Câu</a:t>
              </a:r>
              <a:r>
                <a:rPr kumimoji="0" lang="en-US" sz="3600" b="0" i="0" u="none" strike="noStrike" kern="1200" cap="none" spc="0" normalizeH="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kumimoji="0" lang="vi-VN" sz="3600" b="0" i="0" u="none" strike="noStrike" kern="1200" cap="none" spc="0" normalizeH="0" baseline="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3</a:t>
              </a:r>
              <a:endParaRPr kumimoji="0" sz="3600" b="0" i="0" u="none" strike="noStrike" kern="1200" cap="none" spc="0" normalizeH="0" baseline="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endParaRPr>
            </a:p>
          </p:txBody>
        </p:sp>
      </p:grpSp>
      <p:sp>
        <p:nvSpPr>
          <p:cNvPr id="10" name="Rounded Rectangle 9">
            <a:extLst>
              <a:ext uri="{FF2B5EF4-FFF2-40B4-BE49-F238E27FC236}">
                <a16:creationId xmlns:a16="http://schemas.microsoft.com/office/drawing/2014/main" id="{396519F4-F104-8846-8927-08A15201704D}"/>
              </a:ext>
            </a:extLst>
          </p:cNvPr>
          <p:cNvSpPr/>
          <p:nvPr/>
        </p:nvSpPr>
        <p:spPr>
          <a:xfrm>
            <a:off x="1585470" y="3395425"/>
            <a:ext cx="9358799" cy="3379012"/>
          </a:xfrm>
          <a:prstGeom prst="roundRect">
            <a:avLst>
              <a:gd name="adj" fmla="val 1007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dirty="0">
                <a:solidFill>
                  <a:srgbClr val="C00000"/>
                </a:solidFill>
                <a:latin typeface="+mj-lt"/>
                <a:ea typeface="Cambria" panose="02040503050406030204" pitchFamily="18" charset="0"/>
              </a:rPr>
              <a:t>Nhờ việc làm của Ta-nhi-a, cây hồng nở ra những bông hoa màu trắng dịu, cánh hoa trong suốt lung linh. Hoa nở nhiều đến nỗi cả bụi như phủ đầy tuyết trắng. Và cây hoa huệ cũng đẹp trội hơn hẳn những cây mà nó sống cạnh trước kia. Những bông huệ trắng muốt, đẹp như một nàng tiên trong truyện cổ tích.  </a:t>
            </a:r>
            <a:endParaRPr lang="x-none" sz="3200" dirty="0">
              <a:solidFill>
                <a:srgbClr val="C00000"/>
              </a:solidFill>
              <a:latin typeface="+mj-lt"/>
              <a:ea typeface="Cambria" panose="02040503050406030204" pitchFamily="18" charset="0"/>
            </a:endParaRPr>
          </a:p>
        </p:txBody>
      </p:sp>
    </p:spTree>
    <p:extLst>
      <p:ext uri="{BB962C8B-B14F-4D97-AF65-F5344CB8AC3E}">
        <p14:creationId xmlns:p14="http://schemas.microsoft.com/office/powerpoint/2010/main" val="294936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grpSp>
        <p:nvGrpSpPr>
          <p:cNvPr id="6" name="Group 5">
            <a:extLst>
              <a:ext uri="{FF2B5EF4-FFF2-40B4-BE49-F238E27FC236}">
                <a16:creationId xmlns:a16="http://schemas.microsoft.com/office/drawing/2014/main" id="{4AD949C6-DB4B-C74B-8512-01F0D10E6626}"/>
              </a:ext>
            </a:extLst>
          </p:cNvPr>
          <p:cNvGrpSpPr/>
          <p:nvPr/>
        </p:nvGrpSpPr>
        <p:grpSpPr>
          <a:xfrm>
            <a:off x="1917564" y="2025647"/>
            <a:ext cx="9161366" cy="1686613"/>
            <a:chOff x="1621405" y="1580858"/>
            <a:chExt cx="3605951" cy="1686613"/>
          </a:xfrm>
        </p:grpSpPr>
        <p:sp>
          <p:nvSpPr>
            <p:cNvPr id="7" name="Shape 2015"/>
            <p:cNvSpPr/>
            <p:nvPr/>
          </p:nvSpPr>
          <p:spPr>
            <a:xfrm>
              <a:off x="1657538" y="1580858"/>
              <a:ext cx="3561372" cy="1686613"/>
            </a:xfrm>
            <a:prstGeom prst="roundRect">
              <a:avLst>
                <a:gd name="adj" fmla="val 6918"/>
              </a:avLst>
            </a:prstGeom>
            <a:solidFill>
              <a:schemeClr val="bg1"/>
            </a:solidFill>
            <a:ln w="57150">
              <a:solidFill>
                <a:srgbClr val="A6AAA9"/>
              </a:solidFill>
              <a:miter lim="400000"/>
            </a:ln>
          </p:spPr>
          <p:txBody>
            <a:bodyPr lIns="19050" tIns="19050" rIns="19050" bIns="190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735" b="0" i="0" u="none" strike="noStrike" kern="1200" cap="none" spc="0" normalizeH="0" baseline="0" noProof="0">
                <a:ln>
                  <a:noFill/>
                </a:ln>
                <a:solidFill>
                  <a:prstClr val="black"/>
                </a:solidFill>
                <a:effectLst/>
                <a:uLnTx/>
                <a:uFillTx/>
                <a:latin typeface="+mj-lt"/>
                <a:ea typeface="Cambria" panose="02040503050406030204" pitchFamily="18" charset="0"/>
                <a:cs typeface="+mn-cs"/>
                <a:sym typeface="字魂17号-萌趣果冻体" panose="02000000000000000000" pitchFamily="2" charset="-122"/>
              </a:endParaRPr>
            </a:p>
          </p:txBody>
        </p:sp>
        <p:sp>
          <p:nvSpPr>
            <p:cNvPr id="8" name="Shape 2022"/>
            <p:cNvSpPr/>
            <p:nvPr/>
          </p:nvSpPr>
          <p:spPr>
            <a:xfrm>
              <a:off x="1621405" y="1580858"/>
              <a:ext cx="3605951" cy="138630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C00000"/>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  </a:t>
              </a:r>
              <a:r>
                <a:rPr kumimoji="0" lang="vi-VN" altLang="zh-CN" sz="3200" b="1" i="0" u="none" strike="noStrike" kern="1200" cap="none" spc="0" normalizeH="0" baseline="0" noProof="0" dirty="0">
                  <a:ln>
                    <a:noFill/>
                  </a:ln>
                  <a:solidFill>
                    <a:schemeClr val="tx1"/>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Trong câu</a:t>
              </a:r>
              <a:r>
                <a:rPr kumimoji="0" lang="vi-VN" altLang="zh-CN" sz="3200" b="1" i="0" u="none" strike="noStrike" kern="1200" cap="none" spc="0" normalizeH="0" noProof="0" dirty="0">
                  <a:ln>
                    <a:noFill/>
                  </a:ln>
                  <a:solidFill>
                    <a:schemeClr val="tx1"/>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 chuyện, Ta-nhi-a đã suy đoán nguyên nhân biến đổi của cây hồng và cây huệ là gì?</a:t>
              </a:r>
              <a:endParaRPr kumimoji="0" lang="zh-CN" altLang="en-US" sz="3200" b="1" i="0" u="none" strike="noStrike" kern="1200" cap="none" spc="0" normalizeH="0" baseline="0" noProof="0" dirty="0">
                <a:ln>
                  <a:noFill/>
                </a:ln>
                <a:solidFill>
                  <a:schemeClr val="tx1"/>
                </a:solidFill>
                <a:effectLst/>
                <a:uLnTx/>
                <a:uFillTx/>
                <a:latin typeface="+mj-lt"/>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grpSp>
      <p:sp>
        <p:nvSpPr>
          <p:cNvPr id="10" name="Rounded Rectangle 9">
            <a:extLst>
              <a:ext uri="{FF2B5EF4-FFF2-40B4-BE49-F238E27FC236}">
                <a16:creationId xmlns:a16="http://schemas.microsoft.com/office/drawing/2014/main" id="{396519F4-F104-8846-8927-08A15201704D}"/>
              </a:ext>
            </a:extLst>
          </p:cNvPr>
          <p:cNvSpPr/>
          <p:nvPr/>
        </p:nvSpPr>
        <p:spPr>
          <a:xfrm>
            <a:off x="1854020" y="3912802"/>
            <a:ext cx="9358799" cy="2874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dirty="0">
                <a:solidFill>
                  <a:srgbClr val="FF0000"/>
                </a:solidFill>
                <a:latin typeface="+mj-lt"/>
                <a:ea typeface="Cambria" panose="02040503050406030204" pitchFamily="18" charset="0"/>
              </a:rPr>
              <a:t>Trong câu chuyện, Ta-nhi-a đã suy đoán nguyên nhân biến đổi của cây hồng và hoa huệ là chỗ ở mới của chúng thoáng hơn, không bị rễ của cây khác tranh chất màu dưới đất.</a:t>
            </a:r>
            <a:endParaRPr lang="x-none" sz="3200" dirty="0">
              <a:solidFill>
                <a:srgbClr val="FF0000"/>
              </a:solidFill>
              <a:latin typeface="+mj-lt"/>
              <a:ea typeface="Cambria" panose="02040503050406030204" pitchFamily="18" charset="0"/>
            </a:endParaRPr>
          </a:p>
        </p:txBody>
      </p:sp>
      <p:sp>
        <p:nvSpPr>
          <p:cNvPr id="11" name="Shape 2029"/>
          <p:cNvSpPr/>
          <p:nvPr/>
        </p:nvSpPr>
        <p:spPr>
          <a:xfrm>
            <a:off x="347732" y="2241054"/>
            <a:ext cx="1409808" cy="955486"/>
          </a:xfrm>
          <a:prstGeom prst="roundRect">
            <a:avLst/>
          </a:prstGeom>
          <a:solidFill>
            <a:srgbClr val="C00000"/>
          </a:solidFill>
          <a:ln w="12700" cap="flat">
            <a:noFill/>
            <a:miter lim="400000"/>
          </a:ln>
          <a:effectLst/>
        </p:spPr>
        <p:txBody>
          <a:bodyPr wrap="square" lIns="33866" tIns="33866" rIns="33866" bIns="33866"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Câu</a:t>
            </a:r>
            <a:r>
              <a:rPr kumimoji="0" lang="en-US" sz="3600" b="0" i="0" u="none" strike="noStrike" kern="1200" cap="none" spc="0" normalizeH="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sz="3600" dirty="0">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4</a:t>
            </a:r>
            <a:endParaRPr kumimoji="0" sz="3600" b="0" i="0" u="none" strike="noStrike" kern="1200" cap="none" spc="0" normalizeH="0" baseline="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endParaRPr>
          </a:p>
        </p:txBody>
      </p:sp>
    </p:spTree>
    <p:extLst>
      <p:ext uri="{BB962C8B-B14F-4D97-AF65-F5344CB8AC3E}">
        <p14:creationId xmlns:p14="http://schemas.microsoft.com/office/powerpoint/2010/main" val="244758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grpSp>
        <p:nvGrpSpPr>
          <p:cNvPr id="6" name="Group 5">
            <a:extLst>
              <a:ext uri="{FF2B5EF4-FFF2-40B4-BE49-F238E27FC236}">
                <a16:creationId xmlns:a16="http://schemas.microsoft.com/office/drawing/2014/main" id="{4AD949C6-DB4B-C74B-8512-01F0D10E6626}"/>
              </a:ext>
            </a:extLst>
          </p:cNvPr>
          <p:cNvGrpSpPr/>
          <p:nvPr/>
        </p:nvGrpSpPr>
        <p:grpSpPr>
          <a:xfrm>
            <a:off x="1275008" y="1875490"/>
            <a:ext cx="10702344" cy="1686613"/>
            <a:chOff x="1537972" y="1908447"/>
            <a:chExt cx="3605951" cy="1686613"/>
          </a:xfrm>
        </p:grpSpPr>
        <p:sp>
          <p:nvSpPr>
            <p:cNvPr id="7" name="Shape 2015"/>
            <p:cNvSpPr/>
            <p:nvPr/>
          </p:nvSpPr>
          <p:spPr>
            <a:xfrm>
              <a:off x="1582551" y="1908447"/>
              <a:ext cx="3561372" cy="1686613"/>
            </a:xfrm>
            <a:prstGeom prst="roundRect">
              <a:avLst>
                <a:gd name="adj" fmla="val 6918"/>
              </a:avLst>
            </a:prstGeom>
            <a:solidFill>
              <a:schemeClr val="bg1"/>
            </a:solidFill>
            <a:ln w="38100">
              <a:solidFill>
                <a:srgbClr val="A6AAA9"/>
              </a:solidFill>
              <a:miter lim="400000"/>
            </a:ln>
          </p:spPr>
          <p:txBody>
            <a:bodyPr lIns="19050" tIns="19050" rIns="19050" bIns="1905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mj-lt"/>
                <a:ea typeface="Cambria" panose="02040503050406030204" pitchFamily="18" charset="0"/>
                <a:cs typeface="+mn-cs"/>
                <a:sym typeface="字魂17号-萌趣果冻体" panose="02000000000000000000" pitchFamily="2" charset="-122"/>
              </a:endParaRPr>
            </a:p>
          </p:txBody>
        </p:sp>
        <p:sp>
          <p:nvSpPr>
            <p:cNvPr id="8" name="Shape 2022"/>
            <p:cNvSpPr/>
            <p:nvPr/>
          </p:nvSpPr>
          <p:spPr>
            <a:xfrm>
              <a:off x="1537972" y="2081675"/>
              <a:ext cx="3605951" cy="138630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prstClr val="black"/>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Theo em, Ta-nhi-a đã</a:t>
              </a:r>
              <a:r>
                <a:rPr kumimoji="0" lang="vi-VN" altLang="zh-CN" sz="3200" b="1" i="0" u="none" strike="noStrike" kern="1200" cap="none" spc="0" normalizeH="0" noProof="0" dirty="0">
                  <a:ln>
                    <a:noFill/>
                  </a:ln>
                  <a:solidFill>
                    <a:prstClr val="black"/>
                  </a:solidFill>
                  <a:effectLst/>
                  <a:uLnTx/>
                  <a:uFillTx/>
                  <a:latin typeface="+mj-lt"/>
                  <a:ea typeface="Cambria" panose="02040503050406030204" pitchFamily="18" charset="0"/>
                  <a:cs typeface="Times New Roman" panose="02020603050405020304" pitchFamily="18" charset="0"/>
                  <a:sym typeface="字魂17号-萌趣果冻体" panose="02000000000000000000" pitchFamily="2" charset="-122"/>
                </a:rPr>
                <a:t> có thêm trải nghiệm gì trong mùa hè?</a:t>
              </a:r>
              <a:endParaRPr kumimoji="0" lang="zh-CN" altLang="en-US" sz="3200" b="1" i="0" u="none" strike="noStrike" kern="1200" cap="none" spc="0" normalizeH="0" baseline="0" noProof="0" dirty="0">
                <a:ln>
                  <a:noFill/>
                </a:ln>
                <a:solidFill>
                  <a:prstClr val="black"/>
                </a:solidFill>
                <a:effectLst/>
                <a:uLnTx/>
                <a:uFillTx/>
                <a:latin typeface="+mj-lt"/>
                <a:ea typeface="字魂17号-萌趣果冻体" panose="02000000000000000000" pitchFamily="2" charset="-122"/>
                <a:cs typeface="Times New Roman" panose="02020603050405020304" pitchFamily="18" charset="0"/>
                <a:sym typeface="字魂17号-萌趣果冻体" panose="02000000000000000000" pitchFamily="2" charset="-122"/>
              </a:endParaRPr>
            </a:p>
          </p:txBody>
        </p:sp>
      </p:grpSp>
      <p:sp>
        <p:nvSpPr>
          <p:cNvPr id="10" name="Rounded Rectangle 9">
            <a:extLst>
              <a:ext uri="{FF2B5EF4-FFF2-40B4-BE49-F238E27FC236}">
                <a16:creationId xmlns:a16="http://schemas.microsoft.com/office/drawing/2014/main" id="{396519F4-F104-8846-8927-08A15201704D}"/>
              </a:ext>
            </a:extLst>
          </p:cNvPr>
          <p:cNvSpPr/>
          <p:nvPr/>
        </p:nvSpPr>
        <p:spPr>
          <a:xfrm>
            <a:off x="1081825" y="3670196"/>
            <a:ext cx="10586434" cy="2874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Cây</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cối</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trồng</a:t>
            </a:r>
            <a:r>
              <a:rPr lang="en-US" sz="3200" dirty="0">
                <a:solidFill>
                  <a:srgbClr val="FF0000"/>
                </a:solidFill>
                <a:latin typeface="Times New Roman" pitchFamily="18" charset="0"/>
                <a:ea typeface="Cambria" panose="02040503050406030204" pitchFamily="18" charset="0"/>
                <a:cs typeface="Times New Roman" pitchFamily="18" charset="0"/>
              </a:rPr>
              <a:t> ở </a:t>
            </a:r>
            <a:r>
              <a:rPr lang="en-US" sz="3200" dirty="0" err="1">
                <a:solidFill>
                  <a:srgbClr val="FF0000"/>
                </a:solidFill>
                <a:latin typeface="Times New Roman" pitchFamily="18" charset="0"/>
                <a:ea typeface="Cambria" panose="02040503050406030204" pitchFamily="18" charset="0"/>
                <a:cs typeface="Times New Roman" pitchFamily="18" charset="0"/>
              </a:rPr>
              <a:t>chỗ</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đất</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thoáng</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rộng</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hơn</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sẽ</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tươi</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tốt</a:t>
            </a:r>
            <a:r>
              <a:rPr lang="en-US" sz="3200" dirty="0">
                <a:solidFill>
                  <a:srgbClr val="FF0000"/>
                </a:solidFill>
                <a:latin typeface="Times New Roman" pitchFamily="18" charset="0"/>
                <a:ea typeface="Cambria" panose="02040503050406030204" pitchFamily="18" charset="0"/>
                <a:cs typeface="Times New Roman" pitchFamily="18" charset="0"/>
              </a:rPr>
              <a:t> </a:t>
            </a:r>
            <a:r>
              <a:rPr lang="en-US" sz="3200" dirty="0" err="1">
                <a:solidFill>
                  <a:srgbClr val="FF0000"/>
                </a:solidFill>
                <a:latin typeface="Times New Roman" pitchFamily="18" charset="0"/>
                <a:ea typeface="Cambria" panose="02040503050406030204" pitchFamily="18" charset="0"/>
                <a:cs typeface="Times New Roman" pitchFamily="18" charset="0"/>
              </a:rPr>
              <a:t>hơn</a:t>
            </a:r>
            <a:r>
              <a:rPr lang="en-US" sz="3200" dirty="0">
                <a:solidFill>
                  <a:srgbClr val="FF0000"/>
                </a:solidFill>
                <a:latin typeface="Times New Roman" pitchFamily="18" charset="0"/>
                <a:ea typeface="Cambria" panose="02040503050406030204" pitchFamily="18" charset="0"/>
                <a:cs typeface="Times New Roman" pitchFamily="18" charset="0"/>
              </a:rPr>
              <a:t>.</a:t>
            </a:r>
          </a:p>
          <a:p>
            <a:pPr lvl="0" algn="just"/>
            <a:r>
              <a:rPr lang="en-US" sz="3200" dirty="0">
                <a:solidFill>
                  <a:srgbClr val="FF0000"/>
                </a:solidFill>
                <a:latin typeface="Times New Roman" pitchFamily="18" charset="0"/>
                <a:ea typeface="Cambria" panose="02040503050406030204" pitchFamily="18" charset="0"/>
                <a:cs typeface="Times New Roman" pitchFamily="18" charset="0"/>
              </a:rPr>
              <a:t>- </a:t>
            </a:r>
            <a:r>
              <a:rPr lang="vi-VN"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Ta-nhi-a đã có thêm</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hiểu</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biết</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về</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cây</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hoa</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hồng</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và</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cây</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hoa</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huệ</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Khi</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chúng</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trồng</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cạnh</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nhau</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thì</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cả</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hai</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sẽ</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tươi</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tốt</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hơn</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ra</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nhiều</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hoa</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hơn</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đẹp</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altLang="zh-CN" sz="3200" dirty="0" err="1">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hơn</a:t>
            </a:r>
            <a:r>
              <a:rPr lang="en-US" altLang="zh-CN" sz="3200" dirty="0">
                <a:solidFill>
                  <a:srgbClr val="FF0000"/>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a:t>
            </a:r>
          </a:p>
        </p:txBody>
      </p:sp>
      <p:sp>
        <p:nvSpPr>
          <p:cNvPr id="11" name="Shape 2029"/>
          <p:cNvSpPr/>
          <p:nvPr/>
        </p:nvSpPr>
        <p:spPr>
          <a:xfrm>
            <a:off x="38637" y="2241053"/>
            <a:ext cx="1409808" cy="955486"/>
          </a:xfrm>
          <a:prstGeom prst="roundRect">
            <a:avLst/>
          </a:prstGeom>
          <a:solidFill>
            <a:srgbClr val="C00000"/>
          </a:solidFill>
          <a:ln w="12700" cap="flat">
            <a:noFill/>
            <a:miter lim="400000"/>
          </a:ln>
          <a:effectLst/>
        </p:spPr>
        <p:txBody>
          <a:bodyPr wrap="square" lIns="33866" tIns="33866" rIns="33866" bIns="33866"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Câu</a:t>
            </a:r>
            <a:r>
              <a:rPr kumimoji="0" lang="en-US" sz="3600" b="0" i="0" u="none" strike="noStrike" kern="1200" cap="none" spc="0" normalizeH="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rPr>
              <a:t> </a:t>
            </a:r>
            <a:r>
              <a:rPr lang="en-US" sz="3600" noProof="0" dirty="0">
                <a:solidFill>
                  <a:prstClr val="white"/>
                </a:solidFill>
                <a:latin typeface="Times New Roman" pitchFamily="18" charset="0"/>
                <a:ea typeface="Cambria" panose="02040503050406030204" pitchFamily="18" charset="0"/>
                <a:cs typeface="Times New Roman" pitchFamily="18" charset="0"/>
                <a:sym typeface="字魂17号-萌趣果冻体" panose="02000000000000000000" pitchFamily="2" charset="-122"/>
              </a:rPr>
              <a:t>5</a:t>
            </a:r>
            <a:endParaRPr kumimoji="0" sz="3600" b="0" i="0" u="none" strike="noStrike" kern="1200" cap="none" spc="0" normalizeH="0" baseline="0" noProof="0" dirty="0">
              <a:ln>
                <a:noFill/>
              </a:ln>
              <a:solidFill>
                <a:prstClr val="white"/>
              </a:solidFill>
              <a:effectLst/>
              <a:uLnTx/>
              <a:uFillTx/>
              <a:latin typeface="Times New Roman" pitchFamily="18" charset="0"/>
              <a:ea typeface="Cambria" panose="02040503050406030204" pitchFamily="18" charset="0"/>
              <a:cs typeface="Times New Roman" pitchFamily="18" charset="0"/>
              <a:sym typeface="字魂17号-萌趣果冻体" panose="02000000000000000000" pitchFamily="2" charset="-122"/>
            </a:endParaRPr>
          </a:p>
        </p:txBody>
      </p:sp>
    </p:spTree>
    <p:extLst>
      <p:ext uri="{BB962C8B-B14F-4D97-AF65-F5344CB8AC3E}">
        <p14:creationId xmlns:p14="http://schemas.microsoft.com/office/powerpoint/2010/main" val="140723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9B8460-085B-B093-6B89-20059A1B2260}"/>
              </a:ext>
            </a:extLst>
          </p:cNvPr>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a:extLst>
              <a:ext uri="{FF2B5EF4-FFF2-40B4-BE49-F238E27FC236}">
                <a16:creationId xmlns:a16="http://schemas.microsoft.com/office/drawing/2014/main" id="{77B0670F-619A-78E0-66E7-D474824D1795}"/>
              </a:ext>
            </a:extLst>
          </p:cNvPr>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A7DC0E9A-58FE-A30C-84D0-3CE3DA4F9838}"/>
              </a:ext>
            </a:extLst>
          </p:cNvPr>
          <p:cNvSpPr txBox="1"/>
          <p:nvPr/>
        </p:nvSpPr>
        <p:spPr>
          <a:xfrm>
            <a:off x="655093" y="2634018"/>
            <a:ext cx="11368585" cy="1569660"/>
          </a:xfrm>
          <a:prstGeom prst="rect">
            <a:avLst/>
          </a:prstGeom>
          <a:ln w="5715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        </a:t>
            </a:r>
            <a:r>
              <a:rPr lang="en-US" sz="3200" dirty="0">
                <a:latin typeface="Times New Roman" panose="02020603050405020304" pitchFamily="18" charset="0"/>
                <a:cs typeface="Times New Roman" panose="02020603050405020304" pitchFamily="18" charset="0"/>
              </a:rPr>
              <a:t>Ta-</a:t>
            </a:r>
            <a:r>
              <a:rPr lang="en-US" sz="3200" dirty="0" err="1">
                <a:latin typeface="Times New Roman" panose="02020603050405020304" pitchFamily="18" charset="0"/>
                <a:cs typeface="Times New Roman" panose="02020603050405020304" pitchFamily="18" charset="0"/>
              </a:rPr>
              <a:t>nhi</a:t>
            </a:r>
            <a:r>
              <a:rPr lang="en-US" sz="3200" dirty="0">
                <a:latin typeface="Times New Roman" panose="02020603050405020304" pitchFamily="18" charset="0"/>
                <a:cs typeface="Times New Roman" panose="02020603050405020304" pitchFamily="18" charset="0"/>
              </a:rPr>
              <a:t>-a </a:t>
            </a:r>
            <a:r>
              <a:rPr lang="en-US" sz="3200" dirty="0" err="1">
                <a:latin typeface="Times New Roman" panose="02020603050405020304" pitchFamily="18" charset="0"/>
                <a:cs typeface="Times New Roman" panose="02020603050405020304" pitchFamily="18" charset="0"/>
              </a:rPr>
              <a:t>đã</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thử</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trồng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cây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theo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riêng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của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mình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điều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đó</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đã</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lại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bạn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ấy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những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trải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nghiệm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bài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bổ</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ích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trong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việc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trồng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chăm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sóc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cây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cối</a:t>
            </a:r>
            <a:r>
              <a:rPr lang="en-US" sz="3200" dirty="0">
                <a:latin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7C4F121-8425-2FED-63A8-D9FF39B396A6}"/>
              </a:ext>
            </a:extLst>
          </p:cNvPr>
          <p:cNvSpPr txBox="1"/>
          <p:nvPr/>
        </p:nvSpPr>
        <p:spPr>
          <a:xfrm>
            <a:off x="5227179" y="2049243"/>
            <a:ext cx="2470245"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Nội</a:t>
            </a:r>
            <a:r>
              <a:rPr lang="en-US" sz="3200" dirty="0">
                <a:latin typeface="Times New Roman" panose="02020603050405020304" pitchFamily="18" charset="0"/>
                <a:cs typeface="Times New Roman" panose="02020603050405020304" pitchFamily="18" charset="0"/>
              </a:rPr>
              <a:t> dung</a:t>
            </a:r>
            <a:endParaRPr lang="vi-V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136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à chua và cà rốt trồng gần nhau sẽ tối đa hóa được lợi íc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Cà chua và cà rốt trồng gần nhau sẽ tối đa hóa được lợi íc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Cách trồng cà chua bằng cây con sai trĩu quả"/>
          <p:cNvPicPr/>
          <p:nvPr/>
        </p:nvPicPr>
        <p:blipFill>
          <a:blip r:embed="rId2">
            <a:extLst>
              <a:ext uri="{28A0092B-C50C-407E-A947-70E740481C1C}">
                <a14:useLocalDpi xmlns:a14="http://schemas.microsoft.com/office/drawing/2010/main" val="0"/>
              </a:ext>
            </a:extLst>
          </a:blip>
          <a:srcRect/>
          <a:stretch>
            <a:fillRect/>
          </a:stretch>
        </p:blipFill>
        <p:spPr bwMode="auto">
          <a:xfrm>
            <a:off x="639942" y="2589212"/>
            <a:ext cx="2466975" cy="2295525"/>
          </a:xfrm>
          <a:prstGeom prst="rect">
            <a:avLst/>
          </a:prstGeom>
          <a:noFill/>
          <a:ln>
            <a:noFill/>
          </a:ln>
        </p:spPr>
      </p:pic>
      <p:pic>
        <p:nvPicPr>
          <p:cNvPr id="2054" name="Picture 6" descr="Kinh nghiệm bón phân cho cây cà rốt đạt năng suất tối đa - Công ty Liên  doanh phân bón Hữu Ngh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917" y="2589211"/>
            <a:ext cx="2619375" cy="229552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Hoa cúc sẽ thu hút sẽ các loại côn trùng có hại ra khỏi bắp cả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Phương thuốc hiệu nghiệm từ cây bắp cải | Báo Dân tộc và Phát triể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2" descr="Phương thuốc hiệu nghiệm từ cây bắp cải | Báo Dân tộc và Phát triển"/>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4" descr="Bắp cải – vị thuốc đa năn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4" name="Picture 16" descr="Cách trồng bắp cải đúng kỹ thuật cho thu hoạch năng suấ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800" y="2589211"/>
            <a:ext cx="2600325" cy="229552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18" descr="Các Loại Hoa Cúc Nhỏ Nhiều Màu Xinh Nhất &amp; Ý Nghĩa – HoaĐẹp365"/>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20" descr="Các Loại Hoa Cúc Nhỏ Nhiều Màu Xinh Nhất &amp; Ý Nghĩa – HoaĐẹp365"/>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descr="Hoa Cúc Tết Phong Cảnh - Photo gratuite sur Pixabay - Pixaba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1242" y="2589212"/>
            <a:ext cx="2619375" cy="229552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17" name="Rectangle 16"/>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482069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25758"/>
            <a:ext cx="9736429" cy="584775"/>
          </a:xfrm>
          <a:prstGeom prst="rect">
            <a:avLst/>
          </a:prstGeom>
          <a:noFill/>
        </p:spPr>
        <p:txBody>
          <a:bodyPr wrap="square" rtlCol="0">
            <a:spAutoFit/>
          </a:bodyPr>
          <a:lstStyle/>
          <a:p>
            <a:r>
              <a:rPr lang="en-US" sz="3200" dirty="0" err="1">
                <a:latin typeface="Times New Roman" pitchFamily="18" charset="0"/>
                <a:cs typeface="Times New Roman" pitchFamily="18" charset="0"/>
              </a:rPr>
              <a:t>Thứ</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ngày</a:t>
            </a:r>
            <a:r>
              <a:rPr lang="en-US" sz="3200" dirty="0">
                <a:latin typeface="Times New Roman" pitchFamily="18" charset="0"/>
                <a:cs typeface="Times New Roman" pitchFamily="18" charset="0"/>
              </a:rPr>
              <a:t> 04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10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2023</a:t>
            </a:r>
          </a:p>
        </p:txBody>
      </p:sp>
      <p:sp>
        <p:nvSpPr>
          <p:cNvPr id="5" name="Rectangle 4"/>
          <p:cNvSpPr/>
          <p:nvPr/>
        </p:nvSpPr>
        <p:spPr>
          <a:xfrm>
            <a:off x="2069206" y="455987"/>
            <a:ext cx="8786192" cy="1569660"/>
          </a:xfrm>
          <a:prstGeom prst="rect">
            <a:avLst/>
          </a:prstGeom>
        </p:spPr>
        <p:txBody>
          <a:bodyPr wrap="square">
            <a:spAutoFit/>
          </a:bodyPr>
          <a:lstStyle/>
          <a:p>
            <a:pPr algn="ctr"/>
            <a:r>
              <a:rPr lang="en-US" sz="3200" b="1" dirty="0" err="1">
                <a:latin typeface="Times New Roman" pitchFamily="18" charset="0"/>
                <a:cs typeface="Times New Roman" pitchFamily="18" charset="0"/>
              </a:rPr>
              <a:t>Môn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Việt</a:t>
            </a: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ĐỌC: </a:t>
            </a:r>
            <a:r>
              <a:rPr lang="en-US" sz="3200" b="1" dirty="0">
                <a:solidFill>
                  <a:srgbClr val="FF0000"/>
                </a:solidFill>
                <a:latin typeface="Times New Roman" pitchFamily="18" charset="0"/>
                <a:cs typeface="Times New Roman" pitchFamily="18" charset="0"/>
              </a:rPr>
              <a:t>TIẾNG NÓI CỦA CỎ CÂY (</a:t>
            </a:r>
            <a:r>
              <a:rPr lang="en-US" sz="3200" b="1" dirty="0" err="1">
                <a:solidFill>
                  <a:srgbClr val="FF0000"/>
                </a:solidFill>
                <a:latin typeface="Times New Roman" pitchFamily="18" charset="0"/>
                <a:cs typeface="Times New Roman" pitchFamily="18" charset="0"/>
              </a:rPr>
              <a:t>Tiết</a:t>
            </a:r>
            <a:r>
              <a:rPr lang="en-US" sz="3200" b="1" dirty="0">
                <a:solidFill>
                  <a:srgbClr val="FF0000"/>
                </a:solidFill>
                <a:latin typeface="Times New Roman" pitchFamily="18" charset="0"/>
                <a:cs typeface="Times New Roman" pitchFamily="18" charset="0"/>
              </a:rPr>
              <a:t> 1)</a:t>
            </a:r>
            <a:endParaRPr lang="en-US" sz="3200" dirty="0">
              <a:solidFill>
                <a:srgbClr val="FF0000"/>
              </a:solidFill>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p:txBody>
      </p:sp>
      <p:sp>
        <p:nvSpPr>
          <p:cNvPr id="6" name="AutoShape 2" descr="Các cặp cây không được trồng gần nhau nếu không muốn thất bạ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Các cặp cây không được trồng gần nhau nếu không muốn thất bạ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Các cặp cây không được trồng gần nhau nếu không muốn thất bạ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Nhung Loai Cay Ghet Nhau Dung De Chung Canh Nhau Neu Khong Muon Ton Cong Vo Ich 1"/>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Nhung Loai Cay Ghet Nhau Dung De Chung Canh Nhau Neu Khong Muon Ton Cong Vo Ich 2"/>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Nhung Loai Cay Ghet Nhau Dung De Chung Canh Nhau Neu Khong Muon Ton Cong Vo Ich 2"/>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4" descr="Nhung Loai Cay Ghet Nhau Dung De Chung Canh Nhau Neu Khong Muon Ton Cong Vo Ich 2"/>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6" descr="Nhung Loai Cay Ghet Nhau Dung De Chung Canh Nhau Neu Khong Muon Ton Cong Vo Ich 2"/>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8" descr="Nhung Loai Cay Ghet Nhau Dung De Chung Canh Nhau Neu Khong Muon Ton Cong Vo Ich 2"/>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20" descr="Nhung Loai Cay Ghet Nhau Dung De Chung Canh Nhau Neu Khong Muon Ton Cong Vo Ich 4"/>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22" descr="Nhung Loai Cay Ghet Nhau Dung De Chung Canh Nhau Neu Khong Muon Ton Cong Vo Ich 4"/>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24" descr="Nhung Loai Cay Ghet Nhau Dung De Chung Canh Nhau Neu Khong Muon Ton Cong Vo Ich 4"/>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26" descr="Nhung Loai Cay Ghet Nhau Dung De Chung Canh Nhau Neu Khong Muon Ton Cong Vo Ich 5"/>
          <p:cNvSpPr>
            <a:spLocks noChangeAspect="1" noChangeArrowheads="1"/>
          </p:cNvSpPr>
          <p:nvPr/>
        </p:nvSpPr>
        <p:spPr bwMode="auto">
          <a:xfrm>
            <a:off x="1984375" y="1684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utoShape 28" descr="Nhung Loai Cay Ghet Nhau Dung De Chung Canh Nhau Neu Khong Muon Ton Cong Vo Ich 5"/>
          <p:cNvSpPr>
            <a:spLocks noChangeAspect="1" noChangeArrowheads="1"/>
          </p:cNvSpPr>
          <p:nvPr/>
        </p:nvSpPr>
        <p:spPr bwMode="auto">
          <a:xfrm>
            <a:off x="2136775" y="1836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30" descr="Cà chua: Ăn cà chua có tác dụng gì và các món ngon"/>
          <p:cNvSpPr>
            <a:spLocks noChangeAspect="1" noChangeArrowheads="1"/>
          </p:cNvSpPr>
          <p:nvPr/>
        </p:nvSpPr>
        <p:spPr bwMode="auto">
          <a:xfrm>
            <a:off x="2289175" y="1989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32" descr="Cà chua: Ăn cà chua có tác dụng gì và các món ngon"/>
          <p:cNvSpPr>
            <a:spLocks noChangeAspect="1" noChangeArrowheads="1"/>
          </p:cNvSpPr>
          <p:nvPr/>
        </p:nvSpPr>
        <p:spPr bwMode="auto">
          <a:xfrm>
            <a:off x="2441575" y="2141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34" descr="Ăn cà chua có tác dụng gì? Các lưu ý cần tránh khi ăn sống | ăn cà chua  sống có tác dụng gì | AIA Vietnam"/>
          <p:cNvSpPr>
            <a:spLocks noChangeAspect="1" noChangeArrowheads="1"/>
          </p:cNvSpPr>
          <p:nvPr/>
        </p:nvSpPr>
        <p:spPr bwMode="auto">
          <a:xfrm>
            <a:off x="2593975" y="2293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AutoShape 36" descr="Ăn cà chua có tác dụng gì? Các lưu ý cần tránh khi ăn sống | ăn cà chua  sống có tác dụng gì | AIA Vietnam"/>
          <p:cNvSpPr>
            <a:spLocks noChangeAspect="1" noChangeArrowheads="1"/>
          </p:cNvSpPr>
          <p:nvPr/>
        </p:nvSpPr>
        <p:spPr bwMode="auto">
          <a:xfrm>
            <a:off x="2746375" y="2446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 name="Picture 23" descr="Cách trồng cà chua bằng cây con sai trĩu quả"/>
          <p:cNvPicPr/>
          <p:nvPr/>
        </p:nvPicPr>
        <p:blipFill>
          <a:blip r:embed="rId2">
            <a:extLst>
              <a:ext uri="{28A0092B-C50C-407E-A947-70E740481C1C}">
                <a14:useLocalDpi xmlns:a14="http://schemas.microsoft.com/office/drawing/2010/main" val="0"/>
              </a:ext>
            </a:extLst>
          </a:blip>
          <a:srcRect/>
          <a:stretch>
            <a:fillRect/>
          </a:stretch>
        </p:blipFill>
        <p:spPr bwMode="auto">
          <a:xfrm>
            <a:off x="639942" y="2589212"/>
            <a:ext cx="2466975" cy="2295525"/>
          </a:xfrm>
          <a:prstGeom prst="rect">
            <a:avLst/>
          </a:prstGeom>
          <a:noFill/>
          <a:ln>
            <a:noFill/>
          </a:ln>
        </p:spPr>
      </p:pic>
      <p:sp>
        <p:nvSpPr>
          <p:cNvPr id="25" name="AutoShape 38" descr="Những công dụng diệu kì của khoai tây đối với sức khỏe"/>
          <p:cNvSpPr>
            <a:spLocks noChangeAspect="1" noChangeArrowheads="1"/>
          </p:cNvSpPr>
          <p:nvPr/>
        </p:nvSpPr>
        <p:spPr bwMode="auto">
          <a:xfrm>
            <a:off x="2898775" y="2598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AutoShape 40" descr="Những công dụng diệu kì của khoai tây đối với sức khỏe"/>
          <p:cNvSpPr>
            <a:spLocks noChangeAspect="1" noChangeArrowheads="1"/>
          </p:cNvSpPr>
          <p:nvPr/>
        </p:nvSpPr>
        <p:spPr bwMode="auto">
          <a:xfrm>
            <a:off x="3051175" y="2751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AutoShape 42" descr="Những công dụng diệu kì của khoai tây đối với sức khỏe"/>
          <p:cNvSpPr>
            <a:spLocks noChangeAspect="1" noChangeArrowheads="1"/>
          </p:cNvSpPr>
          <p:nvPr/>
        </p:nvSpPr>
        <p:spPr bwMode="auto">
          <a:xfrm>
            <a:off x="3203575" y="2903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44" descr="Những công dụng diệu kì của khoai tây đối với sức khỏe"/>
          <p:cNvSpPr>
            <a:spLocks noChangeAspect="1" noChangeArrowheads="1"/>
          </p:cNvSpPr>
          <p:nvPr/>
        </p:nvSpPr>
        <p:spPr bwMode="auto">
          <a:xfrm>
            <a:off x="3355975" y="3055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46" descr="Những công dụng diệu kì của khoai tây đối với sức khỏe"/>
          <p:cNvSpPr>
            <a:spLocks noChangeAspect="1" noChangeArrowheads="1"/>
          </p:cNvSpPr>
          <p:nvPr/>
        </p:nvSpPr>
        <p:spPr bwMode="auto">
          <a:xfrm>
            <a:off x="3508375" y="3208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48" descr="Những công dụng diệu kì của khoai tây đối với sức khỏe"/>
          <p:cNvSpPr>
            <a:spLocks noChangeAspect="1" noChangeArrowheads="1"/>
          </p:cNvSpPr>
          <p:nvPr/>
        </p:nvSpPr>
        <p:spPr bwMode="auto">
          <a:xfrm>
            <a:off x="3660775" y="3360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AutoShape 50" descr="Những công dụng diệu kì của khoai tây đối với sức khỏe"/>
          <p:cNvSpPr>
            <a:spLocks noChangeAspect="1" noChangeArrowheads="1"/>
          </p:cNvSpPr>
          <p:nvPr/>
        </p:nvSpPr>
        <p:spPr bwMode="auto">
          <a:xfrm>
            <a:off x="3813175" y="3513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AutoShape 52" descr="Những công dụng diệu kì của khoai tây đối với sức khỏe"/>
          <p:cNvSpPr>
            <a:spLocks noChangeAspect="1" noChangeArrowheads="1"/>
          </p:cNvSpPr>
          <p:nvPr/>
        </p:nvSpPr>
        <p:spPr bwMode="auto">
          <a:xfrm>
            <a:off x="3965575" y="3665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54" descr="Những công dụng diệu kì của khoai tây đối với sức khỏe"/>
          <p:cNvSpPr>
            <a:spLocks noChangeAspect="1" noChangeArrowheads="1"/>
          </p:cNvSpPr>
          <p:nvPr/>
        </p:nvSpPr>
        <p:spPr bwMode="auto">
          <a:xfrm>
            <a:off x="4117975" y="381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56" descr="Những công dụng diệu kì của khoai tây đối với sức khỏe"/>
          <p:cNvSpPr>
            <a:spLocks noChangeAspect="1" noChangeArrowheads="1"/>
          </p:cNvSpPr>
          <p:nvPr/>
        </p:nvSpPr>
        <p:spPr bwMode="auto">
          <a:xfrm>
            <a:off x="4270375" y="397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AutoShape 58" descr="Những công dụng diệu kì của khoai tây đối với sức khỏe"/>
          <p:cNvSpPr>
            <a:spLocks noChangeAspect="1" noChangeArrowheads="1"/>
          </p:cNvSpPr>
          <p:nvPr/>
        </p:nvSpPr>
        <p:spPr bwMode="auto">
          <a:xfrm>
            <a:off x="4422775" y="412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AutoShape 60" descr="5 công dụng của khoai tây, các lưu ý khi dùng và cách chọn mua"/>
          <p:cNvSpPr>
            <a:spLocks noChangeAspect="1" noChangeArrowheads="1"/>
          </p:cNvSpPr>
          <p:nvPr/>
        </p:nvSpPr>
        <p:spPr bwMode="auto">
          <a:xfrm>
            <a:off x="4575175" y="427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AutoShape 62" descr="Củ khoai tây và những kiến thức cần biết trong chế độ ăn kiêng"/>
          <p:cNvSpPr>
            <a:spLocks noChangeAspect="1" noChangeArrowheads="1"/>
          </p:cNvSpPr>
          <p:nvPr/>
        </p:nvSpPr>
        <p:spPr bwMode="auto">
          <a:xfrm>
            <a:off x="4727575" y="442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AutoShape 64" descr="Củ khoai tây và những kiến thức cần biết trong chế độ ăn kiêng"/>
          <p:cNvSpPr>
            <a:spLocks noChangeAspect="1" noChangeArrowheads="1"/>
          </p:cNvSpPr>
          <p:nvPr/>
        </p:nvSpPr>
        <p:spPr bwMode="auto">
          <a:xfrm>
            <a:off x="4879975" y="457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90" name="Picture 66" descr="Bộ Sưu Tập Hình Ảnh Củ Khoai Lang Cực Chất Full 4K: Tổng Hợp Hơn 999+ Hình  Ảnh. - TH Điện Biên Đô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6917" y="2589212"/>
            <a:ext cx="2274682" cy="2295525"/>
          </a:xfrm>
          <a:prstGeom prst="rect">
            <a:avLst/>
          </a:prstGeom>
          <a:noFill/>
          <a:extLst>
            <a:ext uri="{909E8E84-426E-40DD-AFC4-6F175D3DCCD1}">
              <a14:hiddenFill xmlns:a14="http://schemas.microsoft.com/office/drawing/2010/main">
                <a:solidFill>
                  <a:srgbClr val="FFFFFF"/>
                </a:solidFill>
              </a14:hiddenFill>
            </a:ext>
          </a:extLst>
        </p:spPr>
      </p:pic>
      <p:sp>
        <p:nvSpPr>
          <p:cNvPr id="39" name="AutoShape 68" descr="Củ hành tây: Những tác dụng tuyệt vời đối với sức khỏe - YouMed"/>
          <p:cNvSpPr>
            <a:spLocks noChangeAspect="1" noChangeArrowheads="1"/>
          </p:cNvSpPr>
          <p:nvPr/>
        </p:nvSpPr>
        <p:spPr bwMode="auto">
          <a:xfrm>
            <a:off x="5032375" y="473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AutoShape 70" descr="Củ hành tây: Những tác dụng tuyệt vời đối với sức khỏe - YouMed"/>
          <p:cNvSpPr>
            <a:spLocks noChangeAspect="1" noChangeArrowheads="1"/>
          </p:cNvSpPr>
          <p:nvPr/>
        </p:nvSpPr>
        <p:spPr bwMode="auto">
          <a:xfrm>
            <a:off x="5184775" y="488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AutoShape 72" descr="Kỹ thuật trồng hành tây đơn giản tại nhà | Báo Dân tộc và Phát triển"/>
          <p:cNvSpPr>
            <a:spLocks noChangeAspect="1" noChangeArrowheads="1"/>
          </p:cNvSpPr>
          <p:nvPr/>
        </p:nvSpPr>
        <p:spPr bwMode="auto">
          <a:xfrm>
            <a:off x="5337175" y="503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98" name="Picture 74" descr="Hạt giống hành tây - Kỹ thuật trồng hành tây bằng hạ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7287" y="2551112"/>
            <a:ext cx="2447925" cy="2181226"/>
          </a:xfrm>
          <a:prstGeom prst="rect">
            <a:avLst/>
          </a:prstGeom>
          <a:noFill/>
          <a:extLst>
            <a:ext uri="{909E8E84-426E-40DD-AFC4-6F175D3DCCD1}">
              <a14:hiddenFill xmlns:a14="http://schemas.microsoft.com/office/drawing/2010/main">
                <a:solidFill>
                  <a:srgbClr val="FFFFFF"/>
                </a:solidFill>
              </a14:hiddenFill>
            </a:ext>
          </a:extLst>
        </p:spPr>
      </p:pic>
      <p:sp>
        <p:nvSpPr>
          <p:cNvPr id="42" name="AutoShape 76" descr="Cách trồng đậu Hà Lan đơn giản, sai chi chít"/>
          <p:cNvSpPr>
            <a:spLocks noChangeAspect="1" noChangeArrowheads="1"/>
          </p:cNvSpPr>
          <p:nvPr/>
        </p:nvSpPr>
        <p:spPr bwMode="auto">
          <a:xfrm>
            <a:off x="5489575" y="518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AutoShape 78" descr="Cách trồng đậu Hà Lan đơn giản, sai chi chít"/>
          <p:cNvSpPr>
            <a:spLocks noChangeAspect="1" noChangeArrowheads="1"/>
          </p:cNvSpPr>
          <p:nvPr/>
        </p:nvSpPr>
        <p:spPr bwMode="auto">
          <a:xfrm>
            <a:off x="5641975" y="534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AutoShape 80" descr="Đậu và đậu Hà Lan: Thực phẩm độc đáo | Vinmec"/>
          <p:cNvSpPr>
            <a:spLocks noChangeAspect="1" noChangeArrowheads="1"/>
          </p:cNvSpPr>
          <p:nvPr/>
        </p:nvSpPr>
        <p:spPr bwMode="auto">
          <a:xfrm>
            <a:off x="5794375" y="5494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AutoShape 82" descr="Đậu và đậu Hà Lan: Thực phẩm độc đáo | Vinmec"/>
          <p:cNvSpPr>
            <a:spLocks noChangeAspect="1" noChangeArrowheads="1"/>
          </p:cNvSpPr>
          <p:nvPr/>
        </p:nvSpPr>
        <p:spPr bwMode="auto">
          <a:xfrm>
            <a:off x="5946775" y="5646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AutoShape 84" descr="5 lợi ích của đậu Hà Lan, lưu ý khi ăn và các món ăn từ đậu Hà Lan"/>
          <p:cNvSpPr>
            <a:spLocks noChangeAspect="1" noChangeArrowheads="1"/>
          </p:cNvSpPr>
          <p:nvPr/>
        </p:nvSpPr>
        <p:spPr bwMode="auto">
          <a:xfrm>
            <a:off x="6099175" y="5799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AutoShape 86" descr="5 lợi ích của đậu Hà Lan, lưu ý khi ăn và các món ăn từ đậu Hà Lan"/>
          <p:cNvSpPr>
            <a:spLocks noChangeAspect="1" noChangeArrowheads="1"/>
          </p:cNvSpPr>
          <p:nvPr/>
        </p:nvSpPr>
        <p:spPr bwMode="auto">
          <a:xfrm>
            <a:off x="6251575" y="5951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AutoShape 88" descr="Hạt giống đậu Hà Lan hoa đôi màu trắng cho quả sai năng suất cao"/>
          <p:cNvSpPr>
            <a:spLocks noChangeAspect="1" noChangeArrowheads="1"/>
          </p:cNvSpPr>
          <p:nvPr/>
        </p:nvSpPr>
        <p:spPr bwMode="auto">
          <a:xfrm>
            <a:off x="6403975" y="6103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AutoShape 90" descr="Hạt giống đậu Hà Lan hoa đôi màu trắng cho quả sai năng suất cao"/>
          <p:cNvSpPr>
            <a:spLocks noChangeAspect="1" noChangeArrowheads="1"/>
          </p:cNvSpPr>
          <p:nvPr/>
        </p:nvSpPr>
        <p:spPr bwMode="auto">
          <a:xfrm>
            <a:off x="6556375" y="6256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16" name="Picture 92" descr="5 công dụng &quot;tuyệt vời&quot;của đậu Hà Lan&quot; và những nguy cơ tiềm ẩ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5162" y="2551111"/>
            <a:ext cx="2410675" cy="2181226"/>
          </a:xfrm>
          <a:prstGeom prst="rect">
            <a:avLst/>
          </a:prstGeom>
          <a:noFill/>
          <a:extLst>
            <a:ext uri="{909E8E84-426E-40DD-AFC4-6F175D3DCCD1}">
              <a14:hiddenFill xmlns:a14="http://schemas.microsoft.com/office/drawing/2010/main">
                <a:solidFill>
                  <a:srgbClr val="FFFFFF"/>
                </a:solidFill>
              </a14:hiddenFill>
            </a:ext>
          </a:extLst>
        </p:spPr>
      </p:pic>
      <p:sp>
        <p:nvSpPr>
          <p:cNvPr id="50" name="AutoShape 94" descr="Dấu X PNG &amp; Dấu X Transparent Clipart Miễn phí Tải về - Dấu X Kiểm tra dấu  Nền máy tính nghệ thuật Clip - Dấu X."/>
          <p:cNvSpPr>
            <a:spLocks noChangeAspect="1" noChangeArrowheads="1"/>
          </p:cNvSpPr>
          <p:nvPr/>
        </p:nvSpPr>
        <p:spPr bwMode="auto">
          <a:xfrm>
            <a:off x="6708775" y="6408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AutoShape 96" descr="Biểu Tượng Dấu X Màu Đỏ Được Cô Lập Trên Nền Trắng Hình minh họa Sẵn có -  Tải xuống Hình ảnh Ngay bây giờ - Biển báo dừng, Biểu tượng -"/>
          <p:cNvSpPr>
            <a:spLocks noChangeAspect="1" noChangeArrowheads="1"/>
          </p:cNvSpPr>
          <p:nvPr/>
        </p:nvSpPr>
        <p:spPr bwMode="auto">
          <a:xfrm>
            <a:off x="6861175" y="6561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2" name="Picture 98" descr="Dấu Hiệu Nhắc Nhở Lỗi Chữ Thập đỏ Gif | Công cụ đồ họa PSD Tải xuống miễn  phí - Pikbe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7437" y="4803775"/>
            <a:ext cx="1381125" cy="1381125"/>
          </a:xfrm>
          <a:prstGeom prst="rect">
            <a:avLst/>
          </a:prstGeom>
          <a:noFill/>
          <a:extLst>
            <a:ext uri="{909E8E84-426E-40DD-AFC4-6F175D3DCCD1}">
              <a14:hiddenFill xmlns:a14="http://schemas.microsoft.com/office/drawing/2010/main">
                <a:solidFill>
                  <a:srgbClr val="FFFFFF"/>
                </a:solidFill>
              </a14:hiddenFill>
            </a:ext>
          </a:extLst>
        </p:spPr>
      </p:pic>
      <p:pic>
        <p:nvPicPr>
          <p:cNvPr id="1124" name="Picture 100" descr="Dấu Hiệu Nhắc Nhở Lỗi Chữ Thập đỏ Gif | Công cụ đồ họa PSD Tải xuống miễn  phí - Pikbe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1846" y="4732337"/>
            <a:ext cx="1312616" cy="1312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836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33"/>
          <p:cNvSpPr txBox="1">
            <a:spLocks noGrp="1"/>
          </p:cNvSpPr>
          <p:nvPr>
            <p:ph type="ctrTitle"/>
          </p:nvPr>
        </p:nvSpPr>
        <p:spPr>
          <a:xfrm>
            <a:off x="94060" y="1595228"/>
            <a:ext cx="9490400" cy="2736800"/>
          </a:xfrm>
          <a:prstGeom prst="rect">
            <a:avLst/>
          </a:prstGeom>
        </p:spPr>
        <p:txBody>
          <a:bodyPr spcFirstLastPara="1" vert="horz" wrap="square" lIns="121900" tIns="121900" rIns="121900" bIns="121900" rtlCol="0" anchor="b" anchorCtr="0">
            <a:noAutofit/>
          </a:bodyPr>
          <a:lstStyle/>
          <a:p>
            <a:pPr>
              <a:spcBef>
                <a:spcPts val="0"/>
              </a:spcBef>
            </a:pPr>
            <a:r>
              <a:rPr lang="vi-VN" sz="5333" dirty="0" err="1"/>
              <a:t>Cảm</a:t>
            </a:r>
            <a:r>
              <a:rPr lang="vi-VN" sz="5333" dirty="0"/>
              <a:t> ơn </a:t>
            </a:r>
            <a:r>
              <a:rPr lang="vi-VN" sz="5333" dirty="0" err="1"/>
              <a:t>quý</a:t>
            </a:r>
            <a:r>
              <a:rPr lang="vi-VN" sz="5333" dirty="0"/>
              <a:t> </a:t>
            </a:r>
            <a:r>
              <a:rPr lang="vi-VN" sz="5333" dirty="0" err="1"/>
              <a:t>thầy</a:t>
            </a:r>
            <a:r>
              <a:rPr lang="vi-VN" sz="5333" dirty="0"/>
              <a:t> cô </a:t>
            </a:r>
            <a:r>
              <a:rPr lang="vi-VN" sz="5333" dirty="0" err="1"/>
              <a:t>cùng</a:t>
            </a:r>
            <a:r>
              <a:rPr lang="vi-VN" sz="5333" dirty="0"/>
              <a:t> </a:t>
            </a:r>
            <a:r>
              <a:rPr lang="vi-VN" sz="5333" dirty="0" err="1"/>
              <a:t>các</a:t>
            </a:r>
            <a:r>
              <a:rPr lang="vi-VN" sz="5333" dirty="0"/>
              <a:t> em </a:t>
            </a:r>
            <a:r>
              <a:rPr lang="vi-VN" sz="5333" dirty="0" err="1"/>
              <a:t>học</a:t>
            </a:r>
            <a:r>
              <a:rPr lang="vi-VN" sz="5333" dirty="0"/>
              <a:t> sinh </a:t>
            </a:r>
            <a:r>
              <a:rPr lang="vi-VN" sz="5333" dirty="0" err="1"/>
              <a:t>đã</a:t>
            </a:r>
            <a:r>
              <a:rPr lang="vi-VN" sz="5333" dirty="0"/>
              <a:t> </a:t>
            </a:r>
            <a:r>
              <a:rPr lang="vi-VN" sz="5333" dirty="0" err="1"/>
              <a:t>lắng</a:t>
            </a:r>
            <a:r>
              <a:rPr lang="vi-VN" sz="5333" dirty="0"/>
              <a:t> nghe !</a:t>
            </a:r>
            <a:br>
              <a:rPr lang="vi-VN" sz="5333" dirty="0"/>
            </a:br>
            <a:r>
              <a:rPr lang="vi-VN" sz="5333" dirty="0" err="1"/>
              <a:t>Tiết</a:t>
            </a:r>
            <a:r>
              <a:rPr lang="vi-VN" sz="5333" dirty="0"/>
              <a:t> </a:t>
            </a:r>
            <a:r>
              <a:rPr lang="vi-VN" sz="5333" dirty="0" err="1"/>
              <a:t>học</a:t>
            </a:r>
            <a:r>
              <a:rPr lang="vi-VN" sz="5333" dirty="0"/>
              <a:t> </a:t>
            </a:r>
            <a:r>
              <a:rPr lang="vi-VN" sz="5333" dirty="0" err="1"/>
              <a:t>kết</a:t>
            </a:r>
            <a:r>
              <a:rPr lang="vi-VN" sz="5333" dirty="0"/>
              <a:t> </a:t>
            </a:r>
            <a:r>
              <a:rPr lang="vi-VN" sz="5333" dirty="0" err="1"/>
              <a:t>thúc</a:t>
            </a:r>
            <a:r>
              <a:rPr lang="vi-VN" sz="5333" dirty="0"/>
              <a:t>.</a:t>
            </a:r>
            <a:endParaRPr dirty="0">
              <a:solidFill>
                <a:schemeClr val="accent4">
                  <a:lumMod val="50000"/>
                </a:schemeClr>
              </a:solidFill>
              <a:latin typeface="+mj-lt"/>
            </a:endParaRPr>
          </a:p>
        </p:txBody>
      </p:sp>
      <p:grpSp>
        <p:nvGrpSpPr>
          <p:cNvPr id="579" name="Google Shape;579;p33"/>
          <p:cNvGrpSpPr/>
          <p:nvPr/>
        </p:nvGrpSpPr>
        <p:grpSpPr>
          <a:xfrm>
            <a:off x="6939612" y="2784587"/>
            <a:ext cx="6271033" cy="4798531"/>
            <a:chOff x="12584275" y="1481900"/>
            <a:chExt cx="3443100" cy="2634625"/>
          </a:xfrm>
        </p:grpSpPr>
        <p:sp>
          <p:nvSpPr>
            <p:cNvPr id="580" name="Google Shape;580;p33"/>
            <p:cNvSpPr/>
            <p:nvPr/>
          </p:nvSpPr>
          <p:spPr>
            <a:xfrm>
              <a:off x="14918000" y="1614875"/>
              <a:ext cx="833525" cy="878075"/>
            </a:xfrm>
            <a:custGeom>
              <a:avLst/>
              <a:gdLst/>
              <a:ahLst/>
              <a:cxnLst/>
              <a:rect l="l" t="t" r="r" b="b"/>
              <a:pathLst>
                <a:path w="33341" h="35123" extrusionOk="0">
                  <a:moveTo>
                    <a:pt x="20483" y="22131"/>
                  </a:moveTo>
                  <a:cubicBezTo>
                    <a:pt x="20483" y="22132"/>
                    <a:pt x="20483" y="22133"/>
                    <a:pt x="20483" y="22134"/>
                  </a:cubicBezTo>
                  <a:lnTo>
                    <a:pt x="20483" y="22134"/>
                  </a:lnTo>
                  <a:cubicBezTo>
                    <a:pt x="20484" y="22133"/>
                    <a:pt x="20484" y="22132"/>
                    <a:pt x="20483" y="22131"/>
                  </a:cubicBezTo>
                  <a:close/>
                  <a:moveTo>
                    <a:pt x="15863" y="27724"/>
                  </a:moveTo>
                  <a:lnTo>
                    <a:pt x="15863" y="27724"/>
                  </a:lnTo>
                  <a:cubicBezTo>
                    <a:pt x="15863" y="27725"/>
                    <a:pt x="15863" y="27726"/>
                    <a:pt x="15863" y="27727"/>
                  </a:cubicBezTo>
                  <a:lnTo>
                    <a:pt x="15863" y="27727"/>
                  </a:lnTo>
                  <a:cubicBezTo>
                    <a:pt x="15863" y="27726"/>
                    <a:pt x="15864" y="27725"/>
                    <a:pt x="15863" y="27724"/>
                  </a:cubicBezTo>
                  <a:close/>
                  <a:moveTo>
                    <a:pt x="22390" y="1"/>
                  </a:moveTo>
                  <a:cubicBezTo>
                    <a:pt x="22176" y="1"/>
                    <a:pt x="18347" y="2625"/>
                    <a:pt x="17839" y="6629"/>
                  </a:cubicBezTo>
                  <a:cubicBezTo>
                    <a:pt x="17626" y="8666"/>
                    <a:pt x="17535" y="10702"/>
                    <a:pt x="17596" y="12709"/>
                  </a:cubicBezTo>
                  <a:lnTo>
                    <a:pt x="17596" y="13438"/>
                  </a:lnTo>
                  <a:lnTo>
                    <a:pt x="17596" y="13712"/>
                  </a:lnTo>
                  <a:cubicBezTo>
                    <a:pt x="16653" y="14593"/>
                    <a:pt x="15742" y="15535"/>
                    <a:pt x="14830" y="16478"/>
                  </a:cubicBezTo>
                  <a:cubicBezTo>
                    <a:pt x="14343" y="16994"/>
                    <a:pt x="13857" y="17541"/>
                    <a:pt x="13371" y="18058"/>
                  </a:cubicBezTo>
                  <a:cubicBezTo>
                    <a:pt x="14374" y="16478"/>
                    <a:pt x="14921" y="14684"/>
                    <a:pt x="15012" y="12830"/>
                  </a:cubicBezTo>
                  <a:cubicBezTo>
                    <a:pt x="15103" y="8836"/>
                    <a:pt x="15194" y="5474"/>
                    <a:pt x="15314" y="5474"/>
                  </a:cubicBezTo>
                  <a:cubicBezTo>
                    <a:pt x="15315" y="5474"/>
                    <a:pt x="15315" y="5474"/>
                    <a:pt x="15316" y="5474"/>
                  </a:cubicBezTo>
                  <a:cubicBezTo>
                    <a:pt x="15315" y="5474"/>
                    <a:pt x="15313" y="5473"/>
                    <a:pt x="15311" y="5473"/>
                  </a:cubicBezTo>
                  <a:cubicBezTo>
                    <a:pt x="15123" y="5473"/>
                    <a:pt x="11577" y="8464"/>
                    <a:pt x="11547" y="12526"/>
                  </a:cubicBezTo>
                  <a:cubicBezTo>
                    <a:pt x="11547" y="14593"/>
                    <a:pt x="11669" y="16630"/>
                    <a:pt x="11972" y="18666"/>
                  </a:cubicBezTo>
                  <a:cubicBezTo>
                    <a:pt x="12003" y="18940"/>
                    <a:pt x="12033" y="19183"/>
                    <a:pt x="12033" y="19365"/>
                  </a:cubicBezTo>
                  <a:lnTo>
                    <a:pt x="12064" y="19578"/>
                  </a:lnTo>
                  <a:lnTo>
                    <a:pt x="12064" y="19608"/>
                  </a:lnTo>
                  <a:cubicBezTo>
                    <a:pt x="10696" y="21250"/>
                    <a:pt x="9389" y="22921"/>
                    <a:pt x="8173" y="24624"/>
                  </a:cubicBezTo>
                  <a:cubicBezTo>
                    <a:pt x="8933" y="22982"/>
                    <a:pt x="9267" y="21128"/>
                    <a:pt x="9146" y="19304"/>
                  </a:cubicBezTo>
                  <a:cubicBezTo>
                    <a:pt x="8781" y="15323"/>
                    <a:pt x="8477" y="11949"/>
                    <a:pt x="8599" y="11949"/>
                  </a:cubicBezTo>
                  <a:cubicBezTo>
                    <a:pt x="8598" y="11948"/>
                    <a:pt x="8597" y="11948"/>
                    <a:pt x="8597" y="11948"/>
                  </a:cubicBezTo>
                  <a:cubicBezTo>
                    <a:pt x="8448" y="11948"/>
                    <a:pt x="5257" y="15310"/>
                    <a:pt x="5681" y="19396"/>
                  </a:cubicBezTo>
                  <a:cubicBezTo>
                    <a:pt x="5893" y="21432"/>
                    <a:pt x="6258" y="23469"/>
                    <a:pt x="6775" y="25444"/>
                  </a:cubicBezTo>
                  <a:cubicBezTo>
                    <a:pt x="6836" y="25748"/>
                    <a:pt x="6896" y="25991"/>
                    <a:pt x="6927" y="26174"/>
                  </a:cubicBezTo>
                  <a:lnTo>
                    <a:pt x="6988" y="26356"/>
                  </a:lnTo>
                  <a:cubicBezTo>
                    <a:pt x="6653" y="26812"/>
                    <a:pt x="6349" y="27298"/>
                    <a:pt x="6045" y="27785"/>
                  </a:cubicBezTo>
                  <a:cubicBezTo>
                    <a:pt x="5377" y="28879"/>
                    <a:pt x="4708" y="30004"/>
                    <a:pt x="4070" y="31159"/>
                  </a:cubicBezTo>
                  <a:lnTo>
                    <a:pt x="3918" y="31402"/>
                  </a:lnTo>
                  <a:cubicBezTo>
                    <a:pt x="4495" y="29700"/>
                    <a:pt x="4617" y="27846"/>
                    <a:pt x="4282" y="26052"/>
                  </a:cubicBezTo>
                  <a:cubicBezTo>
                    <a:pt x="3492" y="22131"/>
                    <a:pt x="2823" y="18788"/>
                    <a:pt x="2945" y="18757"/>
                  </a:cubicBezTo>
                  <a:cubicBezTo>
                    <a:pt x="2944" y="18757"/>
                    <a:pt x="2944" y="18757"/>
                    <a:pt x="2943" y="18757"/>
                  </a:cubicBezTo>
                  <a:cubicBezTo>
                    <a:pt x="2801" y="18757"/>
                    <a:pt x="0" y="22482"/>
                    <a:pt x="848" y="26508"/>
                  </a:cubicBezTo>
                  <a:cubicBezTo>
                    <a:pt x="1304" y="28545"/>
                    <a:pt x="1881" y="30520"/>
                    <a:pt x="2641" y="32466"/>
                  </a:cubicBezTo>
                  <a:cubicBezTo>
                    <a:pt x="2763" y="32861"/>
                    <a:pt x="2854" y="33134"/>
                    <a:pt x="2915" y="33317"/>
                  </a:cubicBezTo>
                  <a:cubicBezTo>
                    <a:pt x="2641" y="33833"/>
                    <a:pt x="2428" y="34350"/>
                    <a:pt x="2215" y="34897"/>
                  </a:cubicBezTo>
                  <a:cubicBezTo>
                    <a:pt x="2156" y="35016"/>
                    <a:pt x="2265" y="35123"/>
                    <a:pt x="2373" y="35123"/>
                  </a:cubicBezTo>
                  <a:cubicBezTo>
                    <a:pt x="2431" y="35123"/>
                    <a:pt x="2488" y="35093"/>
                    <a:pt x="2519" y="35019"/>
                  </a:cubicBezTo>
                  <a:cubicBezTo>
                    <a:pt x="2823" y="34533"/>
                    <a:pt x="3097" y="34016"/>
                    <a:pt x="3340" y="33499"/>
                  </a:cubicBezTo>
                  <a:lnTo>
                    <a:pt x="3492" y="33469"/>
                  </a:lnTo>
                  <a:cubicBezTo>
                    <a:pt x="3674" y="33408"/>
                    <a:pt x="3918" y="33317"/>
                    <a:pt x="4191" y="33226"/>
                  </a:cubicBezTo>
                  <a:cubicBezTo>
                    <a:pt x="5468" y="32891"/>
                    <a:pt x="7656" y="32344"/>
                    <a:pt x="10088" y="31767"/>
                  </a:cubicBezTo>
                  <a:cubicBezTo>
                    <a:pt x="13827" y="30832"/>
                    <a:pt x="15831" y="27892"/>
                    <a:pt x="15863" y="27727"/>
                  </a:cubicBezTo>
                  <a:lnTo>
                    <a:pt x="15863" y="27727"/>
                  </a:lnTo>
                  <a:cubicBezTo>
                    <a:pt x="15813" y="27817"/>
                    <a:pt x="12623" y="27887"/>
                    <a:pt x="8781" y="28788"/>
                  </a:cubicBezTo>
                  <a:cubicBezTo>
                    <a:pt x="7079" y="29213"/>
                    <a:pt x="5559" y="30156"/>
                    <a:pt x="4434" y="31493"/>
                  </a:cubicBezTo>
                  <a:cubicBezTo>
                    <a:pt x="4921" y="30581"/>
                    <a:pt x="5468" y="29669"/>
                    <a:pt x="5985" y="28788"/>
                  </a:cubicBezTo>
                  <a:cubicBezTo>
                    <a:pt x="6440" y="28028"/>
                    <a:pt x="6927" y="27298"/>
                    <a:pt x="7413" y="26569"/>
                  </a:cubicBezTo>
                  <a:cubicBezTo>
                    <a:pt x="7595" y="26539"/>
                    <a:pt x="7899" y="26478"/>
                    <a:pt x="8295" y="26387"/>
                  </a:cubicBezTo>
                  <a:cubicBezTo>
                    <a:pt x="9602" y="26174"/>
                    <a:pt x="11820" y="25870"/>
                    <a:pt x="14313" y="25535"/>
                  </a:cubicBezTo>
                  <a:cubicBezTo>
                    <a:pt x="18143" y="25023"/>
                    <a:pt x="20447" y="22296"/>
                    <a:pt x="20483" y="22134"/>
                  </a:cubicBezTo>
                  <a:lnTo>
                    <a:pt x="20483" y="22134"/>
                  </a:lnTo>
                  <a:cubicBezTo>
                    <a:pt x="20475" y="22147"/>
                    <a:pt x="20388" y="22152"/>
                    <a:pt x="20232" y="22152"/>
                  </a:cubicBezTo>
                  <a:cubicBezTo>
                    <a:pt x="19922" y="22152"/>
                    <a:pt x="19339" y="22135"/>
                    <a:pt x="18558" y="22135"/>
                  </a:cubicBezTo>
                  <a:cubicBezTo>
                    <a:pt x="17249" y="22135"/>
                    <a:pt x="15382" y="22182"/>
                    <a:pt x="13310" y="22435"/>
                  </a:cubicBezTo>
                  <a:cubicBezTo>
                    <a:pt x="11577" y="22678"/>
                    <a:pt x="9966" y="23469"/>
                    <a:pt x="8690" y="24684"/>
                  </a:cubicBezTo>
                  <a:cubicBezTo>
                    <a:pt x="9115" y="24076"/>
                    <a:pt x="9541" y="23469"/>
                    <a:pt x="9997" y="22891"/>
                  </a:cubicBezTo>
                  <a:cubicBezTo>
                    <a:pt x="10757" y="21827"/>
                    <a:pt x="11577" y="20824"/>
                    <a:pt x="12428" y="19821"/>
                  </a:cubicBezTo>
                  <a:lnTo>
                    <a:pt x="12550" y="19821"/>
                  </a:lnTo>
                  <a:cubicBezTo>
                    <a:pt x="12732" y="19791"/>
                    <a:pt x="13006" y="19760"/>
                    <a:pt x="13340" y="19730"/>
                  </a:cubicBezTo>
                  <a:cubicBezTo>
                    <a:pt x="14678" y="19669"/>
                    <a:pt x="16927" y="19608"/>
                    <a:pt x="19419" y="19548"/>
                  </a:cubicBezTo>
                  <a:cubicBezTo>
                    <a:pt x="23340" y="19426"/>
                    <a:pt x="25984" y="16934"/>
                    <a:pt x="25985" y="16812"/>
                  </a:cubicBezTo>
                  <a:lnTo>
                    <a:pt x="25985" y="16812"/>
                  </a:lnTo>
                  <a:cubicBezTo>
                    <a:pt x="25985" y="16823"/>
                    <a:pt x="25961" y="16827"/>
                    <a:pt x="25914" y="16827"/>
                  </a:cubicBezTo>
                  <a:cubicBezTo>
                    <a:pt x="25451" y="16827"/>
                    <a:pt x="22763" y="16352"/>
                    <a:pt x="19355" y="16352"/>
                  </a:cubicBezTo>
                  <a:cubicBezTo>
                    <a:pt x="19176" y="16352"/>
                    <a:pt x="18995" y="16353"/>
                    <a:pt x="18812" y="16356"/>
                  </a:cubicBezTo>
                  <a:cubicBezTo>
                    <a:pt x="17018" y="16417"/>
                    <a:pt x="15286" y="17055"/>
                    <a:pt x="13857" y="18149"/>
                  </a:cubicBezTo>
                  <a:cubicBezTo>
                    <a:pt x="15164" y="16690"/>
                    <a:pt x="16501" y="15292"/>
                    <a:pt x="17900" y="13955"/>
                  </a:cubicBezTo>
                  <a:lnTo>
                    <a:pt x="18872" y="13955"/>
                  </a:lnTo>
                  <a:cubicBezTo>
                    <a:pt x="20179" y="14016"/>
                    <a:pt x="22459" y="14198"/>
                    <a:pt x="24951" y="14380"/>
                  </a:cubicBezTo>
                  <a:cubicBezTo>
                    <a:pt x="25177" y="14396"/>
                    <a:pt x="25399" y="14404"/>
                    <a:pt x="25618" y="14404"/>
                  </a:cubicBezTo>
                  <a:cubicBezTo>
                    <a:pt x="29173" y="14404"/>
                    <a:pt x="31789" y="12429"/>
                    <a:pt x="31790" y="12313"/>
                  </a:cubicBezTo>
                  <a:lnTo>
                    <a:pt x="31790" y="12313"/>
                  </a:lnTo>
                  <a:cubicBezTo>
                    <a:pt x="31790" y="12321"/>
                    <a:pt x="31779" y="12324"/>
                    <a:pt x="31757" y="12324"/>
                  </a:cubicBezTo>
                  <a:cubicBezTo>
                    <a:pt x="31415" y="12324"/>
                    <a:pt x="28449" y="11474"/>
                    <a:pt x="24678" y="11189"/>
                  </a:cubicBezTo>
                  <a:cubicBezTo>
                    <a:pt x="24482" y="11176"/>
                    <a:pt x="24287" y="11170"/>
                    <a:pt x="24092" y="11170"/>
                  </a:cubicBezTo>
                  <a:cubicBezTo>
                    <a:pt x="22441" y="11170"/>
                    <a:pt x="20833" y="11629"/>
                    <a:pt x="19419" y="12526"/>
                  </a:cubicBezTo>
                  <a:lnTo>
                    <a:pt x="19571" y="12374"/>
                  </a:lnTo>
                  <a:cubicBezTo>
                    <a:pt x="20210" y="11797"/>
                    <a:pt x="20848" y="11250"/>
                    <a:pt x="21486" y="10702"/>
                  </a:cubicBezTo>
                  <a:cubicBezTo>
                    <a:pt x="21669" y="10672"/>
                    <a:pt x="21851" y="10581"/>
                    <a:pt x="22125" y="10490"/>
                  </a:cubicBezTo>
                  <a:lnTo>
                    <a:pt x="22216" y="10459"/>
                  </a:lnTo>
                  <a:cubicBezTo>
                    <a:pt x="24222" y="9730"/>
                    <a:pt x="26137" y="8757"/>
                    <a:pt x="27900" y="7572"/>
                  </a:cubicBezTo>
                  <a:cubicBezTo>
                    <a:pt x="29967" y="6082"/>
                    <a:pt x="31790" y="4319"/>
                    <a:pt x="33341" y="2283"/>
                  </a:cubicBezTo>
                  <a:lnTo>
                    <a:pt x="33341" y="2283"/>
                  </a:lnTo>
                  <a:cubicBezTo>
                    <a:pt x="30696" y="2587"/>
                    <a:pt x="28173" y="3499"/>
                    <a:pt x="25954" y="4988"/>
                  </a:cubicBezTo>
                  <a:cubicBezTo>
                    <a:pt x="24283" y="6173"/>
                    <a:pt x="22885" y="7663"/>
                    <a:pt x="21821" y="9365"/>
                  </a:cubicBezTo>
                  <a:cubicBezTo>
                    <a:pt x="21517" y="9851"/>
                    <a:pt x="21304" y="10216"/>
                    <a:pt x="21182" y="10459"/>
                  </a:cubicBezTo>
                  <a:lnTo>
                    <a:pt x="20027" y="11493"/>
                  </a:lnTo>
                  <a:cubicBezTo>
                    <a:pt x="19693" y="11797"/>
                    <a:pt x="19359" y="12101"/>
                    <a:pt x="19024" y="12374"/>
                  </a:cubicBezTo>
                  <a:cubicBezTo>
                    <a:pt x="20210" y="10915"/>
                    <a:pt x="21000" y="9152"/>
                    <a:pt x="21304" y="7268"/>
                  </a:cubicBezTo>
                  <a:cubicBezTo>
                    <a:pt x="21818" y="3334"/>
                    <a:pt x="22303" y="3"/>
                    <a:pt x="22397" y="3"/>
                  </a:cubicBezTo>
                  <a:cubicBezTo>
                    <a:pt x="22397" y="3"/>
                    <a:pt x="22398" y="3"/>
                    <a:pt x="22398" y="3"/>
                  </a:cubicBezTo>
                  <a:cubicBezTo>
                    <a:pt x="22397" y="2"/>
                    <a:pt x="22394" y="1"/>
                    <a:pt x="22390"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581" name="Google Shape;581;p33"/>
            <p:cNvSpPr/>
            <p:nvPr/>
          </p:nvSpPr>
          <p:spPr>
            <a:xfrm>
              <a:off x="14420250" y="1481900"/>
              <a:ext cx="833550" cy="878600"/>
            </a:xfrm>
            <a:custGeom>
              <a:avLst/>
              <a:gdLst/>
              <a:ahLst/>
              <a:cxnLst/>
              <a:rect l="l" t="t" r="r" b="b"/>
              <a:pathLst>
                <a:path w="33342" h="35144" extrusionOk="0">
                  <a:moveTo>
                    <a:pt x="31822" y="12344"/>
                  </a:moveTo>
                  <a:lnTo>
                    <a:pt x="31822" y="12344"/>
                  </a:lnTo>
                  <a:cubicBezTo>
                    <a:pt x="31821" y="12345"/>
                    <a:pt x="31821" y="12346"/>
                    <a:pt x="31820" y="12348"/>
                  </a:cubicBezTo>
                  <a:lnTo>
                    <a:pt x="31820" y="12348"/>
                  </a:lnTo>
                  <a:cubicBezTo>
                    <a:pt x="31821" y="12347"/>
                    <a:pt x="31822" y="12345"/>
                    <a:pt x="31822" y="12344"/>
                  </a:cubicBezTo>
                  <a:close/>
                  <a:moveTo>
                    <a:pt x="26016" y="16812"/>
                  </a:moveTo>
                  <a:cubicBezTo>
                    <a:pt x="26016" y="16813"/>
                    <a:pt x="26015" y="16815"/>
                    <a:pt x="26014" y="16816"/>
                  </a:cubicBezTo>
                  <a:lnTo>
                    <a:pt x="26014" y="16816"/>
                  </a:lnTo>
                  <a:cubicBezTo>
                    <a:pt x="26015" y="16815"/>
                    <a:pt x="26016" y="16813"/>
                    <a:pt x="26016" y="16812"/>
                  </a:cubicBezTo>
                  <a:close/>
                  <a:moveTo>
                    <a:pt x="20514" y="22131"/>
                  </a:moveTo>
                  <a:cubicBezTo>
                    <a:pt x="20514" y="22132"/>
                    <a:pt x="20514" y="22134"/>
                    <a:pt x="20513" y="22136"/>
                  </a:cubicBezTo>
                  <a:lnTo>
                    <a:pt x="20513" y="22136"/>
                  </a:lnTo>
                  <a:cubicBezTo>
                    <a:pt x="20515" y="22135"/>
                    <a:pt x="20515" y="22133"/>
                    <a:pt x="20514" y="22131"/>
                  </a:cubicBezTo>
                  <a:close/>
                  <a:moveTo>
                    <a:pt x="15864" y="27754"/>
                  </a:moveTo>
                  <a:cubicBezTo>
                    <a:pt x="15864" y="27755"/>
                    <a:pt x="15864" y="27757"/>
                    <a:pt x="15864" y="27759"/>
                  </a:cubicBezTo>
                  <a:lnTo>
                    <a:pt x="15864" y="27759"/>
                  </a:lnTo>
                  <a:cubicBezTo>
                    <a:pt x="15865" y="27757"/>
                    <a:pt x="15865" y="27756"/>
                    <a:pt x="15864" y="27754"/>
                  </a:cubicBezTo>
                  <a:close/>
                  <a:moveTo>
                    <a:pt x="22420" y="1"/>
                  </a:moveTo>
                  <a:cubicBezTo>
                    <a:pt x="22177" y="1"/>
                    <a:pt x="18348" y="2624"/>
                    <a:pt x="17870" y="6629"/>
                  </a:cubicBezTo>
                  <a:cubicBezTo>
                    <a:pt x="17627" y="8666"/>
                    <a:pt x="17536" y="10702"/>
                    <a:pt x="17596" y="12708"/>
                  </a:cubicBezTo>
                  <a:lnTo>
                    <a:pt x="17596" y="13438"/>
                  </a:lnTo>
                  <a:lnTo>
                    <a:pt x="17596" y="13711"/>
                  </a:lnTo>
                  <a:cubicBezTo>
                    <a:pt x="16654" y="14593"/>
                    <a:pt x="15742" y="15535"/>
                    <a:pt x="14861" y="16477"/>
                  </a:cubicBezTo>
                  <a:cubicBezTo>
                    <a:pt x="14375" y="16994"/>
                    <a:pt x="13888" y="17541"/>
                    <a:pt x="13402" y="18058"/>
                  </a:cubicBezTo>
                  <a:cubicBezTo>
                    <a:pt x="14375" y="16477"/>
                    <a:pt x="14952" y="14684"/>
                    <a:pt x="15043" y="12830"/>
                  </a:cubicBezTo>
                  <a:cubicBezTo>
                    <a:pt x="15134" y="8836"/>
                    <a:pt x="15225" y="5474"/>
                    <a:pt x="15346" y="5474"/>
                  </a:cubicBezTo>
                  <a:cubicBezTo>
                    <a:pt x="15346" y="5474"/>
                    <a:pt x="15347" y="5474"/>
                    <a:pt x="15347" y="5474"/>
                  </a:cubicBezTo>
                  <a:cubicBezTo>
                    <a:pt x="15346" y="5474"/>
                    <a:pt x="15344" y="5473"/>
                    <a:pt x="15343" y="5473"/>
                  </a:cubicBezTo>
                  <a:cubicBezTo>
                    <a:pt x="15154" y="5473"/>
                    <a:pt x="11608" y="8463"/>
                    <a:pt x="11578" y="12526"/>
                  </a:cubicBezTo>
                  <a:cubicBezTo>
                    <a:pt x="11548" y="14593"/>
                    <a:pt x="11700" y="16629"/>
                    <a:pt x="11973" y="18666"/>
                  </a:cubicBezTo>
                  <a:cubicBezTo>
                    <a:pt x="12004" y="18939"/>
                    <a:pt x="12034" y="19183"/>
                    <a:pt x="12034" y="19365"/>
                  </a:cubicBezTo>
                  <a:lnTo>
                    <a:pt x="12064" y="19578"/>
                  </a:lnTo>
                  <a:lnTo>
                    <a:pt x="12064" y="19608"/>
                  </a:lnTo>
                  <a:cubicBezTo>
                    <a:pt x="10697" y="21249"/>
                    <a:pt x="9420" y="22921"/>
                    <a:pt x="8174" y="24623"/>
                  </a:cubicBezTo>
                  <a:cubicBezTo>
                    <a:pt x="8964" y="22982"/>
                    <a:pt x="9298" y="21128"/>
                    <a:pt x="9146" y="19304"/>
                  </a:cubicBezTo>
                  <a:cubicBezTo>
                    <a:pt x="8782" y="15322"/>
                    <a:pt x="8478" y="11948"/>
                    <a:pt x="8599" y="11948"/>
                  </a:cubicBezTo>
                  <a:cubicBezTo>
                    <a:pt x="8599" y="11948"/>
                    <a:pt x="8598" y="11948"/>
                    <a:pt x="8598" y="11948"/>
                  </a:cubicBezTo>
                  <a:cubicBezTo>
                    <a:pt x="8449" y="11948"/>
                    <a:pt x="5258" y="15310"/>
                    <a:pt x="5681" y="19395"/>
                  </a:cubicBezTo>
                  <a:cubicBezTo>
                    <a:pt x="5925" y="21432"/>
                    <a:pt x="6289" y="23468"/>
                    <a:pt x="6806" y="25444"/>
                  </a:cubicBezTo>
                  <a:cubicBezTo>
                    <a:pt x="6867" y="25748"/>
                    <a:pt x="6897" y="25991"/>
                    <a:pt x="6958" y="26174"/>
                  </a:cubicBezTo>
                  <a:lnTo>
                    <a:pt x="6988" y="26356"/>
                  </a:lnTo>
                  <a:cubicBezTo>
                    <a:pt x="6684" y="26812"/>
                    <a:pt x="6380" y="27298"/>
                    <a:pt x="6077" y="27785"/>
                  </a:cubicBezTo>
                  <a:cubicBezTo>
                    <a:pt x="5377" y="28879"/>
                    <a:pt x="4709" y="30003"/>
                    <a:pt x="4070" y="31158"/>
                  </a:cubicBezTo>
                  <a:lnTo>
                    <a:pt x="3918" y="31402"/>
                  </a:lnTo>
                  <a:cubicBezTo>
                    <a:pt x="4496" y="29699"/>
                    <a:pt x="4618" y="27845"/>
                    <a:pt x="4314" y="26052"/>
                  </a:cubicBezTo>
                  <a:cubicBezTo>
                    <a:pt x="3493" y="22131"/>
                    <a:pt x="2855" y="18787"/>
                    <a:pt x="2946" y="18757"/>
                  </a:cubicBezTo>
                  <a:cubicBezTo>
                    <a:pt x="2945" y="18757"/>
                    <a:pt x="2945" y="18757"/>
                    <a:pt x="2944" y="18757"/>
                  </a:cubicBezTo>
                  <a:cubicBezTo>
                    <a:pt x="2801" y="18757"/>
                    <a:pt x="1" y="22482"/>
                    <a:pt x="879" y="26508"/>
                  </a:cubicBezTo>
                  <a:cubicBezTo>
                    <a:pt x="1304" y="28514"/>
                    <a:pt x="1882" y="30520"/>
                    <a:pt x="2611" y="32435"/>
                  </a:cubicBezTo>
                  <a:cubicBezTo>
                    <a:pt x="2733" y="32830"/>
                    <a:pt x="2855" y="33104"/>
                    <a:pt x="2885" y="33316"/>
                  </a:cubicBezTo>
                  <a:cubicBezTo>
                    <a:pt x="2642" y="33803"/>
                    <a:pt x="2399" y="34320"/>
                    <a:pt x="2216" y="34867"/>
                  </a:cubicBezTo>
                  <a:cubicBezTo>
                    <a:pt x="2112" y="35012"/>
                    <a:pt x="2236" y="35144"/>
                    <a:pt x="2374" y="35144"/>
                  </a:cubicBezTo>
                  <a:cubicBezTo>
                    <a:pt x="2437" y="35144"/>
                    <a:pt x="2503" y="35116"/>
                    <a:pt x="2551" y="35049"/>
                  </a:cubicBezTo>
                  <a:cubicBezTo>
                    <a:pt x="2824" y="34563"/>
                    <a:pt x="3098" y="34046"/>
                    <a:pt x="3371" y="33529"/>
                  </a:cubicBezTo>
                  <a:lnTo>
                    <a:pt x="3493" y="33499"/>
                  </a:lnTo>
                  <a:cubicBezTo>
                    <a:pt x="3675" y="33438"/>
                    <a:pt x="3918" y="33347"/>
                    <a:pt x="4222" y="33256"/>
                  </a:cubicBezTo>
                  <a:cubicBezTo>
                    <a:pt x="5499" y="32921"/>
                    <a:pt x="7687" y="32374"/>
                    <a:pt x="10089" y="31797"/>
                  </a:cubicBezTo>
                  <a:cubicBezTo>
                    <a:pt x="13811" y="30866"/>
                    <a:pt x="15844" y="27919"/>
                    <a:pt x="15864" y="27759"/>
                  </a:cubicBezTo>
                  <a:lnTo>
                    <a:pt x="15864" y="27759"/>
                  </a:lnTo>
                  <a:cubicBezTo>
                    <a:pt x="15811" y="27847"/>
                    <a:pt x="12605" y="27892"/>
                    <a:pt x="8782" y="28788"/>
                  </a:cubicBezTo>
                  <a:cubicBezTo>
                    <a:pt x="7080" y="29213"/>
                    <a:pt x="5560" y="30155"/>
                    <a:pt x="4435" y="31493"/>
                  </a:cubicBezTo>
                  <a:cubicBezTo>
                    <a:pt x="4952" y="30581"/>
                    <a:pt x="5469" y="29699"/>
                    <a:pt x="6016" y="28818"/>
                  </a:cubicBezTo>
                  <a:cubicBezTo>
                    <a:pt x="6472" y="28058"/>
                    <a:pt x="6928" y="27329"/>
                    <a:pt x="7414" y="26599"/>
                  </a:cubicBezTo>
                  <a:cubicBezTo>
                    <a:pt x="7627" y="26538"/>
                    <a:pt x="7931" y="26477"/>
                    <a:pt x="8295" y="26417"/>
                  </a:cubicBezTo>
                  <a:cubicBezTo>
                    <a:pt x="9602" y="26204"/>
                    <a:pt x="11852" y="25900"/>
                    <a:pt x="14314" y="25566"/>
                  </a:cubicBezTo>
                  <a:cubicBezTo>
                    <a:pt x="18128" y="25025"/>
                    <a:pt x="20458" y="22318"/>
                    <a:pt x="20513" y="22136"/>
                  </a:cubicBezTo>
                  <a:lnTo>
                    <a:pt x="20513" y="22136"/>
                  </a:lnTo>
                  <a:cubicBezTo>
                    <a:pt x="20500" y="22157"/>
                    <a:pt x="20373" y="22163"/>
                    <a:pt x="20150" y="22163"/>
                  </a:cubicBezTo>
                  <a:cubicBezTo>
                    <a:pt x="19822" y="22163"/>
                    <a:pt x="19284" y="22150"/>
                    <a:pt x="18590" y="22150"/>
                  </a:cubicBezTo>
                  <a:cubicBezTo>
                    <a:pt x="17281" y="22150"/>
                    <a:pt x="15414" y="22196"/>
                    <a:pt x="13341" y="22465"/>
                  </a:cubicBezTo>
                  <a:cubicBezTo>
                    <a:pt x="11578" y="22708"/>
                    <a:pt x="9967" y="23499"/>
                    <a:pt x="8691" y="24684"/>
                  </a:cubicBezTo>
                  <a:cubicBezTo>
                    <a:pt x="9116" y="24107"/>
                    <a:pt x="9542" y="23499"/>
                    <a:pt x="9998" y="22891"/>
                  </a:cubicBezTo>
                  <a:cubicBezTo>
                    <a:pt x="10788" y="21857"/>
                    <a:pt x="11578" y="20824"/>
                    <a:pt x="12429" y="19821"/>
                  </a:cubicBezTo>
                  <a:lnTo>
                    <a:pt x="12551" y="19821"/>
                  </a:lnTo>
                  <a:cubicBezTo>
                    <a:pt x="12764" y="19821"/>
                    <a:pt x="13037" y="19790"/>
                    <a:pt x="13371" y="19760"/>
                  </a:cubicBezTo>
                  <a:cubicBezTo>
                    <a:pt x="14679" y="19699"/>
                    <a:pt x="16958" y="19608"/>
                    <a:pt x="19451" y="19547"/>
                  </a:cubicBezTo>
                  <a:cubicBezTo>
                    <a:pt x="23300" y="19427"/>
                    <a:pt x="25930" y="16985"/>
                    <a:pt x="26014" y="16816"/>
                  </a:cubicBezTo>
                  <a:lnTo>
                    <a:pt x="26014" y="16816"/>
                  </a:lnTo>
                  <a:cubicBezTo>
                    <a:pt x="26008" y="16824"/>
                    <a:pt x="25984" y="16827"/>
                    <a:pt x="25944" y="16827"/>
                  </a:cubicBezTo>
                  <a:cubicBezTo>
                    <a:pt x="25488" y="16827"/>
                    <a:pt x="22898" y="16377"/>
                    <a:pt x="19608" y="16377"/>
                  </a:cubicBezTo>
                  <a:cubicBezTo>
                    <a:pt x="19347" y="16377"/>
                    <a:pt x="19082" y="16380"/>
                    <a:pt x="18812" y="16386"/>
                  </a:cubicBezTo>
                  <a:cubicBezTo>
                    <a:pt x="17019" y="16447"/>
                    <a:pt x="15286" y="17055"/>
                    <a:pt x="13888" y="18149"/>
                  </a:cubicBezTo>
                  <a:cubicBezTo>
                    <a:pt x="15165" y="16721"/>
                    <a:pt x="16502" y="15322"/>
                    <a:pt x="17900" y="13985"/>
                  </a:cubicBezTo>
                  <a:lnTo>
                    <a:pt x="18873" y="13985"/>
                  </a:lnTo>
                  <a:cubicBezTo>
                    <a:pt x="20211" y="14046"/>
                    <a:pt x="22460" y="14198"/>
                    <a:pt x="24952" y="14380"/>
                  </a:cubicBezTo>
                  <a:cubicBezTo>
                    <a:pt x="25203" y="14400"/>
                    <a:pt x="25450" y="14409"/>
                    <a:pt x="25692" y="14409"/>
                  </a:cubicBezTo>
                  <a:cubicBezTo>
                    <a:pt x="29194" y="14409"/>
                    <a:pt x="31734" y="12502"/>
                    <a:pt x="31820" y="12348"/>
                  </a:cubicBezTo>
                  <a:lnTo>
                    <a:pt x="31820" y="12348"/>
                  </a:lnTo>
                  <a:cubicBezTo>
                    <a:pt x="31816" y="12352"/>
                    <a:pt x="31805" y="12354"/>
                    <a:pt x="31789" y="12354"/>
                  </a:cubicBezTo>
                  <a:cubicBezTo>
                    <a:pt x="31446" y="12354"/>
                    <a:pt x="28479" y="11503"/>
                    <a:pt x="24679" y="11189"/>
                  </a:cubicBezTo>
                  <a:cubicBezTo>
                    <a:pt x="24524" y="11181"/>
                    <a:pt x="24369" y="11177"/>
                    <a:pt x="24215" y="11177"/>
                  </a:cubicBezTo>
                  <a:cubicBezTo>
                    <a:pt x="22522" y="11177"/>
                    <a:pt x="20871" y="11635"/>
                    <a:pt x="19451" y="12526"/>
                  </a:cubicBezTo>
                  <a:lnTo>
                    <a:pt x="19603" y="12404"/>
                  </a:lnTo>
                  <a:cubicBezTo>
                    <a:pt x="20211" y="11827"/>
                    <a:pt x="20849" y="11280"/>
                    <a:pt x="21487" y="10733"/>
                  </a:cubicBezTo>
                  <a:cubicBezTo>
                    <a:pt x="21670" y="10672"/>
                    <a:pt x="21882" y="10611"/>
                    <a:pt x="22125" y="10520"/>
                  </a:cubicBezTo>
                  <a:lnTo>
                    <a:pt x="22247" y="10489"/>
                  </a:lnTo>
                  <a:cubicBezTo>
                    <a:pt x="24253" y="9760"/>
                    <a:pt x="26138" y="8787"/>
                    <a:pt x="27931" y="7602"/>
                  </a:cubicBezTo>
                  <a:cubicBezTo>
                    <a:pt x="29998" y="6112"/>
                    <a:pt x="31822" y="4319"/>
                    <a:pt x="33341" y="2313"/>
                  </a:cubicBezTo>
                  <a:lnTo>
                    <a:pt x="33341" y="2313"/>
                  </a:lnTo>
                  <a:cubicBezTo>
                    <a:pt x="30697" y="2587"/>
                    <a:pt x="28174" y="3529"/>
                    <a:pt x="25986" y="4988"/>
                  </a:cubicBezTo>
                  <a:cubicBezTo>
                    <a:pt x="24314" y="6173"/>
                    <a:pt x="22916" y="7663"/>
                    <a:pt x="21821" y="9365"/>
                  </a:cubicBezTo>
                  <a:cubicBezTo>
                    <a:pt x="21548" y="9851"/>
                    <a:pt x="21335" y="10216"/>
                    <a:pt x="21214" y="10459"/>
                  </a:cubicBezTo>
                  <a:lnTo>
                    <a:pt x="20028" y="11492"/>
                  </a:lnTo>
                  <a:cubicBezTo>
                    <a:pt x="19694" y="11796"/>
                    <a:pt x="19359" y="12100"/>
                    <a:pt x="19025" y="12374"/>
                  </a:cubicBezTo>
                  <a:cubicBezTo>
                    <a:pt x="20211" y="10915"/>
                    <a:pt x="21001" y="9152"/>
                    <a:pt x="21305" y="7267"/>
                  </a:cubicBezTo>
                  <a:cubicBezTo>
                    <a:pt x="21849" y="3334"/>
                    <a:pt x="22304" y="3"/>
                    <a:pt x="22428" y="3"/>
                  </a:cubicBezTo>
                  <a:cubicBezTo>
                    <a:pt x="22428" y="3"/>
                    <a:pt x="22429" y="3"/>
                    <a:pt x="22429" y="3"/>
                  </a:cubicBezTo>
                  <a:cubicBezTo>
                    <a:pt x="22427" y="1"/>
                    <a:pt x="22424" y="1"/>
                    <a:pt x="224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582" name="Google Shape;582;p33"/>
            <p:cNvSpPr/>
            <p:nvPr/>
          </p:nvSpPr>
          <p:spPr>
            <a:xfrm>
              <a:off x="14848225" y="2215950"/>
              <a:ext cx="1100125" cy="510150"/>
            </a:xfrm>
            <a:custGeom>
              <a:avLst/>
              <a:gdLst/>
              <a:ahLst/>
              <a:cxnLst/>
              <a:rect l="l" t="t" r="r" b="b"/>
              <a:pathLst>
                <a:path w="44005" h="20406" extrusionOk="0">
                  <a:moveTo>
                    <a:pt x="37226" y="15444"/>
                  </a:moveTo>
                  <a:lnTo>
                    <a:pt x="37226" y="15444"/>
                  </a:lnTo>
                  <a:cubicBezTo>
                    <a:pt x="37225" y="15445"/>
                    <a:pt x="37222" y="15447"/>
                    <a:pt x="37219" y="15448"/>
                  </a:cubicBezTo>
                  <a:lnTo>
                    <a:pt x="37219" y="15448"/>
                  </a:lnTo>
                  <a:cubicBezTo>
                    <a:pt x="37222" y="15448"/>
                    <a:pt x="37225" y="15447"/>
                    <a:pt x="37226" y="15444"/>
                  </a:cubicBezTo>
                  <a:close/>
                  <a:moveTo>
                    <a:pt x="29901" y="16022"/>
                  </a:moveTo>
                  <a:cubicBezTo>
                    <a:pt x="29899" y="16023"/>
                    <a:pt x="29897" y="16024"/>
                    <a:pt x="29894" y="16026"/>
                  </a:cubicBezTo>
                  <a:lnTo>
                    <a:pt x="29894" y="16026"/>
                  </a:lnTo>
                  <a:cubicBezTo>
                    <a:pt x="29897" y="16025"/>
                    <a:pt x="29899" y="16024"/>
                    <a:pt x="29901" y="16022"/>
                  </a:cubicBezTo>
                  <a:close/>
                  <a:moveTo>
                    <a:pt x="22362" y="17481"/>
                  </a:moveTo>
                  <a:lnTo>
                    <a:pt x="22362" y="17481"/>
                  </a:lnTo>
                  <a:cubicBezTo>
                    <a:pt x="22361" y="17482"/>
                    <a:pt x="22360" y="17484"/>
                    <a:pt x="22357" y="17485"/>
                  </a:cubicBezTo>
                  <a:lnTo>
                    <a:pt x="22357" y="17485"/>
                  </a:lnTo>
                  <a:cubicBezTo>
                    <a:pt x="22360" y="17485"/>
                    <a:pt x="22362" y="17483"/>
                    <a:pt x="22362" y="17481"/>
                  </a:cubicBezTo>
                  <a:close/>
                  <a:moveTo>
                    <a:pt x="15432" y="19639"/>
                  </a:moveTo>
                  <a:cubicBezTo>
                    <a:pt x="15432" y="19640"/>
                    <a:pt x="15431" y="19641"/>
                    <a:pt x="15429" y="19643"/>
                  </a:cubicBezTo>
                  <a:lnTo>
                    <a:pt x="15429" y="19643"/>
                  </a:lnTo>
                  <a:cubicBezTo>
                    <a:pt x="15431" y="19642"/>
                    <a:pt x="15432" y="19640"/>
                    <a:pt x="15432" y="19639"/>
                  </a:cubicBezTo>
                  <a:close/>
                  <a:moveTo>
                    <a:pt x="35775" y="1"/>
                  </a:moveTo>
                  <a:cubicBezTo>
                    <a:pt x="34652" y="1"/>
                    <a:pt x="30898" y="447"/>
                    <a:pt x="28654" y="3103"/>
                  </a:cubicBezTo>
                  <a:cubicBezTo>
                    <a:pt x="27347" y="4654"/>
                    <a:pt x="26162" y="6295"/>
                    <a:pt x="25098" y="8028"/>
                  </a:cubicBezTo>
                  <a:lnTo>
                    <a:pt x="24733" y="8635"/>
                  </a:lnTo>
                  <a:lnTo>
                    <a:pt x="24581" y="8848"/>
                  </a:lnTo>
                  <a:cubicBezTo>
                    <a:pt x="23305" y="9091"/>
                    <a:pt x="22058" y="9365"/>
                    <a:pt x="20782" y="9669"/>
                  </a:cubicBezTo>
                  <a:cubicBezTo>
                    <a:pt x="20083" y="9851"/>
                    <a:pt x="19384" y="10034"/>
                    <a:pt x="18685" y="10216"/>
                  </a:cubicBezTo>
                  <a:cubicBezTo>
                    <a:pt x="20387" y="9426"/>
                    <a:pt x="21846" y="8210"/>
                    <a:pt x="22940" y="6720"/>
                  </a:cubicBezTo>
                  <a:cubicBezTo>
                    <a:pt x="25165" y="3443"/>
                    <a:pt x="27063" y="701"/>
                    <a:pt x="27192" y="701"/>
                  </a:cubicBezTo>
                  <a:cubicBezTo>
                    <a:pt x="27193" y="701"/>
                    <a:pt x="27194" y="702"/>
                    <a:pt x="27195" y="702"/>
                  </a:cubicBezTo>
                  <a:cubicBezTo>
                    <a:pt x="27191" y="696"/>
                    <a:pt x="27168" y="693"/>
                    <a:pt x="27128" y="693"/>
                  </a:cubicBezTo>
                  <a:cubicBezTo>
                    <a:pt x="26544" y="693"/>
                    <a:pt x="22307" y="1379"/>
                    <a:pt x="20174" y="4593"/>
                  </a:cubicBezTo>
                  <a:cubicBezTo>
                    <a:pt x="19049" y="6265"/>
                    <a:pt x="18046" y="8058"/>
                    <a:pt x="17195" y="9912"/>
                  </a:cubicBezTo>
                  <a:lnTo>
                    <a:pt x="16861" y="10520"/>
                  </a:lnTo>
                  <a:lnTo>
                    <a:pt x="16770" y="10702"/>
                  </a:lnTo>
                  <a:lnTo>
                    <a:pt x="16770" y="10733"/>
                  </a:lnTo>
                  <a:cubicBezTo>
                    <a:pt x="14733" y="11341"/>
                    <a:pt x="12727" y="12040"/>
                    <a:pt x="10782" y="12830"/>
                  </a:cubicBezTo>
                  <a:cubicBezTo>
                    <a:pt x="12332" y="11857"/>
                    <a:pt x="13608" y="10520"/>
                    <a:pt x="14490" y="8909"/>
                  </a:cubicBezTo>
                  <a:cubicBezTo>
                    <a:pt x="16347" y="5435"/>
                    <a:pt x="17908" y="2463"/>
                    <a:pt x="18041" y="2463"/>
                  </a:cubicBezTo>
                  <a:cubicBezTo>
                    <a:pt x="18043" y="2463"/>
                    <a:pt x="18045" y="2464"/>
                    <a:pt x="18046" y="2465"/>
                  </a:cubicBezTo>
                  <a:cubicBezTo>
                    <a:pt x="18044" y="2462"/>
                    <a:pt x="18035" y="2460"/>
                    <a:pt x="18020" y="2460"/>
                  </a:cubicBezTo>
                  <a:cubicBezTo>
                    <a:pt x="17638" y="2460"/>
                    <a:pt x="13353" y="3580"/>
                    <a:pt x="11542" y="7116"/>
                  </a:cubicBezTo>
                  <a:cubicBezTo>
                    <a:pt x="10599" y="8939"/>
                    <a:pt x="9809" y="10824"/>
                    <a:pt x="9140" y="12769"/>
                  </a:cubicBezTo>
                  <a:lnTo>
                    <a:pt x="8867" y="13468"/>
                  </a:lnTo>
                  <a:lnTo>
                    <a:pt x="8806" y="13620"/>
                  </a:lnTo>
                  <a:cubicBezTo>
                    <a:pt x="8320" y="13833"/>
                    <a:pt x="7803" y="14076"/>
                    <a:pt x="7286" y="14319"/>
                  </a:cubicBezTo>
                  <a:cubicBezTo>
                    <a:pt x="6101" y="14836"/>
                    <a:pt x="4915" y="15414"/>
                    <a:pt x="3760" y="16052"/>
                  </a:cubicBezTo>
                  <a:lnTo>
                    <a:pt x="3487" y="16174"/>
                  </a:lnTo>
                  <a:cubicBezTo>
                    <a:pt x="4915" y="15049"/>
                    <a:pt x="6010" y="13590"/>
                    <a:pt x="6739" y="11918"/>
                  </a:cubicBezTo>
                  <a:cubicBezTo>
                    <a:pt x="8214" y="8215"/>
                    <a:pt x="9481" y="5078"/>
                    <a:pt x="9593" y="5078"/>
                  </a:cubicBezTo>
                  <a:cubicBezTo>
                    <a:pt x="9594" y="5078"/>
                    <a:pt x="9595" y="5079"/>
                    <a:pt x="9596" y="5079"/>
                  </a:cubicBezTo>
                  <a:cubicBezTo>
                    <a:pt x="9594" y="5077"/>
                    <a:pt x="9588" y="5075"/>
                    <a:pt x="9579" y="5075"/>
                  </a:cubicBezTo>
                  <a:cubicBezTo>
                    <a:pt x="9264" y="5075"/>
                    <a:pt x="5057" y="6645"/>
                    <a:pt x="3608" y="10398"/>
                  </a:cubicBezTo>
                  <a:cubicBezTo>
                    <a:pt x="2879" y="12344"/>
                    <a:pt x="2271" y="14319"/>
                    <a:pt x="1815" y="16325"/>
                  </a:cubicBezTo>
                  <a:cubicBezTo>
                    <a:pt x="1724" y="16721"/>
                    <a:pt x="1633" y="17025"/>
                    <a:pt x="1602" y="17207"/>
                  </a:cubicBezTo>
                  <a:cubicBezTo>
                    <a:pt x="1085" y="17511"/>
                    <a:pt x="569" y="17815"/>
                    <a:pt x="113" y="18180"/>
                  </a:cubicBezTo>
                  <a:cubicBezTo>
                    <a:pt x="0" y="18292"/>
                    <a:pt x="96" y="18457"/>
                    <a:pt x="231" y="18457"/>
                  </a:cubicBezTo>
                  <a:cubicBezTo>
                    <a:pt x="242" y="18457"/>
                    <a:pt x="253" y="18455"/>
                    <a:pt x="265" y="18453"/>
                  </a:cubicBezTo>
                  <a:cubicBezTo>
                    <a:pt x="781" y="18210"/>
                    <a:pt x="1298" y="17936"/>
                    <a:pt x="1785" y="17633"/>
                  </a:cubicBezTo>
                  <a:lnTo>
                    <a:pt x="1906" y="17663"/>
                  </a:lnTo>
                  <a:cubicBezTo>
                    <a:pt x="2088" y="17724"/>
                    <a:pt x="2362" y="17784"/>
                    <a:pt x="2636" y="17876"/>
                  </a:cubicBezTo>
                  <a:cubicBezTo>
                    <a:pt x="3912" y="18271"/>
                    <a:pt x="6040" y="19031"/>
                    <a:pt x="8380" y="19851"/>
                  </a:cubicBezTo>
                  <a:cubicBezTo>
                    <a:pt x="9527" y="20262"/>
                    <a:pt x="10643" y="20406"/>
                    <a:pt x="11637" y="20406"/>
                  </a:cubicBezTo>
                  <a:cubicBezTo>
                    <a:pt x="13774" y="20406"/>
                    <a:pt x="15345" y="19741"/>
                    <a:pt x="15429" y="19643"/>
                  </a:cubicBezTo>
                  <a:lnTo>
                    <a:pt x="15429" y="19643"/>
                  </a:lnTo>
                  <a:cubicBezTo>
                    <a:pt x="15427" y="19644"/>
                    <a:pt x="15424" y="19645"/>
                    <a:pt x="15420" y="19645"/>
                  </a:cubicBezTo>
                  <a:cubicBezTo>
                    <a:pt x="15218" y="19645"/>
                    <a:pt x="12540" y="17982"/>
                    <a:pt x="8897" y="16660"/>
                  </a:cubicBezTo>
                  <a:cubicBezTo>
                    <a:pt x="8008" y="16347"/>
                    <a:pt x="7075" y="16186"/>
                    <a:pt x="6140" y="16186"/>
                  </a:cubicBezTo>
                  <a:cubicBezTo>
                    <a:pt x="5349" y="16186"/>
                    <a:pt x="4557" y="16301"/>
                    <a:pt x="3791" y="16538"/>
                  </a:cubicBezTo>
                  <a:cubicBezTo>
                    <a:pt x="4702" y="16052"/>
                    <a:pt x="5645" y="15566"/>
                    <a:pt x="6587" y="15110"/>
                  </a:cubicBezTo>
                  <a:cubicBezTo>
                    <a:pt x="7377" y="14745"/>
                    <a:pt x="8168" y="14380"/>
                    <a:pt x="8958" y="14046"/>
                  </a:cubicBezTo>
                  <a:cubicBezTo>
                    <a:pt x="9171" y="14107"/>
                    <a:pt x="9444" y="14228"/>
                    <a:pt x="9809" y="14380"/>
                  </a:cubicBezTo>
                  <a:cubicBezTo>
                    <a:pt x="11025" y="14927"/>
                    <a:pt x="13061" y="15900"/>
                    <a:pt x="15311" y="16964"/>
                  </a:cubicBezTo>
                  <a:cubicBezTo>
                    <a:pt x="16834" y="17686"/>
                    <a:pt x="18346" y="17898"/>
                    <a:pt x="19578" y="17898"/>
                  </a:cubicBezTo>
                  <a:cubicBezTo>
                    <a:pt x="21152" y="17898"/>
                    <a:pt x="22267" y="17552"/>
                    <a:pt x="22357" y="17485"/>
                  </a:cubicBezTo>
                  <a:lnTo>
                    <a:pt x="22357" y="17485"/>
                  </a:lnTo>
                  <a:cubicBezTo>
                    <a:pt x="22356" y="17486"/>
                    <a:pt x="22355" y="17486"/>
                    <a:pt x="22353" y="17486"/>
                  </a:cubicBezTo>
                  <a:cubicBezTo>
                    <a:pt x="22183" y="17486"/>
                    <a:pt x="19675" y="15545"/>
                    <a:pt x="16192" y="13833"/>
                  </a:cubicBezTo>
                  <a:cubicBezTo>
                    <a:pt x="15051" y="13295"/>
                    <a:pt x="13833" y="13031"/>
                    <a:pt x="12605" y="13031"/>
                  </a:cubicBezTo>
                  <a:cubicBezTo>
                    <a:pt x="12099" y="13031"/>
                    <a:pt x="11591" y="13076"/>
                    <a:pt x="11086" y="13164"/>
                  </a:cubicBezTo>
                  <a:cubicBezTo>
                    <a:pt x="11754" y="12891"/>
                    <a:pt x="12453" y="12617"/>
                    <a:pt x="13153" y="12374"/>
                  </a:cubicBezTo>
                  <a:cubicBezTo>
                    <a:pt x="14368" y="11918"/>
                    <a:pt x="15615" y="11523"/>
                    <a:pt x="16861" y="11128"/>
                  </a:cubicBezTo>
                  <a:lnTo>
                    <a:pt x="16891" y="11128"/>
                  </a:lnTo>
                  <a:lnTo>
                    <a:pt x="16982" y="11189"/>
                  </a:lnTo>
                  <a:cubicBezTo>
                    <a:pt x="17165" y="11280"/>
                    <a:pt x="17408" y="11401"/>
                    <a:pt x="17712" y="11553"/>
                  </a:cubicBezTo>
                  <a:cubicBezTo>
                    <a:pt x="18837" y="12222"/>
                    <a:pt x="20782" y="13408"/>
                    <a:pt x="22910" y="14715"/>
                  </a:cubicBezTo>
                  <a:cubicBezTo>
                    <a:pt x="24868" y="15918"/>
                    <a:pt x="26922" y="16188"/>
                    <a:pt x="28293" y="16188"/>
                  </a:cubicBezTo>
                  <a:cubicBezTo>
                    <a:pt x="29207" y="16188"/>
                    <a:pt x="29817" y="16068"/>
                    <a:pt x="29894" y="16026"/>
                  </a:cubicBezTo>
                  <a:lnTo>
                    <a:pt x="29894" y="16026"/>
                  </a:lnTo>
                  <a:cubicBezTo>
                    <a:pt x="29893" y="16026"/>
                    <a:pt x="29892" y="16026"/>
                    <a:pt x="29891" y="16026"/>
                  </a:cubicBezTo>
                  <a:cubicBezTo>
                    <a:pt x="29720" y="16026"/>
                    <a:pt x="27442" y="13809"/>
                    <a:pt x="24095" y="11736"/>
                  </a:cubicBezTo>
                  <a:cubicBezTo>
                    <a:pt x="22777" y="10918"/>
                    <a:pt x="21252" y="10490"/>
                    <a:pt x="19701" y="10490"/>
                  </a:cubicBezTo>
                  <a:cubicBezTo>
                    <a:pt x="19464" y="10490"/>
                    <a:pt x="19226" y="10500"/>
                    <a:pt x="18988" y="10520"/>
                  </a:cubicBezTo>
                  <a:cubicBezTo>
                    <a:pt x="20873" y="10003"/>
                    <a:pt x="22758" y="9578"/>
                    <a:pt x="24672" y="9213"/>
                  </a:cubicBezTo>
                  <a:lnTo>
                    <a:pt x="24855" y="9335"/>
                  </a:lnTo>
                  <a:cubicBezTo>
                    <a:pt x="25007" y="9426"/>
                    <a:pt x="25220" y="9578"/>
                    <a:pt x="25463" y="9730"/>
                  </a:cubicBezTo>
                  <a:cubicBezTo>
                    <a:pt x="26557" y="10520"/>
                    <a:pt x="28350" y="11888"/>
                    <a:pt x="30356" y="13408"/>
                  </a:cubicBezTo>
                  <a:cubicBezTo>
                    <a:pt x="32671" y="15200"/>
                    <a:pt x="35307" y="15502"/>
                    <a:pt x="36533" y="15502"/>
                  </a:cubicBezTo>
                  <a:cubicBezTo>
                    <a:pt x="36924" y="15502"/>
                    <a:pt x="37172" y="15471"/>
                    <a:pt x="37219" y="15448"/>
                  </a:cubicBezTo>
                  <a:lnTo>
                    <a:pt x="37219" y="15448"/>
                  </a:lnTo>
                  <a:cubicBezTo>
                    <a:pt x="37219" y="15448"/>
                    <a:pt x="37219" y="15448"/>
                    <a:pt x="37218" y="15448"/>
                  </a:cubicBezTo>
                  <a:cubicBezTo>
                    <a:pt x="37066" y="15448"/>
                    <a:pt x="34993" y="13015"/>
                    <a:pt x="31876" y="10581"/>
                  </a:cubicBezTo>
                  <a:cubicBezTo>
                    <a:pt x="30387" y="9486"/>
                    <a:pt x="28594" y="8879"/>
                    <a:pt x="26770" y="8848"/>
                  </a:cubicBezTo>
                  <a:lnTo>
                    <a:pt x="26952" y="8818"/>
                  </a:lnTo>
                  <a:cubicBezTo>
                    <a:pt x="27773" y="8666"/>
                    <a:pt x="28624" y="8575"/>
                    <a:pt x="29445" y="8453"/>
                  </a:cubicBezTo>
                  <a:cubicBezTo>
                    <a:pt x="29627" y="8514"/>
                    <a:pt x="29840" y="8575"/>
                    <a:pt x="30113" y="8635"/>
                  </a:cubicBezTo>
                  <a:lnTo>
                    <a:pt x="30235" y="8666"/>
                  </a:lnTo>
                  <a:cubicBezTo>
                    <a:pt x="32187" y="9125"/>
                    <a:pt x="34193" y="9367"/>
                    <a:pt x="36227" y="9367"/>
                  </a:cubicBezTo>
                  <a:cubicBezTo>
                    <a:pt x="36347" y="9367"/>
                    <a:pt x="36467" y="9367"/>
                    <a:pt x="36588" y="9365"/>
                  </a:cubicBezTo>
                  <a:cubicBezTo>
                    <a:pt x="39110" y="9243"/>
                    <a:pt x="41603" y="8787"/>
                    <a:pt x="44004" y="7936"/>
                  </a:cubicBezTo>
                  <a:cubicBezTo>
                    <a:pt x="41741" y="6776"/>
                    <a:pt x="39229" y="6169"/>
                    <a:pt x="36679" y="6169"/>
                  </a:cubicBezTo>
                  <a:cubicBezTo>
                    <a:pt x="36558" y="6169"/>
                    <a:pt x="36436" y="6171"/>
                    <a:pt x="36314" y="6173"/>
                  </a:cubicBezTo>
                  <a:cubicBezTo>
                    <a:pt x="34308" y="6234"/>
                    <a:pt x="32302" y="6690"/>
                    <a:pt x="30448" y="7541"/>
                  </a:cubicBezTo>
                  <a:cubicBezTo>
                    <a:pt x="29961" y="7784"/>
                    <a:pt x="29566" y="7967"/>
                    <a:pt x="29323" y="8119"/>
                  </a:cubicBezTo>
                  <a:lnTo>
                    <a:pt x="27803" y="8331"/>
                  </a:lnTo>
                  <a:cubicBezTo>
                    <a:pt x="27378" y="8392"/>
                    <a:pt x="26922" y="8453"/>
                    <a:pt x="26496" y="8544"/>
                  </a:cubicBezTo>
                  <a:cubicBezTo>
                    <a:pt x="28290" y="7936"/>
                    <a:pt x="29901" y="6903"/>
                    <a:pt x="31177" y="5505"/>
                  </a:cubicBezTo>
                  <a:cubicBezTo>
                    <a:pt x="33746" y="2548"/>
                    <a:pt x="35962" y="31"/>
                    <a:pt x="36096" y="31"/>
                  </a:cubicBezTo>
                  <a:cubicBezTo>
                    <a:pt x="36098" y="31"/>
                    <a:pt x="36100" y="32"/>
                    <a:pt x="36101" y="33"/>
                  </a:cubicBezTo>
                  <a:cubicBezTo>
                    <a:pt x="36092" y="15"/>
                    <a:pt x="35975" y="1"/>
                    <a:pt x="35775"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583" name="Google Shape;583;p33"/>
            <p:cNvSpPr/>
            <p:nvPr/>
          </p:nvSpPr>
          <p:spPr>
            <a:xfrm>
              <a:off x="14557775" y="2134150"/>
              <a:ext cx="157250" cy="313700"/>
            </a:xfrm>
            <a:custGeom>
              <a:avLst/>
              <a:gdLst/>
              <a:ahLst/>
              <a:cxnLst/>
              <a:rect l="l" t="t" r="r" b="b"/>
              <a:pathLst>
                <a:path w="6290" h="12548" extrusionOk="0">
                  <a:moveTo>
                    <a:pt x="571" y="1"/>
                  </a:moveTo>
                  <a:cubicBezTo>
                    <a:pt x="232" y="1"/>
                    <a:pt x="1" y="515"/>
                    <a:pt x="363" y="722"/>
                  </a:cubicBezTo>
                  <a:cubicBezTo>
                    <a:pt x="2247" y="1786"/>
                    <a:pt x="3980" y="3457"/>
                    <a:pt x="4709" y="5524"/>
                  </a:cubicBezTo>
                  <a:cubicBezTo>
                    <a:pt x="5439" y="7561"/>
                    <a:pt x="4497" y="10023"/>
                    <a:pt x="3980" y="12059"/>
                  </a:cubicBezTo>
                  <a:cubicBezTo>
                    <a:pt x="3906" y="12353"/>
                    <a:pt x="4144" y="12547"/>
                    <a:pt x="4370" y="12547"/>
                  </a:cubicBezTo>
                  <a:cubicBezTo>
                    <a:pt x="4518" y="12547"/>
                    <a:pt x="4661" y="12464"/>
                    <a:pt x="4709" y="12272"/>
                  </a:cubicBezTo>
                  <a:cubicBezTo>
                    <a:pt x="5287" y="9992"/>
                    <a:pt x="6290" y="7348"/>
                    <a:pt x="5348" y="5038"/>
                  </a:cubicBezTo>
                  <a:cubicBezTo>
                    <a:pt x="4405" y="2910"/>
                    <a:pt x="2794" y="1178"/>
                    <a:pt x="758" y="53"/>
                  </a:cubicBezTo>
                  <a:cubicBezTo>
                    <a:pt x="694" y="17"/>
                    <a:pt x="631" y="1"/>
                    <a:pt x="571"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84" name="Google Shape;584;p33"/>
            <p:cNvSpPr/>
            <p:nvPr/>
          </p:nvSpPr>
          <p:spPr>
            <a:xfrm>
              <a:off x="14619275" y="2169650"/>
              <a:ext cx="60800" cy="83625"/>
            </a:xfrm>
            <a:custGeom>
              <a:avLst/>
              <a:gdLst/>
              <a:ahLst/>
              <a:cxnLst/>
              <a:rect l="l" t="t" r="r" b="b"/>
              <a:pathLst>
                <a:path w="2432" h="3345" extrusionOk="0">
                  <a:moveTo>
                    <a:pt x="1034" y="1"/>
                  </a:moveTo>
                  <a:lnTo>
                    <a:pt x="0" y="1490"/>
                  </a:lnTo>
                  <a:cubicBezTo>
                    <a:pt x="760" y="1673"/>
                    <a:pt x="2432" y="3344"/>
                    <a:pt x="2432" y="3344"/>
                  </a:cubicBezTo>
                  <a:lnTo>
                    <a:pt x="1034" y="1"/>
                  </a:ln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85" name="Google Shape;585;p33"/>
            <p:cNvSpPr/>
            <p:nvPr/>
          </p:nvSpPr>
          <p:spPr>
            <a:xfrm>
              <a:off x="14374575" y="1989925"/>
              <a:ext cx="280425" cy="225350"/>
            </a:xfrm>
            <a:custGeom>
              <a:avLst/>
              <a:gdLst/>
              <a:ahLst/>
              <a:cxnLst/>
              <a:rect l="l" t="t" r="r" b="b"/>
              <a:pathLst>
                <a:path w="11217" h="9014" extrusionOk="0">
                  <a:moveTo>
                    <a:pt x="1814" y="1"/>
                  </a:moveTo>
                  <a:cubicBezTo>
                    <a:pt x="1356" y="1"/>
                    <a:pt x="903" y="132"/>
                    <a:pt x="517" y="381"/>
                  </a:cubicBezTo>
                  <a:cubicBezTo>
                    <a:pt x="396" y="503"/>
                    <a:pt x="274" y="655"/>
                    <a:pt x="213" y="807"/>
                  </a:cubicBezTo>
                  <a:cubicBezTo>
                    <a:pt x="1" y="1324"/>
                    <a:pt x="244" y="1932"/>
                    <a:pt x="517" y="2418"/>
                  </a:cubicBezTo>
                  <a:cubicBezTo>
                    <a:pt x="2736" y="6278"/>
                    <a:pt x="6748" y="8740"/>
                    <a:pt x="11186" y="8983"/>
                  </a:cubicBezTo>
                  <a:lnTo>
                    <a:pt x="11217" y="9014"/>
                  </a:lnTo>
                  <a:cubicBezTo>
                    <a:pt x="10943" y="6673"/>
                    <a:pt x="9910" y="4515"/>
                    <a:pt x="8268" y="2843"/>
                  </a:cubicBezTo>
                  <a:cubicBezTo>
                    <a:pt x="6627" y="1263"/>
                    <a:pt x="4530" y="260"/>
                    <a:pt x="2280" y="47"/>
                  </a:cubicBezTo>
                  <a:cubicBezTo>
                    <a:pt x="2126" y="16"/>
                    <a:pt x="1969" y="1"/>
                    <a:pt x="1814" y="1"/>
                  </a:cubicBezTo>
                  <a:close/>
                </a:path>
              </a:pathLst>
            </a:custGeom>
            <a:solidFill>
              <a:srgbClr val="006936"/>
            </a:solidFill>
            <a:ln>
              <a:noFill/>
            </a:ln>
          </p:spPr>
          <p:txBody>
            <a:bodyPr spcFirstLastPara="1" wrap="square" lIns="121900" tIns="121900" rIns="121900" bIns="121900" anchor="ctr" anchorCtr="0">
              <a:noAutofit/>
            </a:bodyPr>
            <a:lstStyle/>
            <a:p>
              <a:endParaRPr sz="2400"/>
            </a:p>
          </p:txBody>
        </p:sp>
        <p:sp>
          <p:nvSpPr>
            <p:cNvPr id="586" name="Google Shape;586;p33"/>
            <p:cNvSpPr/>
            <p:nvPr/>
          </p:nvSpPr>
          <p:spPr>
            <a:xfrm>
              <a:off x="14374575" y="1999450"/>
              <a:ext cx="279675" cy="215075"/>
            </a:xfrm>
            <a:custGeom>
              <a:avLst/>
              <a:gdLst/>
              <a:ahLst/>
              <a:cxnLst/>
              <a:rect l="l" t="t" r="r" b="b"/>
              <a:pathLst>
                <a:path w="11187" h="8603" extrusionOk="0">
                  <a:moveTo>
                    <a:pt x="517" y="0"/>
                  </a:moveTo>
                  <a:cubicBezTo>
                    <a:pt x="396" y="92"/>
                    <a:pt x="274" y="243"/>
                    <a:pt x="213" y="426"/>
                  </a:cubicBezTo>
                  <a:cubicBezTo>
                    <a:pt x="1" y="943"/>
                    <a:pt x="244" y="1520"/>
                    <a:pt x="517" y="2006"/>
                  </a:cubicBezTo>
                  <a:cubicBezTo>
                    <a:pt x="2736" y="5867"/>
                    <a:pt x="6748" y="8359"/>
                    <a:pt x="11186" y="8602"/>
                  </a:cubicBezTo>
                  <a:lnTo>
                    <a:pt x="517" y="0"/>
                  </a:lnTo>
                  <a:close/>
                </a:path>
              </a:pathLst>
            </a:custGeom>
            <a:solidFill>
              <a:srgbClr val="355C2E"/>
            </a:solidFill>
            <a:ln>
              <a:noFill/>
            </a:ln>
          </p:spPr>
          <p:txBody>
            <a:bodyPr spcFirstLastPara="1" wrap="square" lIns="121900" tIns="121900" rIns="121900" bIns="121900" anchor="ctr" anchorCtr="0">
              <a:noAutofit/>
            </a:bodyPr>
            <a:lstStyle/>
            <a:p>
              <a:endParaRPr sz="2400"/>
            </a:p>
          </p:txBody>
        </p:sp>
        <p:sp>
          <p:nvSpPr>
            <p:cNvPr id="587" name="Google Shape;587;p33"/>
            <p:cNvSpPr/>
            <p:nvPr/>
          </p:nvSpPr>
          <p:spPr>
            <a:xfrm>
              <a:off x="14823100" y="2656200"/>
              <a:ext cx="237675" cy="427350"/>
            </a:xfrm>
            <a:custGeom>
              <a:avLst/>
              <a:gdLst/>
              <a:ahLst/>
              <a:cxnLst/>
              <a:rect l="l" t="t" r="r" b="b"/>
              <a:pathLst>
                <a:path w="9507" h="17094" extrusionOk="0">
                  <a:moveTo>
                    <a:pt x="567" y="1"/>
                  </a:moveTo>
                  <a:cubicBezTo>
                    <a:pt x="228" y="1"/>
                    <a:pt x="1" y="515"/>
                    <a:pt x="388" y="722"/>
                  </a:cubicBezTo>
                  <a:lnTo>
                    <a:pt x="358" y="722"/>
                  </a:lnTo>
                  <a:cubicBezTo>
                    <a:pt x="6103" y="3761"/>
                    <a:pt x="8686" y="10570"/>
                    <a:pt x="6437" y="16618"/>
                  </a:cubicBezTo>
                  <a:cubicBezTo>
                    <a:pt x="6327" y="16911"/>
                    <a:pt x="6547" y="17093"/>
                    <a:pt x="6780" y="17093"/>
                  </a:cubicBezTo>
                  <a:cubicBezTo>
                    <a:pt x="6934" y="17093"/>
                    <a:pt x="7094" y="17013"/>
                    <a:pt x="7166" y="16831"/>
                  </a:cubicBezTo>
                  <a:cubicBezTo>
                    <a:pt x="9507" y="10418"/>
                    <a:pt x="6771" y="3275"/>
                    <a:pt x="753" y="53"/>
                  </a:cubicBezTo>
                  <a:cubicBezTo>
                    <a:pt x="689" y="16"/>
                    <a:pt x="626" y="1"/>
                    <a:pt x="567"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88" name="Google Shape;588;p33"/>
            <p:cNvSpPr/>
            <p:nvPr/>
          </p:nvSpPr>
          <p:spPr>
            <a:xfrm>
              <a:off x="14736025" y="1927475"/>
              <a:ext cx="567100" cy="598575"/>
            </a:xfrm>
            <a:custGeom>
              <a:avLst/>
              <a:gdLst/>
              <a:ahLst/>
              <a:cxnLst/>
              <a:rect l="l" t="t" r="r" b="b"/>
              <a:pathLst>
                <a:path w="22684" h="23943" extrusionOk="0">
                  <a:moveTo>
                    <a:pt x="22142" y="0"/>
                  </a:moveTo>
                  <a:cubicBezTo>
                    <a:pt x="22083" y="0"/>
                    <a:pt x="22021" y="16"/>
                    <a:pt x="21957" y="53"/>
                  </a:cubicBezTo>
                  <a:cubicBezTo>
                    <a:pt x="19525" y="1329"/>
                    <a:pt x="17397" y="3092"/>
                    <a:pt x="15665" y="5189"/>
                  </a:cubicBezTo>
                  <a:cubicBezTo>
                    <a:pt x="13811" y="7469"/>
                    <a:pt x="12747" y="10144"/>
                    <a:pt x="11409" y="12727"/>
                  </a:cubicBezTo>
                  <a:cubicBezTo>
                    <a:pt x="10194" y="14977"/>
                    <a:pt x="8613" y="17044"/>
                    <a:pt x="6698" y="18776"/>
                  </a:cubicBezTo>
                  <a:cubicBezTo>
                    <a:pt x="4874" y="20539"/>
                    <a:pt x="2777" y="22272"/>
                    <a:pt x="406" y="23184"/>
                  </a:cubicBezTo>
                  <a:cubicBezTo>
                    <a:pt x="0" y="23346"/>
                    <a:pt x="100" y="23942"/>
                    <a:pt x="449" y="23942"/>
                  </a:cubicBezTo>
                  <a:cubicBezTo>
                    <a:pt x="492" y="23942"/>
                    <a:pt x="539" y="23933"/>
                    <a:pt x="589" y="23913"/>
                  </a:cubicBezTo>
                  <a:cubicBezTo>
                    <a:pt x="2777" y="23092"/>
                    <a:pt x="4662" y="21633"/>
                    <a:pt x="6394" y="20083"/>
                  </a:cubicBezTo>
                  <a:cubicBezTo>
                    <a:pt x="8279" y="18472"/>
                    <a:pt x="9920" y="16588"/>
                    <a:pt x="11257" y="14521"/>
                  </a:cubicBezTo>
                  <a:cubicBezTo>
                    <a:pt x="12868" y="11907"/>
                    <a:pt x="13811" y="8958"/>
                    <a:pt x="15634" y="6466"/>
                  </a:cubicBezTo>
                  <a:cubicBezTo>
                    <a:pt x="17397" y="4065"/>
                    <a:pt x="19677" y="2089"/>
                    <a:pt x="22321" y="691"/>
                  </a:cubicBezTo>
                  <a:cubicBezTo>
                    <a:pt x="22683" y="510"/>
                    <a:pt x="22474" y="0"/>
                    <a:pt x="22142"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589" name="Google Shape;589;p33"/>
            <p:cNvSpPr/>
            <p:nvPr/>
          </p:nvSpPr>
          <p:spPr>
            <a:xfrm>
              <a:off x="15198300" y="1918900"/>
              <a:ext cx="102600" cy="76000"/>
            </a:xfrm>
            <a:custGeom>
              <a:avLst/>
              <a:gdLst/>
              <a:ahLst/>
              <a:cxnLst/>
              <a:rect l="l" t="t" r="r" b="b"/>
              <a:pathLst>
                <a:path w="4104" h="3040" extrusionOk="0">
                  <a:moveTo>
                    <a:pt x="2189" y="0"/>
                  </a:moveTo>
                  <a:lnTo>
                    <a:pt x="1" y="3040"/>
                  </a:lnTo>
                  <a:lnTo>
                    <a:pt x="4104" y="1277"/>
                  </a:lnTo>
                  <a:lnTo>
                    <a:pt x="2189" y="0"/>
                  </a:ln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90" name="Google Shape;590;p33"/>
            <p:cNvSpPr/>
            <p:nvPr/>
          </p:nvSpPr>
          <p:spPr>
            <a:xfrm>
              <a:off x="15227175" y="1660400"/>
              <a:ext cx="382250" cy="311725"/>
            </a:xfrm>
            <a:custGeom>
              <a:avLst/>
              <a:gdLst/>
              <a:ahLst/>
              <a:cxnLst/>
              <a:rect l="l" t="t" r="r" b="b"/>
              <a:pathLst>
                <a:path w="15290" h="12469" extrusionOk="0">
                  <a:moveTo>
                    <a:pt x="12783" y="1"/>
                  </a:moveTo>
                  <a:cubicBezTo>
                    <a:pt x="12571" y="1"/>
                    <a:pt x="12361" y="14"/>
                    <a:pt x="12159" y="36"/>
                  </a:cubicBezTo>
                  <a:cubicBezTo>
                    <a:pt x="9059" y="401"/>
                    <a:pt x="6171" y="1769"/>
                    <a:pt x="3982" y="3957"/>
                  </a:cubicBezTo>
                  <a:cubicBezTo>
                    <a:pt x="1794" y="6146"/>
                    <a:pt x="365" y="9398"/>
                    <a:pt x="1" y="12468"/>
                  </a:cubicBezTo>
                  <a:lnTo>
                    <a:pt x="61" y="12468"/>
                  </a:lnTo>
                  <a:cubicBezTo>
                    <a:pt x="6141" y="12073"/>
                    <a:pt x="11612" y="8608"/>
                    <a:pt x="14591" y="3289"/>
                  </a:cubicBezTo>
                  <a:cubicBezTo>
                    <a:pt x="14955" y="2590"/>
                    <a:pt x="15290" y="1799"/>
                    <a:pt x="14986" y="1070"/>
                  </a:cubicBezTo>
                  <a:cubicBezTo>
                    <a:pt x="14895" y="857"/>
                    <a:pt x="14743" y="644"/>
                    <a:pt x="14530" y="492"/>
                  </a:cubicBezTo>
                  <a:cubicBezTo>
                    <a:pt x="14094" y="125"/>
                    <a:pt x="13434" y="1"/>
                    <a:pt x="1278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91" name="Google Shape;591;p33"/>
            <p:cNvSpPr/>
            <p:nvPr/>
          </p:nvSpPr>
          <p:spPr>
            <a:xfrm>
              <a:off x="15228700" y="1673450"/>
              <a:ext cx="380725" cy="298675"/>
            </a:xfrm>
            <a:custGeom>
              <a:avLst/>
              <a:gdLst/>
              <a:ahLst/>
              <a:cxnLst/>
              <a:rect l="l" t="t" r="r" b="b"/>
              <a:pathLst>
                <a:path w="15229" h="11947" extrusionOk="0">
                  <a:moveTo>
                    <a:pt x="14499" y="1"/>
                  </a:moveTo>
                  <a:lnTo>
                    <a:pt x="0" y="11946"/>
                  </a:lnTo>
                  <a:cubicBezTo>
                    <a:pt x="6080" y="11551"/>
                    <a:pt x="11551" y="8086"/>
                    <a:pt x="14530" y="2767"/>
                  </a:cubicBezTo>
                  <a:cubicBezTo>
                    <a:pt x="14894" y="2098"/>
                    <a:pt x="15229" y="1277"/>
                    <a:pt x="14925" y="578"/>
                  </a:cubicBezTo>
                  <a:cubicBezTo>
                    <a:pt x="14834" y="335"/>
                    <a:pt x="14682" y="153"/>
                    <a:pt x="14499"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92" name="Google Shape;592;p33"/>
            <p:cNvSpPr/>
            <p:nvPr/>
          </p:nvSpPr>
          <p:spPr>
            <a:xfrm>
              <a:off x="14825950" y="2201575"/>
              <a:ext cx="76775" cy="85125"/>
            </a:xfrm>
            <a:custGeom>
              <a:avLst/>
              <a:gdLst/>
              <a:ahLst/>
              <a:cxnLst/>
              <a:rect l="l" t="t" r="r" b="b"/>
              <a:pathLst>
                <a:path w="3071" h="3405" extrusionOk="0">
                  <a:moveTo>
                    <a:pt x="700" y="1"/>
                  </a:moveTo>
                  <a:cubicBezTo>
                    <a:pt x="700" y="1"/>
                    <a:pt x="761" y="2280"/>
                    <a:pt x="1" y="3405"/>
                  </a:cubicBezTo>
                  <a:cubicBezTo>
                    <a:pt x="1" y="3405"/>
                    <a:pt x="1764" y="3131"/>
                    <a:pt x="3071" y="700"/>
                  </a:cubicBezTo>
                  <a:lnTo>
                    <a:pt x="700" y="1"/>
                  </a:ln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93" name="Google Shape;593;p33"/>
            <p:cNvSpPr/>
            <p:nvPr/>
          </p:nvSpPr>
          <p:spPr>
            <a:xfrm>
              <a:off x="15014400" y="2718300"/>
              <a:ext cx="96550" cy="63850"/>
            </a:xfrm>
            <a:custGeom>
              <a:avLst/>
              <a:gdLst/>
              <a:ahLst/>
              <a:cxnLst/>
              <a:rect l="l" t="t" r="r" b="b"/>
              <a:pathLst>
                <a:path w="3862" h="2554" extrusionOk="0">
                  <a:moveTo>
                    <a:pt x="1" y="1"/>
                  </a:moveTo>
                  <a:cubicBezTo>
                    <a:pt x="1" y="1"/>
                    <a:pt x="2676" y="1916"/>
                    <a:pt x="2858" y="2554"/>
                  </a:cubicBezTo>
                  <a:lnTo>
                    <a:pt x="3861" y="1064"/>
                  </a:lnTo>
                  <a:cubicBezTo>
                    <a:pt x="2524" y="912"/>
                    <a:pt x="1217" y="548"/>
                    <a:pt x="1"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94" name="Google Shape;594;p33"/>
            <p:cNvSpPr/>
            <p:nvPr/>
          </p:nvSpPr>
          <p:spPr>
            <a:xfrm>
              <a:off x="14975650" y="2824675"/>
              <a:ext cx="41050" cy="76025"/>
            </a:xfrm>
            <a:custGeom>
              <a:avLst/>
              <a:gdLst/>
              <a:ahLst/>
              <a:cxnLst/>
              <a:rect l="l" t="t" r="r" b="b"/>
              <a:pathLst>
                <a:path w="1642" h="3041" extrusionOk="0">
                  <a:moveTo>
                    <a:pt x="609" y="1"/>
                  </a:moveTo>
                  <a:lnTo>
                    <a:pt x="609" y="1"/>
                  </a:lnTo>
                  <a:cubicBezTo>
                    <a:pt x="639" y="700"/>
                    <a:pt x="426" y="1369"/>
                    <a:pt x="1" y="1946"/>
                  </a:cubicBezTo>
                  <a:lnTo>
                    <a:pt x="1612" y="3040"/>
                  </a:lnTo>
                  <a:cubicBezTo>
                    <a:pt x="1642" y="1916"/>
                    <a:pt x="1308" y="852"/>
                    <a:pt x="609"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595" name="Google Shape;595;p33"/>
            <p:cNvSpPr/>
            <p:nvPr/>
          </p:nvSpPr>
          <p:spPr>
            <a:xfrm>
              <a:off x="14805450" y="1702925"/>
              <a:ext cx="316875" cy="561750"/>
            </a:xfrm>
            <a:custGeom>
              <a:avLst/>
              <a:gdLst/>
              <a:ahLst/>
              <a:cxnLst/>
              <a:rect l="l" t="t" r="r" b="b"/>
              <a:pathLst>
                <a:path w="12675" h="22470" extrusionOk="0">
                  <a:moveTo>
                    <a:pt x="10499" y="0"/>
                  </a:moveTo>
                  <a:cubicBezTo>
                    <a:pt x="9632" y="0"/>
                    <a:pt x="8692" y="456"/>
                    <a:pt x="7933" y="980"/>
                  </a:cubicBezTo>
                  <a:cubicBezTo>
                    <a:pt x="4681" y="3259"/>
                    <a:pt x="2280" y="6603"/>
                    <a:pt x="1125" y="10433"/>
                  </a:cubicBezTo>
                  <a:cubicBezTo>
                    <a:pt x="0" y="14232"/>
                    <a:pt x="365" y="18792"/>
                    <a:pt x="1854" y="22469"/>
                  </a:cubicBezTo>
                  <a:lnTo>
                    <a:pt x="1915" y="22409"/>
                  </a:lnTo>
                  <a:cubicBezTo>
                    <a:pt x="8541" y="18214"/>
                    <a:pt x="12584" y="10980"/>
                    <a:pt x="12675" y="3138"/>
                  </a:cubicBezTo>
                  <a:cubicBezTo>
                    <a:pt x="12675" y="2135"/>
                    <a:pt x="12553" y="1041"/>
                    <a:pt x="11794" y="402"/>
                  </a:cubicBezTo>
                  <a:cubicBezTo>
                    <a:pt x="11520" y="220"/>
                    <a:pt x="11216" y="68"/>
                    <a:pt x="10912" y="37"/>
                  </a:cubicBezTo>
                  <a:cubicBezTo>
                    <a:pt x="10777" y="12"/>
                    <a:pt x="10639" y="0"/>
                    <a:pt x="10499"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96" name="Google Shape;596;p33"/>
            <p:cNvSpPr/>
            <p:nvPr/>
          </p:nvSpPr>
          <p:spPr>
            <a:xfrm>
              <a:off x="14853300" y="1703850"/>
              <a:ext cx="269025" cy="559300"/>
            </a:xfrm>
            <a:custGeom>
              <a:avLst/>
              <a:gdLst/>
              <a:ahLst/>
              <a:cxnLst/>
              <a:rect l="l" t="t" r="r" b="b"/>
              <a:pathLst>
                <a:path w="10761" h="22372" extrusionOk="0">
                  <a:moveTo>
                    <a:pt x="9028" y="0"/>
                  </a:moveTo>
                  <a:lnTo>
                    <a:pt x="1" y="22372"/>
                  </a:lnTo>
                  <a:cubicBezTo>
                    <a:pt x="6627" y="18177"/>
                    <a:pt x="10670" y="10943"/>
                    <a:pt x="10761" y="3101"/>
                  </a:cubicBezTo>
                  <a:cubicBezTo>
                    <a:pt x="10761" y="2098"/>
                    <a:pt x="10639" y="1004"/>
                    <a:pt x="9880" y="365"/>
                  </a:cubicBezTo>
                  <a:cubicBezTo>
                    <a:pt x="9636" y="183"/>
                    <a:pt x="9332" y="31"/>
                    <a:pt x="9028"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97" name="Google Shape;597;p33"/>
            <p:cNvSpPr/>
            <p:nvPr/>
          </p:nvSpPr>
          <p:spPr>
            <a:xfrm>
              <a:off x="14781875" y="2852050"/>
              <a:ext cx="263725" cy="480750"/>
            </a:xfrm>
            <a:custGeom>
              <a:avLst/>
              <a:gdLst/>
              <a:ahLst/>
              <a:cxnLst/>
              <a:rect l="l" t="t" r="r" b="b"/>
              <a:pathLst>
                <a:path w="10549" h="19230" extrusionOk="0">
                  <a:moveTo>
                    <a:pt x="8724" y="0"/>
                  </a:moveTo>
                  <a:lnTo>
                    <a:pt x="8664" y="31"/>
                  </a:lnTo>
                  <a:cubicBezTo>
                    <a:pt x="3223" y="3769"/>
                    <a:pt x="1" y="10000"/>
                    <a:pt x="153" y="16627"/>
                  </a:cubicBezTo>
                  <a:cubicBezTo>
                    <a:pt x="183" y="17478"/>
                    <a:pt x="335" y="18420"/>
                    <a:pt x="1004" y="18906"/>
                  </a:cubicBezTo>
                  <a:cubicBezTo>
                    <a:pt x="1217" y="19089"/>
                    <a:pt x="1490" y="19180"/>
                    <a:pt x="1733" y="19210"/>
                  </a:cubicBezTo>
                  <a:cubicBezTo>
                    <a:pt x="1823" y="19223"/>
                    <a:pt x="1913" y="19229"/>
                    <a:pt x="2005" y="19229"/>
                  </a:cubicBezTo>
                  <a:cubicBezTo>
                    <a:pt x="2780" y="19229"/>
                    <a:pt x="3600" y="18791"/>
                    <a:pt x="4226" y="18329"/>
                  </a:cubicBezTo>
                  <a:cubicBezTo>
                    <a:pt x="6931" y="16292"/>
                    <a:pt x="8846" y="13405"/>
                    <a:pt x="9727" y="10122"/>
                  </a:cubicBezTo>
                  <a:cubicBezTo>
                    <a:pt x="10548" y="6900"/>
                    <a:pt x="10092" y="3040"/>
                    <a:pt x="8724" y="0"/>
                  </a:cubicBezTo>
                  <a:close/>
                </a:path>
              </a:pathLst>
            </a:custGeom>
            <a:solidFill>
              <a:srgbClr val="8CB039"/>
            </a:solidFill>
            <a:ln>
              <a:noFill/>
            </a:ln>
          </p:spPr>
          <p:txBody>
            <a:bodyPr spcFirstLastPara="1" wrap="square" lIns="121900" tIns="121900" rIns="121900" bIns="121900" anchor="ctr" anchorCtr="0">
              <a:noAutofit/>
            </a:bodyPr>
            <a:lstStyle/>
            <a:p>
              <a:endParaRPr sz="2400"/>
            </a:p>
          </p:txBody>
        </p:sp>
        <p:sp>
          <p:nvSpPr>
            <p:cNvPr id="598" name="Google Shape;598;p33"/>
            <p:cNvSpPr/>
            <p:nvPr/>
          </p:nvSpPr>
          <p:spPr>
            <a:xfrm>
              <a:off x="14781875" y="2852800"/>
              <a:ext cx="216600" cy="479525"/>
            </a:xfrm>
            <a:custGeom>
              <a:avLst/>
              <a:gdLst/>
              <a:ahLst/>
              <a:cxnLst/>
              <a:rect l="l" t="t" r="r" b="b"/>
              <a:pathLst>
                <a:path w="8664" h="19181" extrusionOk="0">
                  <a:moveTo>
                    <a:pt x="8664" y="1"/>
                  </a:moveTo>
                  <a:lnTo>
                    <a:pt x="8664" y="1"/>
                  </a:lnTo>
                  <a:cubicBezTo>
                    <a:pt x="3223" y="3739"/>
                    <a:pt x="1" y="9970"/>
                    <a:pt x="153" y="16597"/>
                  </a:cubicBezTo>
                  <a:cubicBezTo>
                    <a:pt x="183" y="17448"/>
                    <a:pt x="335" y="18390"/>
                    <a:pt x="1004" y="18876"/>
                  </a:cubicBezTo>
                  <a:cubicBezTo>
                    <a:pt x="1217" y="19059"/>
                    <a:pt x="1490" y="19150"/>
                    <a:pt x="1733" y="19180"/>
                  </a:cubicBezTo>
                  <a:lnTo>
                    <a:pt x="8664" y="1"/>
                  </a:lnTo>
                  <a:close/>
                </a:path>
              </a:pathLst>
            </a:custGeom>
            <a:solidFill>
              <a:srgbClr val="81A235"/>
            </a:solidFill>
            <a:ln>
              <a:noFill/>
            </a:ln>
          </p:spPr>
          <p:txBody>
            <a:bodyPr spcFirstLastPara="1" wrap="square" lIns="121900" tIns="121900" rIns="121900" bIns="121900" anchor="ctr" anchorCtr="0">
              <a:noAutofit/>
            </a:bodyPr>
            <a:lstStyle/>
            <a:p>
              <a:endParaRPr sz="2400"/>
            </a:p>
          </p:txBody>
        </p:sp>
        <p:sp>
          <p:nvSpPr>
            <p:cNvPr id="599" name="Google Shape;599;p33"/>
            <p:cNvSpPr/>
            <p:nvPr/>
          </p:nvSpPr>
          <p:spPr>
            <a:xfrm>
              <a:off x="15069875" y="2743375"/>
              <a:ext cx="398225" cy="291925"/>
            </a:xfrm>
            <a:custGeom>
              <a:avLst/>
              <a:gdLst/>
              <a:ahLst/>
              <a:cxnLst/>
              <a:rect l="l" t="t" r="r" b="b"/>
              <a:pathLst>
                <a:path w="15929" h="11677" extrusionOk="0">
                  <a:moveTo>
                    <a:pt x="1" y="1"/>
                  </a:moveTo>
                  <a:cubicBezTo>
                    <a:pt x="548" y="3040"/>
                    <a:pt x="2189" y="6201"/>
                    <a:pt x="4499" y="8238"/>
                  </a:cubicBezTo>
                  <a:cubicBezTo>
                    <a:pt x="6840" y="10305"/>
                    <a:pt x="9788" y="11521"/>
                    <a:pt x="12888" y="11673"/>
                  </a:cubicBezTo>
                  <a:cubicBezTo>
                    <a:pt x="12965" y="11675"/>
                    <a:pt x="13043" y="11677"/>
                    <a:pt x="13121" y="11677"/>
                  </a:cubicBezTo>
                  <a:cubicBezTo>
                    <a:pt x="13887" y="11677"/>
                    <a:pt x="14736" y="11533"/>
                    <a:pt x="15259" y="11065"/>
                  </a:cubicBezTo>
                  <a:cubicBezTo>
                    <a:pt x="15442" y="10913"/>
                    <a:pt x="15594" y="10700"/>
                    <a:pt x="15685" y="10457"/>
                  </a:cubicBezTo>
                  <a:cubicBezTo>
                    <a:pt x="15928" y="9727"/>
                    <a:pt x="15533" y="8937"/>
                    <a:pt x="15138" y="8299"/>
                  </a:cubicBezTo>
                  <a:cubicBezTo>
                    <a:pt x="11825" y="3162"/>
                    <a:pt x="6171" y="31"/>
                    <a:pt x="6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00" name="Google Shape;600;p33"/>
            <p:cNvSpPr/>
            <p:nvPr/>
          </p:nvSpPr>
          <p:spPr>
            <a:xfrm>
              <a:off x="15071400" y="2743375"/>
              <a:ext cx="396700" cy="276625"/>
            </a:xfrm>
            <a:custGeom>
              <a:avLst/>
              <a:gdLst/>
              <a:ahLst/>
              <a:cxnLst/>
              <a:rect l="l" t="t" r="r" b="b"/>
              <a:pathLst>
                <a:path w="15868" h="11065" extrusionOk="0">
                  <a:moveTo>
                    <a:pt x="1" y="1"/>
                  </a:moveTo>
                  <a:lnTo>
                    <a:pt x="15198" y="11065"/>
                  </a:lnTo>
                  <a:cubicBezTo>
                    <a:pt x="15411" y="10913"/>
                    <a:pt x="15533" y="10700"/>
                    <a:pt x="15624" y="10457"/>
                  </a:cubicBezTo>
                  <a:cubicBezTo>
                    <a:pt x="15867" y="9727"/>
                    <a:pt x="15502" y="8937"/>
                    <a:pt x="15077" y="8299"/>
                  </a:cubicBezTo>
                  <a:cubicBezTo>
                    <a:pt x="11794" y="3162"/>
                    <a:pt x="6110" y="31"/>
                    <a:pt x="1"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01" name="Google Shape;601;p33"/>
            <p:cNvSpPr/>
            <p:nvPr/>
          </p:nvSpPr>
          <p:spPr>
            <a:xfrm>
              <a:off x="14755000" y="2212075"/>
              <a:ext cx="791325" cy="357400"/>
            </a:xfrm>
            <a:custGeom>
              <a:avLst/>
              <a:gdLst/>
              <a:ahLst/>
              <a:cxnLst/>
              <a:rect l="l" t="t" r="r" b="b"/>
              <a:pathLst>
                <a:path w="31653" h="14296" extrusionOk="0">
                  <a:moveTo>
                    <a:pt x="31150" y="0"/>
                  </a:moveTo>
                  <a:cubicBezTo>
                    <a:pt x="31088" y="0"/>
                    <a:pt x="31022" y="20"/>
                    <a:pt x="30955" y="67"/>
                  </a:cubicBezTo>
                  <a:cubicBezTo>
                    <a:pt x="26304" y="3441"/>
                    <a:pt x="21714" y="7362"/>
                    <a:pt x="16365" y="9611"/>
                  </a:cubicBezTo>
                  <a:cubicBezTo>
                    <a:pt x="11319" y="11769"/>
                    <a:pt x="5848" y="12651"/>
                    <a:pt x="468" y="13563"/>
                  </a:cubicBezTo>
                  <a:cubicBezTo>
                    <a:pt x="1" y="13621"/>
                    <a:pt x="178" y="14296"/>
                    <a:pt x="597" y="14296"/>
                  </a:cubicBezTo>
                  <a:cubicBezTo>
                    <a:pt x="614" y="14296"/>
                    <a:pt x="632" y="14294"/>
                    <a:pt x="650" y="14292"/>
                  </a:cubicBezTo>
                  <a:cubicBezTo>
                    <a:pt x="6091" y="13380"/>
                    <a:pt x="11562" y="12468"/>
                    <a:pt x="16669" y="10310"/>
                  </a:cubicBezTo>
                  <a:cubicBezTo>
                    <a:pt x="22049" y="8031"/>
                    <a:pt x="26639" y="4140"/>
                    <a:pt x="31350" y="736"/>
                  </a:cubicBezTo>
                  <a:cubicBezTo>
                    <a:pt x="31653" y="483"/>
                    <a:pt x="31453" y="0"/>
                    <a:pt x="31150"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02" name="Google Shape;602;p33"/>
            <p:cNvSpPr/>
            <p:nvPr/>
          </p:nvSpPr>
          <p:spPr>
            <a:xfrm>
              <a:off x="14813425" y="2518900"/>
              <a:ext cx="732825" cy="182050"/>
            </a:xfrm>
            <a:custGeom>
              <a:avLst/>
              <a:gdLst/>
              <a:ahLst/>
              <a:cxnLst/>
              <a:rect l="l" t="t" r="r" b="b"/>
              <a:pathLst>
                <a:path w="29313" h="7282" extrusionOk="0">
                  <a:moveTo>
                    <a:pt x="9169" y="1"/>
                  </a:moveTo>
                  <a:cubicBezTo>
                    <a:pt x="6249" y="1"/>
                    <a:pt x="3314" y="385"/>
                    <a:pt x="441" y="1168"/>
                  </a:cubicBezTo>
                  <a:cubicBezTo>
                    <a:pt x="0" y="1306"/>
                    <a:pt x="109" y="1918"/>
                    <a:pt x="495" y="1918"/>
                  </a:cubicBezTo>
                  <a:cubicBezTo>
                    <a:pt x="535" y="1918"/>
                    <a:pt x="578" y="1912"/>
                    <a:pt x="623" y="1897"/>
                  </a:cubicBezTo>
                  <a:lnTo>
                    <a:pt x="654" y="1928"/>
                  </a:lnTo>
                  <a:cubicBezTo>
                    <a:pt x="3479" y="1152"/>
                    <a:pt x="6361" y="772"/>
                    <a:pt x="9227" y="772"/>
                  </a:cubicBezTo>
                  <a:cubicBezTo>
                    <a:pt x="16136" y="772"/>
                    <a:pt x="22946" y="2984"/>
                    <a:pt x="28618" y="7217"/>
                  </a:cubicBezTo>
                  <a:cubicBezTo>
                    <a:pt x="28678" y="7262"/>
                    <a:pt x="28738" y="7281"/>
                    <a:pt x="28796" y="7281"/>
                  </a:cubicBezTo>
                  <a:cubicBezTo>
                    <a:pt x="29091" y="7281"/>
                    <a:pt x="29313" y="6777"/>
                    <a:pt x="28982" y="6548"/>
                  </a:cubicBezTo>
                  <a:cubicBezTo>
                    <a:pt x="23199" y="2248"/>
                    <a:pt x="16228" y="1"/>
                    <a:pt x="9169"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03" name="Google Shape;603;p33"/>
            <p:cNvSpPr/>
            <p:nvPr/>
          </p:nvSpPr>
          <p:spPr>
            <a:xfrm>
              <a:off x="14749975" y="2385825"/>
              <a:ext cx="1002400" cy="161550"/>
            </a:xfrm>
            <a:custGeom>
              <a:avLst/>
              <a:gdLst/>
              <a:ahLst/>
              <a:cxnLst/>
              <a:rect l="l" t="t" r="r" b="b"/>
              <a:pathLst>
                <a:path w="40096" h="6462" extrusionOk="0">
                  <a:moveTo>
                    <a:pt x="26455" y="0"/>
                  </a:moveTo>
                  <a:cubicBezTo>
                    <a:pt x="24524" y="0"/>
                    <a:pt x="22576" y="201"/>
                    <a:pt x="20639" y="594"/>
                  </a:cubicBezTo>
                  <a:cubicBezTo>
                    <a:pt x="13861" y="1992"/>
                    <a:pt x="7477" y="5184"/>
                    <a:pt x="486" y="5701"/>
                  </a:cubicBezTo>
                  <a:cubicBezTo>
                    <a:pt x="10" y="5730"/>
                    <a:pt x="0" y="6461"/>
                    <a:pt x="458" y="6461"/>
                  </a:cubicBezTo>
                  <a:cubicBezTo>
                    <a:pt x="468" y="6461"/>
                    <a:pt x="477" y="6461"/>
                    <a:pt x="486" y="6461"/>
                  </a:cubicBezTo>
                  <a:cubicBezTo>
                    <a:pt x="7113" y="5974"/>
                    <a:pt x="13192" y="3147"/>
                    <a:pt x="19575" y="1628"/>
                  </a:cubicBezTo>
                  <a:cubicBezTo>
                    <a:pt x="21885" y="1071"/>
                    <a:pt x="24210" y="780"/>
                    <a:pt x="26509" y="780"/>
                  </a:cubicBezTo>
                  <a:cubicBezTo>
                    <a:pt x="30986" y="780"/>
                    <a:pt x="35366" y="1882"/>
                    <a:pt x="39363" y="4272"/>
                  </a:cubicBezTo>
                  <a:cubicBezTo>
                    <a:pt x="39424" y="4303"/>
                    <a:pt x="39484" y="4316"/>
                    <a:pt x="39541" y="4316"/>
                  </a:cubicBezTo>
                  <a:cubicBezTo>
                    <a:pt x="39878" y="4316"/>
                    <a:pt x="40096" y="3837"/>
                    <a:pt x="39758" y="3603"/>
                  </a:cubicBezTo>
                  <a:lnTo>
                    <a:pt x="39758" y="3603"/>
                  </a:lnTo>
                  <a:lnTo>
                    <a:pt x="39758" y="3634"/>
                  </a:lnTo>
                  <a:cubicBezTo>
                    <a:pt x="35657" y="1165"/>
                    <a:pt x="31102" y="0"/>
                    <a:pt x="26455"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04" name="Google Shape;604;p33"/>
            <p:cNvSpPr/>
            <p:nvPr/>
          </p:nvSpPr>
          <p:spPr>
            <a:xfrm>
              <a:off x="15471100" y="1928000"/>
              <a:ext cx="528925" cy="349700"/>
            </a:xfrm>
            <a:custGeom>
              <a:avLst/>
              <a:gdLst/>
              <a:ahLst/>
              <a:cxnLst/>
              <a:rect l="l" t="t" r="r" b="b"/>
              <a:pathLst>
                <a:path w="21157" h="13988" extrusionOk="0">
                  <a:moveTo>
                    <a:pt x="17282" y="1"/>
                  </a:moveTo>
                  <a:cubicBezTo>
                    <a:pt x="13347" y="1"/>
                    <a:pt x="9509" y="1306"/>
                    <a:pt x="6384" y="3740"/>
                  </a:cubicBezTo>
                  <a:cubicBezTo>
                    <a:pt x="3253" y="6171"/>
                    <a:pt x="913" y="10092"/>
                    <a:pt x="1" y="13953"/>
                  </a:cubicBezTo>
                  <a:lnTo>
                    <a:pt x="61" y="13953"/>
                  </a:lnTo>
                  <a:cubicBezTo>
                    <a:pt x="482" y="13976"/>
                    <a:pt x="902" y="13987"/>
                    <a:pt x="1321" y="13987"/>
                  </a:cubicBezTo>
                  <a:cubicBezTo>
                    <a:pt x="8674" y="13987"/>
                    <a:pt x="15631" y="10481"/>
                    <a:pt x="20031" y="4500"/>
                  </a:cubicBezTo>
                  <a:cubicBezTo>
                    <a:pt x="20609" y="3709"/>
                    <a:pt x="21156" y="2737"/>
                    <a:pt x="20882" y="1764"/>
                  </a:cubicBezTo>
                  <a:cubicBezTo>
                    <a:pt x="20791" y="1460"/>
                    <a:pt x="20609" y="1187"/>
                    <a:pt x="20396" y="943"/>
                  </a:cubicBezTo>
                  <a:cubicBezTo>
                    <a:pt x="19697" y="244"/>
                    <a:pt x="18481" y="1"/>
                    <a:pt x="17417" y="1"/>
                  </a:cubicBezTo>
                  <a:cubicBezTo>
                    <a:pt x="17372" y="1"/>
                    <a:pt x="17327" y="1"/>
                    <a:pt x="17282"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05" name="Google Shape;605;p33"/>
            <p:cNvSpPr/>
            <p:nvPr/>
          </p:nvSpPr>
          <p:spPr>
            <a:xfrm>
              <a:off x="15472625" y="1951575"/>
              <a:ext cx="527400" cy="326125"/>
            </a:xfrm>
            <a:custGeom>
              <a:avLst/>
              <a:gdLst/>
              <a:ahLst/>
              <a:cxnLst/>
              <a:rect l="l" t="t" r="r" b="b"/>
              <a:pathLst>
                <a:path w="21096" h="13045" extrusionOk="0">
                  <a:moveTo>
                    <a:pt x="20335" y="0"/>
                  </a:moveTo>
                  <a:lnTo>
                    <a:pt x="0" y="13010"/>
                  </a:lnTo>
                  <a:cubicBezTo>
                    <a:pt x="423" y="13033"/>
                    <a:pt x="844" y="13044"/>
                    <a:pt x="1265" y="13044"/>
                  </a:cubicBezTo>
                  <a:cubicBezTo>
                    <a:pt x="8643" y="13044"/>
                    <a:pt x="15599" y="9538"/>
                    <a:pt x="19970" y="3557"/>
                  </a:cubicBezTo>
                  <a:cubicBezTo>
                    <a:pt x="20548" y="2766"/>
                    <a:pt x="21095" y="1763"/>
                    <a:pt x="20821" y="821"/>
                  </a:cubicBezTo>
                  <a:cubicBezTo>
                    <a:pt x="20730" y="517"/>
                    <a:pt x="20548" y="244"/>
                    <a:pt x="20335"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06" name="Google Shape;606;p33"/>
            <p:cNvSpPr/>
            <p:nvPr/>
          </p:nvSpPr>
          <p:spPr>
            <a:xfrm>
              <a:off x="15577500" y="2396550"/>
              <a:ext cx="449875" cy="215750"/>
            </a:xfrm>
            <a:custGeom>
              <a:avLst/>
              <a:gdLst/>
              <a:ahLst/>
              <a:cxnLst/>
              <a:rect l="l" t="t" r="r" b="b"/>
              <a:pathLst>
                <a:path w="17995" h="8630" extrusionOk="0">
                  <a:moveTo>
                    <a:pt x="5037" y="0"/>
                  </a:moveTo>
                  <a:cubicBezTo>
                    <a:pt x="3364" y="0"/>
                    <a:pt x="1679" y="234"/>
                    <a:pt x="30" y="712"/>
                  </a:cubicBezTo>
                  <a:lnTo>
                    <a:pt x="0" y="712"/>
                  </a:lnTo>
                  <a:cubicBezTo>
                    <a:pt x="1368" y="3448"/>
                    <a:pt x="3830" y="6032"/>
                    <a:pt x="6626" y="7339"/>
                  </a:cubicBezTo>
                  <a:cubicBezTo>
                    <a:pt x="8449" y="8191"/>
                    <a:pt x="10441" y="8629"/>
                    <a:pt x="12448" y="8629"/>
                  </a:cubicBezTo>
                  <a:cubicBezTo>
                    <a:pt x="13520" y="8629"/>
                    <a:pt x="14596" y="8504"/>
                    <a:pt x="15654" y="8250"/>
                  </a:cubicBezTo>
                  <a:cubicBezTo>
                    <a:pt x="16444" y="8068"/>
                    <a:pt x="17326" y="7673"/>
                    <a:pt x="17721" y="7035"/>
                  </a:cubicBezTo>
                  <a:cubicBezTo>
                    <a:pt x="17873" y="6822"/>
                    <a:pt x="17934" y="6579"/>
                    <a:pt x="17964" y="6305"/>
                  </a:cubicBezTo>
                  <a:cubicBezTo>
                    <a:pt x="17994" y="5545"/>
                    <a:pt x="17417" y="4907"/>
                    <a:pt x="16809" y="4390"/>
                  </a:cubicBezTo>
                  <a:cubicBezTo>
                    <a:pt x="13509" y="1528"/>
                    <a:pt x="9314" y="0"/>
                    <a:pt x="5037"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07" name="Google Shape;607;p33"/>
            <p:cNvSpPr/>
            <p:nvPr/>
          </p:nvSpPr>
          <p:spPr>
            <a:xfrm>
              <a:off x="15578250" y="2396550"/>
              <a:ext cx="449125" cy="175875"/>
            </a:xfrm>
            <a:custGeom>
              <a:avLst/>
              <a:gdLst/>
              <a:ahLst/>
              <a:cxnLst/>
              <a:rect l="l" t="t" r="r" b="b"/>
              <a:pathLst>
                <a:path w="17965" h="7035" extrusionOk="0">
                  <a:moveTo>
                    <a:pt x="5007" y="0"/>
                  </a:moveTo>
                  <a:cubicBezTo>
                    <a:pt x="3334" y="0"/>
                    <a:pt x="1649" y="234"/>
                    <a:pt x="0" y="712"/>
                  </a:cubicBezTo>
                  <a:lnTo>
                    <a:pt x="17691" y="7035"/>
                  </a:lnTo>
                  <a:cubicBezTo>
                    <a:pt x="17843" y="6822"/>
                    <a:pt x="17904" y="6579"/>
                    <a:pt x="17934" y="6335"/>
                  </a:cubicBezTo>
                  <a:cubicBezTo>
                    <a:pt x="17964" y="5576"/>
                    <a:pt x="17387" y="4907"/>
                    <a:pt x="16779" y="4390"/>
                  </a:cubicBezTo>
                  <a:cubicBezTo>
                    <a:pt x="13479" y="1528"/>
                    <a:pt x="9284" y="0"/>
                    <a:pt x="5007"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08" name="Google Shape;608;p33"/>
            <p:cNvSpPr/>
            <p:nvPr/>
          </p:nvSpPr>
          <p:spPr>
            <a:xfrm>
              <a:off x="15432350" y="2639275"/>
              <a:ext cx="506100" cy="381025"/>
            </a:xfrm>
            <a:custGeom>
              <a:avLst/>
              <a:gdLst/>
              <a:ahLst/>
              <a:cxnLst/>
              <a:rect l="l" t="t" r="r" b="b"/>
              <a:pathLst>
                <a:path w="20244" h="15241" extrusionOk="0">
                  <a:moveTo>
                    <a:pt x="0" y="0"/>
                  </a:moveTo>
                  <a:lnTo>
                    <a:pt x="0" y="0"/>
                  </a:lnTo>
                  <a:cubicBezTo>
                    <a:pt x="639" y="3921"/>
                    <a:pt x="2675" y="7994"/>
                    <a:pt x="5593" y="10669"/>
                  </a:cubicBezTo>
                  <a:cubicBezTo>
                    <a:pt x="8572" y="13344"/>
                    <a:pt x="12341" y="14955"/>
                    <a:pt x="16323" y="15229"/>
                  </a:cubicBezTo>
                  <a:cubicBezTo>
                    <a:pt x="16463" y="15237"/>
                    <a:pt x="16606" y="15241"/>
                    <a:pt x="16750" y="15241"/>
                  </a:cubicBezTo>
                  <a:cubicBezTo>
                    <a:pt x="17699" y="15241"/>
                    <a:pt x="18703" y="15053"/>
                    <a:pt x="19363" y="14499"/>
                  </a:cubicBezTo>
                  <a:cubicBezTo>
                    <a:pt x="19606" y="14286"/>
                    <a:pt x="19788" y="14043"/>
                    <a:pt x="19910" y="13739"/>
                  </a:cubicBezTo>
                  <a:cubicBezTo>
                    <a:pt x="20244" y="12827"/>
                    <a:pt x="19788" y="11794"/>
                    <a:pt x="19271" y="10943"/>
                  </a:cubicBezTo>
                  <a:cubicBezTo>
                    <a:pt x="15138" y="4286"/>
                    <a:pt x="7903" y="183"/>
                    <a:pt x="61" y="31"/>
                  </a:cubicBezTo>
                  <a:lnTo>
                    <a:pt x="0" y="0"/>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09" name="Google Shape;609;p33"/>
            <p:cNvSpPr/>
            <p:nvPr/>
          </p:nvSpPr>
          <p:spPr>
            <a:xfrm>
              <a:off x="15434625" y="2639275"/>
              <a:ext cx="503825" cy="362500"/>
            </a:xfrm>
            <a:custGeom>
              <a:avLst/>
              <a:gdLst/>
              <a:ahLst/>
              <a:cxnLst/>
              <a:rect l="l" t="t" r="r" b="b"/>
              <a:pathLst>
                <a:path w="20153" h="14500" extrusionOk="0">
                  <a:moveTo>
                    <a:pt x="1" y="0"/>
                  </a:moveTo>
                  <a:lnTo>
                    <a:pt x="19272" y="14499"/>
                  </a:lnTo>
                  <a:cubicBezTo>
                    <a:pt x="19515" y="14286"/>
                    <a:pt x="19697" y="14013"/>
                    <a:pt x="19819" y="13739"/>
                  </a:cubicBezTo>
                  <a:cubicBezTo>
                    <a:pt x="20153" y="12797"/>
                    <a:pt x="19697" y="11794"/>
                    <a:pt x="19180" y="10943"/>
                  </a:cubicBezTo>
                  <a:cubicBezTo>
                    <a:pt x="15047" y="4286"/>
                    <a:pt x="7812" y="152"/>
                    <a:pt x="1"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10" name="Google Shape;610;p33"/>
            <p:cNvSpPr/>
            <p:nvPr/>
          </p:nvSpPr>
          <p:spPr>
            <a:xfrm>
              <a:off x="13654950" y="2996425"/>
              <a:ext cx="598825" cy="1120100"/>
            </a:xfrm>
            <a:custGeom>
              <a:avLst/>
              <a:gdLst/>
              <a:ahLst/>
              <a:cxnLst/>
              <a:rect l="l" t="t" r="r" b="b"/>
              <a:pathLst>
                <a:path w="23953" h="44804" extrusionOk="0">
                  <a:moveTo>
                    <a:pt x="6990" y="13248"/>
                  </a:moveTo>
                  <a:lnTo>
                    <a:pt x="6990" y="13248"/>
                  </a:lnTo>
                  <a:cubicBezTo>
                    <a:pt x="6990" y="13250"/>
                    <a:pt x="6990" y="13252"/>
                    <a:pt x="6992" y="13253"/>
                  </a:cubicBezTo>
                  <a:cubicBezTo>
                    <a:pt x="6991" y="13252"/>
                    <a:pt x="6991" y="13250"/>
                    <a:pt x="6990" y="13248"/>
                  </a:cubicBezTo>
                  <a:close/>
                  <a:moveTo>
                    <a:pt x="5531" y="20573"/>
                  </a:moveTo>
                  <a:cubicBezTo>
                    <a:pt x="5531" y="20575"/>
                    <a:pt x="5531" y="20577"/>
                    <a:pt x="5533" y="20578"/>
                  </a:cubicBezTo>
                  <a:cubicBezTo>
                    <a:pt x="5532" y="20577"/>
                    <a:pt x="5531" y="20575"/>
                    <a:pt x="5531" y="20573"/>
                  </a:cubicBezTo>
                  <a:close/>
                  <a:moveTo>
                    <a:pt x="3101" y="28051"/>
                  </a:moveTo>
                  <a:cubicBezTo>
                    <a:pt x="3100" y="28053"/>
                    <a:pt x="3100" y="28054"/>
                    <a:pt x="3101" y="28055"/>
                  </a:cubicBezTo>
                  <a:cubicBezTo>
                    <a:pt x="3101" y="28054"/>
                    <a:pt x="3101" y="28053"/>
                    <a:pt x="3101" y="28051"/>
                  </a:cubicBezTo>
                  <a:close/>
                  <a:moveTo>
                    <a:pt x="1" y="34950"/>
                  </a:moveTo>
                  <a:cubicBezTo>
                    <a:pt x="1" y="34952"/>
                    <a:pt x="0" y="34954"/>
                    <a:pt x="1" y="34955"/>
                  </a:cubicBezTo>
                  <a:cubicBezTo>
                    <a:pt x="1" y="34954"/>
                    <a:pt x="1" y="34952"/>
                    <a:pt x="1" y="34950"/>
                  </a:cubicBezTo>
                  <a:close/>
                  <a:moveTo>
                    <a:pt x="15746" y="0"/>
                  </a:moveTo>
                  <a:cubicBezTo>
                    <a:pt x="15655" y="0"/>
                    <a:pt x="15564" y="61"/>
                    <a:pt x="15564" y="183"/>
                  </a:cubicBezTo>
                  <a:cubicBezTo>
                    <a:pt x="15533" y="791"/>
                    <a:pt x="15533" y="1368"/>
                    <a:pt x="15564" y="1976"/>
                  </a:cubicBezTo>
                  <a:lnTo>
                    <a:pt x="15472" y="2067"/>
                  </a:lnTo>
                  <a:cubicBezTo>
                    <a:pt x="15320" y="2219"/>
                    <a:pt x="15138" y="2402"/>
                    <a:pt x="14925" y="2614"/>
                  </a:cubicBezTo>
                  <a:cubicBezTo>
                    <a:pt x="13922" y="3557"/>
                    <a:pt x="12220" y="5107"/>
                    <a:pt x="10305" y="6809"/>
                  </a:cubicBezTo>
                  <a:cubicBezTo>
                    <a:pt x="7362" y="9421"/>
                    <a:pt x="6941" y="13072"/>
                    <a:pt x="6990" y="13248"/>
                  </a:cubicBezTo>
                  <a:lnTo>
                    <a:pt x="6990" y="13248"/>
                  </a:lnTo>
                  <a:cubicBezTo>
                    <a:pt x="7007" y="13133"/>
                    <a:pt x="9876" y="11532"/>
                    <a:pt x="12949" y="8876"/>
                  </a:cubicBezTo>
                  <a:cubicBezTo>
                    <a:pt x="14287" y="7660"/>
                    <a:pt x="15199" y="6079"/>
                    <a:pt x="15594" y="4317"/>
                  </a:cubicBezTo>
                  <a:lnTo>
                    <a:pt x="15594" y="4317"/>
                  </a:lnTo>
                  <a:cubicBezTo>
                    <a:pt x="15594" y="5380"/>
                    <a:pt x="15533" y="6444"/>
                    <a:pt x="15472" y="7508"/>
                  </a:cubicBezTo>
                  <a:cubicBezTo>
                    <a:pt x="15442" y="8420"/>
                    <a:pt x="15351" y="9301"/>
                    <a:pt x="15260" y="10213"/>
                  </a:cubicBezTo>
                  <a:cubicBezTo>
                    <a:pt x="15108" y="10335"/>
                    <a:pt x="14864" y="10548"/>
                    <a:pt x="14560" y="10791"/>
                  </a:cubicBezTo>
                  <a:cubicBezTo>
                    <a:pt x="13466" y="11642"/>
                    <a:pt x="11582" y="13010"/>
                    <a:pt x="9515" y="14499"/>
                  </a:cubicBezTo>
                  <a:cubicBezTo>
                    <a:pt x="6305" y="16809"/>
                    <a:pt x="5493" y="20391"/>
                    <a:pt x="5531" y="20573"/>
                  </a:cubicBezTo>
                  <a:lnTo>
                    <a:pt x="5531" y="20573"/>
                  </a:lnTo>
                  <a:cubicBezTo>
                    <a:pt x="5542" y="20444"/>
                    <a:pt x="8567" y="19141"/>
                    <a:pt x="11886" y="16809"/>
                  </a:cubicBezTo>
                  <a:cubicBezTo>
                    <a:pt x="13345" y="15745"/>
                    <a:pt x="14439" y="14256"/>
                    <a:pt x="15016" y="12523"/>
                  </a:cubicBezTo>
                  <a:lnTo>
                    <a:pt x="15016" y="12523"/>
                  </a:lnTo>
                  <a:cubicBezTo>
                    <a:pt x="14925" y="13283"/>
                    <a:pt x="14834" y="14043"/>
                    <a:pt x="14712" y="14773"/>
                  </a:cubicBezTo>
                  <a:cubicBezTo>
                    <a:pt x="14500" y="16110"/>
                    <a:pt x="14256" y="17447"/>
                    <a:pt x="13983" y="18754"/>
                  </a:cubicBezTo>
                  <a:lnTo>
                    <a:pt x="13953" y="18754"/>
                  </a:lnTo>
                  <a:lnTo>
                    <a:pt x="13892" y="18785"/>
                  </a:lnTo>
                  <a:cubicBezTo>
                    <a:pt x="13709" y="18906"/>
                    <a:pt x="13466" y="19089"/>
                    <a:pt x="13193" y="19271"/>
                  </a:cubicBezTo>
                  <a:cubicBezTo>
                    <a:pt x="12007" y="19970"/>
                    <a:pt x="10001" y="21125"/>
                    <a:pt x="7752" y="22402"/>
                  </a:cubicBezTo>
                  <a:cubicBezTo>
                    <a:pt x="4291" y="24358"/>
                    <a:pt x="3095" y="27862"/>
                    <a:pt x="3101" y="28051"/>
                  </a:cubicBezTo>
                  <a:lnTo>
                    <a:pt x="3101" y="28051"/>
                  </a:lnTo>
                  <a:cubicBezTo>
                    <a:pt x="3136" y="27935"/>
                    <a:pt x="6286" y="26961"/>
                    <a:pt x="9849" y="24955"/>
                  </a:cubicBezTo>
                  <a:cubicBezTo>
                    <a:pt x="11460" y="24043"/>
                    <a:pt x="12737" y="22645"/>
                    <a:pt x="13497" y="20943"/>
                  </a:cubicBezTo>
                  <a:lnTo>
                    <a:pt x="13497" y="20943"/>
                  </a:lnTo>
                  <a:cubicBezTo>
                    <a:pt x="13010" y="22888"/>
                    <a:pt x="12494" y="24803"/>
                    <a:pt x="11855" y="26718"/>
                  </a:cubicBezTo>
                  <a:lnTo>
                    <a:pt x="11673" y="26809"/>
                  </a:lnTo>
                  <a:cubicBezTo>
                    <a:pt x="11490" y="26931"/>
                    <a:pt x="11247" y="27052"/>
                    <a:pt x="10974" y="27174"/>
                  </a:cubicBezTo>
                  <a:cubicBezTo>
                    <a:pt x="9758" y="27782"/>
                    <a:pt x="7600" y="28694"/>
                    <a:pt x="5259" y="29758"/>
                  </a:cubicBezTo>
                  <a:cubicBezTo>
                    <a:pt x="1592" y="31381"/>
                    <a:pt x="35" y="34758"/>
                    <a:pt x="1" y="34950"/>
                  </a:cubicBezTo>
                  <a:lnTo>
                    <a:pt x="1" y="34950"/>
                  </a:lnTo>
                  <a:cubicBezTo>
                    <a:pt x="59" y="34816"/>
                    <a:pt x="3275" y="34173"/>
                    <a:pt x="7053" y="32524"/>
                  </a:cubicBezTo>
                  <a:cubicBezTo>
                    <a:pt x="8785" y="31764"/>
                    <a:pt x="10214" y="30426"/>
                    <a:pt x="11156" y="28785"/>
                  </a:cubicBezTo>
                  <a:lnTo>
                    <a:pt x="11156" y="28785"/>
                  </a:lnTo>
                  <a:lnTo>
                    <a:pt x="11095" y="28998"/>
                  </a:lnTo>
                  <a:cubicBezTo>
                    <a:pt x="10791" y="29788"/>
                    <a:pt x="10487" y="30609"/>
                    <a:pt x="10183" y="31399"/>
                  </a:cubicBezTo>
                  <a:cubicBezTo>
                    <a:pt x="10031" y="31551"/>
                    <a:pt x="9880" y="31733"/>
                    <a:pt x="9697" y="31916"/>
                  </a:cubicBezTo>
                  <a:lnTo>
                    <a:pt x="9606" y="32007"/>
                  </a:lnTo>
                  <a:cubicBezTo>
                    <a:pt x="8147" y="33648"/>
                    <a:pt x="6870" y="35442"/>
                    <a:pt x="5867" y="37387"/>
                  </a:cubicBezTo>
                  <a:cubicBezTo>
                    <a:pt x="4682" y="39727"/>
                    <a:pt x="3892" y="42220"/>
                    <a:pt x="3496" y="44803"/>
                  </a:cubicBezTo>
                  <a:cubicBezTo>
                    <a:pt x="5746" y="43253"/>
                    <a:pt x="7600" y="41186"/>
                    <a:pt x="8876" y="38755"/>
                  </a:cubicBezTo>
                  <a:cubicBezTo>
                    <a:pt x="9819" y="36870"/>
                    <a:pt x="10366" y="34834"/>
                    <a:pt x="10518" y="32767"/>
                  </a:cubicBezTo>
                  <a:cubicBezTo>
                    <a:pt x="10548" y="32189"/>
                    <a:pt x="10548" y="31764"/>
                    <a:pt x="10548" y="31460"/>
                  </a:cubicBezTo>
                  <a:cubicBezTo>
                    <a:pt x="10731" y="30943"/>
                    <a:pt x="10943" y="30457"/>
                    <a:pt x="11126" y="29970"/>
                  </a:cubicBezTo>
                  <a:cubicBezTo>
                    <a:pt x="11278" y="29545"/>
                    <a:pt x="11430" y="29089"/>
                    <a:pt x="11582" y="28663"/>
                  </a:cubicBezTo>
                  <a:lnTo>
                    <a:pt x="11582" y="28663"/>
                  </a:lnTo>
                  <a:cubicBezTo>
                    <a:pt x="11217" y="30578"/>
                    <a:pt x="11369" y="32584"/>
                    <a:pt x="12007" y="34408"/>
                  </a:cubicBezTo>
                  <a:cubicBezTo>
                    <a:pt x="13436" y="38268"/>
                    <a:pt x="14621" y="41551"/>
                    <a:pt x="14530" y="41551"/>
                  </a:cubicBezTo>
                  <a:cubicBezTo>
                    <a:pt x="14652" y="41551"/>
                    <a:pt x="16962" y="37265"/>
                    <a:pt x="15412" y="33314"/>
                  </a:cubicBezTo>
                  <a:cubicBezTo>
                    <a:pt x="14652" y="31369"/>
                    <a:pt x="13770" y="29484"/>
                    <a:pt x="12706" y="27660"/>
                  </a:cubicBezTo>
                  <a:lnTo>
                    <a:pt x="12372" y="27022"/>
                  </a:lnTo>
                  <a:lnTo>
                    <a:pt x="12250" y="26779"/>
                  </a:lnTo>
                  <a:cubicBezTo>
                    <a:pt x="12676" y="25502"/>
                    <a:pt x="13041" y="24226"/>
                    <a:pt x="13375" y="22919"/>
                  </a:cubicBezTo>
                  <a:cubicBezTo>
                    <a:pt x="13588" y="22219"/>
                    <a:pt x="13770" y="21490"/>
                    <a:pt x="13953" y="20761"/>
                  </a:cubicBezTo>
                  <a:lnTo>
                    <a:pt x="13953" y="20761"/>
                  </a:lnTo>
                  <a:cubicBezTo>
                    <a:pt x="13801" y="22675"/>
                    <a:pt x="14165" y="24590"/>
                    <a:pt x="14986" y="26323"/>
                  </a:cubicBezTo>
                  <a:cubicBezTo>
                    <a:pt x="16840" y="30001"/>
                    <a:pt x="18421" y="33101"/>
                    <a:pt x="18299" y="33162"/>
                  </a:cubicBezTo>
                  <a:cubicBezTo>
                    <a:pt x="18421" y="33162"/>
                    <a:pt x="20244" y="28663"/>
                    <a:pt x="18299" y="24925"/>
                  </a:cubicBezTo>
                  <a:cubicBezTo>
                    <a:pt x="17296" y="23071"/>
                    <a:pt x="16171" y="21308"/>
                    <a:pt x="14925" y="19636"/>
                  </a:cubicBezTo>
                  <a:lnTo>
                    <a:pt x="14500" y="19028"/>
                  </a:lnTo>
                  <a:lnTo>
                    <a:pt x="14408" y="18846"/>
                  </a:lnTo>
                  <a:lnTo>
                    <a:pt x="14378" y="18815"/>
                  </a:lnTo>
                  <a:cubicBezTo>
                    <a:pt x="14834" y="16688"/>
                    <a:pt x="15199" y="14529"/>
                    <a:pt x="15472" y="12371"/>
                  </a:cubicBezTo>
                  <a:cubicBezTo>
                    <a:pt x="15564" y="14256"/>
                    <a:pt x="16141" y="16080"/>
                    <a:pt x="17144" y="17660"/>
                  </a:cubicBezTo>
                  <a:cubicBezTo>
                    <a:pt x="19424" y="21095"/>
                    <a:pt x="21339" y="24043"/>
                    <a:pt x="21217" y="24074"/>
                  </a:cubicBezTo>
                  <a:cubicBezTo>
                    <a:pt x="21339" y="24074"/>
                    <a:pt x="22646" y="19423"/>
                    <a:pt x="20244" y="15897"/>
                  </a:cubicBezTo>
                  <a:cubicBezTo>
                    <a:pt x="19059" y="14165"/>
                    <a:pt x="17752" y="12523"/>
                    <a:pt x="16323" y="10973"/>
                  </a:cubicBezTo>
                  <a:lnTo>
                    <a:pt x="15837" y="10365"/>
                  </a:lnTo>
                  <a:lnTo>
                    <a:pt x="15715" y="10244"/>
                  </a:lnTo>
                  <a:cubicBezTo>
                    <a:pt x="15776" y="9666"/>
                    <a:pt x="15807" y="9089"/>
                    <a:pt x="15867" y="8511"/>
                  </a:cubicBezTo>
                  <a:cubicBezTo>
                    <a:pt x="15959" y="7174"/>
                    <a:pt x="16019" y="5836"/>
                    <a:pt x="16050" y="4468"/>
                  </a:cubicBezTo>
                  <a:lnTo>
                    <a:pt x="16050" y="4165"/>
                  </a:lnTo>
                  <a:cubicBezTo>
                    <a:pt x="16354" y="6019"/>
                    <a:pt x="17114" y="7751"/>
                    <a:pt x="18269" y="9210"/>
                  </a:cubicBezTo>
                  <a:cubicBezTo>
                    <a:pt x="20913" y="12402"/>
                    <a:pt x="23132" y="15137"/>
                    <a:pt x="23041" y="15198"/>
                  </a:cubicBezTo>
                  <a:cubicBezTo>
                    <a:pt x="23162" y="15137"/>
                    <a:pt x="23953" y="10396"/>
                    <a:pt x="21187" y="7143"/>
                  </a:cubicBezTo>
                  <a:cubicBezTo>
                    <a:pt x="19819" y="5502"/>
                    <a:pt x="18330" y="3982"/>
                    <a:pt x="16719" y="2584"/>
                  </a:cubicBezTo>
                  <a:lnTo>
                    <a:pt x="16050" y="1946"/>
                  </a:lnTo>
                  <a:cubicBezTo>
                    <a:pt x="16050" y="1338"/>
                    <a:pt x="16019" y="760"/>
                    <a:pt x="15928" y="183"/>
                  </a:cubicBezTo>
                  <a:cubicBezTo>
                    <a:pt x="15928" y="61"/>
                    <a:pt x="15837" y="0"/>
                    <a:pt x="15746"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611" name="Google Shape;611;p33"/>
            <p:cNvSpPr/>
            <p:nvPr/>
          </p:nvSpPr>
          <p:spPr>
            <a:xfrm>
              <a:off x="13154200" y="2648350"/>
              <a:ext cx="795500" cy="955250"/>
            </a:xfrm>
            <a:custGeom>
              <a:avLst/>
              <a:gdLst/>
              <a:ahLst/>
              <a:cxnLst/>
              <a:rect l="l" t="t" r="r" b="b"/>
              <a:pathLst>
                <a:path w="31820" h="38210" extrusionOk="0">
                  <a:moveTo>
                    <a:pt x="15016" y="9087"/>
                  </a:moveTo>
                  <a:cubicBezTo>
                    <a:pt x="15015" y="9088"/>
                    <a:pt x="15015" y="9089"/>
                    <a:pt x="15016" y="9090"/>
                  </a:cubicBezTo>
                  <a:cubicBezTo>
                    <a:pt x="15016" y="9090"/>
                    <a:pt x="15016" y="9088"/>
                    <a:pt x="15016" y="9087"/>
                  </a:cubicBezTo>
                  <a:close/>
                  <a:moveTo>
                    <a:pt x="10913" y="15347"/>
                  </a:moveTo>
                  <a:lnTo>
                    <a:pt x="10913" y="15347"/>
                  </a:lnTo>
                  <a:cubicBezTo>
                    <a:pt x="10912" y="15348"/>
                    <a:pt x="10912" y="15350"/>
                    <a:pt x="10912" y="15352"/>
                  </a:cubicBezTo>
                  <a:cubicBezTo>
                    <a:pt x="10912" y="15351"/>
                    <a:pt x="10912" y="15349"/>
                    <a:pt x="10913" y="15347"/>
                  </a:cubicBezTo>
                  <a:close/>
                  <a:moveTo>
                    <a:pt x="29212" y="16811"/>
                  </a:moveTo>
                  <a:lnTo>
                    <a:pt x="29212" y="16811"/>
                  </a:lnTo>
                  <a:cubicBezTo>
                    <a:pt x="29211" y="16811"/>
                    <a:pt x="29211" y="16811"/>
                    <a:pt x="29210" y="16811"/>
                  </a:cubicBezTo>
                  <a:cubicBezTo>
                    <a:pt x="29211" y="16811"/>
                    <a:pt x="29211" y="16811"/>
                    <a:pt x="29212" y="16811"/>
                  </a:cubicBezTo>
                  <a:close/>
                  <a:moveTo>
                    <a:pt x="5867" y="21395"/>
                  </a:moveTo>
                  <a:lnTo>
                    <a:pt x="5867" y="21395"/>
                  </a:lnTo>
                  <a:cubicBezTo>
                    <a:pt x="5866" y="21397"/>
                    <a:pt x="5866" y="21399"/>
                    <a:pt x="5867" y="21401"/>
                  </a:cubicBezTo>
                  <a:cubicBezTo>
                    <a:pt x="5867" y="21399"/>
                    <a:pt x="5867" y="21397"/>
                    <a:pt x="5867" y="21395"/>
                  </a:cubicBezTo>
                  <a:close/>
                  <a:moveTo>
                    <a:pt x="11459" y="38209"/>
                  </a:moveTo>
                  <a:cubicBezTo>
                    <a:pt x="11460" y="38209"/>
                    <a:pt x="11460" y="38210"/>
                    <a:pt x="11460" y="38210"/>
                  </a:cubicBezTo>
                  <a:lnTo>
                    <a:pt x="11460" y="38210"/>
                  </a:lnTo>
                  <a:cubicBezTo>
                    <a:pt x="11460" y="38210"/>
                    <a:pt x="11460" y="38209"/>
                    <a:pt x="11459" y="38209"/>
                  </a:cubicBezTo>
                  <a:close/>
                  <a:moveTo>
                    <a:pt x="28011" y="1"/>
                  </a:moveTo>
                  <a:cubicBezTo>
                    <a:pt x="27942" y="1"/>
                    <a:pt x="27875" y="37"/>
                    <a:pt x="27843" y="124"/>
                  </a:cubicBezTo>
                  <a:cubicBezTo>
                    <a:pt x="27599" y="671"/>
                    <a:pt x="27387" y="1218"/>
                    <a:pt x="27174" y="1765"/>
                  </a:cubicBezTo>
                  <a:lnTo>
                    <a:pt x="27052" y="1826"/>
                  </a:lnTo>
                  <a:cubicBezTo>
                    <a:pt x="26870" y="1917"/>
                    <a:pt x="26627" y="2008"/>
                    <a:pt x="26323" y="2130"/>
                  </a:cubicBezTo>
                  <a:cubicBezTo>
                    <a:pt x="25077" y="2647"/>
                    <a:pt x="22888" y="3437"/>
                    <a:pt x="20487" y="4318"/>
                  </a:cubicBezTo>
                  <a:cubicBezTo>
                    <a:pt x="16747" y="5676"/>
                    <a:pt x="15042" y="8919"/>
                    <a:pt x="15016" y="9087"/>
                  </a:cubicBezTo>
                  <a:lnTo>
                    <a:pt x="15016" y="9087"/>
                  </a:lnTo>
                  <a:cubicBezTo>
                    <a:pt x="15062" y="8990"/>
                    <a:pt x="18314" y="8588"/>
                    <a:pt x="22159" y="7236"/>
                  </a:cubicBezTo>
                  <a:cubicBezTo>
                    <a:pt x="23861" y="6598"/>
                    <a:pt x="25289" y="5473"/>
                    <a:pt x="26292" y="3984"/>
                  </a:cubicBezTo>
                  <a:lnTo>
                    <a:pt x="26292" y="3984"/>
                  </a:lnTo>
                  <a:cubicBezTo>
                    <a:pt x="25897" y="4957"/>
                    <a:pt x="25472" y="5929"/>
                    <a:pt x="25016" y="6902"/>
                  </a:cubicBezTo>
                  <a:cubicBezTo>
                    <a:pt x="24621" y="7723"/>
                    <a:pt x="24226" y="8513"/>
                    <a:pt x="23830" y="9334"/>
                  </a:cubicBezTo>
                  <a:cubicBezTo>
                    <a:pt x="23618" y="9394"/>
                    <a:pt x="23314" y="9486"/>
                    <a:pt x="22919" y="9607"/>
                  </a:cubicBezTo>
                  <a:cubicBezTo>
                    <a:pt x="21611" y="10002"/>
                    <a:pt x="19362" y="10549"/>
                    <a:pt x="16870" y="11157"/>
                  </a:cubicBezTo>
                  <a:cubicBezTo>
                    <a:pt x="13023" y="12119"/>
                    <a:pt x="10959" y="15160"/>
                    <a:pt x="10913" y="15347"/>
                  </a:cubicBezTo>
                  <a:lnTo>
                    <a:pt x="10913" y="15347"/>
                  </a:lnTo>
                  <a:cubicBezTo>
                    <a:pt x="10979" y="15228"/>
                    <a:pt x="14254" y="15155"/>
                    <a:pt x="18238" y="14197"/>
                  </a:cubicBezTo>
                  <a:cubicBezTo>
                    <a:pt x="19970" y="13741"/>
                    <a:pt x="21551" y="12768"/>
                    <a:pt x="22706" y="11400"/>
                  </a:cubicBezTo>
                  <a:lnTo>
                    <a:pt x="22706" y="11400"/>
                  </a:lnTo>
                  <a:cubicBezTo>
                    <a:pt x="22341" y="12069"/>
                    <a:pt x="21946" y="12708"/>
                    <a:pt x="21581" y="13376"/>
                  </a:cubicBezTo>
                  <a:cubicBezTo>
                    <a:pt x="20882" y="14531"/>
                    <a:pt x="20183" y="15656"/>
                    <a:pt x="19423" y="16781"/>
                  </a:cubicBezTo>
                  <a:lnTo>
                    <a:pt x="19393" y="16781"/>
                  </a:lnTo>
                  <a:lnTo>
                    <a:pt x="19301" y="16811"/>
                  </a:lnTo>
                  <a:cubicBezTo>
                    <a:pt x="19119" y="16841"/>
                    <a:pt x="18815" y="16902"/>
                    <a:pt x="18481" y="16993"/>
                  </a:cubicBezTo>
                  <a:cubicBezTo>
                    <a:pt x="17143" y="17206"/>
                    <a:pt x="14833" y="17540"/>
                    <a:pt x="12280" y="17875"/>
                  </a:cubicBezTo>
                  <a:cubicBezTo>
                    <a:pt x="8344" y="18416"/>
                    <a:pt x="5923" y="21213"/>
                    <a:pt x="5867" y="21395"/>
                  </a:cubicBezTo>
                  <a:lnTo>
                    <a:pt x="5867" y="21395"/>
                  </a:lnTo>
                  <a:cubicBezTo>
                    <a:pt x="5884" y="21371"/>
                    <a:pt x="6070" y="21365"/>
                    <a:pt x="6395" y="21365"/>
                  </a:cubicBezTo>
                  <a:cubicBezTo>
                    <a:pt x="6662" y="21365"/>
                    <a:pt x="7023" y="21369"/>
                    <a:pt x="7461" y="21369"/>
                  </a:cubicBezTo>
                  <a:cubicBezTo>
                    <a:pt x="8821" y="21369"/>
                    <a:pt x="10927" y="21333"/>
                    <a:pt x="13283" y="21036"/>
                  </a:cubicBezTo>
                  <a:cubicBezTo>
                    <a:pt x="15107" y="20762"/>
                    <a:pt x="16809" y="19942"/>
                    <a:pt x="18146" y="18665"/>
                  </a:cubicBezTo>
                  <a:lnTo>
                    <a:pt x="18146" y="18665"/>
                  </a:lnTo>
                  <a:cubicBezTo>
                    <a:pt x="16991" y="20276"/>
                    <a:pt x="15776" y="21887"/>
                    <a:pt x="14499" y="23407"/>
                  </a:cubicBezTo>
                  <a:lnTo>
                    <a:pt x="14286" y="23437"/>
                  </a:lnTo>
                  <a:cubicBezTo>
                    <a:pt x="14073" y="23468"/>
                    <a:pt x="13800" y="23498"/>
                    <a:pt x="13526" y="23528"/>
                  </a:cubicBezTo>
                  <a:cubicBezTo>
                    <a:pt x="12158" y="23589"/>
                    <a:pt x="9818" y="23680"/>
                    <a:pt x="7234" y="23771"/>
                  </a:cubicBezTo>
                  <a:cubicBezTo>
                    <a:pt x="3222" y="23923"/>
                    <a:pt x="457" y="26537"/>
                    <a:pt x="456" y="26659"/>
                  </a:cubicBezTo>
                  <a:lnTo>
                    <a:pt x="456" y="26659"/>
                  </a:lnTo>
                  <a:cubicBezTo>
                    <a:pt x="456" y="26648"/>
                    <a:pt x="484" y="26643"/>
                    <a:pt x="537" y="26643"/>
                  </a:cubicBezTo>
                  <a:cubicBezTo>
                    <a:pt x="1012" y="26643"/>
                    <a:pt x="3527" y="27040"/>
                    <a:pt x="6758" y="27040"/>
                  </a:cubicBezTo>
                  <a:cubicBezTo>
                    <a:pt x="7121" y="27040"/>
                    <a:pt x="7493" y="27035"/>
                    <a:pt x="7873" y="27024"/>
                  </a:cubicBezTo>
                  <a:cubicBezTo>
                    <a:pt x="9788" y="26933"/>
                    <a:pt x="11611" y="26264"/>
                    <a:pt x="13101" y="25079"/>
                  </a:cubicBezTo>
                  <a:lnTo>
                    <a:pt x="13101" y="25079"/>
                  </a:lnTo>
                  <a:lnTo>
                    <a:pt x="12949" y="25230"/>
                  </a:lnTo>
                  <a:cubicBezTo>
                    <a:pt x="12371" y="25869"/>
                    <a:pt x="11794" y="26507"/>
                    <a:pt x="11186" y="27145"/>
                  </a:cubicBezTo>
                  <a:cubicBezTo>
                    <a:pt x="11034" y="27206"/>
                    <a:pt x="10821" y="27328"/>
                    <a:pt x="10547" y="27419"/>
                  </a:cubicBezTo>
                  <a:lnTo>
                    <a:pt x="10456" y="27480"/>
                  </a:lnTo>
                  <a:cubicBezTo>
                    <a:pt x="8481" y="28452"/>
                    <a:pt x="6626" y="29668"/>
                    <a:pt x="4985" y="31066"/>
                  </a:cubicBezTo>
                  <a:cubicBezTo>
                    <a:pt x="3009" y="32829"/>
                    <a:pt x="1338" y="34835"/>
                    <a:pt x="0" y="37085"/>
                  </a:cubicBezTo>
                  <a:cubicBezTo>
                    <a:pt x="2675" y="36477"/>
                    <a:pt x="5167" y="35261"/>
                    <a:pt x="7265" y="33468"/>
                  </a:cubicBezTo>
                  <a:cubicBezTo>
                    <a:pt x="8845" y="32100"/>
                    <a:pt x="10122" y="30398"/>
                    <a:pt x="11034" y="28544"/>
                  </a:cubicBezTo>
                  <a:cubicBezTo>
                    <a:pt x="11277" y="28027"/>
                    <a:pt x="11429" y="27601"/>
                    <a:pt x="11520" y="27328"/>
                  </a:cubicBezTo>
                  <a:lnTo>
                    <a:pt x="12614" y="26173"/>
                  </a:lnTo>
                  <a:cubicBezTo>
                    <a:pt x="12918" y="25838"/>
                    <a:pt x="13222" y="25474"/>
                    <a:pt x="13526" y="25139"/>
                  </a:cubicBezTo>
                  <a:lnTo>
                    <a:pt x="13526" y="25139"/>
                  </a:lnTo>
                  <a:cubicBezTo>
                    <a:pt x="12493" y="26781"/>
                    <a:pt x="11885" y="28696"/>
                    <a:pt x="11794" y="30641"/>
                  </a:cubicBezTo>
                  <a:cubicBezTo>
                    <a:pt x="11703" y="34727"/>
                    <a:pt x="11582" y="38210"/>
                    <a:pt x="11461" y="38210"/>
                  </a:cubicBezTo>
                  <a:cubicBezTo>
                    <a:pt x="11461" y="38210"/>
                    <a:pt x="11460" y="38210"/>
                    <a:pt x="11460" y="38210"/>
                  </a:cubicBezTo>
                  <a:lnTo>
                    <a:pt x="11460" y="38210"/>
                  </a:lnTo>
                  <a:cubicBezTo>
                    <a:pt x="11461" y="38210"/>
                    <a:pt x="11461" y="38210"/>
                    <a:pt x="11461" y="38210"/>
                  </a:cubicBezTo>
                  <a:cubicBezTo>
                    <a:pt x="11617" y="38210"/>
                    <a:pt x="15320" y="35089"/>
                    <a:pt x="15350" y="30884"/>
                  </a:cubicBezTo>
                  <a:cubicBezTo>
                    <a:pt x="15380" y="28787"/>
                    <a:pt x="15228" y="26689"/>
                    <a:pt x="14955" y="24623"/>
                  </a:cubicBezTo>
                  <a:cubicBezTo>
                    <a:pt x="14924" y="24319"/>
                    <a:pt x="14894" y="24075"/>
                    <a:pt x="14864" y="23893"/>
                  </a:cubicBezTo>
                  <a:cubicBezTo>
                    <a:pt x="14864" y="23771"/>
                    <a:pt x="14864" y="23680"/>
                    <a:pt x="14833" y="23620"/>
                  </a:cubicBezTo>
                  <a:cubicBezTo>
                    <a:pt x="15715" y="22586"/>
                    <a:pt x="16535" y="21553"/>
                    <a:pt x="17356" y="20458"/>
                  </a:cubicBezTo>
                  <a:cubicBezTo>
                    <a:pt x="17782" y="19881"/>
                    <a:pt x="18238" y="19273"/>
                    <a:pt x="18663" y="18665"/>
                  </a:cubicBezTo>
                  <a:lnTo>
                    <a:pt x="18663" y="18665"/>
                  </a:lnTo>
                  <a:cubicBezTo>
                    <a:pt x="17812" y="20398"/>
                    <a:pt x="17447" y="22313"/>
                    <a:pt x="17569" y="24227"/>
                  </a:cubicBezTo>
                  <a:cubicBezTo>
                    <a:pt x="17934" y="28331"/>
                    <a:pt x="18207" y="31796"/>
                    <a:pt x="18086" y="31796"/>
                  </a:cubicBezTo>
                  <a:cubicBezTo>
                    <a:pt x="18086" y="31796"/>
                    <a:pt x="18087" y="31796"/>
                    <a:pt x="18087" y="31796"/>
                  </a:cubicBezTo>
                  <a:cubicBezTo>
                    <a:pt x="18236" y="31796"/>
                    <a:pt x="21579" y="28313"/>
                    <a:pt x="21125" y="24136"/>
                  </a:cubicBezTo>
                  <a:cubicBezTo>
                    <a:pt x="20912" y="22039"/>
                    <a:pt x="20548" y="19972"/>
                    <a:pt x="20031" y="17936"/>
                  </a:cubicBezTo>
                  <a:cubicBezTo>
                    <a:pt x="19970" y="17662"/>
                    <a:pt x="19909" y="17419"/>
                    <a:pt x="19879" y="17236"/>
                  </a:cubicBezTo>
                  <a:lnTo>
                    <a:pt x="19849" y="17024"/>
                  </a:lnTo>
                  <a:lnTo>
                    <a:pt x="19849" y="16963"/>
                  </a:lnTo>
                  <a:cubicBezTo>
                    <a:pt x="21064" y="15170"/>
                    <a:pt x="22189" y="13315"/>
                    <a:pt x="23253" y="11400"/>
                  </a:cubicBezTo>
                  <a:lnTo>
                    <a:pt x="23253" y="11400"/>
                  </a:lnTo>
                  <a:cubicBezTo>
                    <a:pt x="22675" y="13194"/>
                    <a:pt x="22523" y="15078"/>
                    <a:pt x="22858" y="16932"/>
                  </a:cubicBezTo>
                  <a:cubicBezTo>
                    <a:pt x="23678" y="20975"/>
                    <a:pt x="24377" y="24410"/>
                    <a:pt x="24256" y="24410"/>
                  </a:cubicBezTo>
                  <a:cubicBezTo>
                    <a:pt x="24256" y="24410"/>
                    <a:pt x="24257" y="24410"/>
                    <a:pt x="24257" y="24410"/>
                  </a:cubicBezTo>
                  <a:cubicBezTo>
                    <a:pt x="24400" y="24410"/>
                    <a:pt x="27292" y="20594"/>
                    <a:pt x="26384" y="16446"/>
                  </a:cubicBezTo>
                  <a:cubicBezTo>
                    <a:pt x="25928" y="14410"/>
                    <a:pt x="25289" y="12373"/>
                    <a:pt x="24560" y="10397"/>
                  </a:cubicBezTo>
                  <a:cubicBezTo>
                    <a:pt x="24438" y="10093"/>
                    <a:pt x="24377" y="9850"/>
                    <a:pt x="24286" y="9668"/>
                  </a:cubicBezTo>
                  <a:lnTo>
                    <a:pt x="24256" y="9516"/>
                  </a:lnTo>
                  <a:cubicBezTo>
                    <a:pt x="24499" y="8999"/>
                    <a:pt x="24773" y="8483"/>
                    <a:pt x="25016" y="7966"/>
                  </a:cubicBezTo>
                  <a:cubicBezTo>
                    <a:pt x="25624" y="6750"/>
                    <a:pt x="26171" y="5504"/>
                    <a:pt x="26688" y="4288"/>
                  </a:cubicBezTo>
                  <a:lnTo>
                    <a:pt x="26809" y="3984"/>
                  </a:lnTo>
                  <a:lnTo>
                    <a:pt x="26809" y="3984"/>
                  </a:lnTo>
                  <a:cubicBezTo>
                    <a:pt x="26414" y="5808"/>
                    <a:pt x="26505" y="7723"/>
                    <a:pt x="27022" y="9516"/>
                  </a:cubicBezTo>
                  <a:cubicBezTo>
                    <a:pt x="28263" y="13453"/>
                    <a:pt x="29324" y="16786"/>
                    <a:pt x="29212" y="16811"/>
                  </a:cubicBezTo>
                  <a:lnTo>
                    <a:pt x="29212" y="16811"/>
                  </a:lnTo>
                  <a:cubicBezTo>
                    <a:pt x="29349" y="16783"/>
                    <a:pt x="31820" y="12694"/>
                    <a:pt x="30487" y="8665"/>
                  </a:cubicBezTo>
                  <a:cubicBezTo>
                    <a:pt x="29818" y="6659"/>
                    <a:pt x="28998" y="4683"/>
                    <a:pt x="28055" y="2799"/>
                  </a:cubicBezTo>
                  <a:cubicBezTo>
                    <a:pt x="27873" y="2403"/>
                    <a:pt x="27751" y="2130"/>
                    <a:pt x="27660" y="1947"/>
                  </a:cubicBezTo>
                  <a:cubicBezTo>
                    <a:pt x="27873" y="1400"/>
                    <a:pt x="28055" y="823"/>
                    <a:pt x="28207" y="276"/>
                  </a:cubicBezTo>
                  <a:cubicBezTo>
                    <a:pt x="28266" y="119"/>
                    <a:pt x="28136" y="1"/>
                    <a:pt x="28011"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612" name="Google Shape;612;p33"/>
            <p:cNvSpPr/>
            <p:nvPr/>
          </p:nvSpPr>
          <p:spPr>
            <a:xfrm>
              <a:off x="12830475" y="2531425"/>
              <a:ext cx="1077375" cy="621725"/>
            </a:xfrm>
            <a:custGeom>
              <a:avLst/>
              <a:gdLst/>
              <a:ahLst/>
              <a:cxnLst/>
              <a:rect l="l" t="t" r="r" b="b"/>
              <a:pathLst>
                <a:path w="43095" h="24869" extrusionOk="0">
                  <a:moveTo>
                    <a:pt x="27116" y="1544"/>
                  </a:moveTo>
                  <a:cubicBezTo>
                    <a:pt x="27114" y="1545"/>
                    <a:pt x="27114" y="1547"/>
                    <a:pt x="27114" y="1548"/>
                  </a:cubicBezTo>
                  <a:cubicBezTo>
                    <a:pt x="27114" y="1547"/>
                    <a:pt x="27115" y="1546"/>
                    <a:pt x="27116" y="1544"/>
                  </a:cubicBezTo>
                  <a:close/>
                  <a:moveTo>
                    <a:pt x="20430" y="4856"/>
                  </a:moveTo>
                  <a:cubicBezTo>
                    <a:pt x="20428" y="4857"/>
                    <a:pt x="20426" y="4859"/>
                    <a:pt x="20426" y="4862"/>
                  </a:cubicBezTo>
                  <a:cubicBezTo>
                    <a:pt x="20427" y="4860"/>
                    <a:pt x="20428" y="4858"/>
                    <a:pt x="20430" y="4856"/>
                  </a:cubicBezTo>
                  <a:close/>
                  <a:moveTo>
                    <a:pt x="13013" y="7593"/>
                  </a:moveTo>
                  <a:cubicBezTo>
                    <a:pt x="13011" y="7594"/>
                    <a:pt x="13010" y="7595"/>
                    <a:pt x="13010" y="7597"/>
                  </a:cubicBezTo>
                  <a:cubicBezTo>
                    <a:pt x="13011" y="7596"/>
                    <a:pt x="13011" y="7595"/>
                    <a:pt x="13013" y="7593"/>
                  </a:cubicBezTo>
                  <a:close/>
                  <a:moveTo>
                    <a:pt x="5688" y="9327"/>
                  </a:moveTo>
                  <a:cubicBezTo>
                    <a:pt x="5686" y="9327"/>
                    <a:pt x="5685" y="9328"/>
                    <a:pt x="5685" y="9330"/>
                  </a:cubicBezTo>
                  <a:cubicBezTo>
                    <a:pt x="5685" y="9329"/>
                    <a:pt x="5686" y="9328"/>
                    <a:pt x="5688" y="9327"/>
                  </a:cubicBezTo>
                  <a:close/>
                  <a:moveTo>
                    <a:pt x="27326" y="19391"/>
                  </a:moveTo>
                  <a:cubicBezTo>
                    <a:pt x="27327" y="19391"/>
                    <a:pt x="27327" y="19391"/>
                    <a:pt x="27327" y="19391"/>
                  </a:cubicBezTo>
                  <a:lnTo>
                    <a:pt x="27327" y="19391"/>
                  </a:lnTo>
                  <a:cubicBezTo>
                    <a:pt x="27327" y="19391"/>
                    <a:pt x="27327" y="19391"/>
                    <a:pt x="27326" y="19391"/>
                  </a:cubicBezTo>
                  <a:close/>
                  <a:moveTo>
                    <a:pt x="9362" y="24862"/>
                  </a:moveTo>
                  <a:cubicBezTo>
                    <a:pt x="9363" y="24862"/>
                    <a:pt x="9363" y="24862"/>
                    <a:pt x="9363" y="24863"/>
                  </a:cubicBezTo>
                  <a:lnTo>
                    <a:pt x="9363" y="24863"/>
                  </a:lnTo>
                  <a:cubicBezTo>
                    <a:pt x="9363" y="24862"/>
                    <a:pt x="9363" y="24862"/>
                    <a:pt x="9362" y="24862"/>
                  </a:cubicBezTo>
                  <a:close/>
                  <a:moveTo>
                    <a:pt x="32525" y="1"/>
                  </a:moveTo>
                  <a:cubicBezTo>
                    <a:pt x="29468" y="1"/>
                    <a:pt x="27197" y="1409"/>
                    <a:pt x="27116" y="1544"/>
                  </a:cubicBezTo>
                  <a:lnTo>
                    <a:pt x="27116" y="1544"/>
                  </a:lnTo>
                  <a:cubicBezTo>
                    <a:pt x="27118" y="1542"/>
                    <a:pt x="27123" y="1540"/>
                    <a:pt x="27131" y="1540"/>
                  </a:cubicBezTo>
                  <a:cubicBezTo>
                    <a:pt x="27382" y="1540"/>
                    <a:pt x="30332" y="2769"/>
                    <a:pt x="34226" y="3524"/>
                  </a:cubicBezTo>
                  <a:cubicBezTo>
                    <a:pt x="34716" y="3609"/>
                    <a:pt x="35210" y="3651"/>
                    <a:pt x="35703" y="3651"/>
                  </a:cubicBezTo>
                  <a:cubicBezTo>
                    <a:pt x="36986" y="3651"/>
                    <a:pt x="38260" y="3365"/>
                    <a:pt x="39424" y="2795"/>
                  </a:cubicBezTo>
                  <a:lnTo>
                    <a:pt x="39424" y="2795"/>
                  </a:lnTo>
                  <a:cubicBezTo>
                    <a:pt x="38573" y="3433"/>
                    <a:pt x="37722" y="4071"/>
                    <a:pt x="36840" y="4679"/>
                  </a:cubicBezTo>
                  <a:cubicBezTo>
                    <a:pt x="36111" y="5196"/>
                    <a:pt x="35351" y="5682"/>
                    <a:pt x="34591" y="6169"/>
                  </a:cubicBezTo>
                  <a:cubicBezTo>
                    <a:pt x="34378" y="6138"/>
                    <a:pt x="34074" y="6077"/>
                    <a:pt x="33679" y="5956"/>
                  </a:cubicBezTo>
                  <a:cubicBezTo>
                    <a:pt x="32372" y="5621"/>
                    <a:pt x="30123" y="4983"/>
                    <a:pt x="27661" y="4254"/>
                  </a:cubicBezTo>
                  <a:cubicBezTo>
                    <a:pt x="26690" y="3969"/>
                    <a:pt x="25749" y="3861"/>
                    <a:pt x="24884" y="3861"/>
                  </a:cubicBezTo>
                  <a:cubicBezTo>
                    <a:pt x="22388" y="3861"/>
                    <a:pt x="20528" y="4755"/>
                    <a:pt x="20430" y="4856"/>
                  </a:cubicBezTo>
                  <a:lnTo>
                    <a:pt x="20430" y="4856"/>
                  </a:lnTo>
                  <a:cubicBezTo>
                    <a:pt x="20432" y="4855"/>
                    <a:pt x="20434" y="4855"/>
                    <a:pt x="20437" y="4855"/>
                  </a:cubicBezTo>
                  <a:cubicBezTo>
                    <a:pt x="20634" y="4855"/>
                    <a:pt x="23484" y="6423"/>
                    <a:pt x="27296" y="7567"/>
                  </a:cubicBezTo>
                  <a:cubicBezTo>
                    <a:pt x="28080" y="7801"/>
                    <a:pt x="28890" y="7916"/>
                    <a:pt x="29699" y="7916"/>
                  </a:cubicBezTo>
                  <a:cubicBezTo>
                    <a:pt x="30676" y="7916"/>
                    <a:pt x="31653" y="7747"/>
                    <a:pt x="32585" y="7415"/>
                  </a:cubicBezTo>
                  <a:lnTo>
                    <a:pt x="32585" y="7415"/>
                  </a:lnTo>
                  <a:cubicBezTo>
                    <a:pt x="31946" y="7780"/>
                    <a:pt x="31278" y="8175"/>
                    <a:pt x="30609" y="8539"/>
                  </a:cubicBezTo>
                  <a:cubicBezTo>
                    <a:pt x="29454" y="9208"/>
                    <a:pt x="28269" y="9816"/>
                    <a:pt x="27053" y="10424"/>
                  </a:cubicBezTo>
                  <a:lnTo>
                    <a:pt x="27022" y="10424"/>
                  </a:lnTo>
                  <a:lnTo>
                    <a:pt x="26931" y="10394"/>
                  </a:lnTo>
                  <a:cubicBezTo>
                    <a:pt x="26718" y="10333"/>
                    <a:pt x="26475" y="10242"/>
                    <a:pt x="26141" y="10120"/>
                  </a:cubicBezTo>
                  <a:cubicBezTo>
                    <a:pt x="24864" y="9634"/>
                    <a:pt x="22706" y="8752"/>
                    <a:pt x="20335" y="7780"/>
                  </a:cubicBezTo>
                  <a:cubicBezTo>
                    <a:pt x="18924" y="7206"/>
                    <a:pt x="17542" y="7022"/>
                    <a:pt x="16367" y="7022"/>
                  </a:cubicBezTo>
                  <a:cubicBezTo>
                    <a:pt x="14458" y="7022"/>
                    <a:pt x="13091" y="7506"/>
                    <a:pt x="13013" y="7593"/>
                  </a:cubicBezTo>
                  <a:lnTo>
                    <a:pt x="13013" y="7593"/>
                  </a:lnTo>
                  <a:cubicBezTo>
                    <a:pt x="13014" y="7592"/>
                    <a:pt x="13017" y="7592"/>
                    <a:pt x="13020" y="7592"/>
                  </a:cubicBezTo>
                  <a:cubicBezTo>
                    <a:pt x="13208" y="7592"/>
                    <a:pt x="15892" y="9439"/>
                    <a:pt x="19606" y="11001"/>
                  </a:cubicBezTo>
                  <a:cubicBezTo>
                    <a:pt x="20653" y="11432"/>
                    <a:pt x="21769" y="11643"/>
                    <a:pt x="22891" y="11643"/>
                  </a:cubicBezTo>
                  <a:cubicBezTo>
                    <a:pt x="23592" y="11643"/>
                    <a:pt x="24296" y="11560"/>
                    <a:pt x="24986" y="11397"/>
                  </a:cubicBezTo>
                  <a:lnTo>
                    <a:pt x="24986" y="11397"/>
                  </a:lnTo>
                  <a:cubicBezTo>
                    <a:pt x="23162" y="12217"/>
                    <a:pt x="21308" y="12977"/>
                    <a:pt x="19454" y="13676"/>
                  </a:cubicBezTo>
                  <a:lnTo>
                    <a:pt x="19271" y="13555"/>
                  </a:lnTo>
                  <a:cubicBezTo>
                    <a:pt x="19059" y="13463"/>
                    <a:pt x="18846" y="13342"/>
                    <a:pt x="18542" y="13220"/>
                  </a:cubicBezTo>
                  <a:cubicBezTo>
                    <a:pt x="17326" y="12612"/>
                    <a:pt x="15259" y="11518"/>
                    <a:pt x="12980" y="10272"/>
                  </a:cubicBezTo>
                  <a:cubicBezTo>
                    <a:pt x="11159" y="9307"/>
                    <a:pt x="9316" y="9060"/>
                    <a:pt x="7937" y="9060"/>
                  </a:cubicBezTo>
                  <a:cubicBezTo>
                    <a:pt x="6645" y="9060"/>
                    <a:pt x="5762" y="9277"/>
                    <a:pt x="5688" y="9327"/>
                  </a:cubicBezTo>
                  <a:lnTo>
                    <a:pt x="5688" y="9327"/>
                  </a:lnTo>
                  <a:cubicBezTo>
                    <a:pt x="5688" y="9327"/>
                    <a:pt x="5689" y="9327"/>
                    <a:pt x="5689" y="9327"/>
                  </a:cubicBezTo>
                  <a:cubicBezTo>
                    <a:pt x="5819" y="9327"/>
                    <a:pt x="8342" y="11467"/>
                    <a:pt x="11916" y="13403"/>
                  </a:cubicBezTo>
                  <a:cubicBezTo>
                    <a:pt x="13207" y="14084"/>
                    <a:pt x="14625" y="14438"/>
                    <a:pt x="16072" y="14438"/>
                  </a:cubicBezTo>
                  <a:cubicBezTo>
                    <a:pt x="16499" y="14438"/>
                    <a:pt x="16928" y="14407"/>
                    <a:pt x="17357" y="14345"/>
                  </a:cubicBezTo>
                  <a:lnTo>
                    <a:pt x="17357" y="14345"/>
                  </a:lnTo>
                  <a:lnTo>
                    <a:pt x="17174" y="14436"/>
                  </a:lnTo>
                  <a:cubicBezTo>
                    <a:pt x="16353" y="14679"/>
                    <a:pt x="15502" y="14953"/>
                    <a:pt x="14682" y="15196"/>
                  </a:cubicBezTo>
                  <a:cubicBezTo>
                    <a:pt x="14499" y="15166"/>
                    <a:pt x="14256" y="15135"/>
                    <a:pt x="13983" y="15105"/>
                  </a:cubicBezTo>
                  <a:lnTo>
                    <a:pt x="13861" y="15105"/>
                  </a:lnTo>
                  <a:cubicBezTo>
                    <a:pt x="13253" y="15063"/>
                    <a:pt x="12645" y="15042"/>
                    <a:pt x="12038" y="15042"/>
                  </a:cubicBezTo>
                  <a:cubicBezTo>
                    <a:pt x="10459" y="15042"/>
                    <a:pt x="8885" y="15184"/>
                    <a:pt x="7326" y="15470"/>
                  </a:cubicBezTo>
                  <a:cubicBezTo>
                    <a:pt x="4773" y="15986"/>
                    <a:pt x="2311" y="16898"/>
                    <a:pt x="1" y="18144"/>
                  </a:cubicBezTo>
                  <a:cubicBezTo>
                    <a:pt x="1664" y="18686"/>
                    <a:pt x="3401" y="18957"/>
                    <a:pt x="5142" y="18957"/>
                  </a:cubicBezTo>
                  <a:cubicBezTo>
                    <a:pt x="6137" y="18957"/>
                    <a:pt x="7133" y="18868"/>
                    <a:pt x="8116" y="18692"/>
                  </a:cubicBezTo>
                  <a:cubicBezTo>
                    <a:pt x="10153" y="18266"/>
                    <a:pt x="12098" y="17476"/>
                    <a:pt x="13831" y="16290"/>
                  </a:cubicBezTo>
                  <a:cubicBezTo>
                    <a:pt x="14317" y="15986"/>
                    <a:pt x="14651" y="15713"/>
                    <a:pt x="14894" y="15530"/>
                  </a:cubicBezTo>
                  <a:lnTo>
                    <a:pt x="16414" y="15074"/>
                  </a:lnTo>
                  <a:cubicBezTo>
                    <a:pt x="16840" y="14922"/>
                    <a:pt x="17296" y="14770"/>
                    <a:pt x="17721" y="14649"/>
                  </a:cubicBezTo>
                  <a:lnTo>
                    <a:pt x="17721" y="14649"/>
                  </a:lnTo>
                  <a:cubicBezTo>
                    <a:pt x="15989" y="15530"/>
                    <a:pt x="14530" y="16868"/>
                    <a:pt x="13466" y="18479"/>
                  </a:cubicBezTo>
                  <a:cubicBezTo>
                    <a:pt x="11340" y="21922"/>
                    <a:pt x="9509" y="24864"/>
                    <a:pt x="9368" y="24864"/>
                  </a:cubicBezTo>
                  <a:cubicBezTo>
                    <a:pt x="9366" y="24864"/>
                    <a:pt x="9365" y="24863"/>
                    <a:pt x="9363" y="24863"/>
                  </a:cubicBezTo>
                  <a:lnTo>
                    <a:pt x="9363" y="24863"/>
                  </a:lnTo>
                  <a:cubicBezTo>
                    <a:pt x="9369" y="24866"/>
                    <a:pt x="9383" y="24868"/>
                    <a:pt x="9407" y="24868"/>
                  </a:cubicBezTo>
                  <a:cubicBezTo>
                    <a:pt x="9905" y="24868"/>
                    <a:pt x="14359" y="23960"/>
                    <a:pt x="16414" y="20515"/>
                  </a:cubicBezTo>
                  <a:cubicBezTo>
                    <a:pt x="17478" y="18692"/>
                    <a:pt x="18420" y="16837"/>
                    <a:pt x="19211" y="14892"/>
                  </a:cubicBezTo>
                  <a:lnTo>
                    <a:pt x="19515" y="14223"/>
                  </a:lnTo>
                  <a:lnTo>
                    <a:pt x="19636" y="13980"/>
                  </a:lnTo>
                  <a:cubicBezTo>
                    <a:pt x="20913" y="13524"/>
                    <a:pt x="22159" y="13038"/>
                    <a:pt x="23375" y="12521"/>
                  </a:cubicBezTo>
                  <a:cubicBezTo>
                    <a:pt x="24074" y="12248"/>
                    <a:pt x="24743" y="11944"/>
                    <a:pt x="25411" y="11640"/>
                  </a:cubicBezTo>
                  <a:lnTo>
                    <a:pt x="25411" y="11640"/>
                  </a:lnTo>
                  <a:cubicBezTo>
                    <a:pt x="23831" y="12704"/>
                    <a:pt x="22524" y="14163"/>
                    <a:pt x="21673" y="15895"/>
                  </a:cubicBezTo>
                  <a:cubicBezTo>
                    <a:pt x="19927" y="19568"/>
                    <a:pt x="18449" y="22674"/>
                    <a:pt x="18332" y="22674"/>
                  </a:cubicBezTo>
                  <a:cubicBezTo>
                    <a:pt x="18331" y="22674"/>
                    <a:pt x="18330" y="22674"/>
                    <a:pt x="18329" y="22673"/>
                  </a:cubicBezTo>
                  <a:lnTo>
                    <a:pt x="18329" y="22673"/>
                  </a:lnTo>
                  <a:cubicBezTo>
                    <a:pt x="18331" y="22676"/>
                    <a:pt x="18338" y="22678"/>
                    <a:pt x="18349" y="22678"/>
                  </a:cubicBezTo>
                  <a:cubicBezTo>
                    <a:pt x="18688" y="22678"/>
                    <a:pt x="23127" y="21333"/>
                    <a:pt x="24803" y="17597"/>
                  </a:cubicBezTo>
                  <a:cubicBezTo>
                    <a:pt x="25685" y="15682"/>
                    <a:pt x="26414" y="13707"/>
                    <a:pt x="26992" y="11701"/>
                  </a:cubicBezTo>
                  <a:lnTo>
                    <a:pt x="27205" y="11001"/>
                  </a:lnTo>
                  <a:lnTo>
                    <a:pt x="27266" y="10789"/>
                  </a:lnTo>
                  <a:lnTo>
                    <a:pt x="27266" y="10758"/>
                  </a:lnTo>
                  <a:cubicBezTo>
                    <a:pt x="29241" y="9816"/>
                    <a:pt x="31156" y="8783"/>
                    <a:pt x="33010" y="7658"/>
                  </a:cubicBezTo>
                  <a:lnTo>
                    <a:pt x="33010" y="7658"/>
                  </a:lnTo>
                  <a:cubicBezTo>
                    <a:pt x="31612" y="8904"/>
                    <a:pt x="30548" y="10454"/>
                    <a:pt x="29880" y="12217"/>
                  </a:cubicBezTo>
                  <a:cubicBezTo>
                    <a:pt x="28584" y="16103"/>
                    <a:pt x="27438" y="19391"/>
                    <a:pt x="27329" y="19391"/>
                  </a:cubicBezTo>
                  <a:cubicBezTo>
                    <a:pt x="27328" y="19391"/>
                    <a:pt x="27328" y="19391"/>
                    <a:pt x="27327" y="19391"/>
                  </a:cubicBezTo>
                  <a:lnTo>
                    <a:pt x="27327" y="19391"/>
                  </a:lnTo>
                  <a:cubicBezTo>
                    <a:pt x="27329" y="19392"/>
                    <a:pt x="27331" y="19392"/>
                    <a:pt x="27334" y="19392"/>
                  </a:cubicBezTo>
                  <a:cubicBezTo>
                    <a:pt x="27561" y="19392"/>
                    <a:pt x="31907" y="17563"/>
                    <a:pt x="33193" y="13585"/>
                  </a:cubicBezTo>
                  <a:cubicBezTo>
                    <a:pt x="33831" y="11579"/>
                    <a:pt x="34348" y="9542"/>
                    <a:pt x="34712" y="7476"/>
                  </a:cubicBezTo>
                  <a:cubicBezTo>
                    <a:pt x="34773" y="7141"/>
                    <a:pt x="34804" y="6898"/>
                    <a:pt x="34864" y="6716"/>
                  </a:cubicBezTo>
                  <a:lnTo>
                    <a:pt x="34895" y="6533"/>
                  </a:lnTo>
                  <a:cubicBezTo>
                    <a:pt x="35381" y="6229"/>
                    <a:pt x="35868" y="5895"/>
                    <a:pt x="36354" y="5591"/>
                  </a:cubicBezTo>
                  <a:cubicBezTo>
                    <a:pt x="37478" y="4831"/>
                    <a:pt x="38573" y="4041"/>
                    <a:pt x="39637" y="3251"/>
                  </a:cubicBezTo>
                  <a:lnTo>
                    <a:pt x="39880" y="3038"/>
                  </a:lnTo>
                  <a:lnTo>
                    <a:pt x="39880" y="3038"/>
                  </a:lnTo>
                  <a:cubicBezTo>
                    <a:pt x="38634" y="4436"/>
                    <a:pt x="37752" y="6108"/>
                    <a:pt x="37296" y="7931"/>
                  </a:cubicBezTo>
                  <a:cubicBezTo>
                    <a:pt x="36388" y="11956"/>
                    <a:pt x="35631" y="15348"/>
                    <a:pt x="35504" y="15348"/>
                  </a:cubicBezTo>
                  <a:cubicBezTo>
                    <a:pt x="35504" y="15348"/>
                    <a:pt x="35503" y="15348"/>
                    <a:pt x="35503" y="15348"/>
                  </a:cubicBezTo>
                  <a:lnTo>
                    <a:pt x="35503" y="15348"/>
                  </a:lnTo>
                  <a:cubicBezTo>
                    <a:pt x="35504" y="15350"/>
                    <a:pt x="35508" y="15351"/>
                    <a:pt x="35512" y="15351"/>
                  </a:cubicBezTo>
                  <a:cubicBezTo>
                    <a:pt x="35754" y="15351"/>
                    <a:pt x="39836" y="13049"/>
                    <a:pt x="40700" y="8935"/>
                  </a:cubicBezTo>
                  <a:cubicBezTo>
                    <a:pt x="41126" y="6868"/>
                    <a:pt x="41430" y="4740"/>
                    <a:pt x="41551" y="2643"/>
                  </a:cubicBezTo>
                  <a:cubicBezTo>
                    <a:pt x="41582" y="2217"/>
                    <a:pt x="41612" y="1913"/>
                    <a:pt x="41643" y="1700"/>
                  </a:cubicBezTo>
                  <a:cubicBezTo>
                    <a:pt x="42099" y="1336"/>
                    <a:pt x="42524" y="940"/>
                    <a:pt x="42950" y="545"/>
                  </a:cubicBezTo>
                  <a:cubicBezTo>
                    <a:pt x="43095" y="400"/>
                    <a:pt x="42990" y="197"/>
                    <a:pt x="42833" y="197"/>
                  </a:cubicBezTo>
                  <a:cubicBezTo>
                    <a:pt x="42793" y="197"/>
                    <a:pt x="42750" y="210"/>
                    <a:pt x="42707" y="241"/>
                  </a:cubicBezTo>
                  <a:cubicBezTo>
                    <a:pt x="42220" y="576"/>
                    <a:pt x="41764" y="940"/>
                    <a:pt x="41308" y="1336"/>
                  </a:cubicBezTo>
                  <a:lnTo>
                    <a:pt x="41156" y="1336"/>
                  </a:lnTo>
                  <a:cubicBezTo>
                    <a:pt x="40974" y="1305"/>
                    <a:pt x="40700" y="1275"/>
                    <a:pt x="40396" y="1244"/>
                  </a:cubicBezTo>
                  <a:cubicBezTo>
                    <a:pt x="39029" y="1032"/>
                    <a:pt x="36749" y="637"/>
                    <a:pt x="34226" y="150"/>
                  </a:cubicBezTo>
                  <a:cubicBezTo>
                    <a:pt x="33639" y="46"/>
                    <a:pt x="33070" y="1"/>
                    <a:pt x="32525"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613" name="Google Shape;613;p33"/>
            <p:cNvSpPr/>
            <p:nvPr/>
          </p:nvSpPr>
          <p:spPr>
            <a:xfrm>
              <a:off x="12877600" y="2030600"/>
              <a:ext cx="730275" cy="723275"/>
            </a:xfrm>
            <a:custGeom>
              <a:avLst/>
              <a:gdLst/>
              <a:ahLst/>
              <a:cxnLst/>
              <a:rect l="l" t="t" r="r" b="b"/>
              <a:pathLst>
                <a:path w="29211" h="28931" extrusionOk="0">
                  <a:moveTo>
                    <a:pt x="0" y="1"/>
                  </a:moveTo>
                  <a:cubicBezTo>
                    <a:pt x="1155" y="2189"/>
                    <a:pt x="2037" y="4499"/>
                    <a:pt x="2614" y="6900"/>
                  </a:cubicBezTo>
                  <a:cubicBezTo>
                    <a:pt x="3222" y="9271"/>
                    <a:pt x="3891" y="11672"/>
                    <a:pt x="5471" y="13466"/>
                  </a:cubicBezTo>
                  <a:cubicBezTo>
                    <a:pt x="6383" y="14469"/>
                    <a:pt x="7599" y="15290"/>
                    <a:pt x="8085" y="16566"/>
                  </a:cubicBezTo>
                  <a:cubicBezTo>
                    <a:pt x="8450" y="17417"/>
                    <a:pt x="8420" y="18390"/>
                    <a:pt x="8602" y="19302"/>
                  </a:cubicBezTo>
                  <a:cubicBezTo>
                    <a:pt x="8967" y="21156"/>
                    <a:pt x="10183" y="22706"/>
                    <a:pt x="11854" y="23496"/>
                  </a:cubicBezTo>
                  <a:cubicBezTo>
                    <a:pt x="12341" y="23679"/>
                    <a:pt x="12766" y="23891"/>
                    <a:pt x="13222" y="24135"/>
                  </a:cubicBezTo>
                  <a:cubicBezTo>
                    <a:pt x="14225" y="24834"/>
                    <a:pt x="14620" y="26171"/>
                    <a:pt x="15411" y="27113"/>
                  </a:cubicBezTo>
                  <a:cubicBezTo>
                    <a:pt x="16231" y="27995"/>
                    <a:pt x="17326" y="28572"/>
                    <a:pt x="18511" y="28755"/>
                  </a:cubicBezTo>
                  <a:cubicBezTo>
                    <a:pt x="19390" y="28867"/>
                    <a:pt x="20286" y="28930"/>
                    <a:pt x="21174" y="28930"/>
                  </a:cubicBezTo>
                  <a:cubicBezTo>
                    <a:pt x="21483" y="28930"/>
                    <a:pt x="21792" y="28922"/>
                    <a:pt x="22098" y="28907"/>
                  </a:cubicBezTo>
                  <a:cubicBezTo>
                    <a:pt x="22182" y="28911"/>
                    <a:pt x="22266" y="28912"/>
                    <a:pt x="22350" y="28912"/>
                  </a:cubicBezTo>
                  <a:cubicBezTo>
                    <a:pt x="24260" y="28912"/>
                    <a:pt x="26031" y="27922"/>
                    <a:pt x="26991" y="26262"/>
                  </a:cubicBezTo>
                  <a:cubicBezTo>
                    <a:pt x="27721" y="25198"/>
                    <a:pt x="28329" y="24043"/>
                    <a:pt x="28754" y="22828"/>
                  </a:cubicBezTo>
                  <a:cubicBezTo>
                    <a:pt x="29210" y="21490"/>
                    <a:pt x="29180" y="20062"/>
                    <a:pt x="28663" y="18724"/>
                  </a:cubicBezTo>
                  <a:cubicBezTo>
                    <a:pt x="28116" y="17356"/>
                    <a:pt x="26931" y="16232"/>
                    <a:pt x="26536" y="14803"/>
                  </a:cubicBezTo>
                  <a:cubicBezTo>
                    <a:pt x="26384" y="14226"/>
                    <a:pt x="26292" y="13648"/>
                    <a:pt x="26232" y="13040"/>
                  </a:cubicBezTo>
                  <a:cubicBezTo>
                    <a:pt x="25776" y="10791"/>
                    <a:pt x="24317" y="8846"/>
                    <a:pt x="22250" y="7812"/>
                  </a:cubicBezTo>
                  <a:cubicBezTo>
                    <a:pt x="21247" y="7326"/>
                    <a:pt x="20183" y="7113"/>
                    <a:pt x="19210" y="6536"/>
                  </a:cubicBezTo>
                  <a:cubicBezTo>
                    <a:pt x="17842" y="5745"/>
                    <a:pt x="16870" y="4317"/>
                    <a:pt x="15623" y="3283"/>
                  </a:cubicBezTo>
                  <a:cubicBezTo>
                    <a:pt x="13465" y="1429"/>
                    <a:pt x="10578" y="852"/>
                    <a:pt x="7903" y="608"/>
                  </a:cubicBezTo>
                  <a:cubicBezTo>
                    <a:pt x="5259" y="396"/>
                    <a:pt x="2645" y="274"/>
                    <a:pt x="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614" name="Google Shape;614;p33"/>
            <p:cNvSpPr/>
            <p:nvPr/>
          </p:nvSpPr>
          <p:spPr>
            <a:xfrm>
              <a:off x="12939900" y="2063400"/>
              <a:ext cx="610975" cy="727300"/>
            </a:xfrm>
            <a:custGeom>
              <a:avLst/>
              <a:gdLst/>
              <a:ahLst/>
              <a:cxnLst/>
              <a:rect l="l" t="t" r="r" b="b"/>
              <a:pathLst>
                <a:path w="24439" h="29092" extrusionOk="0">
                  <a:moveTo>
                    <a:pt x="1671" y="1"/>
                  </a:moveTo>
                  <a:cubicBezTo>
                    <a:pt x="1645" y="1"/>
                    <a:pt x="1620" y="44"/>
                    <a:pt x="1642" y="87"/>
                  </a:cubicBezTo>
                  <a:cubicBezTo>
                    <a:pt x="1885" y="482"/>
                    <a:pt x="2098" y="938"/>
                    <a:pt x="2250" y="1394"/>
                  </a:cubicBezTo>
                  <a:cubicBezTo>
                    <a:pt x="2311" y="1576"/>
                    <a:pt x="2341" y="1759"/>
                    <a:pt x="2402" y="1941"/>
                  </a:cubicBezTo>
                  <a:cubicBezTo>
                    <a:pt x="1885" y="1546"/>
                    <a:pt x="1338" y="1211"/>
                    <a:pt x="791" y="877"/>
                  </a:cubicBezTo>
                  <a:cubicBezTo>
                    <a:pt x="764" y="857"/>
                    <a:pt x="740" y="849"/>
                    <a:pt x="718" y="849"/>
                  </a:cubicBezTo>
                  <a:cubicBezTo>
                    <a:pt x="638" y="849"/>
                    <a:pt x="598" y="958"/>
                    <a:pt x="669" y="1029"/>
                  </a:cubicBezTo>
                  <a:cubicBezTo>
                    <a:pt x="1156" y="1424"/>
                    <a:pt x="1642" y="1850"/>
                    <a:pt x="2128" y="2245"/>
                  </a:cubicBezTo>
                  <a:lnTo>
                    <a:pt x="1581" y="2245"/>
                  </a:lnTo>
                  <a:cubicBezTo>
                    <a:pt x="1064" y="2214"/>
                    <a:pt x="578" y="2154"/>
                    <a:pt x="92" y="2032"/>
                  </a:cubicBezTo>
                  <a:cubicBezTo>
                    <a:pt x="61" y="2032"/>
                    <a:pt x="1" y="2093"/>
                    <a:pt x="61" y="2093"/>
                  </a:cubicBezTo>
                  <a:cubicBezTo>
                    <a:pt x="456" y="2245"/>
                    <a:pt x="852" y="2336"/>
                    <a:pt x="1247" y="2397"/>
                  </a:cubicBezTo>
                  <a:cubicBezTo>
                    <a:pt x="1642" y="2427"/>
                    <a:pt x="2037" y="2458"/>
                    <a:pt x="2432" y="2518"/>
                  </a:cubicBezTo>
                  <a:cubicBezTo>
                    <a:pt x="3162" y="3126"/>
                    <a:pt x="3891" y="3734"/>
                    <a:pt x="4621" y="4342"/>
                  </a:cubicBezTo>
                  <a:cubicBezTo>
                    <a:pt x="4165" y="4342"/>
                    <a:pt x="3739" y="4342"/>
                    <a:pt x="3283" y="4312"/>
                  </a:cubicBezTo>
                  <a:cubicBezTo>
                    <a:pt x="2675" y="4251"/>
                    <a:pt x="2037" y="4160"/>
                    <a:pt x="1429" y="4008"/>
                  </a:cubicBezTo>
                  <a:cubicBezTo>
                    <a:pt x="1368" y="4008"/>
                    <a:pt x="1368" y="4069"/>
                    <a:pt x="1429" y="4099"/>
                  </a:cubicBezTo>
                  <a:cubicBezTo>
                    <a:pt x="2327" y="4330"/>
                    <a:pt x="3377" y="4582"/>
                    <a:pt x="4359" y="4582"/>
                  </a:cubicBezTo>
                  <a:cubicBezTo>
                    <a:pt x="4540" y="4582"/>
                    <a:pt x="4719" y="4574"/>
                    <a:pt x="4894" y="4555"/>
                  </a:cubicBezTo>
                  <a:cubicBezTo>
                    <a:pt x="5563" y="5132"/>
                    <a:pt x="6262" y="5740"/>
                    <a:pt x="6900" y="6348"/>
                  </a:cubicBezTo>
                  <a:cubicBezTo>
                    <a:pt x="5875" y="6622"/>
                    <a:pt x="4832" y="6759"/>
                    <a:pt x="3784" y="6759"/>
                  </a:cubicBezTo>
                  <a:cubicBezTo>
                    <a:pt x="3435" y="6759"/>
                    <a:pt x="3086" y="6743"/>
                    <a:pt x="2736" y="6713"/>
                  </a:cubicBezTo>
                  <a:cubicBezTo>
                    <a:pt x="2675" y="6713"/>
                    <a:pt x="2645" y="6804"/>
                    <a:pt x="2706" y="6835"/>
                  </a:cubicBezTo>
                  <a:cubicBezTo>
                    <a:pt x="3184" y="6904"/>
                    <a:pt x="3669" y="6938"/>
                    <a:pt x="4156" y="6938"/>
                  </a:cubicBezTo>
                  <a:cubicBezTo>
                    <a:pt x="5152" y="6938"/>
                    <a:pt x="6153" y="6796"/>
                    <a:pt x="7113" y="6531"/>
                  </a:cubicBezTo>
                  <a:lnTo>
                    <a:pt x="7508" y="6895"/>
                  </a:lnTo>
                  <a:cubicBezTo>
                    <a:pt x="8147" y="7503"/>
                    <a:pt x="8785" y="8142"/>
                    <a:pt x="9423" y="8780"/>
                  </a:cubicBezTo>
                  <a:cubicBezTo>
                    <a:pt x="9028" y="8871"/>
                    <a:pt x="8663" y="8993"/>
                    <a:pt x="8268" y="9053"/>
                  </a:cubicBezTo>
                  <a:cubicBezTo>
                    <a:pt x="7691" y="9145"/>
                    <a:pt x="7083" y="9175"/>
                    <a:pt x="6475" y="9175"/>
                  </a:cubicBezTo>
                  <a:cubicBezTo>
                    <a:pt x="6353" y="9175"/>
                    <a:pt x="6353" y="9357"/>
                    <a:pt x="6475" y="9357"/>
                  </a:cubicBezTo>
                  <a:cubicBezTo>
                    <a:pt x="6718" y="9365"/>
                    <a:pt x="6984" y="9373"/>
                    <a:pt x="7260" y="9373"/>
                  </a:cubicBezTo>
                  <a:cubicBezTo>
                    <a:pt x="8052" y="9373"/>
                    <a:pt x="8929" y="9308"/>
                    <a:pt x="9606" y="8993"/>
                  </a:cubicBezTo>
                  <a:cubicBezTo>
                    <a:pt x="10031" y="9449"/>
                    <a:pt x="10457" y="9905"/>
                    <a:pt x="10882" y="10360"/>
                  </a:cubicBezTo>
                  <a:cubicBezTo>
                    <a:pt x="9367" y="10940"/>
                    <a:pt x="7770" y="11241"/>
                    <a:pt x="6163" y="11241"/>
                  </a:cubicBezTo>
                  <a:cubicBezTo>
                    <a:pt x="5578" y="11241"/>
                    <a:pt x="4992" y="11201"/>
                    <a:pt x="4408" y="11120"/>
                  </a:cubicBezTo>
                  <a:cubicBezTo>
                    <a:pt x="4347" y="11120"/>
                    <a:pt x="4317" y="11212"/>
                    <a:pt x="4378" y="11242"/>
                  </a:cubicBezTo>
                  <a:cubicBezTo>
                    <a:pt x="5121" y="11383"/>
                    <a:pt x="5872" y="11454"/>
                    <a:pt x="6620" y="11454"/>
                  </a:cubicBezTo>
                  <a:cubicBezTo>
                    <a:pt x="8135" y="11454"/>
                    <a:pt x="9641" y="11163"/>
                    <a:pt x="11065" y="10573"/>
                  </a:cubicBezTo>
                  <a:cubicBezTo>
                    <a:pt x="11612" y="11181"/>
                    <a:pt x="12159" y="11819"/>
                    <a:pt x="12706" y="12488"/>
                  </a:cubicBezTo>
                  <a:cubicBezTo>
                    <a:pt x="12607" y="12481"/>
                    <a:pt x="12510" y="12477"/>
                    <a:pt x="12414" y="12477"/>
                  </a:cubicBezTo>
                  <a:cubicBezTo>
                    <a:pt x="12127" y="12477"/>
                    <a:pt x="11847" y="12511"/>
                    <a:pt x="11551" y="12579"/>
                  </a:cubicBezTo>
                  <a:cubicBezTo>
                    <a:pt x="10669" y="12792"/>
                    <a:pt x="9788" y="12944"/>
                    <a:pt x="8906" y="13005"/>
                  </a:cubicBezTo>
                  <a:cubicBezTo>
                    <a:pt x="8846" y="13005"/>
                    <a:pt x="8846" y="13096"/>
                    <a:pt x="8906" y="13096"/>
                  </a:cubicBezTo>
                  <a:cubicBezTo>
                    <a:pt x="9020" y="13101"/>
                    <a:pt x="9133" y="13104"/>
                    <a:pt x="9246" y="13104"/>
                  </a:cubicBezTo>
                  <a:cubicBezTo>
                    <a:pt x="9770" y="13104"/>
                    <a:pt x="10291" y="13050"/>
                    <a:pt x="10791" y="12974"/>
                  </a:cubicBezTo>
                  <a:cubicBezTo>
                    <a:pt x="11270" y="12906"/>
                    <a:pt x="11885" y="12718"/>
                    <a:pt x="12432" y="12718"/>
                  </a:cubicBezTo>
                  <a:cubicBezTo>
                    <a:pt x="12615" y="12718"/>
                    <a:pt x="12790" y="12739"/>
                    <a:pt x="12949" y="12792"/>
                  </a:cubicBezTo>
                  <a:cubicBezTo>
                    <a:pt x="13192" y="13096"/>
                    <a:pt x="13466" y="13400"/>
                    <a:pt x="13679" y="13704"/>
                  </a:cubicBezTo>
                  <a:cubicBezTo>
                    <a:pt x="13891" y="13947"/>
                    <a:pt x="14104" y="14190"/>
                    <a:pt x="14287" y="14464"/>
                  </a:cubicBezTo>
                  <a:cubicBezTo>
                    <a:pt x="14096" y="14437"/>
                    <a:pt x="13904" y="14425"/>
                    <a:pt x="13711" y="14425"/>
                  </a:cubicBezTo>
                  <a:cubicBezTo>
                    <a:pt x="12831" y="14425"/>
                    <a:pt x="11938" y="14668"/>
                    <a:pt x="11065" y="14768"/>
                  </a:cubicBezTo>
                  <a:cubicBezTo>
                    <a:pt x="10545" y="14844"/>
                    <a:pt x="10021" y="14881"/>
                    <a:pt x="9497" y="14881"/>
                  </a:cubicBezTo>
                  <a:cubicBezTo>
                    <a:pt x="8552" y="14881"/>
                    <a:pt x="7607" y="14759"/>
                    <a:pt x="6688" y="14525"/>
                  </a:cubicBezTo>
                  <a:cubicBezTo>
                    <a:pt x="6627" y="14525"/>
                    <a:pt x="6566" y="14616"/>
                    <a:pt x="6657" y="14646"/>
                  </a:cubicBezTo>
                  <a:cubicBezTo>
                    <a:pt x="7549" y="14928"/>
                    <a:pt x="8477" y="15083"/>
                    <a:pt x="9413" y="15083"/>
                  </a:cubicBezTo>
                  <a:cubicBezTo>
                    <a:pt x="9689" y="15083"/>
                    <a:pt x="9967" y="15069"/>
                    <a:pt x="10244" y="15041"/>
                  </a:cubicBezTo>
                  <a:cubicBezTo>
                    <a:pt x="11445" y="14990"/>
                    <a:pt x="12624" y="14703"/>
                    <a:pt x="13818" y="14703"/>
                  </a:cubicBezTo>
                  <a:cubicBezTo>
                    <a:pt x="14045" y="14703"/>
                    <a:pt x="14272" y="14713"/>
                    <a:pt x="14499" y="14737"/>
                  </a:cubicBezTo>
                  <a:cubicBezTo>
                    <a:pt x="15138" y="15558"/>
                    <a:pt x="15746" y="16379"/>
                    <a:pt x="16353" y="17230"/>
                  </a:cubicBezTo>
                  <a:cubicBezTo>
                    <a:pt x="16075" y="17171"/>
                    <a:pt x="15798" y="17146"/>
                    <a:pt x="15522" y="17146"/>
                  </a:cubicBezTo>
                  <a:cubicBezTo>
                    <a:pt x="14654" y="17146"/>
                    <a:pt x="13795" y="17394"/>
                    <a:pt x="12919" y="17625"/>
                  </a:cubicBezTo>
                  <a:cubicBezTo>
                    <a:pt x="11751" y="17917"/>
                    <a:pt x="10569" y="18166"/>
                    <a:pt x="9392" y="18166"/>
                  </a:cubicBezTo>
                  <a:cubicBezTo>
                    <a:pt x="8854" y="18166"/>
                    <a:pt x="8316" y="18114"/>
                    <a:pt x="7782" y="17990"/>
                  </a:cubicBezTo>
                  <a:cubicBezTo>
                    <a:pt x="7776" y="17987"/>
                    <a:pt x="7771" y="17986"/>
                    <a:pt x="7766" y="17986"/>
                  </a:cubicBezTo>
                  <a:cubicBezTo>
                    <a:pt x="7711" y="17986"/>
                    <a:pt x="7668" y="18114"/>
                    <a:pt x="7751" y="18142"/>
                  </a:cubicBezTo>
                  <a:cubicBezTo>
                    <a:pt x="8435" y="18309"/>
                    <a:pt x="9134" y="18392"/>
                    <a:pt x="9834" y="18392"/>
                  </a:cubicBezTo>
                  <a:cubicBezTo>
                    <a:pt x="10533" y="18392"/>
                    <a:pt x="11232" y="18309"/>
                    <a:pt x="11916" y="18142"/>
                  </a:cubicBezTo>
                  <a:cubicBezTo>
                    <a:pt x="13059" y="17890"/>
                    <a:pt x="14254" y="17415"/>
                    <a:pt x="15436" y="17415"/>
                  </a:cubicBezTo>
                  <a:cubicBezTo>
                    <a:pt x="15825" y="17415"/>
                    <a:pt x="16213" y="17467"/>
                    <a:pt x="16597" y="17595"/>
                  </a:cubicBezTo>
                  <a:cubicBezTo>
                    <a:pt x="17144" y="18354"/>
                    <a:pt x="17660" y="19114"/>
                    <a:pt x="18147" y="19905"/>
                  </a:cubicBezTo>
                  <a:cubicBezTo>
                    <a:pt x="17899" y="19865"/>
                    <a:pt x="17653" y="19848"/>
                    <a:pt x="17408" y="19848"/>
                  </a:cubicBezTo>
                  <a:cubicBezTo>
                    <a:pt x="15660" y="19848"/>
                    <a:pt x="13974" y="20731"/>
                    <a:pt x="12265" y="20731"/>
                  </a:cubicBezTo>
                  <a:cubicBezTo>
                    <a:pt x="12007" y="20731"/>
                    <a:pt x="11749" y="20711"/>
                    <a:pt x="11490" y="20665"/>
                  </a:cubicBezTo>
                  <a:cubicBezTo>
                    <a:pt x="11399" y="20665"/>
                    <a:pt x="11369" y="20786"/>
                    <a:pt x="11460" y="20817"/>
                  </a:cubicBezTo>
                  <a:cubicBezTo>
                    <a:pt x="11776" y="20887"/>
                    <a:pt x="12092" y="20917"/>
                    <a:pt x="12407" y="20917"/>
                  </a:cubicBezTo>
                  <a:cubicBezTo>
                    <a:pt x="14042" y="20917"/>
                    <a:pt x="15654" y="20116"/>
                    <a:pt x="17288" y="20116"/>
                  </a:cubicBezTo>
                  <a:cubicBezTo>
                    <a:pt x="17634" y="20116"/>
                    <a:pt x="17981" y="20152"/>
                    <a:pt x="18329" y="20239"/>
                  </a:cubicBezTo>
                  <a:cubicBezTo>
                    <a:pt x="18542" y="20573"/>
                    <a:pt x="18755" y="20908"/>
                    <a:pt x="18967" y="21272"/>
                  </a:cubicBezTo>
                  <a:cubicBezTo>
                    <a:pt x="19302" y="21850"/>
                    <a:pt x="19667" y="22427"/>
                    <a:pt x="20001" y="23035"/>
                  </a:cubicBezTo>
                  <a:cubicBezTo>
                    <a:pt x="19648" y="22900"/>
                    <a:pt x="19266" y="22855"/>
                    <a:pt x="18877" y="22855"/>
                  </a:cubicBezTo>
                  <a:cubicBezTo>
                    <a:pt x="18394" y="22855"/>
                    <a:pt x="17902" y="22924"/>
                    <a:pt x="17448" y="22975"/>
                  </a:cubicBezTo>
                  <a:cubicBezTo>
                    <a:pt x="16825" y="23066"/>
                    <a:pt x="16194" y="23149"/>
                    <a:pt x="15575" y="23149"/>
                  </a:cubicBezTo>
                  <a:cubicBezTo>
                    <a:pt x="14955" y="23149"/>
                    <a:pt x="14347" y="23066"/>
                    <a:pt x="13770" y="22823"/>
                  </a:cubicBezTo>
                  <a:cubicBezTo>
                    <a:pt x="13760" y="22819"/>
                    <a:pt x="13750" y="22818"/>
                    <a:pt x="13740" y="22818"/>
                  </a:cubicBezTo>
                  <a:cubicBezTo>
                    <a:pt x="13661" y="22818"/>
                    <a:pt x="13597" y="22917"/>
                    <a:pt x="13679" y="22944"/>
                  </a:cubicBezTo>
                  <a:cubicBezTo>
                    <a:pt x="14379" y="23238"/>
                    <a:pt x="15130" y="23397"/>
                    <a:pt x="15881" y="23397"/>
                  </a:cubicBezTo>
                  <a:cubicBezTo>
                    <a:pt x="16141" y="23397"/>
                    <a:pt x="16400" y="23378"/>
                    <a:pt x="16657" y="23339"/>
                  </a:cubicBezTo>
                  <a:cubicBezTo>
                    <a:pt x="17358" y="23269"/>
                    <a:pt x="18018" y="23179"/>
                    <a:pt x="18684" y="23179"/>
                  </a:cubicBezTo>
                  <a:cubicBezTo>
                    <a:pt x="19174" y="23179"/>
                    <a:pt x="19668" y="23228"/>
                    <a:pt x="20183" y="23370"/>
                  </a:cubicBezTo>
                  <a:cubicBezTo>
                    <a:pt x="20518" y="24008"/>
                    <a:pt x="20852" y="24616"/>
                    <a:pt x="21186" y="25285"/>
                  </a:cubicBezTo>
                  <a:lnTo>
                    <a:pt x="21278" y="25406"/>
                  </a:lnTo>
                  <a:cubicBezTo>
                    <a:pt x="20859" y="25305"/>
                    <a:pt x="20438" y="25271"/>
                    <a:pt x="20015" y="25271"/>
                  </a:cubicBezTo>
                  <a:cubicBezTo>
                    <a:pt x="19122" y="25271"/>
                    <a:pt x="18223" y="25424"/>
                    <a:pt x="17337" y="25424"/>
                  </a:cubicBezTo>
                  <a:cubicBezTo>
                    <a:pt x="16873" y="25424"/>
                    <a:pt x="16413" y="25382"/>
                    <a:pt x="15958" y="25254"/>
                  </a:cubicBezTo>
                  <a:cubicBezTo>
                    <a:pt x="15898" y="25254"/>
                    <a:pt x="15867" y="25345"/>
                    <a:pt x="15928" y="25345"/>
                  </a:cubicBezTo>
                  <a:cubicBezTo>
                    <a:pt x="16476" y="25534"/>
                    <a:pt x="17036" y="25588"/>
                    <a:pt x="17602" y="25588"/>
                  </a:cubicBezTo>
                  <a:cubicBezTo>
                    <a:pt x="18352" y="25588"/>
                    <a:pt x="19113" y="25494"/>
                    <a:pt x="19872" y="25494"/>
                  </a:cubicBezTo>
                  <a:cubicBezTo>
                    <a:pt x="20383" y="25494"/>
                    <a:pt x="20894" y="25537"/>
                    <a:pt x="21399" y="25680"/>
                  </a:cubicBezTo>
                  <a:cubicBezTo>
                    <a:pt x="21916" y="26804"/>
                    <a:pt x="22402" y="28051"/>
                    <a:pt x="23101" y="29023"/>
                  </a:cubicBezTo>
                  <a:cubicBezTo>
                    <a:pt x="23139" y="29070"/>
                    <a:pt x="23188" y="29091"/>
                    <a:pt x="23238" y="29091"/>
                  </a:cubicBezTo>
                  <a:cubicBezTo>
                    <a:pt x="23347" y="29091"/>
                    <a:pt x="23457" y="28988"/>
                    <a:pt x="23436" y="28841"/>
                  </a:cubicBezTo>
                  <a:cubicBezTo>
                    <a:pt x="23192" y="27625"/>
                    <a:pt x="22524" y="26470"/>
                    <a:pt x="21946" y="25376"/>
                  </a:cubicBezTo>
                  <a:cubicBezTo>
                    <a:pt x="22524" y="23491"/>
                    <a:pt x="24135" y="22215"/>
                    <a:pt x="24439" y="20148"/>
                  </a:cubicBezTo>
                  <a:cubicBezTo>
                    <a:pt x="24439" y="20110"/>
                    <a:pt x="24404" y="20084"/>
                    <a:pt x="24370" y="20084"/>
                  </a:cubicBezTo>
                  <a:cubicBezTo>
                    <a:pt x="24349" y="20084"/>
                    <a:pt x="24329" y="20094"/>
                    <a:pt x="24317" y="20117"/>
                  </a:cubicBezTo>
                  <a:cubicBezTo>
                    <a:pt x="23952" y="22063"/>
                    <a:pt x="22402" y="23309"/>
                    <a:pt x="21794" y="25102"/>
                  </a:cubicBezTo>
                  <a:lnTo>
                    <a:pt x="21703" y="24950"/>
                  </a:lnTo>
                  <a:cubicBezTo>
                    <a:pt x="21399" y="24312"/>
                    <a:pt x="21034" y="23674"/>
                    <a:pt x="20700" y="23066"/>
                  </a:cubicBezTo>
                  <a:cubicBezTo>
                    <a:pt x="21034" y="21789"/>
                    <a:pt x="21673" y="20877"/>
                    <a:pt x="22311" y="19753"/>
                  </a:cubicBezTo>
                  <a:cubicBezTo>
                    <a:pt x="22889" y="18810"/>
                    <a:pt x="23192" y="17747"/>
                    <a:pt x="23162" y="16652"/>
                  </a:cubicBezTo>
                  <a:cubicBezTo>
                    <a:pt x="23162" y="16592"/>
                    <a:pt x="23124" y="16561"/>
                    <a:pt x="23086" y="16561"/>
                  </a:cubicBezTo>
                  <a:cubicBezTo>
                    <a:pt x="23048" y="16561"/>
                    <a:pt x="23010" y="16592"/>
                    <a:pt x="23010" y="16652"/>
                  </a:cubicBezTo>
                  <a:cubicBezTo>
                    <a:pt x="23040" y="18081"/>
                    <a:pt x="22341" y="19236"/>
                    <a:pt x="21642" y="20361"/>
                  </a:cubicBezTo>
                  <a:cubicBezTo>
                    <a:pt x="21217" y="21060"/>
                    <a:pt x="20670" y="21880"/>
                    <a:pt x="20518" y="22731"/>
                  </a:cubicBezTo>
                  <a:cubicBezTo>
                    <a:pt x="20183" y="22124"/>
                    <a:pt x="19819" y="21546"/>
                    <a:pt x="19484" y="20938"/>
                  </a:cubicBezTo>
                  <a:cubicBezTo>
                    <a:pt x="19271" y="20604"/>
                    <a:pt x="19059" y="20239"/>
                    <a:pt x="18846" y="19905"/>
                  </a:cubicBezTo>
                  <a:cubicBezTo>
                    <a:pt x="19271" y="17473"/>
                    <a:pt x="21612" y="15953"/>
                    <a:pt x="21733" y="13339"/>
                  </a:cubicBezTo>
                  <a:cubicBezTo>
                    <a:pt x="21733" y="13286"/>
                    <a:pt x="21692" y="13254"/>
                    <a:pt x="21658" y="13254"/>
                  </a:cubicBezTo>
                  <a:cubicBezTo>
                    <a:pt x="21633" y="13254"/>
                    <a:pt x="21612" y="13271"/>
                    <a:pt x="21612" y="13309"/>
                  </a:cubicBezTo>
                  <a:cubicBezTo>
                    <a:pt x="21369" y="15801"/>
                    <a:pt x="19180" y="17291"/>
                    <a:pt x="18664" y="19601"/>
                  </a:cubicBezTo>
                  <a:cubicBezTo>
                    <a:pt x="18147" y="18810"/>
                    <a:pt x="17630" y="18020"/>
                    <a:pt x="17083" y="17260"/>
                  </a:cubicBezTo>
                  <a:cubicBezTo>
                    <a:pt x="17144" y="15588"/>
                    <a:pt x="18268" y="14221"/>
                    <a:pt x="18937" y="12762"/>
                  </a:cubicBezTo>
                  <a:cubicBezTo>
                    <a:pt x="19636" y="11424"/>
                    <a:pt x="19910" y="9905"/>
                    <a:pt x="19697" y="8385"/>
                  </a:cubicBezTo>
                  <a:cubicBezTo>
                    <a:pt x="19737" y="8304"/>
                    <a:pt x="19670" y="8250"/>
                    <a:pt x="19611" y="8250"/>
                  </a:cubicBezTo>
                  <a:cubicBezTo>
                    <a:pt x="19582" y="8250"/>
                    <a:pt x="19555" y="8263"/>
                    <a:pt x="19545" y="8294"/>
                  </a:cubicBezTo>
                  <a:cubicBezTo>
                    <a:pt x="19727" y="10239"/>
                    <a:pt x="19028" y="11971"/>
                    <a:pt x="18177" y="13552"/>
                  </a:cubicBezTo>
                  <a:cubicBezTo>
                    <a:pt x="17600" y="14585"/>
                    <a:pt x="16961" y="15619"/>
                    <a:pt x="16840" y="16835"/>
                  </a:cubicBezTo>
                  <a:cubicBezTo>
                    <a:pt x="16232" y="15953"/>
                    <a:pt x="15624" y="15133"/>
                    <a:pt x="14986" y="14312"/>
                  </a:cubicBezTo>
                  <a:cubicBezTo>
                    <a:pt x="15198" y="12853"/>
                    <a:pt x="15837" y="11546"/>
                    <a:pt x="16110" y="10087"/>
                  </a:cubicBezTo>
                  <a:cubicBezTo>
                    <a:pt x="16384" y="8810"/>
                    <a:pt x="16353" y="7473"/>
                    <a:pt x="15989" y="6196"/>
                  </a:cubicBezTo>
                  <a:cubicBezTo>
                    <a:pt x="15976" y="6171"/>
                    <a:pt x="15952" y="6161"/>
                    <a:pt x="15931" y="6161"/>
                  </a:cubicBezTo>
                  <a:cubicBezTo>
                    <a:pt x="15903" y="6161"/>
                    <a:pt x="15880" y="6179"/>
                    <a:pt x="15898" y="6196"/>
                  </a:cubicBezTo>
                  <a:cubicBezTo>
                    <a:pt x="16232" y="7746"/>
                    <a:pt x="16171" y="9327"/>
                    <a:pt x="15715" y="10847"/>
                  </a:cubicBezTo>
                  <a:cubicBezTo>
                    <a:pt x="15411" y="11880"/>
                    <a:pt x="14864" y="12914"/>
                    <a:pt x="14773" y="14008"/>
                  </a:cubicBezTo>
                  <a:lnTo>
                    <a:pt x="14135" y="13248"/>
                  </a:lnTo>
                  <a:cubicBezTo>
                    <a:pt x="13891" y="12944"/>
                    <a:pt x="13648" y="12640"/>
                    <a:pt x="13375" y="12336"/>
                  </a:cubicBezTo>
                  <a:cubicBezTo>
                    <a:pt x="13283" y="11667"/>
                    <a:pt x="13709" y="10847"/>
                    <a:pt x="13891" y="10208"/>
                  </a:cubicBezTo>
                  <a:cubicBezTo>
                    <a:pt x="14074" y="9601"/>
                    <a:pt x="14195" y="8932"/>
                    <a:pt x="14195" y="8294"/>
                  </a:cubicBezTo>
                  <a:cubicBezTo>
                    <a:pt x="14195" y="8263"/>
                    <a:pt x="14173" y="8248"/>
                    <a:pt x="14150" y="8248"/>
                  </a:cubicBezTo>
                  <a:cubicBezTo>
                    <a:pt x="14127" y="8248"/>
                    <a:pt x="14104" y="8263"/>
                    <a:pt x="14104" y="8294"/>
                  </a:cubicBezTo>
                  <a:cubicBezTo>
                    <a:pt x="13983" y="9175"/>
                    <a:pt x="13739" y="10056"/>
                    <a:pt x="13405" y="10908"/>
                  </a:cubicBezTo>
                  <a:cubicBezTo>
                    <a:pt x="13253" y="11272"/>
                    <a:pt x="13162" y="11667"/>
                    <a:pt x="13131" y="12032"/>
                  </a:cubicBezTo>
                  <a:cubicBezTo>
                    <a:pt x="12584" y="11394"/>
                    <a:pt x="12037" y="10756"/>
                    <a:pt x="11460" y="10148"/>
                  </a:cubicBezTo>
                  <a:cubicBezTo>
                    <a:pt x="12584" y="8081"/>
                    <a:pt x="12858" y="5649"/>
                    <a:pt x="12220" y="3369"/>
                  </a:cubicBezTo>
                  <a:cubicBezTo>
                    <a:pt x="12207" y="3331"/>
                    <a:pt x="12178" y="3314"/>
                    <a:pt x="12151" y="3314"/>
                  </a:cubicBezTo>
                  <a:cubicBezTo>
                    <a:pt x="12114" y="3314"/>
                    <a:pt x="12080" y="3347"/>
                    <a:pt x="12098" y="3400"/>
                  </a:cubicBezTo>
                  <a:cubicBezTo>
                    <a:pt x="12584" y="5619"/>
                    <a:pt x="12280" y="7929"/>
                    <a:pt x="11247" y="9935"/>
                  </a:cubicBezTo>
                  <a:cubicBezTo>
                    <a:pt x="10852" y="9479"/>
                    <a:pt x="10396" y="9023"/>
                    <a:pt x="9970" y="8567"/>
                  </a:cubicBezTo>
                  <a:cubicBezTo>
                    <a:pt x="10426" y="7686"/>
                    <a:pt x="10426" y="6409"/>
                    <a:pt x="10365" y="5436"/>
                  </a:cubicBezTo>
                  <a:cubicBezTo>
                    <a:pt x="10365" y="5376"/>
                    <a:pt x="10320" y="5345"/>
                    <a:pt x="10274" y="5345"/>
                  </a:cubicBezTo>
                  <a:cubicBezTo>
                    <a:pt x="10229" y="5345"/>
                    <a:pt x="10183" y="5376"/>
                    <a:pt x="10183" y="5436"/>
                  </a:cubicBezTo>
                  <a:cubicBezTo>
                    <a:pt x="10214" y="6044"/>
                    <a:pt x="10183" y="6652"/>
                    <a:pt x="10062" y="7260"/>
                  </a:cubicBezTo>
                  <a:cubicBezTo>
                    <a:pt x="10001" y="7625"/>
                    <a:pt x="9879" y="8020"/>
                    <a:pt x="9788" y="8385"/>
                  </a:cubicBezTo>
                  <a:cubicBezTo>
                    <a:pt x="9150" y="7746"/>
                    <a:pt x="8511" y="7108"/>
                    <a:pt x="7843" y="6500"/>
                  </a:cubicBezTo>
                  <a:lnTo>
                    <a:pt x="7448" y="6135"/>
                  </a:lnTo>
                  <a:cubicBezTo>
                    <a:pt x="7782" y="4676"/>
                    <a:pt x="7721" y="3157"/>
                    <a:pt x="7235" y="1728"/>
                  </a:cubicBezTo>
                  <a:cubicBezTo>
                    <a:pt x="7226" y="1719"/>
                    <a:pt x="7214" y="1716"/>
                    <a:pt x="7202" y="1716"/>
                  </a:cubicBezTo>
                  <a:cubicBezTo>
                    <a:pt x="7174" y="1716"/>
                    <a:pt x="7144" y="1737"/>
                    <a:pt x="7144" y="1759"/>
                  </a:cubicBezTo>
                  <a:cubicBezTo>
                    <a:pt x="7508" y="3126"/>
                    <a:pt x="7539" y="4555"/>
                    <a:pt x="7235" y="5953"/>
                  </a:cubicBezTo>
                  <a:cubicBezTo>
                    <a:pt x="6596" y="5345"/>
                    <a:pt x="5897" y="4737"/>
                    <a:pt x="5229" y="4160"/>
                  </a:cubicBezTo>
                  <a:cubicBezTo>
                    <a:pt x="5198" y="3035"/>
                    <a:pt x="4651" y="1850"/>
                    <a:pt x="4104" y="877"/>
                  </a:cubicBezTo>
                  <a:cubicBezTo>
                    <a:pt x="4092" y="854"/>
                    <a:pt x="4072" y="844"/>
                    <a:pt x="4053" y="844"/>
                  </a:cubicBezTo>
                  <a:cubicBezTo>
                    <a:pt x="4022" y="844"/>
                    <a:pt x="3994" y="870"/>
                    <a:pt x="4013" y="907"/>
                  </a:cubicBezTo>
                  <a:cubicBezTo>
                    <a:pt x="4317" y="1455"/>
                    <a:pt x="4530" y="2062"/>
                    <a:pt x="4712" y="2640"/>
                  </a:cubicBezTo>
                  <a:cubicBezTo>
                    <a:pt x="4833" y="3066"/>
                    <a:pt x="4864" y="3491"/>
                    <a:pt x="4955" y="3917"/>
                  </a:cubicBezTo>
                  <a:cubicBezTo>
                    <a:pt x="4226" y="3309"/>
                    <a:pt x="3496" y="2731"/>
                    <a:pt x="2706" y="2154"/>
                  </a:cubicBezTo>
                  <a:cubicBezTo>
                    <a:pt x="2523" y="1819"/>
                    <a:pt x="2463" y="1424"/>
                    <a:pt x="2341" y="1059"/>
                  </a:cubicBezTo>
                  <a:cubicBezTo>
                    <a:pt x="2159" y="695"/>
                    <a:pt x="1946" y="330"/>
                    <a:pt x="1703" y="26"/>
                  </a:cubicBezTo>
                  <a:cubicBezTo>
                    <a:pt x="1694" y="8"/>
                    <a:pt x="1682" y="1"/>
                    <a:pt x="1671"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15" name="Google Shape;615;p33"/>
            <p:cNvSpPr/>
            <p:nvPr/>
          </p:nvSpPr>
          <p:spPr>
            <a:xfrm>
              <a:off x="13945625" y="2916625"/>
              <a:ext cx="206375" cy="267700"/>
            </a:xfrm>
            <a:custGeom>
              <a:avLst/>
              <a:gdLst/>
              <a:ahLst/>
              <a:cxnLst/>
              <a:rect l="l" t="t" r="r" b="b"/>
              <a:pathLst>
                <a:path w="8255" h="10708" extrusionOk="0">
                  <a:moveTo>
                    <a:pt x="373" y="1"/>
                  </a:moveTo>
                  <a:cubicBezTo>
                    <a:pt x="183" y="1"/>
                    <a:pt x="0" y="122"/>
                    <a:pt x="15" y="366"/>
                  </a:cubicBezTo>
                  <a:cubicBezTo>
                    <a:pt x="167" y="2554"/>
                    <a:pt x="76" y="5138"/>
                    <a:pt x="1383" y="7022"/>
                  </a:cubicBezTo>
                  <a:cubicBezTo>
                    <a:pt x="2751" y="9028"/>
                    <a:pt x="5274" y="10275"/>
                    <a:pt x="7584" y="10700"/>
                  </a:cubicBezTo>
                  <a:cubicBezTo>
                    <a:pt x="7612" y="10705"/>
                    <a:pt x="7640" y="10708"/>
                    <a:pt x="7667" y="10708"/>
                  </a:cubicBezTo>
                  <a:cubicBezTo>
                    <a:pt x="8093" y="10708"/>
                    <a:pt x="8255" y="10056"/>
                    <a:pt x="7797" y="9971"/>
                  </a:cubicBezTo>
                  <a:lnTo>
                    <a:pt x="7797" y="9971"/>
                  </a:lnTo>
                  <a:lnTo>
                    <a:pt x="7797" y="10001"/>
                  </a:lnTo>
                  <a:cubicBezTo>
                    <a:pt x="5608" y="9575"/>
                    <a:pt x="3146" y="8390"/>
                    <a:pt x="1900" y="6445"/>
                  </a:cubicBezTo>
                  <a:cubicBezTo>
                    <a:pt x="806" y="4712"/>
                    <a:pt x="927" y="2372"/>
                    <a:pt x="775" y="366"/>
                  </a:cubicBezTo>
                  <a:cubicBezTo>
                    <a:pt x="760" y="122"/>
                    <a:pt x="563" y="1"/>
                    <a:pt x="373"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616" name="Google Shape;616;p33"/>
            <p:cNvSpPr/>
            <p:nvPr/>
          </p:nvSpPr>
          <p:spPr>
            <a:xfrm>
              <a:off x="14001475" y="3106600"/>
              <a:ext cx="72200" cy="68425"/>
            </a:xfrm>
            <a:custGeom>
              <a:avLst/>
              <a:gdLst/>
              <a:ahLst/>
              <a:cxnLst/>
              <a:rect l="l" t="t" r="r" b="b"/>
              <a:pathLst>
                <a:path w="2888" h="2737" extrusionOk="0">
                  <a:moveTo>
                    <a:pt x="0" y="1"/>
                  </a:moveTo>
                  <a:lnTo>
                    <a:pt x="2371" y="2736"/>
                  </a:lnTo>
                  <a:lnTo>
                    <a:pt x="2888" y="1004"/>
                  </a:lnTo>
                  <a:lnTo>
                    <a:pt x="2888" y="1004"/>
                  </a:lnTo>
                  <a:cubicBezTo>
                    <a:pt x="2866" y="1005"/>
                    <a:pt x="2843" y="1006"/>
                    <a:pt x="2819" y="1006"/>
                  </a:cubicBezTo>
                  <a:cubicBezTo>
                    <a:pt x="1983" y="1006"/>
                    <a:pt x="1" y="1"/>
                    <a:pt x="0"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617" name="Google Shape;617;p33"/>
            <p:cNvSpPr/>
            <p:nvPr/>
          </p:nvSpPr>
          <p:spPr>
            <a:xfrm>
              <a:off x="14036425" y="3122975"/>
              <a:ext cx="327550" cy="160525"/>
            </a:xfrm>
            <a:custGeom>
              <a:avLst/>
              <a:gdLst/>
              <a:ahLst/>
              <a:cxnLst/>
              <a:rect l="l" t="t" r="r" b="b"/>
              <a:pathLst>
                <a:path w="13102" h="6421" extrusionOk="0">
                  <a:moveTo>
                    <a:pt x="3518" y="1"/>
                  </a:moveTo>
                  <a:cubicBezTo>
                    <a:pt x="2364" y="1"/>
                    <a:pt x="1202" y="155"/>
                    <a:pt x="61" y="470"/>
                  </a:cubicBezTo>
                  <a:lnTo>
                    <a:pt x="1" y="470"/>
                  </a:lnTo>
                  <a:cubicBezTo>
                    <a:pt x="1004" y="2598"/>
                    <a:pt x="2675" y="4331"/>
                    <a:pt x="4773" y="5425"/>
                  </a:cubicBezTo>
                  <a:cubicBezTo>
                    <a:pt x="6149" y="6082"/>
                    <a:pt x="7650" y="6420"/>
                    <a:pt x="9164" y="6420"/>
                  </a:cubicBezTo>
                  <a:cubicBezTo>
                    <a:pt x="9890" y="6420"/>
                    <a:pt x="10619" y="6342"/>
                    <a:pt x="11338" y="6185"/>
                  </a:cubicBezTo>
                  <a:cubicBezTo>
                    <a:pt x="11946" y="6063"/>
                    <a:pt x="12493" y="5759"/>
                    <a:pt x="12888" y="5303"/>
                  </a:cubicBezTo>
                  <a:cubicBezTo>
                    <a:pt x="12980" y="5121"/>
                    <a:pt x="13040" y="4969"/>
                    <a:pt x="13040" y="4786"/>
                  </a:cubicBezTo>
                  <a:cubicBezTo>
                    <a:pt x="13101" y="4209"/>
                    <a:pt x="12676" y="3753"/>
                    <a:pt x="12250" y="3358"/>
                  </a:cubicBezTo>
                  <a:cubicBezTo>
                    <a:pt x="9819" y="1172"/>
                    <a:pt x="6700" y="1"/>
                    <a:pt x="3518" y="1"/>
                  </a:cubicBezTo>
                  <a:close/>
                </a:path>
              </a:pathLst>
            </a:custGeom>
            <a:solidFill>
              <a:srgbClr val="006936"/>
            </a:solidFill>
            <a:ln>
              <a:noFill/>
            </a:ln>
          </p:spPr>
          <p:txBody>
            <a:bodyPr spcFirstLastPara="1" wrap="square" lIns="121900" tIns="121900" rIns="121900" bIns="121900" anchor="ctr" anchorCtr="0">
              <a:noAutofit/>
            </a:bodyPr>
            <a:lstStyle/>
            <a:p>
              <a:endParaRPr sz="2400"/>
            </a:p>
          </p:txBody>
        </p:sp>
        <p:sp>
          <p:nvSpPr>
            <p:cNvPr id="618" name="Google Shape;618;p33"/>
            <p:cNvSpPr/>
            <p:nvPr/>
          </p:nvSpPr>
          <p:spPr>
            <a:xfrm>
              <a:off x="14037950" y="3122975"/>
              <a:ext cx="326025" cy="132600"/>
            </a:xfrm>
            <a:custGeom>
              <a:avLst/>
              <a:gdLst/>
              <a:ahLst/>
              <a:cxnLst/>
              <a:rect l="l" t="t" r="r" b="b"/>
              <a:pathLst>
                <a:path w="13041" h="5304" extrusionOk="0">
                  <a:moveTo>
                    <a:pt x="3457" y="1"/>
                  </a:moveTo>
                  <a:cubicBezTo>
                    <a:pt x="2303" y="1"/>
                    <a:pt x="1141" y="155"/>
                    <a:pt x="0" y="470"/>
                  </a:cubicBezTo>
                  <a:lnTo>
                    <a:pt x="12827" y="5303"/>
                  </a:lnTo>
                  <a:cubicBezTo>
                    <a:pt x="12919" y="5121"/>
                    <a:pt x="12979" y="4969"/>
                    <a:pt x="12979" y="4786"/>
                  </a:cubicBezTo>
                  <a:cubicBezTo>
                    <a:pt x="13040" y="4209"/>
                    <a:pt x="12615" y="3753"/>
                    <a:pt x="12189" y="3358"/>
                  </a:cubicBezTo>
                  <a:cubicBezTo>
                    <a:pt x="9758" y="1172"/>
                    <a:pt x="6639" y="1"/>
                    <a:pt x="3457" y="1"/>
                  </a:cubicBezTo>
                  <a:close/>
                </a:path>
              </a:pathLst>
            </a:custGeom>
            <a:solidFill>
              <a:srgbClr val="355C2E"/>
            </a:solidFill>
            <a:ln>
              <a:noFill/>
            </a:ln>
          </p:spPr>
          <p:txBody>
            <a:bodyPr spcFirstLastPara="1" wrap="square" lIns="121900" tIns="121900" rIns="121900" bIns="121900" anchor="ctr" anchorCtr="0">
              <a:noAutofit/>
            </a:bodyPr>
            <a:lstStyle/>
            <a:p>
              <a:endParaRPr sz="2400"/>
            </a:p>
          </p:txBody>
        </p:sp>
        <p:sp>
          <p:nvSpPr>
            <p:cNvPr id="619" name="Google Shape;619;p33"/>
            <p:cNvSpPr/>
            <p:nvPr/>
          </p:nvSpPr>
          <p:spPr>
            <a:xfrm>
              <a:off x="13430800" y="2415300"/>
              <a:ext cx="305550" cy="357925"/>
            </a:xfrm>
            <a:custGeom>
              <a:avLst/>
              <a:gdLst/>
              <a:ahLst/>
              <a:cxnLst/>
              <a:rect l="l" t="t" r="r" b="b"/>
              <a:pathLst>
                <a:path w="12222" h="14317" extrusionOk="0">
                  <a:moveTo>
                    <a:pt x="623" y="0"/>
                  </a:moveTo>
                  <a:cubicBezTo>
                    <a:pt x="433" y="0"/>
                    <a:pt x="243" y="129"/>
                    <a:pt x="243" y="388"/>
                  </a:cubicBezTo>
                  <a:cubicBezTo>
                    <a:pt x="0" y="7196"/>
                    <a:pt x="4833" y="13154"/>
                    <a:pt x="11551" y="14309"/>
                  </a:cubicBezTo>
                  <a:cubicBezTo>
                    <a:pt x="11579" y="14314"/>
                    <a:pt x="11607" y="14317"/>
                    <a:pt x="11633" y="14317"/>
                  </a:cubicBezTo>
                  <a:cubicBezTo>
                    <a:pt x="12059" y="14317"/>
                    <a:pt x="12221" y="13665"/>
                    <a:pt x="11763" y="13580"/>
                  </a:cubicBezTo>
                  <a:cubicBezTo>
                    <a:pt x="5380" y="12516"/>
                    <a:pt x="760" y="6862"/>
                    <a:pt x="1003" y="388"/>
                  </a:cubicBezTo>
                  <a:cubicBezTo>
                    <a:pt x="1003" y="129"/>
                    <a:pt x="813" y="0"/>
                    <a:pt x="623" y="0"/>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620" name="Google Shape;620;p33"/>
            <p:cNvSpPr/>
            <p:nvPr/>
          </p:nvSpPr>
          <p:spPr>
            <a:xfrm>
              <a:off x="13509500" y="2868800"/>
              <a:ext cx="358650" cy="738575"/>
            </a:xfrm>
            <a:custGeom>
              <a:avLst/>
              <a:gdLst/>
              <a:ahLst/>
              <a:cxnLst/>
              <a:rect l="l" t="t" r="r" b="b"/>
              <a:pathLst>
                <a:path w="14346" h="29543" extrusionOk="0">
                  <a:moveTo>
                    <a:pt x="13748" y="1"/>
                  </a:moveTo>
                  <a:cubicBezTo>
                    <a:pt x="13667" y="1"/>
                    <a:pt x="13584" y="28"/>
                    <a:pt x="13509" y="90"/>
                  </a:cubicBezTo>
                  <a:cubicBezTo>
                    <a:pt x="11746" y="1549"/>
                    <a:pt x="10409" y="3525"/>
                    <a:pt x="9284" y="5500"/>
                  </a:cubicBezTo>
                  <a:cubicBezTo>
                    <a:pt x="8038" y="7537"/>
                    <a:pt x="7096" y="9756"/>
                    <a:pt x="6457" y="12066"/>
                  </a:cubicBezTo>
                  <a:cubicBezTo>
                    <a:pt x="5697" y="15075"/>
                    <a:pt x="5758" y="18175"/>
                    <a:pt x="4846" y="21124"/>
                  </a:cubicBezTo>
                  <a:cubicBezTo>
                    <a:pt x="3934" y="24042"/>
                    <a:pt x="2354" y="26686"/>
                    <a:pt x="256" y="28905"/>
                  </a:cubicBezTo>
                  <a:cubicBezTo>
                    <a:pt x="0" y="29161"/>
                    <a:pt x="244" y="29542"/>
                    <a:pt x="522" y="29542"/>
                  </a:cubicBezTo>
                  <a:cubicBezTo>
                    <a:pt x="607" y="29542"/>
                    <a:pt x="695" y="29507"/>
                    <a:pt x="773" y="29422"/>
                  </a:cubicBezTo>
                  <a:cubicBezTo>
                    <a:pt x="2627" y="27476"/>
                    <a:pt x="4117" y="25197"/>
                    <a:pt x="5089" y="22674"/>
                  </a:cubicBezTo>
                  <a:cubicBezTo>
                    <a:pt x="6275" y="19695"/>
                    <a:pt x="6366" y="16595"/>
                    <a:pt x="6913" y="13464"/>
                  </a:cubicBezTo>
                  <a:cubicBezTo>
                    <a:pt x="7430" y="11032"/>
                    <a:pt x="8311" y="8662"/>
                    <a:pt x="9588" y="6504"/>
                  </a:cubicBezTo>
                  <a:cubicBezTo>
                    <a:pt x="10743" y="4376"/>
                    <a:pt x="12141" y="2218"/>
                    <a:pt x="14056" y="637"/>
                  </a:cubicBezTo>
                  <a:cubicBezTo>
                    <a:pt x="14346" y="396"/>
                    <a:pt x="14060" y="1"/>
                    <a:pt x="13748"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21" name="Google Shape;621;p33"/>
            <p:cNvSpPr/>
            <p:nvPr/>
          </p:nvSpPr>
          <p:spPr>
            <a:xfrm>
              <a:off x="13506775" y="3514675"/>
              <a:ext cx="83625" cy="89675"/>
            </a:xfrm>
            <a:custGeom>
              <a:avLst/>
              <a:gdLst/>
              <a:ahLst/>
              <a:cxnLst/>
              <a:rect l="l" t="t" r="r" b="b"/>
              <a:pathLst>
                <a:path w="3345" h="3587" extrusionOk="0">
                  <a:moveTo>
                    <a:pt x="3344" y="0"/>
                  </a:moveTo>
                  <a:lnTo>
                    <a:pt x="1" y="2979"/>
                  </a:lnTo>
                  <a:lnTo>
                    <a:pt x="2220" y="3587"/>
                  </a:lnTo>
                  <a:lnTo>
                    <a:pt x="3344" y="0"/>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22" name="Google Shape;622;p33"/>
            <p:cNvSpPr/>
            <p:nvPr/>
          </p:nvSpPr>
          <p:spPr>
            <a:xfrm>
              <a:off x="13290975" y="3545050"/>
              <a:ext cx="294850" cy="401575"/>
            </a:xfrm>
            <a:custGeom>
              <a:avLst/>
              <a:gdLst/>
              <a:ahLst/>
              <a:cxnLst/>
              <a:rect l="l" t="t" r="r" b="b"/>
              <a:pathLst>
                <a:path w="11794" h="16063" extrusionOk="0">
                  <a:moveTo>
                    <a:pt x="11156" y="1"/>
                  </a:moveTo>
                  <a:lnTo>
                    <a:pt x="11125" y="31"/>
                  </a:lnTo>
                  <a:cubicBezTo>
                    <a:pt x="5472" y="2311"/>
                    <a:pt x="1368" y="7326"/>
                    <a:pt x="213" y="13314"/>
                  </a:cubicBezTo>
                  <a:cubicBezTo>
                    <a:pt x="61" y="14074"/>
                    <a:pt x="0" y="14956"/>
                    <a:pt x="517" y="15533"/>
                  </a:cubicBezTo>
                  <a:cubicBezTo>
                    <a:pt x="669" y="15715"/>
                    <a:pt x="882" y="15867"/>
                    <a:pt x="1125" y="15959"/>
                  </a:cubicBezTo>
                  <a:cubicBezTo>
                    <a:pt x="1341" y="16031"/>
                    <a:pt x="1573" y="16063"/>
                    <a:pt x="1812" y="16063"/>
                  </a:cubicBezTo>
                  <a:cubicBezTo>
                    <a:pt x="2381" y="16063"/>
                    <a:pt x="2991" y="15881"/>
                    <a:pt x="3526" y="15624"/>
                  </a:cubicBezTo>
                  <a:cubicBezTo>
                    <a:pt x="6353" y="14317"/>
                    <a:pt x="8663" y="12098"/>
                    <a:pt x="10061" y="9332"/>
                  </a:cubicBezTo>
                  <a:cubicBezTo>
                    <a:pt x="11460" y="6566"/>
                    <a:pt x="11794" y="3040"/>
                    <a:pt x="11156"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23" name="Google Shape;623;p33"/>
            <p:cNvSpPr/>
            <p:nvPr/>
          </p:nvSpPr>
          <p:spPr>
            <a:xfrm>
              <a:off x="13290975" y="3545825"/>
              <a:ext cx="277375" cy="398200"/>
            </a:xfrm>
            <a:custGeom>
              <a:avLst/>
              <a:gdLst/>
              <a:ahLst/>
              <a:cxnLst/>
              <a:rect l="l" t="t" r="r" b="b"/>
              <a:pathLst>
                <a:path w="11095" h="15928" extrusionOk="0">
                  <a:moveTo>
                    <a:pt x="11095" y="0"/>
                  </a:moveTo>
                  <a:cubicBezTo>
                    <a:pt x="5441" y="2310"/>
                    <a:pt x="1338" y="7295"/>
                    <a:pt x="183" y="13283"/>
                  </a:cubicBezTo>
                  <a:cubicBezTo>
                    <a:pt x="61" y="14043"/>
                    <a:pt x="0" y="14925"/>
                    <a:pt x="517" y="15502"/>
                  </a:cubicBezTo>
                  <a:cubicBezTo>
                    <a:pt x="669" y="15684"/>
                    <a:pt x="882" y="15836"/>
                    <a:pt x="1125" y="15928"/>
                  </a:cubicBezTo>
                  <a:lnTo>
                    <a:pt x="11095"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24" name="Google Shape;624;p33"/>
            <p:cNvSpPr/>
            <p:nvPr/>
          </p:nvSpPr>
          <p:spPr>
            <a:xfrm>
              <a:off x="13800100" y="3120275"/>
              <a:ext cx="63100" cy="88175"/>
            </a:xfrm>
            <a:custGeom>
              <a:avLst/>
              <a:gdLst/>
              <a:ahLst/>
              <a:cxnLst/>
              <a:rect l="l" t="t" r="r" b="b"/>
              <a:pathLst>
                <a:path w="2524" h="3527" extrusionOk="0">
                  <a:moveTo>
                    <a:pt x="2098" y="1"/>
                  </a:moveTo>
                  <a:cubicBezTo>
                    <a:pt x="2098" y="1"/>
                    <a:pt x="517" y="822"/>
                    <a:pt x="0" y="3527"/>
                  </a:cubicBezTo>
                  <a:lnTo>
                    <a:pt x="2523" y="3466"/>
                  </a:lnTo>
                  <a:cubicBezTo>
                    <a:pt x="2523" y="3466"/>
                    <a:pt x="1703" y="1338"/>
                    <a:pt x="2098"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625" name="Google Shape;625;p33"/>
            <p:cNvSpPr/>
            <p:nvPr/>
          </p:nvSpPr>
          <p:spPr>
            <a:xfrm>
              <a:off x="13437625" y="2731975"/>
              <a:ext cx="100325" cy="43350"/>
            </a:xfrm>
            <a:custGeom>
              <a:avLst/>
              <a:gdLst/>
              <a:ahLst/>
              <a:cxnLst/>
              <a:rect l="l" t="t" r="r" b="b"/>
              <a:pathLst>
                <a:path w="4013" h="1734" extrusionOk="0">
                  <a:moveTo>
                    <a:pt x="487" y="1"/>
                  </a:moveTo>
                  <a:lnTo>
                    <a:pt x="1" y="1733"/>
                  </a:lnTo>
                  <a:cubicBezTo>
                    <a:pt x="882" y="1549"/>
                    <a:pt x="1791" y="1447"/>
                    <a:pt x="2699" y="1447"/>
                  </a:cubicBezTo>
                  <a:cubicBezTo>
                    <a:pt x="3138" y="1447"/>
                    <a:pt x="3577" y="1471"/>
                    <a:pt x="4013" y="1520"/>
                  </a:cubicBezTo>
                  <a:cubicBezTo>
                    <a:pt x="4013" y="1520"/>
                    <a:pt x="852" y="578"/>
                    <a:pt x="487" y="1"/>
                  </a:cubicBez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626" name="Google Shape;626;p33"/>
            <p:cNvSpPr/>
            <p:nvPr/>
          </p:nvSpPr>
          <p:spPr>
            <a:xfrm>
              <a:off x="13478675" y="2597475"/>
              <a:ext cx="47900" cy="64625"/>
            </a:xfrm>
            <a:custGeom>
              <a:avLst/>
              <a:gdLst/>
              <a:ahLst/>
              <a:cxnLst/>
              <a:rect l="l" t="t" r="r" b="b"/>
              <a:pathLst>
                <a:path w="1916" h="2585" extrusionOk="0">
                  <a:moveTo>
                    <a:pt x="0" y="1"/>
                  </a:moveTo>
                  <a:lnTo>
                    <a:pt x="0" y="1"/>
                  </a:lnTo>
                  <a:cubicBezTo>
                    <a:pt x="304" y="1064"/>
                    <a:pt x="973" y="1976"/>
                    <a:pt x="1915" y="2584"/>
                  </a:cubicBezTo>
                  <a:cubicBezTo>
                    <a:pt x="1641" y="1916"/>
                    <a:pt x="1641" y="1186"/>
                    <a:pt x="1885" y="517"/>
                  </a:cubicBezTo>
                  <a:lnTo>
                    <a:pt x="0" y="1"/>
                  </a:lnTo>
                  <a:close/>
                </a:path>
              </a:pathLst>
            </a:custGeom>
            <a:solidFill>
              <a:srgbClr val="001735"/>
            </a:solidFill>
            <a:ln>
              <a:noFill/>
            </a:ln>
          </p:spPr>
          <p:txBody>
            <a:bodyPr spcFirstLastPara="1" wrap="square" lIns="121900" tIns="121900" rIns="121900" bIns="121900" anchor="ctr" anchorCtr="0">
              <a:noAutofit/>
            </a:bodyPr>
            <a:lstStyle/>
            <a:p>
              <a:endParaRPr sz="2400"/>
            </a:p>
          </p:txBody>
        </p:sp>
        <p:sp>
          <p:nvSpPr>
            <p:cNvPr id="627" name="Google Shape;627;p33"/>
            <p:cNvSpPr/>
            <p:nvPr/>
          </p:nvSpPr>
          <p:spPr>
            <a:xfrm>
              <a:off x="13670150" y="3149925"/>
              <a:ext cx="278925" cy="604125"/>
            </a:xfrm>
            <a:custGeom>
              <a:avLst/>
              <a:gdLst/>
              <a:ahLst/>
              <a:cxnLst/>
              <a:rect l="l" t="t" r="r" b="b"/>
              <a:pathLst>
                <a:path w="11157" h="24165" extrusionOk="0">
                  <a:moveTo>
                    <a:pt x="6566" y="0"/>
                  </a:moveTo>
                  <a:lnTo>
                    <a:pt x="6506" y="61"/>
                  </a:lnTo>
                  <a:cubicBezTo>
                    <a:pt x="1551" y="6110"/>
                    <a:pt x="1" y="14286"/>
                    <a:pt x="2372" y="21733"/>
                  </a:cubicBezTo>
                  <a:cubicBezTo>
                    <a:pt x="2676" y="22675"/>
                    <a:pt x="3132" y="23709"/>
                    <a:pt x="4074" y="24043"/>
                  </a:cubicBezTo>
                  <a:cubicBezTo>
                    <a:pt x="4276" y="24124"/>
                    <a:pt x="4479" y="24165"/>
                    <a:pt x="4691" y="24165"/>
                  </a:cubicBezTo>
                  <a:cubicBezTo>
                    <a:pt x="4797" y="24165"/>
                    <a:pt x="4905" y="24155"/>
                    <a:pt x="5016" y="24134"/>
                  </a:cubicBezTo>
                  <a:cubicBezTo>
                    <a:pt x="5989" y="23982"/>
                    <a:pt x="6901" y="23131"/>
                    <a:pt x="7539" y="22311"/>
                  </a:cubicBezTo>
                  <a:cubicBezTo>
                    <a:pt x="9910" y="19089"/>
                    <a:pt x="11156" y="15168"/>
                    <a:pt x="11034" y="11186"/>
                  </a:cubicBezTo>
                  <a:cubicBezTo>
                    <a:pt x="10913" y="7204"/>
                    <a:pt x="9120" y="3009"/>
                    <a:pt x="6566"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28" name="Google Shape;628;p33"/>
            <p:cNvSpPr/>
            <p:nvPr/>
          </p:nvSpPr>
          <p:spPr>
            <a:xfrm>
              <a:off x="13670925" y="3151450"/>
              <a:ext cx="162625" cy="602600"/>
            </a:xfrm>
            <a:custGeom>
              <a:avLst/>
              <a:gdLst/>
              <a:ahLst/>
              <a:cxnLst/>
              <a:rect l="l" t="t" r="r" b="b"/>
              <a:pathLst>
                <a:path w="6505" h="24104" extrusionOk="0">
                  <a:moveTo>
                    <a:pt x="6505" y="0"/>
                  </a:moveTo>
                  <a:lnTo>
                    <a:pt x="6505" y="0"/>
                  </a:lnTo>
                  <a:cubicBezTo>
                    <a:pt x="1550" y="6049"/>
                    <a:pt x="0" y="14225"/>
                    <a:pt x="2371" y="21672"/>
                  </a:cubicBezTo>
                  <a:cubicBezTo>
                    <a:pt x="2675" y="22614"/>
                    <a:pt x="3161" y="23648"/>
                    <a:pt x="4073" y="23982"/>
                  </a:cubicBezTo>
                  <a:cubicBezTo>
                    <a:pt x="4276" y="24063"/>
                    <a:pt x="4492" y="24104"/>
                    <a:pt x="4704" y="24104"/>
                  </a:cubicBezTo>
                  <a:cubicBezTo>
                    <a:pt x="4809" y="24104"/>
                    <a:pt x="4914" y="24094"/>
                    <a:pt x="5016" y="24073"/>
                  </a:cubicBezTo>
                  <a:lnTo>
                    <a:pt x="6505" y="0"/>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29" name="Google Shape;629;p33"/>
            <p:cNvSpPr/>
            <p:nvPr/>
          </p:nvSpPr>
          <p:spPr>
            <a:xfrm>
              <a:off x="13400400" y="2126800"/>
              <a:ext cx="237100" cy="512500"/>
            </a:xfrm>
            <a:custGeom>
              <a:avLst/>
              <a:gdLst/>
              <a:ahLst/>
              <a:cxnLst/>
              <a:rect l="l" t="t" r="r" b="b"/>
              <a:pathLst>
                <a:path w="9484" h="20500" extrusionOk="0">
                  <a:moveTo>
                    <a:pt x="5291" y="1"/>
                  </a:moveTo>
                  <a:cubicBezTo>
                    <a:pt x="5170" y="1"/>
                    <a:pt x="5047" y="16"/>
                    <a:pt x="4924" y="43"/>
                  </a:cubicBezTo>
                  <a:cubicBezTo>
                    <a:pt x="4104" y="195"/>
                    <a:pt x="3374" y="925"/>
                    <a:pt x="2858" y="1654"/>
                  </a:cubicBezTo>
                  <a:cubicBezTo>
                    <a:pt x="943" y="4451"/>
                    <a:pt x="0" y="7794"/>
                    <a:pt x="213" y="11168"/>
                  </a:cubicBezTo>
                  <a:cubicBezTo>
                    <a:pt x="456" y="14511"/>
                    <a:pt x="2098" y="18007"/>
                    <a:pt x="4347" y="20499"/>
                  </a:cubicBezTo>
                  <a:lnTo>
                    <a:pt x="4408" y="20439"/>
                  </a:lnTo>
                  <a:cubicBezTo>
                    <a:pt x="8390" y="15150"/>
                    <a:pt x="9484" y="8220"/>
                    <a:pt x="7235" y="1989"/>
                  </a:cubicBezTo>
                  <a:cubicBezTo>
                    <a:pt x="6961" y="1198"/>
                    <a:pt x="6535" y="347"/>
                    <a:pt x="5715" y="74"/>
                  </a:cubicBezTo>
                  <a:cubicBezTo>
                    <a:pt x="5581" y="23"/>
                    <a:pt x="5438" y="1"/>
                    <a:pt x="5291" y="1"/>
                  </a:cubicBezTo>
                  <a:close/>
                </a:path>
              </a:pathLst>
            </a:custGeom>
            <a:solidFill>
              <a:srgbClr val="8CB039"/>
            </a:solidFill>
            <a:ln>
              <a:noFill/>
            </a:ln>
          </p:spPr>
          <p:txBody>
            <a:bodyPr spcFirstLastPara="1" wrap="square" lIns="121900" tIns="121900" rIns="121900" bIns="121900" anchor="ctr" anchorCtr="0">
              <a:noAutofit/>
            </a:bodyPr>
            <a:lstStyle/>
            <a:p>
              <a:endParaRPr sz="2400"/>
            </a:p>
          </p:txBody>
        </p:sp>
        <p:sp>
          <p:nvSpPr>
            <p:cNvPr id="630" name="Google Shape;630;p33"/>
            <p:cNvSpPr/>
            <p:nvPr/>
          </p:nvSpPr>
          <p:spPr>
            <a:xfrm>
              <a:off x="13509825" y="2126800"/>
              <a:ext cx="127675" cy="510975"/>
            </a:xfrm>
            <a:custGeom>
              <a:avLst/>
              <a:gdLst/>
              <a:ahLst/>
              <a:cxnLst/>
              <a:rect l="l" t="t" r="r" b="b"/>
              <a:pathLst>
                <a:path w="5107" h="20439" extrusionOk="0">
                  <a:moveTo>
                    <a:pt x="914" y="1"/>
                  </a:moveTo>
                  <a:cubicBezTo>
                    <a:pt x="793" y="1"/>
                    <a:pt x="670" y="16"/>
                    <a:pt x="547" y="43"/>
                  </a:cubicBezTo>
                  <a:lnTo>
                    <a:pt x="0" y="20439"/>
                  </a:lnTo>
                  <a:cubicBezTo>
                    <a:pt x="4013" y="15150"/>
                    <a:pt x="5107" y="8220"/>
                    <a:pt x="2858" y="1989"/>
                  </a:cubicBezTo>
                  <a:cubicBezTo>
                    <a:pt x="2584" y="1198"/>
                    <a:pt x="2128" y="347"/>
                    <a:pt x="1338" y="74"/>
                  </a:cubicBezTo>
                  <a:cubicBezTo>
                    <a:pt x="1204" y="23"/>
                    <a:pt x="1061" y="1"/>
                    <a:pt x="914" y="1"/>
                  </a:cubicBezTo>
                  <a:close/>
                </a:path>
              </a:pathLst>
            </a:custGeom>
            <a:solidFill>
              <a:srgbClr val="81A235"/>
            </a:solidFill>
            <a:ln>
              <a:noFill/>
            </a:ln>
          </p:spPr>
          <p:txBody>
            <a:bodyPr spcFirstLastPara="1" wrap="square" lIns="121900" tIns="121900" rIns="121900" bIns="121900" anchor="ctr" anchorCtr="0">
              <a:noAutofit/>
            </a:bodyPr>
            <a:lstStyle/>
            <a:p>
              <a:endParaRPr sz="2400"/>
            </a:p>
          </p:txBody>
        </p:sp>
        <p:sp>
          <p:nvSpPr>
            <p:cNvPr id="631" name="Google Shape;631;p33"/>
            <p:cNvSpPr/>
            <p:nvPr/>
          </p:nvSpPr>
          <p:spPr>
            <a:xfrm>
              <a:off x="13022725" y="2576050"/>
              <a:ext cx="453675" cy="210025"/>
            </a:xfrm>
            <a:custGeom>
              <a:avLst/>
              <a:gdLst/>
              <a:ahLst/>
              <a:cxnLst/>
              <a:rect l="l" t="t" r="r" b="b"/>
              <a:pathLst>
                <a:path w="18147" h="8401" extrusionOk="0">
                  <a:moveTo>
                    <a:pt x="5932" y="0"/>
                  </a:moveTo>
                  <a:cubicBezTo>
                    <a:pt x="4698" y="0"/>
                    <a:pt x="3459" y="163"/>
                    <a:pt x="2250" y="493"/>
                  </a:cubicBezTo>
                  <a:cubicBezTo>
                    <a:pt x="1460" y="706"/>
                    <a:pt x="609" y="1131"/>
                    <a:pt x="213" y="1800"/>
                  </a:cubicBezTo>
                  <a:cubicBezTo>
                    <a:pt x="92" y="2013"/>
                    <a:pt x="31" y="2256"/>
                    <a:pt x="1" y="2499"/>
                  </a:cubicBezTo>
                  <a:cubicBezTo>
                    <a:pt x="1" y="3259"/>
                    <a:pt x="609" y="3897"/>
                    <a:pt x="1217" y="4384"/>
                  </a:cubicBezTo>
                  <a:cubicBezTo>
                    <a:pt x="4462" y="7026"/>
                    <a:pt x="8463" y="8401"/>
                    <a:pt x="12526" y="8401"/>
                  </a:cubicBezTo>
                  <a:cubicBezTo>
                    <a:pt x="14399" y="8401"/>
                    <a:pt x="16285" y="8109"/>
                    <a:pt x="18117" y="7514"/>
                  </a:cubicBezTo>
                  <a:lnTo>
                    <a:pt x="18147" y="7484"/>
                  </a:lnTo>
                  <a:cubicBezTo>
                    <a:pt x="16688" y="4779"/>
                    <a:pt x="14135" y="2286"/>
                    <a:pt x="11308" y="1070"/>
                  </a:cubicBezTo>
                  <a:cubicBezTo>
                    <a:pt x="9599" y="361"/>
                    <a:pt x="7770" y="0"/>
                    <a:pt x="5932"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32" name="Google Shape;632;p33"/>
            <p:cNvSpPr/>
            <p:nvPr/>
          </p:nvSpPr>
          <p:spPr>
            <a:xfrm>
              <a:off x="13022725" y="2621025"/>
              <a:ext cx="452175" cy="165075"/>
            </a:xfrm>
            <a:custGeom>
              <a:avLst/>
              <a:gdLst/>
              <a:ahLst/>
              <a:cxnLst/>
              <a:rect l="l" t="t" r="r" b="b"/>
              <a:pathLst>
                <a:path w="18087" h="6603" extrusionOk="0">
                  <a:moveTo>
                    <a:pt x="213" y="1"/>
                  </a:moveTo>
                  <a:cubicBezTo>
                    <a:pt x="92" y="214"/>
                    <a:pt x="1" y="457"/>
                    <a:pt x="1" y="700"/>
                  </a:cubicBezTo>
                  <a:cubicBezTo>
                    <a:pt x="1" y="1460"/>
                    <a:pt x="609" y="2098"/>
                    <a:pt x="1186" y="2615"/>
                  </a:cubicBezTo>
                  <a:cubicBezTo>
                    <a:pt x="4430" y="5235"/>
                    <a:pt x="8441" y="6603"/>
                    <a:pt x="12500" y="6603"/>
                  </a:cubicBezTo>
                  <a:cubicBezTo>
                    <a:pt x="14376" y="6603"/>
                    <a:pt x="16261" y="6311"/>
                    <a:pt x="18086" y="5715"/>
                  </a:cubicBezTo>
                  <a:lnTo>
                    <a:pt x="213"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33" name="Google Shape;633;p33"/>
            <p:cNvSpPr/>
            <p:nvPr/>
          </p:nvSpPr>
          <p:spPr>
            <a:xfrm>
              <a:off x="13187375" y="2833500"/>
              <a:ext cx="646975" cy="579675"/>
            </a:xfrm>
            <a:custGeom>
              <a:avLst/>
              <a:gdLst/>
              <a:ahLst/>
              <a:cxnLst/>
              <a:rect l="l" t="t" r="r" b="b"/>
              <a:pathLst>
                <a:path w="25879" h="23187" extrusionOk="0">
                  <a:moveTo>
                    <a:pt x="25291" y="0"/>
                  </a:moveTo>
                  <a:cubicBezTo>
                    <a:pt x="25235" y="0"/>
                    <a:pt x="25177" y="13"/>
                    <a:pt x="25117" y="43"/>
                  </a:cubicBezTo>
                  <a:cubicBezTo>
                    <a:pt x="20345" y="2566"/>
                    <a:pt x="15482" y="5119"/>
                    <a:pt x="11379" y="8675"/>
                  </a:cubicBezTo>
                  <a:cubicBezTo>
                    <a:pt x="6850" y="12596"/>
                    <a:pt x="3658" y="17855"/>
                    <a:pt x="193" y="22657"/>
                  </a:cubicBezTo>
                  <a:cubicBezTo>
                    <a:pt x="0" y="22914"/>
                    <a:pt x="275" y="23187"/>
                    <a:pt x="550" y="23187"/>
                  </a:cubicBezTo>
                  <a:cubicBezTo>
                    <a:pt x="666" y="23187"/>
                    <a:pt x="781" y="23139"/>
                    <a:pt x="862" y="23022"/>
                  </a:cubicBezTo>
                  <a:cubicBezTo>
                    <a:pt x="4266" y="18280"/>
                    <a:pt x="7427" y="13083"/>
                    <a:pt x="11895" y="9223"/>
                  </a:cubicBezTo>
                  <a:cubicBezTo>
                    <a:pt x="15968" y="5727"/>
                    <a:pt x="20771" y="3204"/>
                    <a:pt x="25513" y="712"/>
                  </a:cubicBezTo>
                  <a:cubicBezTo>
                    <a:pt x="25879" y="502"/>
                    <a:pt x="25637" y="0"/>
                    <a:pt x="25291"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34" name="Google Shape;634;p33"/>
            <p:cNvSpPr/>
            <p:nvPr/>
          </p:nvSpPr>
          <p:spPr>
            <a:xfrm>
              <a:off x="13040500" y="2854175"/>
              <a:ext cx="738950" cy="155950"/>
            </a:xfrm>
            <a:custGeom>
              <a:avLst/>
              <a:gdLst/>
              <a:ahLst/>
              <a:cxnLst/>
              <a:rect l="l" t="t" r="r" b="b"/>
              <a:pathLst>
                <a:path w="29558" h="6238" extrusionOk="0">
                  <a:moveTo>
                    <a:pt x="29032" y="0"/>
                  </a:moveTo>
                  <a:cubicBezTo>
                    <a:pt x="28969" y="0"/>
                    <a:pt x="28902" y="21"/>
                    <a:pt x="28834" y="67"/>
                  </a:cubicBezTo>
                  <a:lnTo>
                    <a:pt x="28834" y="37"/>
                  </a:lnTo>
                  <a:cubicBezTo>
                    <a:pt x="23429" y="3627"/>
                    <a:pt x="17154" y="5476"/>
                    <a:pt x="10822" y="5476"/>
                  </a:cubicBezTo>
                  <a:cubicBezTo>
                    <a:pt x="7397" y="5476"/>
                    <a:pt x="3956" y="4935"/>
                    <a:pt x="627" y="3836"/>
                  </a:cubicBezTo>
                  <a:cubicBezTo>
                    <a:pt x="584" y="3822"/>
                    <a:pt x="544" y="3815"/>
                    <a:pt x="506" y="3815"/>
                  </a:cubicBezTo>
                  <a:cubicBezTo>
                    <a:pt x="137" y="3815"/>
                    <a:pt x="1" y="4428"/>
                    <a:pt x="414" y="4566"/>
                  </a:cubicBezTo>
                  <a:cubicBezTo>
                    <a:pt x="3818" y="5686"/>
                    <a:pt x="7335" y="6237"/>
                    <a:pt x="10833" y="6237"/>
                  </a:cubicBezTo>
                  <a:cubicBezTo>
                    <a:pt x="17300" y="6237"/>
                    <a:pt x="23707" y="4355"/>
                    <a:pt x="29229" y="705"/>
                  </a:cubicBezTo>
                  <a:cubicBezTo>
                    <a:pt x="29557" y="478"/>
                    <a:pt x="29341" y="0"/>
                    <a:pt x="29032"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35" name="Google Shape;635;p33"/>
            <p:cNvSpPr/>
            <p:nvPr/>
          </p:nvSpPr>
          <p:spPr>
            <a:xfrm>
              <a:off x="12909650" y="2851325"/>
              <a:ext cx="936425" cy="392725"/>
            </a:xfrm>
            <a:custGeom>
              <a:avLst/>
              <a:gdLst/>
              <a:ahLst/>
              <a:cxnLst/>
              <a:rect l="l" t="t" r="r" b="b"/>
              <a:pathLst>
                <a:path w="37457" h="15709" extrusionOk="0">
                  <a:moveTo>
                    <a:pt x="37004" y="0"/>
                  </a:moveTo>
                  <a:cubicBezTo>
                    <a:pt x="36961" y="0"/>
                    <a:pt x="36915" y="9"/>
                    <a:pt x="36865" y="29"/>
                  </a:cubicBezTo>
                  <a:cubicBezTo>
                    <a:pt x="30968" y="2491"/>
                    <a:pt x="26257" y="6838"/>
                    <a:pt x="20937" y="10242"/>
                  </a:cubicBezTo>
                  <a:cubicBezTo>
                    <a:pt x="18111" y="12066"/>
                    <a:pt x="15132" y="13555"/>
                    <a:pt x="11849" y="14315"/>
                  </a:cubicBezTo>
                  <a:cubicBezTo>
                    <a:pt x="9977" y="14764"/>
                    <a:pt x="8066" y="14984"/>
                    <a:pt x="6152" y="14984"/>
                  </a:cubicBezTo>
                  <a:cubicBezTo>
                    <a:pt x="4304" y="14984"/>
                    <a:pt x="2454" y="14779"/>
                    <a:pt x="633" y="14376"/>
                  </a:cubicBezTo>
                  <a:cubicBezTo>
                    <a:pt x="599" y="14367"/>
                    <a:pt x="567" y="14363"/>
                    <a:pt x="536" y="14363"/>
                  </a:cubicBezTo>
                  <a:cubicBezTo>
                    <a:pt x="150" y="14363"/>
                    <a:pt x="0" y="15021"/>
                    <a:pt x="451" y="15105"/>
                  </a:cubicBezTo>
                  <a:lnTo>
                    <a:pt x="451" y="15075"/>
                  </a:lnTo>
                  <a:cubicBezTo>
                    <a:pt x="2307" y="15499"/>
                    <a:pt x="4197" y="15709"/>
                    <a:pt x="6084" y="15709"/>
                  </a:cubicBezTo>
                  <a:cubicBezTo>
                    <a:pt x="9604" y="15709"/>
                    <a:pt x="13113" y="14980"/>
                    <a:pt x="16378" y="13555"/>
                  </a:cubicBezTo>
                  <a:cubicBezTo>
                    <a:pt x="21120" y="11488"/>
                    <a:pt x="25132" y="8145"/>
                    <a:pt x="29357" y="5196"/>
                  </a:cubicBezTo>
                  <a:cubicBezTo>
                    <a:pt x="31758" y="3464"/>
                    <a:pt x="34342" y="1974"/>
                    <a:pt x="37077" y="789"/>
                  </a:cubicBezTo>
                  <a:cubicBezTo>
                    <a:pt x="37456" y="600"/>
                    <a:pt x="37353" y="0"/>
                    <a:pt x="37004"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636" name="Google Shape;636;p33"/>
            <p:cNvSpPr/>
            <p:nvPr/>
          </p:nvSpPr>
          <p:spPr>
            <a:xfrm>
              <a:off x="12828950" y="3333050"/>
              <a:ext cx="422525" cy="475450"/>
            </a:xfrm>
            <a:custGeom>
              <a:avLst/>
              <a:gdLst/>
              <a:ahLst/>
              <a:cxnLst/>
              <a:rect l="l" t="t" r="r" b="b"/>
              <a:pathLst>
                <a:path w="16901" h="19018" extrusionOk="0">
                  <a:moveTo>
                    <a:pt x="16475" y="1"/>
                  </a:moveTo>
                  <a:cubicBezTo>
                    <a:pt x="8907" y="2067"/>
                    <a:pt x="2919" y="7782"/>
                    <a:pt x="518" y="15259"/>
                  </a:cubicBezTo>
                  <a:cubicBezTo>
                    <a:pt x="214" y="16201"/>
                    <a:pt x="1" y="17296"/>
                    <a:pt x="578" y="18116"/>
                  </a:cubicBezTo>
                  <a:cubicBezTo>
                    <a:pt x="761" y="18390"/>
                    <a:pt x="1004" y="18603"/>
                    <a:pt x="1277" y="18755"/>
                  </a:cubicBezTo>
                  <a:cubicBezTo>
                    <a:pt x="1665" y="18942"/>
                    <a:pt x="2123" y="19017"/>
                    <a:pt x="2600" y="19017"/>
                  </a:cubicBezTo>
                  <a:cubicBezTo>
                    <a:pt x="3208" y="19017"/>
                    <a:pt x="3846" y="18895"/>
                    <a:pt x="4408" y="18724"/>
                  </a:cubicBezTo>
                  <a:cubicBezTo>
                    <a:pt x="8208" y="17478"/>
                    <a:pt x="11490" y="15016"/>
                    <a:pt x="13709" y="11703"/>
                  </a:cubicBezTo>
                  <a:cubicBezTo>
                    <a:pt x="15898" y="8420"/>
                    <a:pt x="16901" y="3922"/>
                    <a:pt x="16566"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37" name="Google Shape;637;p33"/>
            <p:cNvSpPr/>
            <p:nvPr/>
          </p:nvSpPr>
          <p:spPr>
            <a:xfrm>
              <a:off x="12829725" y="3333050"/>
              <a:ext cx="411125" cy="468875"/>
            </a:xfrm>
            <a:custGeom>
              <a:avLst/>
              <a:gdLst/>
              <a:ahLst/>
              <a:cxnLst/>
              <a:rect l="l" t="t" r="r" b="b"/>
              <a:pathLst>
                <a:path w="16445" h="18755" extrusionOk="0">
                  <a:moveTo>
                    <a:pt x="16444" y="1"/>
                  </a:moveTo>
                  <a:lnTo>
                    <a:pt x="16444" y="1"/>
                  </a:lnTo>
                  <a:cubicBezTo>
                    <a:pt x="8906" y="2067"/>
                    <a:pt x="2888" y="7782"/>
                    <a:pt x="487" y="15259"/>
                  </a:cubicBezTo>
                  <a:cubicBezTo>
                    <a:pt x="213" y="16201"/>
                    <a:pt x="0" y="17296"/>
                    <a:pt x="547" y="18116"/>
                  </a:cubicBezTo>
                  <a:cubicBezTo>
                    <a:pt x="730" y="18390"/>
                    <a:pt x="973" y="18603"/>
                    <a:pt x="1246" y="18755"/>
                  </a:cubicBezTo>
                  <a:lnTo>
                    <a:pt x="16444"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38" name="Google Shape;638;p33"/>
            <p:cNvSpPr/>
            <p:nvPr/>
          </p:nvSpPr>
          <p:spPr>
            <a:xfrm>
              <a:off x="12626075" y="3127800"/>
              <a:ext cx="472675" cy="187350"/>
            </a:xfrm>
            <a:custGeom>
              <a:avLst/>
              <a:gdLst/>
              <a:ahLst/>
              <a:cxnLst/>
              <a:rect l="l" t="t" r="r" b="b"/>
              <a:pathLst>
                <a:path w="18907" h="7494" extrusionOk="0">
                  <a:moveTo>
                    <a:pt x="8937" y="1"/>
                  </a:moveTo>
                  <a:cubicBezTo>
                    <a:pt x="6378" y="1"/>
                    <a:pt x="3858" y="713"/>
                    <a:pt x="1672" y="2071"/>
                  </a:cubicBezTo>
                  <a:cubicBezTo>
                    <a:pt x="973" y="2496"/>
                    <a:pt x="243" y="3165"/>
                    <a:pt x="91" y="3894"/>
                  </a:cubicBezTo>
                  <a:cubicBezTo>
                    <a:pt x="0" y="4138"/>
                    <a:pt x="0" y="4381"/>
                    <a:pt x="91" y="4624"/>
                  </a:cubicBezTo>
                  <a:cubicBezTo>
                    <a:pt x="274" y="5384"/>
                    <a:pt x="1034" y="5809"/>
                    <a:pt x="1763" y="6113"/>
                  </a:cubicBezTo>
                  <a:cubicBezTo>
                    <a:pt x="3985" y="7038"/>
                    <a:pt x="6336" y="7493"/>
                    <a:pt x="8676" y="7493"/>
                  </a:cubicBezTo>
                  <a:cubicBezTo>
                    <a:pt x="12256" y="7493"/>
                    <a:pt x="15812" y="6428"/>
                    <a:pt x="18845" y="4350"/>
                  </a:cubicBezTo>
                  <a:lnTo>
                    <a:pt x="18906" y="4320"/>
                  </a:lnTo>
                  <a:cubicBezTo>
                    <a:pt x="16748" y="2131"/>
                    <a:pt x="13587" y="460"/>
                    <a:pt x="10547" y="95"/>
                  </a:cubicBezTo>
                  <a:cubicBezTo>
                    <a:pt x="10011" y="32"/>
                    <a:pt x="9473" y="1"/>
                    <a:pt x="8937"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39" name="Google Shape;639;p33"/>
            <p:cNvSpPr/>
            <p:nvPr/>
          </p:nvSpPr>
          <p:spPr>
            <a:xfrm>
              <a:off x="12626075" y="3225150"/>
              <a:ext cx="471900" cy="90000"/>
            </a:xfrm>
            <a:custGeom>
              <a:avLst/>
              <a:gdLst/>
              <a:ahLst/>
              <a:cxnLst/>
              <a:rect l="l" t="t" r="r" b="b"/>
              <a:pathLst>
                <a:path w="18876" h="3600" extrusionOk="0">
                  <a:moveTo>
                    <a:pt x="91" y="0"/>
                  </a:moveTo>
                  <a:cubicBezTo>
                    <a:pt x="0" y="244"/>
                    <a:pt x="0" y="487"/>
                    <a:pt x="91" y="730"/>
                  </a:cubicBezTo>
                  <a:cubicBezTo>
                    <a:pt x="274" y="1490"/>
                    <a:pt x="1034" y="1915"/>
                    <a:pt x="1763" y="2219"/>
                  </a:cubicBezTo>
                  <a:cubicBezTo>
                    <a:pt x="3985" y="3144"/>
                    <a:pt x="6336" y="3599"/>
                    <a:pt x="8678" y="3599"/>
                  </a:cubicBezTo>
                  <a:cubicBezTo>
                    <a:pt x="12261" y="3599"/>
                    <a:pt x="15824" y="2534"/>
                    <a:pt x="18876" y="456"/>
                  </a:cubicBezTo>
                  <a:lnTo>
                    <a:pt x="91"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40" name="Google Shape;640;p33"/>
            <p:cNvSpPr/>
            <p:nvPr/>
          </p:nvSpPr>
          <p:spPr>
            <a:xfrm>
              <a:off x="12584275" y="2729950"/>
              <a:ext cx="581350" cy="273200"/>
            </a:xfrm>
            <a:custGeom>
              <a:avLst/>
              <a:gdLst/>
              <a:ahLst/>
              <a:cxnLst/>
              <a:rect l="l" t="t" r="r" b="b"/>
              <a:pathLst>
                <a:path w="23254" h="10928" extrusionOk="0">
                  <a:moveTo>
                    <a:pt x="7418" y="1"/>
                  </a:moveTo>
                  <a:cubicBezTo>
                    <a:pt x="5930" y="1"/>
                    <a:pt x="4439" y="189"/>
                    <a:pt x="2979" y="568"/>
                  </a:cubicBezTo>
                  <a:cubicBezTo>
                    <a:pt x="1946" y="811"/>
                    <a:pt x="821" y="1358"/>
                    <a:pt x="304" y="2209"/>
                  </a:cubicBezTo>
                  <a:cubicBezTo>
                    <a:pt x="152" y="2483"/>
                    <a:pt x="61" y="2787"/>
                    <a:pt x="31" y="3121"/>
                  </a:cubicBezTo>
                  <a:cubicBezTo>
                    <a:pt x="0" y="4094"/>
                    <a:pt x="791" y="4915"/>
                    <a:pt x="1520" y="5553"/>
                  </a:cubicBezTo>
                  <a:cubicBezTo>
                    <a:pt x="5740" y="9069"/>
                    <a:pt x="11021" y="10927"/>
                    <a:pt x="16378" y="10927"/>
                  </a:cubicBezTo>
                  <a:cubicBezTo>
                    <a:pt x="18661" y="10927"/>
                    <a:pt x="20958" y="10590"/>
                    <a:pt x="23192" y="9899"/>
                  </a:cubicBezTo>
                  <a:lnTo>
                    <a:pt x="23253" y="9869"/>
                  </a:lnTo>
                  <a:cubicBezTo>
                    <a:pt x="21429" y="6343"/>
                    <a:pt x="18207" y="3091"/>
                    <a:pt x="14590" y="1510"/>
                  </a:cubicBezTo>
                  <a:cubicBezTo>
                    <a:pt x="12304" y="509"/>
                    <a:pt x="9864" y="1"/>
                    <a:pt x="7418"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41" name="Google Shape;641;p33"/>
            <p:cNvSpPr/>
            <p:nvPr/>
          </p:nvSpPr>
          <p:spPr>
            <a:xfrm>
              <a:off x="12584275" y="2784400"/>
              <a:ext cx="579825" cy="218125"/>
            </a:xfrm>
            <a:custGeom>
              <a:avLst/>
              <a:gdLst/>
              <a:ahLst/>
              <a:cxnLst/>
              <a:rect l="l" t="t" r="r" b="b"/>
              <a:pathLst>
                <a:path w="23193" h="8725" extrusionOk="0">
                  <a:moveTo>
                    <a:pt x="304" y="1"/>
                  </a:moveTo>
                  <a:cubicBezTo>
                    <a:pt x="152" y="275"/>
                    <a:pt x="61" y="578"/>
                    <a:pt x="31" y="913"/>
                  </a:cubicBezTo>
                  <a:cubicBezTo>
                    <a:pt x="0" y="1885"/>
                    <a:pt x="791" y="2706"/>
                    <a:pt x="1520" y="3344"/>
                  </a:cubicBezTo>
                  <a:cubicBezTo>
                    <a:pt x="5732" y="6876"/>
                    <a:pt x="10986" y="8725"/>
                    <a:pt x="16334" y="8725"/>
                  </a:cubicBezTo>
                  <a:cubicBezTo>
                    <a:pt x="18628" y="8725"/>
                    <a:pt x="20939" y="8384"/>
                    <a:pt x="23192" y="7691"/>
                  </a:cubicBezTo>
                  <a:lnTo>
                    <a:pt x="304"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42" name="Google Shape;642;p33"/>
            <p:cNvSpPr/>
            <p:nvPr/>
          </p:nvSpPr>
          <p:spPr>
            <a:xfrm>
              <a:off x="13296300" y="1719050"/>
              <a:ext cx="2025125" cy="2025125"/>
            </a:xfrm>
            <a:custGeom>
              <a:avLst/>
              <a:gdLst/>
              <a:ahLst/>
              <a:cxnLst/>
              <a:rect l="l" t="t" r="r" b="b"/>
              <a:pathLst>
                <a:path w="81005" h="81005" extrusionOk="0">
                  <a:moveTo>
                    <a:pt x="40487" y="0"/>
                  </a:moveTo>
                  <a:cubicBezTo>
                    <a:pt x="18146" y="0"/>
                    <a:pt x="0" y="18147"/>
                    <a:pt x="0" y="40518"/>
                  </a:cubicBezTo>
                  <a:cubicBezTo>
                    <a:pt x="0" y="62889"/>
                    <a:pt x="18146" y="81005"/>
                    <a:pt x="40487" y="81005"/>
                  </a:cubicBezTo>
                  <a:cubicBezTo>
                    <a:pt x="62858" y="81005"/>
                    <a:pt x="81005" y="62889"/>
                    <a:pt x="81005" y="40518"/>
                  </a:cubicBezTo>
                  <a:cubicBezTo>
                    <a:pt x="81005" y="18147"/>
                    <a:pt x="62858" y="0"/>
                    <a:pt x="40487"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643" name="Google Shape;643;p33"/>
            <p:cNvSpPr/>
            <p:nvPr/>
          </p:nvSpPr>
          <p:spPr>
            <a:xfrm>
              <a:off x="14674725" y="1907500"/>
              <a:ext cx="788050" cy="1628175"/>
            </a:xfrm>
            <a:custGeom>
              <a:avLst/>
              <a:gdLst/>
              <a:ahLst/>
              <a:cxnLst/>
              <a:rect l="l" t="t" r="r" b="b"/>
              <a:pathLst>
                <a:path w="31522" h="65127" extrusionOk="0">
                  <a:moveTo>
                    <a:pt x="8907" y="0"/>
                  </a:moveTo>
                  <a:cubicBezTo>
                    <a:pt x="6414" y="548"/>
                    <a:pt x="6262" y="2918"/>
                    <a:pt x="6323" y="5137"/>
                  </a:cubicBezTo>
                  <a:cubicBezTo>
                    <a:pt x="6354" y="6049"/>
                    <a:pt x="6080" y="6931"/>
                    <a:pt x="6262" y="7812"/>
                  </a:cubicBezTo>
                  <a:cubicBezTo>
                    <a:pt x="6417" y="8559"/>
                    <a:pt x="7074" y="9285"/>
                    <a:pt x="7770" y="9285"/>
                  </a:cubicBezTo>
                  <a:cubicBezTo>
                    <a:pt x="7896" y="9285"/>
                    <a:pt x="8022" y="9261"/>
                    <a:pt x="8147" y="9210"/>
                  </a:cubicBezTo>
                  <a:cubicBezTo>
                    <a:pt x="8542" y="9028"/>
                    <a:pt x="8846" y="8633"/>
                    <a:pt x="9241" y="8633"/>
                  </a:cubicBezTo>
                  <a:cubicBezTo>
                    <a:pt x="9253" y="8632"/>
                    <a:pt x="9264" y="8632"/>
                    <a:pt x="9275" y="8632"/>
                  </a:cubicBezTo>
                  <a:cubicBezTo>
                    <a:pt x="9947" y="8632"/>
                    <a:pt x="10152" y="9525"/>
                    <a:pt x="10092" y="10183"/>
                  </a:cubicBezTo>
                  <a:cubicBezTo>
                    <a:pt x="10001" y="10852"/>
                    <a:pt x="9910" y="11703"/>
                    <a:pt x="10457" y="12037"/>
                  </a:cubicBezTo>
                  <a:cubicBezTo>
                    <a:pt x="9150" y="13526"/>
                    <a:pt x="7600" y="14803"/>
                    <a:pt x="5898" y="15837"/>
                  </a:cubicBezTo>
                  <a:cubicBezTo>
                    <a:pt x="7022" y="16870"/>
                    <a:pt x="7691" y="18299"/>
                    <a:pt x="7752" y="19818"/>
                  </a:cubicBezTo>
                  <a:cubicBezTo>
                    <a:pt x="7397" y="20072"/>
                    <a:pt x="6977" y="20128"/>
                    <a:pt x="6543" y="20128"/>
                  </a:cubicBezTo>
                  <a:cubicBezTo>
                    <a:pt x="6196" y="20128"/>
                    <a:pt x="5840" y="20092"/>
                    <a:pt x="5503" y="20092"/>
                  </a:cubicBezTo>
                  <a:cubicBezTo>
                    <a:pt x="4651" y="20092"/>
                    <a:pt x="2189" y="21673"/>
                    <a:pt x="3800" y="22524"/>
                  </a:cubicBezTo>
                  <a:cubicBezTo>
                    <a:pt x="4044" y="22615"/>
                    <a:pt x="4287" y="22706"/>
                    <a:pt x="4530" y="22828"/>
                  </a:cubicBezTo>
                  <a:cubicBezTo>
                    <a:pt x="4773" y="23071"/>
                    <a:pt x="4955" y="23344"/>
                    <a:pt x="5077" y="23679"/>
                  </a:cubicBezTo>
                  <a:cubicBezTo>
                    <a:pt x="5478" y="24480"/>
                    <a:pt x="6254" y="24883"/>
                    <a:pt x="7033" y="24883"/>
                  </a:cubicBezTo>
                  <a:cubicBezTo>
                    <a:pt x="7790" y="24883"/>
                    <a:pt x="8548" y="24503"/>
                    <a:pt x="8968" y="23739"/>
                  </a:cubicBezTo>
                  <a:cubicBezTo>
                    <a:pt x="9393" y="22919"/>
                    <a:pt x="9302" y="21946"/>
                    <a:pt x="9545" y="21065"/>
                  </a:cubicBezTo>
                  <a:cubicBezTo>
                    <a:pt x="9745" y="20366"/>
                    <a:pt x="10415" y="19647"/>
                    <a:pt x="11086" y="19647"/>
                  </a:cubicBezTo>
                  <a:cubicBezTo>
                    <a:pt x="11233" y="19647"/>
                    <a:pt x="11379" y="19681"/>
                    <a:pt x="11521" y="19758"/>
                  </a:cubicBezTo>
                  <a:cubicBezTo>
                    <a:pt x="11946" y="19970"/>
                    <a:pt x="12190" y="20457"/>
                    <a:pt x="12676" y="20548"/>
                  </a:cubicBezTo>
                  <a:cubicBezTo>
                    <a:pt x="12717" y="20554"/>
                    <a:pt x="12758" y="20557"/>
                    <a:pt x="12799" y="20557"/>
                  </a:cubicBezTo>
                  <a:cubicBezTo>
                    <a:pt x="13237" y="20557"/>
                    <a:pt x="13674" y="20216"/>
                    <a:pt x="14081" y="20216"/>
                  </a:cubicBezTo>
                  <a:cubicBezTo>
                    <a:pt x="14172" y="20216"/>
                    <a:pt x="14260" y="20233"/>
                    <a:pt x="14348" y="20274"/>
                  </a:cubicBezTo>
                  <a:cubicBezTo>
                    <a:pt x="14652" y="20852"/>
                    <a:pt x="14986" y="21460"/>
                    <a:pt x="15564" y="21703"/>
                  </a:cubicBezTo>
                  <a:cubicBezTo>
                    <a:pt x="15837" y="21794"/>
                    <a:pt x="16080" y="21855"/>
                    <a:pt x="16354" y="21885"/>
                  </a:cubicBezTo>
                  <a:cubicBezTo>
                    <a:pt x="17326" y="22098"/>
                    <a:pt x="18147" y="22706"/>
                    <a:pt x="18634" y="23587"/>
                  </a:cubicBezTo>
                  <a:cubicBezTo>
                    <a:pt x="18482" y="23071"/>
                    <a:pt x="18512" y="22554"/>
                    <a:pt x="18725" y="22068"/>
                  </a:cubicBezTo>
                  <a:cubicBezTo>
                    <a:pt x="18883" y="21772"/>
                    <a:pt x="19233" y="21565"/>
                    <a:pt x="19551" y="21565"/>
                  </a:cubicBezTo>
                  <a:cubicBezTo>
                    <a:pt x="19722" y="21565"/>
                    <a:pt x="19884" y="21625"/>
                    <a:pt x="20001" y="21764"/>
                  </a:cubicBezTo>
                  <a:cubicBezTo>
                    <a:pt x="20396" y="22220"/>
                    <a:pt x="19941" y="22980"/>
                    <a:pt x="20153" y="23557"/>
                  </a:cubicBezTo>
                  <a:cubicBezTo>
                    <a:pt x="20488" y="24347"/>
                    <a:pt x="21734" y="24135"/>
                    <a:pt x="22372" y="24712"/>
                  </a:cubicBezTo>
                  <a:cubicBezTo>
                    <a:pt x="23010" y="25259"/>
                    <a:pt x="22676" y="26475"/>
                    <a:pt x="22220" y="27265"/>
                  </a:cubicBezTo>
                  <a:cubicBezTo>
                    <a:pt x="22099" y="27508"/>
                    <a:pt x="21947" y="27691"/>
                    <a:pt x="21764" y="27812"/>
                  </a:cubicBezTo>
                  <a:cubicBezTo>
                    <a:pt x="21638" y="27886"/>
                    <a:pt x="21514" y="27918"/>
                    <a:pt x="21390" y="27918"/>
                  </a:cubicBezTo>
                  <a:cubicBezTo>
                    <a:pt x="20645" y="27918"/>
                    <a:pt x="19919" y="26779"/>
                    <a:pt x="19059" y="26779"/>
                  </a:cubicBezTo>
                  <a:cubicBezTo>
                    <a:pt x="18857" y="27589"/>
                    <a:pt x="18103" y="28151"/>
                    <a:pt x="17271" y="28151"/>
                  </a:cubicBezTo>
                  <a:cubicBezTo>
                    <a:pt x="17229" y="28151"/>
                    <a:pt x="17187" y="28150"/>
                    <a:pt x="17144" y="28147"/>
                  </a:cubicBezTo>
                  <a:cubicBezTo>
                    <a:pt x="16080" y="27995"/>
                    <a:pt x="15412" y="26931"/>
                    <a:pt x="14834" y="26019"/>
                  </a:cubicBezTo>
                  <a:cubicBezTo>
                    <a:pt x="14295" y="25091"/>
                    <a:pt x="13520" y="24103"/>
                    <a:pt x="12451" y="24103"/>
                  </a:cubicBezTo>
                  <a:cubicBezTo>
                    <a:pt x="12435" y="24103"/>
                    <a:pt x="12419" y="24104"/>
                    <a:pt x="12402" y="24104"/>
                  </a:cubicBezTo>
                  <a:cubicBezTo>
                    <a:pt x="11339" y="24165"/>
                    <a:pt x="10548" y="25138"/>
                    <a:pt x="9515" y="25198"/>
                  </a:cubicBezTo>
                  <a:cubicBezTo>
                    <a:pt x="9288" y="25198"/>
                    <a:pt x="9052" y="25164"/>
                    <a:pt x="8826" y="25164"/>
                  </a:cubicBezTo>
                  <a:cubicBezTo>
                    <a:pt x="8629" y="25164"/>
                    <a:pt x="8439" y="25190"/>
                    <a:pt x="8269" y="25290"/>
                  </a:cubicBezTo>
                  <a:cubicBezTo>
                    <a:pt x="8056" y="25442"/>
                    <a:pt x="7934" y="25715"/>
                    <a:pt x="7721" y="25867"/>
                  </a:cubicBezTo>
                  <a:cubicBezTo>
                    <a:pt x="7521" y="26034"/>
                    <a:pt x="7280" y="26087"/>
                    <a:pt x="7020" y="26087"/>
                  </a:cubicBezTo>
                  <a:cubicBezTo>
                    <a:pt x="6568" y="26087"/>
                    <a:pt x="6056" y="25928"/>
                    <a:pt x="5594" y="25928"/>
                  </a:cubicBezTo>
                  <a:cubicBezTo>
                    <a:pt x="3952" y="25958"/>
                    <a:pt x="3375" y="28967"/>
                    <a:pt x="2645" y="30153"/>
                  </a:cubicBezTo>
                  <a:cubicBezTo>
                    <a:pt x="1794" y="31521"/>
                    <a:pt x="882" y="33010"/>
                    <a:pt x="974" y="34651"/>
                  </a:cubicBezTo>
                  <a:cubicBezTo>
                    <a:pt x="1004" y="35442"/>
                    <a:pt x="1308" y="36323"/>
                    <a:pt x="974" y="37053"/>
                  </a:cubicBezTo>
                  <a:cubicBezTo>
                    <a:pt x="700" y="37661"/>
                    <a:pt x="92" y="38086"/>
                    <a:pt x="1" y="38724"/>
                  </a:cubicBezTo>
                  <a:cubicBezTo>
                    <a:pt x="1" y="39059"/>
                    <a:pt x="62" y="39393"/>
                    <a:pt x="214" y="39697"/>
                  </a:cubicBezTo>
                  <a:lnTo>
                    <a:pt x="1338" y="42737"/>
                  </a:lnTo>
                  <a:cubicBezTo>
                    <a:pt x="1582" y="43345"/>
                    <a:pt x="1916" y="44074"/>
                    <a:pt x="2554" y="44196"/>
                  </a:cubicBezTo>
                  <a:cubicBezTo>
                    <a:pt x="2889" y="44196"/>
                    <a:pt x="3192" y="44196"/>
                    <a:pt x="3496" y="44226"/>
                  </a:cubicBezTo>
                  <a:cubicBezTo>
                    <a:pt x="3983" y="44348"/>
                    <a:pt x="4196" y="44864"/>
                    <a:pt x="4591" y="45168"/>
                  </a:cubicBezTo>
                  <a:cubicBezTo>
                    <a:pt x="4914" y="45384"/>
                    <a:pt x="5290" y="45451"/>
                    <a:pt x="5681" y="45451"/>
                  </a:cubicBezTo>
                  <a:cubicBezTo>
                    <a:pt x="5953" y="45451"/>
                    <a:pt x="6232" y="45418"/>
                    <a:pt x="6506" y="45381"/>
                  </a:cubicBezTo>
                  <a:lnTo>
                    <a:pt x="9758" y="44925"/>
                  </a:lnTo>
                  <a:cubicBezTo>
                    <a:pt x="9915" y="44903"/>
                    <a:pt x="10074" y="44892"/>
                    <a:pt x="10234" y="44892"/>
                  </a:cubicBezTo>
                  <a:cubicBezTo>
                    <a:pt x="11623" y="44892"/>
                    <a:pt x="13015" y="45721"/>
                    <a:pt x="12524" y="47357"/>
                  </a:cubicBezTo>
                  <a:cubicBezTo>
                    <a:pt x="12342" y="48025"/>
                    <a:pt x="11946" y="48603"/>
                    <a:pt x="11825" y="49272"/>
                  </a:cubicBezTo>
                  <a:cubicBezTo>
                    <a:pt x="11187" y="52250"/>
                    <a:pt x="12098" y="54652"/>
                    <a:pt x="9606" y="57144"/>
                  </a:cubicBezTo>
                  <a:cubicBezTo>
                    <a:pt x="8907" y="57843"/>
                    <a:pt x="7995" y="58664"/>
                    <a:pt x="8208" y="59606"/>
                  </a:cubicBezTo>
                  <a:cubicBezTo>
                    <a:pt x="8299" y="59910"/>
                    <a:pt x="8512" y="60184"/>
                    <a:pt x="8573" y="60518"/>
                  </a:cubicBezTo>
                  <a:cubicBezTo>
                    <a:pt x="8755" y="61339"/>
                    <a:pt x="7995" y="62068"/>
                    <a:pt x="7417" y="62707"/>
                  </a:cubicBezTo>
                  <a:cubicBezTo>
                    <a:pt x="6870" y="63314"/>
                    <a:pt x="6445" y="64439"/>
                    <a:pt x="7114" y="64956"/>
                  </a:cubicBezTo>
                  <a:cubicBezTo>
                    <a:pt x="7279" y="65075"/>
                    <a:pt x="7456" y="65127"/>
                    <a:pt x="7636" y="65127"/>
                  </a:cubicBezTo>
                  <a:cubicBezTo>
                    <a:pt x="8281" y="65127"/>
                    <a:pt x="8979" y="64469"/>
                    <a:pt x="9454" y="63922"/>
                  </a:cubicBezTo>
                  <a:cubicBezTo>
                    <a:pt x="10731" y="62463"/>
                    <a:pt x="12433" y="61673"/>
                    <a:pt x="13861" y="60396"/>
                  </a:cubicBezTo>
                  <a:cubicBezTo>
                    <a:pt x="15168" y="59211"/>
                    <a:pt x="15716" y="58238"/>
                    <a:pt x="17509" y="57630"/>
                  </a:cubicBezTo>
                  <a:lnTo>
                    <a:pt x="17630" y="57600"/>
                  </a:lnTo>
                  <a:cubicBezTo>
                    <a:pt x="31521" y="39393"/>
                    <a:pt x="27600" y="13314"/>
                    <a:pt x="8968" y="31"/>
                  </a:cubicBezTo>
                  <a:lnTo>
                    <a:pt x="8907" y="0"/>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44" name="Google Shape;644;p33"/>
            <p:cNvSpPr/>
            <p:nvPr/>
          </p:nvSpPr>
          <p:spPr>
            <a:xfrm>
              <a:off x="13333525" y="1781350"/>
              <a:ext cx="1057800" cy="1923300"/>
            </a:xfrm>
            <a:custGeom>
              <a:avLst/>
              <a:gdLst/>
              <a:ahLst/>
              <a:cxnLst/>
              <a:rect l="l" t="t" r="r" b="b"/>
              <a:pathLst>
                <a:path w="42312" h="76932" extrusionOk="0">
                  <a:moveTo>
                    <a:pt x="24986" y="1"/>
                  </a:moveTo>
                  <a:cubicBezTo>
                    <a:pt x="12858" y="4499"/>
                    <a:pt x="3557" y="14499"/>
                    <a:pt x="1" y="26962"/>
                  </a:cubicBezTo>
                  <a:cubicBezTo>
                    <a:pt x="669" y="28360"/>
                    <a:pt x="700" y="30123"/>
                    <a:pt x="821" y="31734"/>
                  </a:cubicBezTo>
                  <a:cubicBezTo>
                    <a:pt x="973" y="34165"/>
                    <a:pt x="1490" y="36536"/>
                    <a:pt x="2311" y="38846"/>
                  </a:cubicBezTo>
                  <a:cubicBezTo>
                    <a:pt x="2858" y="40397"/>
                    <a:pt x="3648" y="42007"/>
                    <a:pt x="5107" y="42828"/>
                  </a:cubicBezTo>
                  <a:cubicBezTo>
                    <a:pt x="5745" y="43132"/>
                    <a:pt x="6444" y="43375"/>
                    <a:pt x="7144" y="43588"/>
                  </a:cubicBezTo>
                  <a:cubicBezTo>
                    <a:pt x="9241" y="44287"/>
                    <a:pt x="11125" y="45594"/>
                    <a:pt x="12524" y="47327"/>
                  </a:cubicBezTo>
                  <a:cubicBezTo>
                    <a:pt x="12829" y="47687"/>
                    <a:pt x="13184" y="48098"/>
                    <a:pt x="13614" y="48098"/>
                  </a:cubicBezTo>
                  <a:cubicBezTo>
                    <a:pt x="13655" y="48098"/>
                    <a:pt x="13697" y="48095"/>
                    <a:pt x="13739" y="48087"/>
                  </a:cubicBezTo>
                  <a:cubicBezTo>
                    <a:pt x="13922" y="48026"/>
                    <a:pt x="14104" y="47965"/>
                    <a:pt x="14287" y="47874"/>
                  </a:cubicBezTo>
                  <a:cubicBezTo>
                    <a:pt x="14428" y="47810"/>
                    <a:pt x="14572" y="47781"/>
                    <a:pt x="14714" y="47781"/>
                  </a:cubicBezTo>
                  <a:cubicBezTo>
                    <a:pt x="15458" y="47781"/>
                    <a:pt x="16155" y="48572"/>
                    <a:pt x="16232" y="49363"/>
                  </a:cubicBezTo>
                  <a:cubicBezTo>
                    <a:pt x="16414" y="51065"/>
                    <a:pt x="15229" y="52129"/>
                    <a:pt x="15746" y="53923"/>
                  </a:cubicBezTo>
                  <a:cubicBezTo>
                    <a:pt x="16080" y="55047"/>
                    <a:pt x="16414" y="56233"/>
                    <a:pt x="17174" y="57175"/>
                  </a:cubicBezTo>
                  <a:cubicBezTo>
                    <a:pt x="17600" y="57661"/>
                    <a:pt x="18116" y="58087"/>
                    <a:pt x="18542" y="58603"/>
                  </a:cubicBezTo>
                  <a:cubicBezTo>
                    <a:pt x="19028" y="59211"/>
                    <a:pt x="19363" y="59941"/>
                    <a:pt x="19879" y="60549"/>
                  </a:cubicBezTo>
                  <a:cubicBezTo>
                    <a:pt x="21095" y="61947"/>
                    <a:pt x="23162" y="62373"/>
                    <a:pt x="24317" y="63832"/>
                  </a:cubicBezTo>
                  <a:cubicBezTo>
                    <a:pt x="24955" y="64622"/>
                    <a:pt x="25259" y="65686"/>
                    <a:pt x="25533" y="66689"/>
                  </a:cubicBezTo>
                  <a:cubicBezTo>
                    <a:pt x="26110" y="68816"/>
                    <a:pt x="26718" y="70944"/>
                    <a:pt x="27813" y="72859"/>
                  </a:cubicBezTo>
                  <a:cubicBezTo>
                    <a:pt x="28907" y="74744"/>
                    <a:pt x="30639" y="76385"/>
                    <a:pt x="32797" y="76932"/>
                  </a:cubicBezTo>
                  <a:cubicBezTo>
                    <a:pt x="33162" y="76324"/>
                    <a:pt x="32615" y="75534"/>
                    <a:pt x="32038" y="75078"/>
                  </a:cubicBezTo>
                  <a:cubicBezTo>
                    <a:pt x="31490" y="74622"/>
                    <a:pt x="30791" y="74136"/>
                    <a:pt x="30822" y="73406"/>
                  </a:cubicBezTo>
                  <a:cubicBezTo>
                    <a:pt x="30852" y="73072"/>
                    <a:pt x="30974" y="72737"/>
                    <a:pt x="31187" y="72464"/>
                  </a:cubicBezTo>
                  <a:cubicBezTo>
                    <a:pt x="31642" y="71734"/>
                    <a:pt x="32220" y="71126"/>
                    <a:pt x="32919" y="70579"/>
                  </a:cubicBezTo>
                  <a:cubicBezTo>
                    <a:pt x="33253" y="70367"/>
                    <a:pt x="33557" y="70093"/>
                    <a:pt x="33801" y="69759"/>
                  </a:cubicBezTo>
                  <a:cubicBezTo>
                    <a:pt x="34256" y="69090"/>
                    <a:pt x="34105" y="68178"/>
                    <a:pt x="34439" y="67449"/>
                  </a:cubicBezTo>
                  <a:cubicBezTo>
                    <a:pt x="34864" y="66567"/>
                    <a:pt x="36019" y="65625"/>
                    <a:pt x="35381" y="64865"/>
                  </a:cubicBezTo>
                  <a:lnTo>
                    <a:pt x="35381" y="64865"/>
                  </a:lnTo>
                  <a:cubicBezTo>
                    <a:pt x="35694" y="64994"/>
                    <a:pt x="36016" y="65055"/>
                    <a:pt x="36332" y="65055"/>
                  </a:cubicBezTo>
                  <a:cubicBezTo>
                    <a:pt x="37426" y="65055"/>
                    <a:pt x="38442" y="64325"/>
                    <a:pt x="38725" y="63193"/>
                  </a:cubicBezTo>
                  <a:cubicBezTo>
                    <a:pt x="38816" y="62616"/>
                    <a:pt x="38725" y="62038"/>
                    <a:pt x="38785" y="61461"/>
                  </a:cubicBezTo>
                  <a:cubicBezTo>
                    <a:pt x="39120" y="59363"/>
                    <a:pt x="42311" y="57752"/>
                    <a:pt x="40974" y="55625"/>
                  </a:cubicBezTo>
                  <a:cubicBezTo>
                    <a:pt x="40191" y="54362"/>
                    <a:pt x="37730" y="53792"/>
                    <a:pt x="36048" y="53792"/>
                  </a:cubicBezTo>
                  <a:cubicBezTo>
                    <a:pt x="35705" y="53792"/>
                    <a:pt x="35395" y="53815"/>
                    <a:pt x="35138" y="53862"/>
                  </a:cubicBezTo>
                  <a:cubicBezTo>
                    <a:pt x="34834" y="53923"/>
                    <a:pt x="34560" y="53953"/>
                    <a:pt x="34287" y="53953"/>
                  </a:cubicBezTo>
                  <a:cubicBezTo>
                    <a:pt x="33740" y="53831"/>
                    <a:pt x="33284" y="53527"/>
                    <a:pt x="32949" y="53102"/>
                  </a:cubicBezTo>
                  <a:cubicBezTo>
                    <a:pt x="32828" y="52980"/>
                    <a:pt x="32706" y="52859"/>
                    <a:pt x="32646" y="52707"/>
                  </a:cubicBezTo>
                  <a:cubicBezTo>
                    <a:pt x="32585" y="52494"/>
                    <a:pt x="32554" y="52251"/>
                    <a:pt x="32615" y="52038"/>
                  </a:cubicBezTo>
                  <a:cubicBezTo>
                    <a:pt x="32842" y="49694"/>
                    <a:pt x="32106" y="49299"/>
                    <a:pt x="31031" y="49299"/>
                  </a:cubicBezTo>
                  <a:cubicBezTo>
                    <a:pt x="30485" y="49299"/>
                    <a:pt x="29851" y="49401"/>
                    <a:pt x="29212" y="49401"/>
                  </a:cubicBezTo>
                  <a:cubicBezTo>
                    <a:pt x="28583" y="49401"/>
                    <a:pt x="27948" y="49301"/>
                    <a:pt x="27387" y="48907"/>
                  </a:cubicBezTo>
                  <a:cubicBezTo>
                    <a:pt x="27022" y="48634"/>
                    <a:pt x="26749" y="48178"/>
                    <a:pt x="26354" y="47904"/>
                  </a:cubicBezTo>
                  <a:cubicBezTo>
                    <a:pt x="25867" y="47600"/>
                    <a:pt x="25168" y="47600"/>
                    <a:pt x="24743" y="47205"/>
                  </a:cubicBezTo>
                  <a:cubicBezTo>
                    <a:pt x="24530" y="46992"/>
                    <a:pt x="24408" y="46719"/>
                    <a:pt x="24196" y="46536"/>
                  </a:cubicBezTo>
                  <a:cubicBezTo>
                    <a:pt x="23898" y="46239"/>
                    <a:pt x="23509" y="46140"/>
                    <a:pt x="23088" y="46140"/>
                  </a:cubicBezTo>
                  <a:cubicBezTo>
                    <a:pt x="22606" y="46140"/>
                    <a:pt x="22083" y="46271"/>
                    <a:pt x="21612" y="46384"/>
                  </a:cubicBezTo>
                  <a:cubicBezTo>
                    <a:pt x="21419" y="46431"/>
                    <a:pt x="21250" y="46451"/>
                    <a:pt x="21097" y="46451"/>
                  </a:cubicBezTo>
                  <a:cubicBezTo>
                    <a:pt x="20453" y="46451"/>
                    <a:pt x="20092" y="46100"/>
                    <a:pt x="19454" y="45929"/>
                  </a:cubicBezTo>
                  <a:cubicBezTo>
                    <a:pt x="19054" y="45789"/>
                    <a:pt x="18642" y="45715"/>
                    <a:pt x="18225" y="45715"/>
                  </a:cubicBezTo>
                  <a:cubicBezTo>
                    <a:pt x="18007" y="45715"/>
                    <a:pt x="17788" y="45735"/>
                    <a:pt x="17569" y="45777"/>
                  </a:cubicBezTo>
                  <a:cubicBezTo>
                    <a:pt x="17387" y="46506"/>
                    <a:pt x="16779" y="47053"/>
                    <a:pt x="16049" y="47144"/>
                  </a:cubicBezTo>
                  <a:cubicBezTo>
                    <a:pt x="15583" y="46577"/>
                    <a:pt x="14888" y="46266"/>
                    <a:pt x="14178" y="46266"/>
                  </a:cubicBezTo>
                  <a:cubicBezTo>
                    <a:pt x="13824" y="46266"/>
                    <a:pt x="13466" y="46344"/>
                    <a:pt x="13131" y="46506"/>
                  </a:cubicBezTo>
                  <a:cubicBezTo>
                    <a:pt x="12372" y="45746"/>
                    <a:pt x="12250" y="44561"/>
                    <a:pt x="12858" y="43649"/>
                  </a:cubicBezTo>
                  <a:cubicBezTo>
                    <a:pt x="12702" y="43463"/>
                    <a:pt x="12498" y="43399"/>
                    <a:pt x="12269" y="43399"/>
                  </a:cubicBezTo>
                  <a:cubicBezTo>
                    <a:pt x="11761" y="43399"/>
                    <a:pt x="11126" y="43713"/>
                    <a:pt x="10596" y="43713"/>
                  </a:cubicBezTo>
                  <a:cubicBezTo>
                    <a:pt x="10387" y="43713"/>
                    <a:pt x="10194" y="43664"/>
                    <a:pt x="10031" y="43527"/>
                  </a:cubicBezTo>
                  <a:cubicBezTo>
                    <a:pt x="8998" y="42676"/>
                    <a:pt x="11399" y="40640"/>
                    <a:pt x="10274" y="39880"/>
                  </a:cubicBezTo>
                  <a:cubicBezTo>
                    <a:pt x="10061" y="39552"/>
                    <a:pt x="9715" y="39383"/>
                    <a:pt x="9370" y="39383"/>
                  </a:cubicBezTo>
                  <a:cubicBezTo>
                    <a:pt x="9076" y="39383"/>
                    <a:pt x="8782" y="39506"/>
                    <a:pt x="8572" y="39758"/>
                  </a:cubicBezTo>
                  <a:cubicBezTo>
                    <a:pt x="8086" y="40275"/>
                    <a:pt x="8268" y="41126"/>
                    <a:pt x="8906" y="41430"/>
                  </a:cubicBezTo>
                  <a:lnTo>
                    <a:pt x="8268" y="41856"/>
                  </a:lnTo>
                  <a:cubicBezTo>
                    <a:pt x="7144" y="41004"/>
                    <a:pt x="5897" y="39880"/>
                    <a:pt x="6019" y="38482"/>
                  </a:cubicBezTo>
                  <a:cubicBezTo>
                    <a:pt x="6080" y="37722"/>
                    <a:pt x="6536" y="37023"/>
                    <a:pt x="6444" y="36293"/>
                  </a:cubicBezTo>
                  <a:cubicBezTo>
                    <a:pt x="6323" y="35989"/>
                    <a:pt x="6323" y="35655"/>
                    <a:pt x="6353" y="35320"/>
                  </a:cubicBezTo>
                  <a:cubicBezTo>
                    <a:pt x="6505" y="35047"/>
                    <a:pt x="6748" y="34834"/>
                    <a:pt x="7083" y="34743"/>
                  </a:cubicBezTo>
                  <a:cubicBezTo>
                    <a:pt x="7903" y="34287"/>
                    <a:pt x="8785" y="34013"/>
                    <a:pt x="9727" y="33922"/>
                  </a:cubicBezTo>
                  <a:cubicBezTo>
                    <a:pt x="9773" y="33920"/>
                    <a:pt x="9819" y="33919"/>
                    <a:pt x="9864" y="33919"/>
                  </a:cubicBezTo>
                  <a:cubicBezTo>
                    <a:pt x="11679" y="33919"/>
                    <a:pt x="12431" y="35684"/>
                    <a:pt x="13587" y="36871"/>
                  </a:cubicBezTo>
                  <a:cubicBezTo>
                    <a:pt x="14074" y="36688"/>
                    <a:pt x="14165" y="35989"/>
                    <a:pt x="13983" y="35503"/>
                  </a:cubicBezTo>
                  <a:cubicBezTo>
                    <a:pt x="13831" y="34986"/>
                    <a:pt x="13496" y="34530"/>
                    <a:pt x="13466" y="34013"/>
                  </a:cubicBezTo>
                  <a:cubicBezTo>
                    <a:pt x="13375" y="33284"/>
                    <a:pt x="13831" y="32676"/>
                    <a:pt x="14256" y="32099"/>
                  </a:cubicBezTo>
                  <a:lnTo>
                    <a:pt x="17478" y="27782"/>
                  </a:lnTo>
                  <a:cubicBezTo>
                    <a:pt x="18420" y="26567"/>
                    <a:pt x="19363" y="25320"/>
                    <a:pt x="20609" y="24408"/>
                  </a:cubicBezTo>
                  <a:cubicBezTo>
                    <a:pt x="20943" y="24135"/>
                    <a:pt x="21308" y="23953"/>
                    <a:pt x="21733" y="23831"/>
                  </a:cubicBezTo>
                  <a:cubicBezTo>
                    <a:pt x="22706" y="23618"/>
                    <a:pt x="24074" y="24013"/>
                    <a:pt x="24499" y="23071"/>
                  </a:cubicBezTo>
                  <a:cubicBezTo>
                    <a:pt x="23831" y="22342"/>
                    <a:pt x="23831" y="21217"/>
                    <a:pt x="24499" y="20487"/>
                  </a:cubicBezTo>
                  <a:cubicBezTo>
                    <a:pt x="24349" y="20465"/>
                    <a:pt x="24198" y="20453"/>
                    <a:pt x="24048" y="20453"/>
                  </a:cubicBezTo>
                  <a:cubicBezTo>
                    <a:pt x="23195" y="20453"/>
                    <a:pt x="22363" y="20814"/>
                    <a:pt x="21794" y="21460"/>
                  </a:cubicBezTo>
                  <a:cubicBezTo>
                    <a:pt x="21429" y="20518"/>
                    <a:pt x="22737" y="19849"/>
                    <a:pt x="23679" y="19697"/>
                  </a:cubicBezTo>
                  <a:lnTo>
                    <a:pt x="29150" y="18724"/>
                  </a:lnTo>
                  <a:cubicBezTo>
                    <a:pt x="29363" y="17995"/>
                    <a:pt x="28177" y="17813"/>
                    <a:pt x="27630" y="17296"/>
                  </a:cubicBezTo>
                  <a:cubicBezTo>
                    <a:pt x="27113" y="16779"/>
                    <a:pt x="27265" y="15898"/>
                    <a:pt x="27326" y="15138"/>
                  </a:cubicBezTo>
                  <a:cubicBezTo>
                    <a:pt x="27417" y="14408"/>
                    <a:pt x="27144" y="13405"/>
                    <a:pt x="26384" y="13375"/>
                  </a:cubicBezTo>
                  <a:cubicBezTo>
                    <a:pt x="26080" y="13436"/>
                    <a:pt x="25806" y="13466"/>
                    <a:pt x="25503" y="13557"/>
                  </a:cubicBezTo>
                  <a:cubicBezTo>
                    <a:pt x="25480" y="13559"/>
                    <a:pt x="25457" y="13559"/>
                    <a:pt x="25435" y="13559"/>
                  </a:cubicBezTo>
                  <a:cubicBezTo>
                    <a:pt x="24065" y="13559"/>
                    <a:pt x="23789" y="10879"/>
                    <a:pt x="22459" y="10879"/>
                  </a:cubicBezTo>
                  <a:cubicBezTo>
                    <a:pt x="22430" y="10879"/>
                    <a:pt x="22401" y="10880"/>
                    <a:pt x="22372" y="10882"/>
                  </a:cubicBezTo>
                  <a:cubicBezTo>
                    <a:pt x="21095" y="11004"/>
                    <a:pt x="21338" y="13101"/>
                    <a:pt x="20396" y="13983"/>
                  </a:cubicBezTo>
                  <a:cubicBezTo>
                    <a:pt x="19940" y="14408"/>
                    <a:pt x="19211" y="14530"/>
                    <a:pt x="18876" y="15077"/>
                  </a:cubicBezTo>
                  <a:cubicBezTo>
                    <a:pt x="18755" y="15411"/>
                    <a:pt x="18694" y="15776"/>
                    <a:pt x="18663" y="16110"/>
                  </a:cubicBezTo>
                  <a:cubicBezTo>
                    <a:pt x="18445" y="17255"/>
                    <a:pt x="17421" y="18058"/>
                    <a:pt x="16291" y="18058"/>
                  </a:cubicBezTo>
                  <a:cubicBezTo>
                    <a:pt x="16161" y="18058"/>
                    <a:pt x="16029" y="18047"/>
                    <a:pt x="15897" y="18025"/>
                  </a:cubicBezTo>
                  <a:lnTo>
                    <a:pt x="16414" y="15685"/>
                  </a:lnTo>
                  <a:cubicBezTo>
                    <a:pt x="15624" y="15685"/>
                    <a:pt x="14742" y="15685"/>
                    <a:pt x="14074" y="15259"/>
                  </a:cubicBezTo>
                  <a:cubicBezTo>
                    <a:pt x="13375" y="14834"/>
                    <a:pt x="13010" y="13800"/>
                    <a:pt x="13527" y="13192"/>
                  </a:cubicBezTo>
                  <a:cubicBezTo>
                    <a:pt x="14165" y="12463"/>
                    <a:pt x="15624" y="12706"/>
                    <a:pt x="15958" y="11794"/>
                  </a:cubicBezTo>
                  <a:cubicBezTo>
                    <a:pt x="16110" y="11430"/>
                    <a:pt x="15958" y="11004"/>
                    <a:pt x="15989" y="10609"/>
                  </a:cubicBezTo>
                  <a:cubicBezTo>
                    <a:pt x="16118" y="9243"/>
                    <a:pt x="17820" y="8773"/>
                    <a:pt x="19095" y="8773"/>
                  </a:cubicBezTo>
                  <a:cubicBezTo>
                    <a:pt x="19323" y="8773"/>
                    <a:pt x="19538" y="8788"/>
                    <a:pt x="19727" y="8816"/>
                  </a:cubicBezTo>
                  <a:cubicBezTo>
                    <a:pt x="20285" y="8912"/>
                    <a:pt x="20866" y="9044"/>
                    <a:pt x="21426" y="9044"/>
                  </a:cubicBezTo>
                  <a:cubicBezTo>
                    <a:pt x="21752" y="9044"/>
                    <a:pt x="22070" y="8999"/>
                    <a:pt x="22372" y="8876"/>
                  </a:cubicBezTo>
                  <a:cubicBezTo>
                    <a:pt x="23192" y="8542"/>
                    <a:pt x="23740" y="7357"/>
                    <a:pt x="23101" y="6718"/>
                  </a:cubicBezTo>
                  <a:cubicBezTo>
                    <a:pt x="23259" y="6519"/>
                    <a:pt x="23500" y="6471"/>
                    <a:pt x="23766" y="6471"/>
                  </a:cubicBezTo>
                  <a:cubicBezTo>
                    <a:pt x="24003" y="6471"/>
                    <a:pt x="24260" y="6509"/>
                    <a:pt x="24494" y="6509"/>
                  </a:cubicBezTo>
                  <a:cubicBezTo>
                    <a:pt x="24756" y="6509"/>
                    <a:pt x="24991" y="6462"/>
                    <a:pt x="25138" y="6262"/>
                  </a:cubicBezTo>
                  <a:cubicBezTo>
                    <a:pt x="25563" y="5654"/>
                    <a:pt x="24469" y="5016"/>
                    <a:pt x="24256" y="4287"/>
                  </a:cubicBezTo>
                  <a:cubicBezTo>
                    <a:pt x="24074" y="3679"/>
                    <a:pt x="24560" y="3101"/>
                    <a:pt x="24864" y="2524"/>
                  </a:cubicBezTo>
                  <a:cubicBezTo>
                    <a:pt x="25229" y="1733"/>
                    <a:pt x="25290" y="852"/>
                    <a:pt x="24986"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45" name="Google Shape;645;p33"/>
            <p:cNvSpPr/>
            <p:nvPr/>
          </p:nvSpPr>
          <p:spPr>
            <a:xfrm>
              <a:off x="13960425" y="1719050"/>
              <a:ext cx="748525" cy="391700"/>
            </a:xfrm>
            <a:custGeom>
              <a:avLst/>
              <a:gdLst/>
              <a:ahLst/>
              <a:cxnLst/>
              <a:rect l="l" t="t" r="r" b="b"/>
              <a:pathLst>
                <a:path w="29941" h="15668" extrusionOk="0">
                  <a:moveTo>
                    <a:pt x="13953" y="0"/>
                  </a:moveTo>
                  <a:cubicBezTo>
                    <a:pt x="9180" y="0"/>
                    <a:pt x="4469" y="851"/>
                    <a:pt x="1" y="2493"/>
                  </a:cubicBezTo>
                  <a:cubicBezTo>
                    <a:pt x="1" y="2949"/>
                    <a:pt x="244" y="3405"/>
                    <a:pt x="609" y="3709"/>
                  </a:cubicBezTo>
                  <a:cubicBezTo>
                    <a:pt x="1019" y="3982"/>
                    <a:pt x="1498" y="4081"/>
                    <a:pt x="1996" y="4081"/>
                  </a:cubicBezTo>
                  <a:cubicBezTo>
                    <a:pt x="2493" y="4081"/>
                    <a:pt x="3010" y="3982"/>
                    <a:pt x="3496" y="3861"/>
                  </a:cubicBezTo>
                  <a:cubicBezTo>
                    <a:pt x="4161" y="3694"/>
                    <a:pt x="4840" y="3500"/>
                    <a:pt x="5503" y="3500"/>
                  </a:cubicBezTo>
                  <a:cubicBezTo>
                    <a:pt x="5811" y="3500"/>
                    <a:pt x="6116" y="3542"/>
                    <a:pt x="6414" y="3648"/>
                  </a:cubicBezTo>
                  <a:cubicBezTo>
                    <a:pt x="7661" y="4104"/>
                    <a:pt x="8238" y="5502"/>
                    <a:pt x="8694" y="6748"/>
                  </a:cubicBezTo>
                  <a:cubicBezTo>
                    <a:pt x="8755" y="6931"/>
                    <a:pt x="8785" y="7113"/>
                    <a:pt x="8755" y="7326"/>
                  </a:cubicBezTo>
                  <a:cubicBezTo>
                    <a:pt x="8694" y="7569"/>
                    <a:pt x="8451" y="7751"/>
                    <a:pt x="8299" y="7964"/>
                  </a:cubicBezTo>
                  <a:cubicBezTo>
                    <a:pt x="7934" y="8542"/>
                    <a:pt x="8238" y="9301"/>
                    <a:pt x="8907" y="9484"/>
                  </a:cubicBezTo>
                  <a:cubicBezTo>
                    <a:pt x="8025" y="10001"/>
                    <a:pt x="8208" y="11277"/>
                    <a:pt x="8512" y="12250"/>
                  </a:cubicBezTo>
                  <a:cubicBezTo>
                    <a:pt x="8816" y="13222"/>
                    <a:pt x="9120" y="14225"/>
                    <a:pt x="9819" y="14925"/>
                  </a:cubicBezTo>
                  <a:cubicBezTo>
                    <a:pt x="10254" y="15378"/>
                    <a:pt x="10900" y="15668"/>
                    <a:pt x="11517" y="15668"/>
                  </a:cubicBezTo>
                  <a:cubicBezTo>
                    <a:pt x="11892" y="15668"/>
                    <a:pt x="12256" y="15561"/>
                    <a:pt x="12554" y="15320"/>
                  </a:cubicBezTo>
                  <a:cubicBezTo>
                    <a:pt x="13162" y="14803"/>
                    <a:pt x="13314" y="13952"/>
                    <a:pt x="13497" y="13192"/>
                  </a:cubicBezTo>
                  <a:cubicBezTo>
                    <a:pt x="13679" y="12402"/>
                    <a:pt x="14196" y="11551"/>
                    <a:pt x="14986" y="11520"/>
                  </a:cubicBezTo>
                  <a:cubicBezTo>
                    <a:pt x="15018" y="11518"/>
                    <a:pt x="15049" y="11517"/>
                    <a:pt x="15080" y="11517"/>
                  </a:cubicBezTo>
                  <a:cubicBezTo>
                    <a:pt x="15321" y="11517"/>
                    <a:pt x="15552" y="11582"/>
                    <a:pt x="15780" y="11582"/>
                  </a:cubicBezTo>
                  <a:cubicBezTo>
                    <a:pt x="15891" y="11582"/>
                    <a:pt x="16001" y="11566"/>
                    <a:pt x="16111" y="11520"/>
                  </a:cubicBezTo>
                  <a:cubicBezTo>
                    <a:pt x="16536" y="11338"/>
                    <a:pt x="16658" y="10821"/>
                    <a:pt x="16931" y="10456"/>
                  </a:cubicBezTo>
                  <a:cubicBezTo>
                    <a:pt x="17418" y="9818"/>
                    <a:pt x="18269" y="9727"/>
                    <a:pt x="19029" y="9545"/>
                  </a:cubicBezTo>
                  <a:cubicBezTo>
                    <a:pt x="19789" y="9362"/>
                    <a:pt x="20609" y="8845"/>
                    <a:pt x="20609" y="8086"/>
                  </a:cubicBezTo>
                  <a:cubicBezTo>
                    <a:pt x="20609" y="7569"/>
                    <a:pt x="20275" y="6870"/>
                    <a:pt x="20761" y="6687"/>
                  </a:cubicBezTo>
                  <a:cubicBezTo>
                    <a:pt x="20807" y="6672"/>
                    <a:pt x="20851" y="6665"/>
                    <a:pt x="20894" y="6665"/>
                  </a:cubicBezTo>
                  <a:cubicBezTo>
                    <a:pt x="21274" y="6665"/>
                    <a:pt x="21534" y="7222"/>
                    <a:pt x="21916" y="7386"/>
                  </a:cubicBezTo>
                  <a:cubicBezTo>
                    <a:pt x="22002" y="7422"/>
                    <a:pt x="22083" y="7438"/>
                    <a:pt x="22161" y="7438"/>
                  </a:cubicBezTo>
                  <a:cubicBezTo>
                    <a:pt x="22747" y="7438"/>
                    <a:pt x="23105" y="6504"/>
                    <a:pt x="23132" y="5806"/>
                  </a:cubicBezTo>
                  <a:cubicBezTo>
                    <a:pt x="23558" y="6262"/>
                    <a:pt x="24105" y="6627"/>
                    <a:pt x="24743" y="6809"/>
                  </a:cubicBezTo>
                  <a:cubicBezTo>
                    <a:pt x="24826" y="6826"/>
                    <a:pt x="24912" y="6834"/>
                    <a:pt x="25000" y="6834"/>
                  </a:cubicBezTo>
                  <a:cubicBezTo>
                    <a:pt x="25554" y="6834"/>
                    <a:pt x="26158" y="6509"/>
                    <a:pt x="26263" y="5958"/>
                  </a:cubicBezTo>
                  <a:cubicBezTo>
                    <a:pt x="26324" y="5593"/>
                    <a:pt x="26141" y="5198"/>
                    <a:pt x="26293" y="4864"/>
                  </a:cubicBezTo>
                  <a:cubicBezTo>
                    <a:pt x="26435" y="4510"/>
                    <a:pt x="26850" y="4376"/>
                    <a:pt x="27256" y="4376"/>
                  </a:cubicBezTo>
                  <a:cubicBezTo>
                    <a:pt x="27374" y="4376"/>
                    <a:pt x="27491" y="4387"/>
                    <a:pt x="27600" y="4408"/>
                  </a:cubicBezTo>
                  <a:cubicBezTo>
                    <a:pt x="27967" y="4499"/>
                    <a:pt x="28351" y="4643"/>
                    <a:pt x="28726" y="4643"/>
                  </a:cubicBezTo>
                  <a:cubicBezTo>
                    <a:pt x="28848" y="4643"/>
                    <a:pt x="28970" y="4628"/>
                    <a:pt x="29090" y="4590"/>
                  </a:cubicBezTo>
                  <a:cubicBezTo>
                    <a:pt x="29606" y="4377"/>
                    <a:pt x="29941" y="3861"/>
                    <a:pt x="29910" y="3283"/>
                  </a:cubicBezTo>
                  <a:cubicBezTo>
                    <a:pt x="24865" y="1125"/>
                    <a:pt x="19454" y="0"/>
                    <a:pt x="13953"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646" name="Google Shape;646;p33"/>
            <p:cNvSpPr/>
            <p:nvPr/>
          </p:nvSpPr>
          <p:spPr>
            <a:xfrm>
              <a:off x="13525775" y="1868500"/>
              <a:ext cx="804000" cy="637250"/>
            </a:xfrm>
            <a:custGeom>
              <a:avLst/>
              <a:gdLst/>
              <a:ahLst/>
              <a:cxnLst/>
              <a:rect l="l" t="t" r="r" b="b"/>
              <a:pathLst>
                <a:path w="32160" h="25490" extrusionOk="0">
                  <a:moveTo>
                    <a:pt x="21511" y="1"/>
                  </a:moveTo>
                  <a:cubicBezTo>
                    <a:pt x="19503" y="1"/>
                    <a:pt x="17464" y="352"/>
                    <a:pt x="15563" y="892"/>
                  </a:cubicBezTo>
                  <a:cubicBezTo>
                    <a:pt x="8299" y="2928"/>
                    <a:pt x="1824" y="9038"/>
                    <a:pt x="487" y="16637"/>
                  </a:cubicBezTo>
                  <a:cubicBezTo>
                    <a:pt x="122" y="18734"/>
                    <a:pt x="1" y="20983"/>
                    <a:pt x="973" y="22898"/>
                  </a:cubicBezTo>
                  <a:cubicBezTo>
                    <a:pt x="1733" y="24370"/>
                    <a:pt x="3345" y="25489"/>
                    <a:pt x="4942" y="25489"/>
                  </a:cubicBezTo>
                  <a:cubicBezTo>
                    <a:pt x="5389" y="25489"/>
                    <a:pt x="5836" y="25401"/>
                    <a:pt x="6262" y="25208"/>
                  </a:cubicBezTo>
                  <a:cubicBezTo>
                    <a:pt x="7356" y="24752"/>
                    <a:pt x="8086" y="23719"/>
                    <a:pt x="8755" y="22746"/>
                  </a:cubicBezTo>
                  <a:cubicBezTo>
                    <a:pt x="10791" y="19798"/>
                    <a:pt x="13162" y="16424"/>
                    <a:pt x="16718" y="15269"/>
                  </a:cubicBezTo>
                  <a:cubicBezTo>
                    <a:pt x="20396" y="14114"/>
                    <a:pt x="24469" y="14691"/>
                    <a:pt x="28025" y="13020"/>
                  </a:cubicBezTo>
                  <a:cubicBezTo>
                    <a:pt x="29484" y="12351"/>
                    <a:pt x="30640" y="11135"/>
                    <a:pt x="31217" y="9646"/>
                  </a:cubicBezTo>
                  <a:cubicBezTo>
                    <a:pt x="32159" y="7275"/>
                    <a:pt x="31521" y="4570"/>
                    <a:pt x="29667" y="2837"/>
                  </a:cubicBezTo>
                  <a:cubicBezTo>
                    <a:pt x="27382" y="770"/>
                    <a:pt x="24480" y="1"/>
                    <a:pt x="21511" y="1"/>
                  </a:cubicBezTo>
                  <a:close/>
                </a:path>
              </a:pathLst>
            </a:custGeom>
            <a:solidFill>
              <a:srgbClr val="FFFFFF">
                <a:alpha val="31840"/>
              </a:srgbClr>
            </a:solidFill>
            <a:ln>
              <a:noFill/>
            </a:ln>
          </p:spPr>
          <p:txBody>
            <a:bodyPr spcFirstLastPara="1" wrap="square" lIns="121900" tIns="121900" rIns="121900" bIns="121900" anchor="ctr" anchorCtr="0">
              <a:noAutofit/>
            </a:bodyPr>
            <a:lstStyle/>
            <a:p>
              <a:endParaRPr sz="2400"/>
            </a:p>
          </p:txBody>
        </p:sp>
      </p:grpSp>
      <p:sp>
        <p:nvSpPr>
          <p:cNvPr id="647" name="Google Shape;647;p33"/>
          <p:cNvSpPr/>
          <p:nvPr/>
        </p:nvSpPr>
        <p:spPr>
          <a:xfrm rot="635405">
            <a:off x="8986780" y="-263841"/>
            <a:ext cx="2635425" cy="1584692"/>
          </a:xfrm>
          <a:custGeom>
            <a:avLst/>
            <a:gdLst/>
            <a:ahLst/>
            <a:cxnLst/>
            <a:rect l="l" t="t" r="r" b="b"/>
            <a:pathLst>
              <a:path w="43700" h="26277" extrusionOk="0">
                <a:moveTo>
                  <a:pt x="19535" y="18890"/>
                </a:moveTo>
                <a:cubicBezTo>
                  <a:pt x="19533" y="18890"/>
                  <a:pt x="19531" y="18891"/>
                  <a:pt x="19528" y="18891"/>
                </a:cubicBezTo>
                <a:lnTo>
                  <a:pt x="19528" y="18891"/>
                </a:lnTo>
                <a:cubicBezTo>
                  <a:pt x="19528" y="18891"/>
                  <a:pt x="19529" y="18892"/>
                  <a:pt x="19529" y="18892"/>
                </a:cubicBezTo>
                <a:cubicBezTo>
                  <a:pt x="19531" y="18892"/>
                  <a:pt x="19533" y="18891"/>
                  <a:pt x="19535" y="18890"/>
                </a:cubicBezTo>
                <a:close/>
                <a:moveTo>
                  <a:pt x="26769" y="22294"/>
                </a:moveTo>
                <a:cubicBezTo>
                  <a:pt x="26768" y="22294"/>
                  <a:pt x="26766" y="22294"/>
                  <a:pt x="26765" y="22294"/>
                </a:cubicBezTo>
                <a:cubicBezTo>
                  <a:pt x="26765" y="22294"/>
                  <a:pt x="26765" y="22294"/>
                  <a:pt x="26764" y="22294"/>
                </a:cubicBezTo>
                <a:lnTo>
                  <a:pt x="26764" y="22294"/>
                </a:lnTo>
                <a:cubicBezTo>
                  <a:pt x="26765" y="22295"/>
                  <a:pt x="26766" y="22295"/>
                  <a:pt x="26766" y="22295"/>
                </a:cubicBezTo>
                <a:cubicBezTo>
                  <a:pt x="26767" y="22295"/>
                  <a:pt x="26768" y="22294"/>
                  <a:pt x="26769" y="22294"/>
                </a:cubicBezTo>
                <a:close/>
                <a:moveTo>
                  <a:pt x="13017" y="1"/>
                </a:moveTo>
                <a:cubicBezTo>
                  <a:pt x="11472" y="1"/>
                  <a:pt x="9607" y="308"/>
                  <a:pt x="7954" y="1382"/>
                </a:cubicBezTo>
                <a:cubicBezTo>
                  <a:pt x="6161" y="2537"/>
                  <a:pt x="4428" y="3844"/>
                  <a:pt x="2817" y="5272"/>
                </a:cubicBezTo>
                <a:lnTo>
                  <a:pt x="2088" y="5880"/>
                </a:lnTo>
                <a:cubicBezTo>
                  <a:pt x="1480" y="5820"/>
                  <a:pt x="902" y="5789"/>
                  <a:pt x="294" y="5789"/>
                </a:cubicBezTo>
                <a:cubicBezTo>
                  <a:pt x="285" y="5788"/>
                  <a:pt x="277" y="5787"/>
                  <a:pt x="268" y="5787"/>
                </a:cubicBezTo>
                <a:cubicBezTo>
                  <a:pt x="47" y="5787"/>
                  <a:pt x="0" y="6155"/>
                  <a:pt x="264" y="6184"/>
                </a:cubicBezTo>
                <a:cubicBezTo>
                  <a:pt x="872" y="6275"/>
                  <a:pt x="1449" y="6336"/>
                  <a:pt x="2057" y="6427"/>
                </a:cubicBezTo>
                <a:lnTo>
                  <a:pt x="2148" y="6519"/>
                </a:lnTo>
                <a:cubicBezTo>
                  <a:pt x="2270" y="6671"/>
                  <a:pt x="2452" y="6914"/>
                  <a:pt x="2635" y="7157"/>
                </a:cubicBezTo>
                <a:cubicBezTo>
                  <a:pt x="3455" y="8251"/>
                  <a:pt x="4793" y="10196"/>
                  <a:pt x="6252" y="12324"/>
                </a:cubicBezTo>
                <a:cubicBezTo>
                  <a:pt x="8487" y="15559"/>
                  <a:pt x="12003" y="16461"/>
                  <a:pt x="12311" y="16461"/>
                </a:cubicBezTo>
                <a:cubicBezTo>
                  <a:pt x="12317" y="16461"/>
                  <a:pt x="12322" y="16461"/>
                  <a:pt x="12326" y="16460"/>
                </a:cubicBezTo>
                <a:lnTo>
                  <a:pt x="12326" y="16460"/>
                </a:lnTo>
                <a:cubicBezTo>
                  <a:pt x="12326" y="16460"/>
                  <a:pt x="12326" y="16460"/>
                  <a:pt x="12326" y="16460"/>
                </a:cubicBezTo>
                <a:cubicBezTo>
                  <a:pt x="12328" y="16460"/>
                  <a:pt x="12330" y="16459"/>
                  <a:pt x="12331" y="16458"/>
                </a:cubicBezTo>
                <a:lnTo>
                  <a:pt x="12331" y="16458"/>
                </a:lnTo>
                <a:cubicBezTo>
                  <a:pt x="12330" y="16459"/>
                  <a:pt x="12328" y="16459"/>
                  <a:pt x="12326" y="16460"/>
                </a:cubicBezTo>
                <a:lnTo>
                  <a:pt x="12326" y="16460"/>
                </a:lnTo>
                <a:cubicBezTo>
                  <a:pt x="12200" y="16447"/>
                  <a:pt x="10986" y="13362"/>
                  <a:pt x="8683" y="9953"/>
                </a:cubicBezTo>
                <a:cubicBezTo>
                  <a:pt x="7620" y="8434"/>
                  <a:pt x="6161" y="7309"/>
                  <a:pt x="4428" y="6701"/>
                </a:cubicBezTo>
                <a:lnTo>
                  <a:pt x="4428" y="6701"/>
                </a:lnTo>
                <a:cubicBezTo>
                  <a:pt x="5492" y="6853"/>
                  <a:pt x="6556" y="7035"/>
                  <a:pt x="7620" y="7218"/>
                </a:cubicBezTo>
                <a:cubicBezTo>
                  <a:pt x="8531" y="7400"/>
                  <a:pt x="9413" y="7582"/>
                  <a:pt x="10325" y="7765"/>
                </a:cubicBezTo>
                <a:cubicBezTo>
                  <a:pt x="10446" y="7947"/>
                  <a:pt x="10629" y="8221"/>
                  <a:pt x="10842" y="8586"/>
                </a:cubicBezTo>
                <a:cubicBezTo>
                  <a:pt x="11510" y="9771"/>
                  <a:pt x="12665" y="11838"/>
                  <a:pt x="13881" y="14118"/>
                </a:cubicBezTo>
                <a:cubicBezTo>
                  <a:pt x="15811" y="17622"/>
                  <a:pt x="19250" y="18892"/>
                  <a:pt x="19521" y="18892"/>
                </a:cubicBezTo>
                <a:cubicBezTo>
                  <a:pt x="19523" y="18892"/>
                  <a:pt x="19526" y="18892"/>
                  <a:pt x="19528" y="18891"/>
                </a:cubicBezTo>
                <a:lnTo>
                  <a:pt x="19528" y="18891"/>
                </a:lnTo>
                <a:cubicBezTo>
                  <a:pt x="19382" y="18870"/>
                  <a:pt x="18468" y="15665"/>
                  <a:pt x="16556" y="12020"/>
                </a:cubicBezTo>
                <a:cubicBezTo>
                  <a:pt x="15644" y="10409"/>
                  <a:pt x="14276" y="9133"/>
                  <a:pt x="12635" y="8342"/>
                </a:cubicBezTo>
                <a:lnTo>
                  <a:pt x="12635" y="8342"/>
                </a:lnTo>
                <a:cubicBezTo>
                  <a:pt x="13395" y="8525"/>
                  <a:pt x="14124" y="8707"/>
                  <a:pt x="14884" y="8920"/>
                </a:cubicBezTo>
                <a:cubicBezTo>
                  <a:pt x="16191" y="9315"/>
                  <a:pt x="17498" y="9710"/>
                  <a:pt x="18775" y="10166"/>
                </a:cubicBezTo>
                <a:lnTo>
                  <a:pt x="18775" y="10196"/>
                </a:lnTo>
                <a:lnTo>
                  <a:pt x="18805" y="10257"/>
                </a:lnTo>
                <a:cubicBezTo>
                  <a:pt x="18927" y="10470"/>
                  <a:pt x="19048" y="10713"/>
                  <a:pt x="19200" y="11017"/>
                </a:cubicBezTo>
                <a:cubicBezTo>
                  <a:pt x="19747" y="12294"/>
                  <a:pt x="20659" y="14482"/>
                  <a:pt x="21662" y="16884"/>
                </a:cubicBezTo>
                <a:cubicBezTo>
                  <a:pt x="23197" y="20615"/>
                  <a:pt x="26580" y="22291"/>
                  <a:pt x="26764" y="22294"/>
                </a:cubicBezTo>
                <a:lnTo>
                  <a:pt x="26764" y="22294"/>
                </a:lnTo>
                <a:cubicBezTo>
                  <a:pt x="26660" y="22252"/>
                  <a:pt x="26076" y="18951"/>
                  <a:pt x="24550" y="15121"/>
                </a:cubicBezTo>
                <a:cubicBezTo>
                  <a:pt x="23821" y="13388"/>
                  <a:pt x="22574" y="11929"/>
                  <a:pt x="20994" y="10956"/>
                </a:cubicBezTo>
                <a:lnTo>
                  <a:pt x="20994" y="10956"/>
                </a:lnTo>
                <a:cubicBezTo>
                  <a:pt x="22878" y="11655"/>
                  <a:pt x="24732" y="12446"/>
                  <a:pt x="26556" y="13297"/>
                </a:cubicBezTo>
                <a:lnTo>
                  <a:pt x="26647" y="13510"/>
                </a:lnTo>
                <a:cubicBezTo>
                  <a:pt x="26708" y="13692"/>
                  <a:pt x="26830" y="13966"/>
                  <a:pt x="26921" y="14270"/>
                </a:cubicBezTo>
                <a:cubicBezTo>
                  <a:pt x="27346" y="15577"/>
                  <a:pt x="28046" y="17856"/>
                  <a:pt x="28775" y="20349"/>
                </a:cubicBezTo>
                <a:cubicBezTo>
                  <a:pt x="29949" y="24231"/>
                  <a:pt x="33150" y="26266"/>
                  <a:pt x="33330" y="26276"/>
                </a:cubicBezTo>
                <a:lnTo>
                  <a:pt x="33330" y="26276"/>
                </a:lnTo>
                <a:cubicBezTo>
                  <a:pt x="33235" y="26229"/>
                  <a:pt x="32981" y="22868"/>
                  <a:pt x="31815" y="18890"/>
                </a:cubicBezTo>
                <a:cubicBezTo>
                  <a:pt x="31267" y="17066"/>
                  <a:pt x="30112" y="15455"/>
                  <a:pt x="28593" y="14300"/>
                </a:cubicBezTo>
                <a:lnTo>
                  <a:pt x="28593" y="14300"/>
                </a:lnTo>
                <a:lnTo>
                  <a:pt x="28745" y="14361"/>
                </a:lnTo>
                <a:cubicBezTo>
                  <a:pt x="29505" y="14756"/>
                  <a:pt x="30295" y="15181"/>
                  <a:pt x="31055" y="15607"/>
                </a:cubicBezTo>
                <a:cubicBezTo>
                  <a:pt x="31176" y="15759"/>
                  <a:pt x="31328" y="15941"/>
                  <a:pt x="31511" y="16154"/>
                </a:cubicBezTo>
                <a:lnTo>
                  <a:pt x="31602" y="16245"/>
                </a:lnTo>
                <a:cubicBezTo>
                  <a:pt x="33030" y="17917"/>
                  <a:pt x="34702" y="19437"/>
                  <a:pt x="36526" y="20713"/>
                </a:cubicBezTo>
                <a:cubicBezTo>
                  <a:pt x="38745" y="22172"/>
                  <a:pt x="41146" y="23297"/>
                  <a:pt x="43699" y="24026"/>
                </a:cubicBezTo>
                <a:cubicBezTo>
                  <a:pt x="42423" y="21564"/>
                  <a:pt x="40569" y="19437"/>
                  <a:pt x="38289" y="17856"/>
                </a:cubicBezTo>
                <a:cubicBezTo>
                  <a:pt x="36526" y="16671"/>
                  <a:pt x="34550" y="15850"/>
                  <a:pt x="32483" y="15425"/>
                </a:cubicBezTo>
                <a:cubicBezTo>
                  <a:pt x="31906" y="15333"/>
                  <a:pt x="31480" y="15273"/>
                  <a:pt x="31176" y="15242"/>
                </a:cubicBezTo>
                <a:lnTo>
                  <a:pt x="29748" y="14482"/>
                </a:lnTo>
                <a:cubicBezTo>
                  <a:pt x="29322" y="14270"/>
                  <a:pt x="28927" y="14057"/>
                  <a:pt x="28501" y="13844"/>
                </a:cubicBezTo>
                <a:lnTo>
                  <a:pt x="28501" y="13844"/>
                </a:lnTo>
                <a:cubicBezTo>
                  <a:pt x="29630" y="14208"/>
                  <a:pt x="30802" y="14387"/>
                  <a:pt x="31978" y="14387"/>
                </a:cubicBezTo>
                <a:cubicBezTo>
                  <a:pt x="32767" y="14387"/>
                  <a:pt x="33557" y="14306"/>
                  <a:pt x="34337" y="14148"/>
                </a:cubicBezTo>
                <a:cubicBezTo>
                  <a:pt x="38094" y="13244"/>
                  <a:pt x="41351" y="12524"/>
                  <a:pt x="41794" y="12524"/>
                </a:cubicBezTo>
                <a:cubicBezTo>
                  <a:pt x="41828" y="12524"/>
                  <a:pt x="41845" y="12528"/>
                  <a:pt x="41845" y="12537"/>
                </a:cubicBezTo>
                <a:cubicBezTo>
                  <a:pt x="41871" y="12408"/>
                  <a:pt x="38971" y="10336"/>
                  <a:pt x="35552" y="10336"/>
                </a:cubicBezTo>
                <a:cubicBezTo>
                  <a:pt x="34936" y="10336"/>
                  <a:pt x="34304" y="10404"/>
                  <a:pt x="33669" y="10561"/>
                </a:cubicBezTo>
                <a:cubicBezTo>
                  <a:pt x="31602" y="11078"/>
                  <a:pt x="29596" y="11747"/>
                  <a:pt x="27620" y="12567"/>
                </a:cubicBezTo>
                <a:lnTo>
                  <a:pt x="26951" y="12841"/>
                </a:lnTo>
                <a:lnTo>
                  <a:pt x="26678" y="12932"/>
                </a:lnTo>
                <a:cubicBezTo>
                  <a:pt x="25431" y="12355"/>
                  <a:pt x="24216" y="11807"/>
                  <a:pt x="22939" y="11291"/>
                </a:cubicBezTo>
                <a:cubicBezTo>
                  <a:pt x="22270" y="10987"/>
                  <a:pt x="21571" y="10713"/>
                  <a:pt x="20842" y="10440"/>
                </a:cubicBezTo>
                <a:lnTo>
                  <a:pt x="20842" y="10440"/>
                </a:lnTo>
                <a:cubicBezTo>
                  <a:pt x="21582" y="10592"/>
                  <a:pt x="22332" y="10668"/>
                  <a:pt x="23080" y="10668"/>
                </a:cubicBezTo>
                <a:cubicBezTo>
                  <a:pt x="24267" y="10668"/>
                  <a:pt x="25449" y="10478"/>
                  <a:pt x="26587" y="10105"/>
                </a:cubicBezTo>
                <a:cubicBezTo>
                  <a:pt x="30321" y="8773"/>
                  <a:pt x="33532" y="7635"/>
                  <a:pt x="33855" y="7635"/>
                </a:cubicBezTo>
                <a:cubicBezTo>
                  <a:pt x="33871" y="7635"/>
                  <a:pt x="33880" y="7637"/>
                  <a:pt x="33881" y="7643"/>
                </a:cubicBezTo>
                <a:cubicBezTo>
                  <a:pt x="33881" y="7550"/>
                  <a:pt x="31375" y="6124"/>
                  <a:pt x="28388" y="6124"/>
                </a:cubicBezTo>
                <a:cubicBezTo>
                  <a:pt x="27469" y="6124"/>
                  <a:pt x="26504" y="6259"/>
                  <a:pt x="25553" y="6610"/>
                </a:cubicBezTo>
                <a:cubicBezTo>
                  <a:pt x="23577" y="7370"/>
                  <a:pt x="21632" y="8251"/>
                  <a:pt x="19778" y="9285"/>
                </a:cubicBezTo>
                <a:lnTo>
                  <a:pt x="19109" y="9619"/>
                </a:lnTo>
                <a:lnTo>
                  <a:pt x="18927" y="9710"/>
                </a:lnTo>
                <a:lnTo>
                  <a:pt x="18866" y="9710"/>
                </a:lnTo>
                <a:cubicBezTo>
                  <a:pt x="16799" y="8981"/>
                  <a:pt x="14671" y="8373"/>
                  <a:pt x="12544" y="7826"/>
                </a:cubicBezTo>
                <a:lnTo>
                  <a:pt x="12544" y="7826"/>
                </a:lnTo>
                <a:cubicBezTo>
                  <a:pt x="12794" y="7842"/>
                  <a:pt x="13045" y="7850"/>
                  <a:pt x="13295" y="7850"/>
                </a:cubicBezTo>
                <a:cubicBezTo>
                  <a:pt x="14933" y="7850"/>
                  <a:pt x="16573" y="7504"/>
                  <a:pt x="18076" y="6792"/>
                </a:cubicBezTo>
                <a:cubicBezTo>
                  <a:pt x="21707" y="4991"/>
                  <a:pt x="24823" y="3506"/>
                  <a:pt x="25026" y="3506"/>
                </a:cubicBezTo>
                <a:cubicBezTo>
                  <a:pt x="25032" y="3506"/>
                  <a:pt x="25035" y="3507"/>
                  <a:pt x="25036" y="3509"/>
                </a:cubicBezTo>
                <a:cubicBezTo>
                  <a:pt x="25036" y="3429"/>
                  <a:pt x="23058" y="2573"/>
                  <a:pt x="20599" y="2573"/>
                </a:cubicBezTo>
                <a:cubicBezTo>
                  <a:pt x="19350" y="2573"/>
                  <a:pt x="17978" y="2794"/>
                  <a:pt x="16678" y="3449"/>
                </a:cubicBezTo>
                <a:cubicBezTo>
                  <a:pt x="14763" y="4421"/>
                  <a:pt x="12939" y="5516"/>
                  <a:pt x="11176" y="6762"/>
                </a:cubicBezTo>
                <a:lnTo>
                  <a:pt x="10538" y="7187"/>
                </a:lnTo>
                <a:lnTo>
                  <a:pt x="10386" y="7279"/>
                </a:lnTo>
                <a:cubicBezTo>
                  <a:pt x="9808" y="7157"/>
                  <a:pt x="9231" y="7035"/>
                  <a:pt x="8653" y="6914"/>
                </a:cubicBezTo>
                <a:cubicBezTo>
                  <a:pt x="7316" y="6640"/>
                  <a:pt x="5978" y="6397"/>
                  <a:pt x="4610" y="6215"/>
                </a:cubicBezTo>
                <a:lnTo>
                  <a:pt x="4306" y="6184"/>
                </a:lnTo>
                <a:cubicBezTo>
                  <a:pt x="6191" y="6093"/>
                  <a:pt x="8045" y="5516"/>
                  <a:pt x="9656" y="4543"/>
                </a:cubicBezTo>
                <a:cubicBezTo>
                  <a:pt x="13103" y="2363"/>
                  <a:pt x="16065" y="525"/>
                  <a:pt x="16271" y="525"/>
                </a:cubicBezTo>
                <a:cubicBezTo>
                  <a:pt x="16278" y="525"/>
                  <a:pt x="16281" y="527"/>
                  <a:pt x="16282" y="531"/>
                </a:cubicBezTo>
                <a:cubicBezTo>
                  <a:pt x="16282" y="448"/>
                  <a:pt x="14882" y="1"/>
                  <a:pt x="13017" y="1"/>
                </a:cubicBezTo>
                <a:close/>
                <a:moveTo>
                  <a:pt x="33334" y="26276"/>
                </a:moveTo>
                <a:cubicBezTo>
                  <a:pt x="33333" y="26276"/>
                  <a:pt x="33332" y="26276"/>
                  <a:pt x="33331" y="26276"/>
                </a:cubicBezTo>
                <a:cubicBezTo>
                  <a:pt x="33331" y="26276"/>
                  <a:pt x="33330" y="26276"/>
                  <a:pt x="33330" y="26276"/>
                </a:cubicBezTo>
                <a:lnTo>
                  <a:pt x="33330" y="26276"/>
                </a:lnTo>
                <a:cubicBezTo>
                  <a:pt x="33331" y="26276"/>
                  <a:pt x="33331" y="26277"/>
                  <a:pt x="33332" y="26277"/>
                </a:cubicBezTo>
                <a:cubicBezTo>
                  <a:pt x="33333" y="26277"/>
                  <a:pt x="33334" y="26276"/>
                  <a:pt x="33334" y="26276"/>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grpSp>
        <p:nvGrpSpPr>
          <p:cNvPr id="648" name="Google Shape;648;p33"/>
          <p:cNvGrpSpPr/>
          <p:nvPr/>
        </p:nvGrpSpPr>
        <p:grpSpPr>
          <a:xfrm rot="-1667100">
            <a:off x="-289585" y="5138853"/>
            <a:ext cx="2481133" cy="1210641"/>
            <a:chOff x="10083475" y="3839575"/>
            <a:chExt cx="1221925" cy="596225"/>
          </a:xfrm>
        </p:grpSpPr>
        <p:sp>
          <p:nvSpPr>
            <p:cNvPr id="649" name="Google Shape;649;p33"/>
            <p:cNvSpPr/>
            <p:nvPr/>
          </p:nvSpPr>
          <p:spPr>
            <a:xfrm>
              <a:off x="10144250" y="3839575"/>
              <a:ext cx="1161150" cy="596225"/>
            </a:xfrm>
            <a:custGeom>
              <a:avLst/>
              <a:gdLst/>
              <a:ahLst/>
              <a:cxnLst/>
              <a:rect l="l" t="t" r="r" b="b"/>
              <a:pathLst>
                <a:path w="46446" h="23849" extrusionOk="0">
                  <a:moveTo>
                    <a:pt x="17876" y="1"/>
                  </a:moveTo>
                  <a:cubicBezTo>
                    <a:pt x="16386" y="1"/>
                    <a:pt x="14900" y="446"/>
                    <a:pt x="13648" y="1320"/>
                  </a:cubicBezTo>
                  <a:cubicBezTo>
                    <a:pt x="13192" y="1716"/>
                    <a:pt x="12676" y="2050"/>
                    <a:pt x="12129" y="2384"/>
                  </a:cubicBezTo>
                  <a:cubicBezTo>
                    <a:pt x="10730" y="3023"/>
                    <a:pt x="9059" y="2627"/>
                    <a:pt x="7569" y="2901"/>
                  </a:cubicBezTo>
                  <a:cubicBezTo>
                    <a:pt x="6110" y="3235"/>
                    <a:pt x="4803" y="4056"/>
                    <a:pt x="3861" y="5211"/>
                  </a:cubicBezTo>
                  <a:cubicBezTo>
                    <a:pt x="2888" y="6366"/>
                    <a:pt x="2189" y="7703"/>
                    <a:pt x="1429" y="9011"/>
                  </a:cubicBezTo>
                  <a:cubicBezTo>
                    <a:pt x="92" y="11290"/>
                    <a:pt x="1" y="13539"/>
                    <a:pt x="1247" y="15941"/>
                  </a:cubicBezTo>
                  <a:cubicBezTo>
                    <a:pt x="1976" y="17369"/>
                    <a:pt x="2736" y="18767"/>
                    <a:pt x="3861" y="19983"/>
                  </a:cubicBezTo>
                  <a:cubicBezTo>
                    <a:pt x="5016" y="21290"/>
                    <a:pt x="6597" y="22172"/>
                    <a:pt x="8329" y="22445"/>
                  </a:cubicBezTo>
                  <a:cubicBezTo>
                    <a:pt x="8723" y="22503"/>
                    <a:pt x="9119" y="22523"/>
                    <a:pt x="9514" y="22523"/>
                  </a:cubicBezTo>
                  <a:cubicBezTo>
                    <a:pt x="10431" y="22523"/>
                    <a:pt x="11348" y="22415"/>
                    <a:pt x="12246" y="22415"/>
                  </a:cubicBezTo>
                  <a:cubicBezTo>
                    <a:pt x="12813" y="22415"/>
                    <a:pt x="13373" y="22458"/>
                    <a:pt x="13922" y="22597"/>
                  </a:cubicBezTo>
                  <a:cubicBezTo>
                    <a:pt x="14651" y="22810"/>
                    <a:pt x="15351" y="23053"/>
                    <a:pt x="16019" y="23357"/>
                  </a:cubicBezTo>
                  <a:cubicBezTo>
                    <a:pt x="17005" y="23686"/>
                    <a:pt x="18022" y="23849"/>
                    <a:pt x="19033" y="23849"/>
                  </a:cubicBezTo>
                  <a:cubicBezTo>
                    <a:pt x="20830" y="23849"/>
                    <a:pt x="22610" y="23335"/>
                    <a:pt x="24165" y="22324"/>
                  </a:cubicBezTo>
                  <a:cubicBezTo>
                    <a:pt x="25290" y="21564"/>
                    <a:pt x="26202" y="20530"/>
                    <a:pt x="27387" y="19831"/>
                  </a:cubicBezTo>
                  <a:cubicBezTo>
                    <a:pt x="29120" y="18859"/>
                    <a:pt x="31248" y="18707"/>
                    <a:pt x="33162" y="18038"/>
                  </a:cubicBezTo>
                  <a:cubicBezTo>
                    <a:pt x="36536" y="16822"/>
                    <a:pt x="38968" y="14087"/>
                    <a:pt x="40853" y="11351"/>
                  </a:cubicBezTo>
                  <a:cubicBezTo>
                    <a:pt x="42768" y="8585"/>
                    <a:pt x="44530" y="5849"/>
                    <a:pt x="46445" y="3144"/>
                  </a:cubicBezTo>
                  <a:cubicBezTo>
                    <a:pt x="43071" y="3083"/>
                    <a:pt x="40275" y="2475"/>
                    <a:pt x="37357" y="1685"/>
                  </a:cubicBezTo>
                  <a:cubicBezTo>
                    <a:pt x="35161" y="1067"/>
                    <a:pt x="32913" y="467"/>
                    <a:pt x="30691" y="467"/>
                  </a:cubicBezTo>
                  <a:cubicBezTo>
                    <a:pt x="29961" y="467"/>
                    <a:pt x="29234" y="532"/>
                    <a:pt x="28512" y="682"/>
                  </a:cubicBezTo>
                  <a:cubicBezTo>
                    <a:pt x="27051" y="974"/>
                    <a:pt x="25612" y="1638"/>
                    <a:pt x="24157" y="1638"/>
                  </a:cubicBezTo>
                  <a:cubicBezTo>
                    <a:pt x="23947" y="1638"/>
                    <a:pt x="23737" y="1625"/>
                    <a:pt x="23527" y="1594"/>
                  </a:cubicBezTo>
                  <a:cubicBezTo>
                    <a:pt x="22342" y="1412"/>
                    <a:pt x="21308" y="773"/>
                    <a:pt x="20214" y="378"/>
                  </a:cubicBezTo>
                  <a:cubicBezTo>
                    <a:pt x="19456" y="126"/>
                    <a:pt x="18665" y="1"/>
                    <a:pt x="17876"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650" name="Google Shape;650;p33"/>
            <p:cNvSpPr/>
            <p:nvPr/>
          </p:nvSpPr>
          <p:spPr>
            <a:xfrm>
              <a:off x="10083475" y="3891625"/>
              <a:ext cx="1124650" cy="476675"/>
            </a:xfrm>
            <a:custGeom>
              <a:avLst/>
              <a:gdLst/>
              <a:ahLst/>
              <a:cxnLst/>
              <a:rect l="l" t="t" r="r" b="b"/>
              <a:pathLst>
                <a:path w="44986" h="19067" extrusionOk="0">
                  <a:moveTo>
                    <a:pt x="21643" y="0"/>
                  </a:moveTo>
                  <a:cubicBezTo>
                    <a:pt x="21623" y="0"/>
                    <a:pt x="21601" y="9"/>
                    <a:pt x="21581" y="29"/>
                  </a:cubicBezTo>
                  <a:cubicBezTo>
                    <a:pt x="20304" y="1214"/>
                    <a:pt x="19575" y="2825"/>
                    <a:pt x="18997" y="4527"/>
                  </a:cubicBezTo>
                  <a:cubicBezTo>
                    <a:pt x="18390" y="6351"/>
                    <a:pt x="18177" y="8570"/>
                    <a:pt x="16657" y="9938"/>
                  </a:cubicBezTo>
                  <a:cubicBezTo>
                    <a:pt x="15502" y="10029"/>
                    <a:pt x="14347" y="10090"/>
                    <a:pt x="13192" y="10150"/>
                  </a:cubicBezTo>
                  <a:cubicBezTo>
                    <a:pt x="15016" y="7932"/>
                    <a:pt x="14712" y="4649"/>
                    <a:pt x="16535" y="2460"/>
                  </a:cubicBezTo>
                  <a:cubicBezTo>
                    <a:pt x="16578" y="2396"/>
                    <a:pt x="16530" y="2331"/>
                    <a:pt x="16477" y="2331"/>
                  </a:cubicBezTo>
                  <a:cubicBezTo>
                    <a:pt x="16455" y="2331"/>
                    <a:pt x="16432" y="2342"/>
                    <a:pt x="16414" y="2369"/>
                  </a:cubicBezTo>
                  <a:cubicBezTo>
                    <a:pt x="14408" y="4527"/>
                    <a:pt x="14803" y="7992"/>
                    <a:pt x="12736" y="10150"/>
                  </a:cubicBezTo>
                  <a:cubicBezTo>
                    <a:pt x="12250" y="10150"/>
                    <a:pt x="11733" y="10181"/>
                    <a:pt x="11216" y="10211"/>
                  </a:cubicBezTo>
                  <a:lnTo>
                    <a:pt x="8663" y="10211"/>
                  </a:lnTo>
                  <a:cubicBezTo>
                    <a:pt x="9484" y="9512"/>
                    <a:pt x="9909" y="8418"/>
                    <a:pt x="10304" y="7476"/>
                  </a:cubicBezTo>
                  <a:cubicBezTo>
                    <a:pt x="10912" y="6047"/>
                    <a:pt x="11520" y="4558"/>
                    <a:pt x="12797" y="3585"/>
                  </a:cubicBezTo>
                  <a:cubicBezTo>
                    <a:pt x="12870" y="3536"/>
                    <a:pt x="12825" y="3408"/>
                    <a:pt x="12741" y="3408"/>
                  </a:cubicBezTo>
                  <a:cubicBezTo>
                    <a:pt x="12721" y="3408"/>
                    <a:pt x="12699" y="3415"/>
                    <a:pt x="12675" y="3433"/>
                  </a:cubicBezTo>
                  <a:cubicBezTo>
                    <a:pt x="11672" y="4193"/>
                    <a:pt x="10912" y="5226"/>
                    <a:pt x="10426" y="6381"/>
                  </a:cubicBezTo>
                  <a:cubicBezTo>
                    <a:pt x="9788" y="7810"/>
                    <a:pt x="9301" y="9087"/>
                    <a:pt x="8207" y="10181"/>
                  </a:cubicBezTo>
                  <a:cubicBezTo>
                    <a:pt x="7295" y="10181"/>
                    <a:pt x="6414" y="10150"/>
                    <a:pt x="5502" y="10120"/>
                  </a:cubicBezTo>
                  <a:lnTo>
                    <a:pt x="5319" y="10120"/>
                  </a:lnTo>
                  <a:cubicBezTo>
                    <a:pt x="6870" y="8479"/>
                    <a:pt x="7204" y="6047"/>
                    <a:pt x="8784" y="4466"/>
                  </a:cubicBezTo>
                  <a:cubicBezTo>
                    <a:pt x="8831" y="4420"/>
                    <a:pt x="8788" y="4355"/>
                    <a:pt x="8752" y="4355"/>
                  </a:cubicBezTo>
                  <a:cubicBezTo>
                    <a:pt x="8741" y="4355"/>
                    <a:pt x="8731" y="4361"/>
                    <a:pt x="8724" y="4375"/>
                  </a:cubicBezTo>
                  <a:cubicBezTo>
                    <a:pt x="6961" y="5895"/>
                    <a:pt x="6626" y="8448"/>
                    <a:pt x="4924" y="10059"/>
                  </a:cubicBezTo>
                  <a:cubicBezTo>
                    <a:pt x="3724" y="9987"/>
                    <a:pt x="2447" y="9801"/>
                    <a:pt x="1230" y="9801"/>
                  </a:cubicBezTo>
                  <a:cubicBezTo>
                    <a:pt x="906" y="9801"/>
                    <a:pt x="587" y="9815"/>
                    <a:pt x="274" y="9846"/>
                  </a:cubicBezTo>
                  <a:cubicBezTo>
                    <a:pt x="30" y="9907"/>
                    <a:pt x="0" y="10211"/>
                    <a:pt x="243" y="10302"/>
                  </a:cubicBezTo>
                  <a:cubicBezTo>
                    <a:pt x="1672" y="10819"/>
                    <a:pt x="3374" y="10819"/>
                    <a:pt x="4894" y="10850"/>
                  </a:cubicBezTo>
                  <a:cubicBezTo>
                    <a:pt x="6566" y="12643"/>
                    <a:pt x="6930" y="15227"/>
                    <a:pt x="8997" y="16807"/>
                  </a:cubicBezTo>
                  <a:cubicBezTo>
                    <a:pt x="9011" y="16821"/>
                    <a:pt x="9027" y="16827"/>
                    <a:pt x="9042" y="16827"/>
                  </a:cubicBezTo>
                  <a:cubicBezTo>
                    <a:pt x="9092" y="16827"/>
                    <a:pt x="9135" y="16763"/>
                    <a:pt x="9088" y="16716"/>
                  </a:cubicBezTo>
                  <a:cubicBezTo>
                    <a:pt x="7234" y="15105"/>
                    <a:pt x="6839" y="12643"/>
                    <a:pt x="5289" y="10880"/>
                  </a:cubicBezTo>
                  <a:lnTo>
                    <a:pt x="5502" y="10880"/>
                  </a:lnTo>
                  <a:cubicBezTo>
                    <a:pt x="6383" y="10910"/>
                    <a:pt x="7295" y="10941"/>
                    <a:pt x="8177" y="10971"/>
                  </a:cubicBezTo>
                  <a:cubicBezTo>
                    <a:pt x="9362" y="12096"/>
                    <a:pt x="9939" y="13372"/>
                    <a:pt x="10760" y="14771"/>
                  </a:cubicBezTo>
                  <a:cubicBezTo>
                    <a:pt x="11398" y="15956"/>
                    <a:pt x="12371" y="16959"/>
                    <a:pt x="13587" y="17597"/>
                  </a:cubicBezTo>
                  <a:cubicBezTo>
                    <a:pt x="13607" y="17607"/>
                    <a:pt x="13625" y="17611"/>
                    <a:pt x="13643" y="17611"/>
                  </a:cubicBezTo>
                  <a:cubicBezTo>
                    <a:pt x="13732" y="17611"/>
                    <a:pt x="13780" y="17496"/>
                    <a:pt x="13678" y="17445"/>
                  </a:cubicBezTo>
                  <a:cubicBezTo>
                    <a:pt x="12128" y="16594"/>
                    <a:pt x="11277" y="15105"/>
                    <a:pt x="10517" y="13676"/>
                  </a:cubicBezTo>
                  <a:cubicBezTo>
                    <a:pt x="10031" y="12734"/>
                    <a:pt x="9514" y="11640"/>
                    <a:pt x="8663" y="10971"/>
                  </a:cubicBezTo>
                  <a:lnTo>
                    <a:pt x="11247" y="10971"/>
                  </a:lnTo>
                  <a:cubicBezTo>
                    <a:pt x="11733" y="10971"/>
                    <a:pt x="12250" y="10941"/>
                    <a:pt x="12766" y="10910"/>
                  </a:cubicBezTo>
                  <a:cubicBezTo>
                    <a:pt x="15107" y="12886"/>
                    <a:pt x="15289" y="16382"/>
                    <a:pt x="18086" y="18144"/>
                  </a:cubicBezTo>
                  <a:cubicBezTo>
                    <a:pt x="18103" y="18156"/>
                    <a:pt x="18120" y="18161"/>
                    <a:pt x="18137" y="18161"/>
                  </a:cubicBezTo>
                  <a:cubicBezTo>
                    <a:pt x="18205" y="18161"/>
                    <a:pt x="18251" y="18072"/>
                    <a:pt x="18177" y="18023"/>
                  </a:cubicBezTo>
                  <a:cubicBezTo>
                    <a:pt x="15623" y="16230"/>
                    <a:pt x="15380" y="12916"/>
                    <a:pt x="13222" y="10910"/>
                  </a:cubicBezTo>
                  <a:cubicBezTo>
                    <a:pt x="14377" y="10850"/>
                    <a:pt x="15563" y="10789"/>
                    <a:pt x="16718" y="10698"/>
                  </a:cubicBezTo>
                  <a:cubicBezTo>
                    <a:pt x="18511" y="11792"/>
                    <a:pt x="19271" y="13859"/>
                    <a:pt x="20426" y="15500"/>
                  </a:cubicBezTo>
                  <a:cubicBezTo>
                    <a:pt x="21490" y="17020"/>
                    <a:pt x="22797" y="18357"/>
                    <a:pt x="24681" y="19056"/>
                  </a:cubicBezTo>
                  <a:cubicBezTo>
                    <a:pt x="24695" y="19063"/>
                    <a:pt x="24708" y="19066"/>
                    <a:pt x="24721" y="19066"/>
                  </a:cubicBezTo>
                  <a:cubicBezTo>
                    <a:pt x="24821" y="19066"/>
                    <a:pt x="24881" y="18874"/>
                    <a:pt x="24773" y="18874"/>
                  </a:cubicBezTo>
                  <a:cubicBezTo>
                    <a:pt x="22523" y="17871"/>
                    <a:pt x="21095" y="16047"/>
                    <a:pt x="19940" y="14132"/>
                  </a:cubicBezTo>
                  <a:cubicBezTo>
                    <a:pt x="19180" y="12856"/>
                    <a:pt x="18450" y="11518"/>
                    <a:pt x="17234" y="10637"/>
                  </a:cubicBezTo>
                  <a:cubicBezTo>
                    <a:pt x="18541" y="10515"/>
                    <a:pt x="19818" y="10394"/>
                    <a:pt x="21125" y="10211"/>
                  </a:cubicBezTo>
                  <a:cubicBezTo>
                    <a:pt x="22554" y="11336"/>
                    <a:pt x="23557" y="12856"/>
                    <a:pt x="24955" y="14071"/>
                  </a:cubicBezTo>
                  <a:cubicBezTo>
                    <a:pt x="26171" y="15166"/>
                    <a:pt x="27630" y="15956"/>
                    <a:pt x="29241" y="16351"/>
                  </a:cubicBezTo>
                  <a:cubicBezTo>
                    <a:pt x="29251" y="16354"/>
                    <a:pt x="29260" y="16356"/>
                    <a:pt x="29268" y="16356"/>
                  </a:cubicBezTo>
                  <a:cubicBezTo>
                    <a:pt x="29337" y="16356"/>
                    <a:pt x="29352" y="16257"/>
                    <a:pt x="29271" y="16230"/>
                  </a:cubicBezTo>
                  <a:cubicBezTo>
                    <a:pt x="27417" y="15622"/>
                    <a:pt x="25715" y="14558"/>
                    <a:pt x="24377" y="13129"/>
                  </a:cubicBezTo>
                  <a:cubicBezTo>
                    <a:pt x="23435" y="12187"/>
                    <a:pt x="22645" y="10941"/>
                    <a:pt x="21551" y="10150"/>
                  </a:cubicBezTo>
                  <a:lnTo>
                    <a:pt x="22766" y="9968"/>
                  </a:lnTo>
                  <a:cubicBezTo>
                    <a:pt x="23253" y="9877"/>
                    <a:pt x="23739" y="9816"/>
                    <a:pt x="24225" y="9725"/>
                  </a:cubicBezTo>
                  <a:cubicBezTo>
                    <a:pt x="25016" y="10059"/>
                    <a:pt x="25624" y="11002"/>
                    <a:pt x="26201" y="11609"/>
                  </a:cubicBezTo>
                  <a:cubicBezTo>
                    <a:pt x="26748" y="12187"/>
                    <a:pt x="27387" y="12704"/>
                    <a:pt x="28086" y="13160"/>
                  </a:cubicBezTo>
                  <a:cubicBezTo>
                    <a:pt x="28094" y="13164"/>
                    <a:pt x="28102" y="13166"/>
                    <a:pt x="28110" y="13166"/>
                  </a:cubicBezTo>
                  <a:cubicBezTo>
                    <a:pt x="28161" y="13166"/>
                    <a:pt x="28199" y="13091"/>
                    <a:pt x="28147" y="13038"/>
                  </a:cubicBezTo>
                  <a:cubicBezTo>
                    <a:pt x="27265" y="12339"/>
                    <a:pt x="26475" y="11549"/>
                    <a:pt x="25745" y="10667"/>
                  </a:cubicBezTo>
                  <a:cubicBezTo>
                    <a:pt x="25441" y="10272"/>
                    <a:pt x="25107" y="9938"/>
                    <a:pt x="24712" y="9634"/>
                  </a:cubicBezTo>
                  <a:cubicBezTo>
                    <a:pt x="25745" y="9451"/>
                    <a:pt x="26779" y="9239"/>
                    <a:pt x="27782" y="9026"/>
                  </a:cubicBezTo>
                  <a:cubicBezTo>
                    <a:pt x="29302" y="11549"/>
                    <a:pt x="31764" y="13342"/>
                    <a:pt x="34621" y="14071"/>
                  </a:cubicBezTo>
                  <a:cubicBezTo>
                    <a:pt x="34632" y="14074"/>
                    <a:pt x="34642" y="14075"/>
                    <a:pt x="34651" y="14075"/>
                  </a:cubicBezTo>
                  <a:cubicBezTo>
                    <a:pt x="34747" y="14075"/>
                    <a:pt x="34765" y="13947"/>
                    <a:pt x="34682" y="13919"/>
                  </a:cubicBezTo>
                  <a:cubicBezTo>
                    <a:pt x="31976" y="13068"/>
                    <a:pt x="29666" y="11305"/>
                    <a:pt x="28147" y="8935"/>
                  </a:cubicBezTo>
                  <a:cubicBezTo>
                    <a:pt x="28906" y="8783"/>
                    <a:pt x="29666" y="8600"/>
                    <a:pt x="30426" y="8387"/>
                  </a:cubicBezTo>
                  <a:cubicBezTo>
                    <a:pt x="31095" y="9451"/>
                    <a:pt x="32493" y="10242"/>
                    <a:pt x="33587" y="10758"/>
                  </a:cubicBezTo>
                  <a:cubicBezTo>
                    <a:pt x="33604" y="10767"/>
                    <a:pt x="33621" y="10771"/>
                    <a:pt x="33636" y="10771"/>
                  </a:cubicBezTo>
                  <a:cubicBezTo>
                    <a:pt x="33731" y="10771"/>
                    <a:pt x="33787" y="10628"/>
                    <a:pt x="33709" y="10576"/>
                  </a:cubicBezTo>
                  <a:cubicBezTo>
                    <a:pt x="33010" y="10242"/>
                    <a:pt x="32372" y="9816"/>
                    <a:pt x="31794" y="9330"/>
                  </a:cubicBezTo>
                  <a:cubicBezTo>
                    <a:pt x="31429" y="9026"/>
                    <a:pt x="31095" y="8631"/>
                    <a:pt x="30761" y="8296"/>
                  </a:cubicBezTo>
                  <a:cubicBezTo>
                    <a:pt x="31855" y="8023"/>
                    <a:pt x="32949" y="7719"/>
                    <a:pt x="34043" y="7384"/>
                  </a:cubicBezTo>
                  <a:lnTo>
                    <a:pt x="34651" y="7202"/>
                  </a:lnTo>
                  <a:cubicBezTo>
                    <a:pt x="36019" y="8479"/>
                    <a:pt x="37721" y="9360"/>
                    <a:pt x="39545" y="9725"/>
                  </a:cubicBezTo>
                  <a:cubicBezTo>
                    <a:pt x="39636" y="9725"/>
                    <a:pt x="39636" y="9634"/>
                    <a:pt x="39575" y="9603"/>
                  </a:cubicBezTo>
                  <a:cubicBezTo>
                    <a:pt x="37873" y="9147"/>
                    <a:pt x="36293" y="8296"/>
                    <a:pt x="35016" y="7080"/>
                  </a:cubicBezTo>
                  <a:cubicBezTo>
                    <a:pt x="36080" y="6777"/>
                    <a:pt x="37144" y="6412"/>
                    <a:pt x="38208" y="6047"/>
                  </a:cubicBezTo>
                  <a:cubicBezTo>
                    <a:pt x="39423" y="6716"/>
                    <a:pt x="41065" y="6868"/>
                    <a:pt x="42463" y="6868"/>
                  </a:cubicBezTo>
                  <a:cubicBezTo>
                    <a:pt x="42524" y="6868"/>
                    <a:pt x="42554" y="6777"/>
                    <a:pt x="42463" y="6746"/>
                  </a:cubicBezTo>
                  <a:cubicBezTo>
                    <a:pt x="41703" y="6716"/>
                    <a:pt x="40913" y="6594"/>
                    <a:pt x="40153" y="6412"/>
                  </a:cubicBezTo>
                  <a:cubicBezTo>
                    <a:pt x="39636" y="6290"/>
                    <a:pt x="39150" y="6077"/>
                    <a:pt x="38633" y="5895"/>
                  </a:cubicBezTo>
                  <a:cubicBezTo>
                    <a:pt x="39758" y="5470"/>
                    <a:pt x="40882" y="5044"/>
                    <a:pt x="41946" y="4558"/>
                  </a:cubicBezTo>
                  <a:cubicBezTo>
                    <a:pt x="42433" y="4588"/>
                    <a:pt x="42919" y="4770"/>
                    <a:pt x="43405" y="4831"/>
                  </a:cubicBezTo>
                  <a:cubicBezTo>
                    <a:pt x="43591" y="4854"/>
                    <a:pt x="43781" y="4864"/>
                    <a:pt x="43974" y="4864"/>
                  </a:cubicBezTo>
                  <a:cubicBezTo>
                    <a:pt x="44286" y="4864"/>
                    <a:pt x="44606" y="4838"/>
                    <a:pt x="44925" y="4801"/>
                  </a:cubicBezTo>
                  <a:cubicBezTo>
                    <a:pt x="44986" y="4801"/>
                    <a:pt x="44986" y="4679"/>
                    <a:pt x="44925" y="4679"/>
                  </a:cubicBezTo>
                  <a:cubicBezTo>
                    <a:pt x="44821" y="4684"/>
                    <a:pt x="44716" y="4687"/>
                    <a:pt x="44612" y="4687"/>
                  </a:cubicBezTo>
                  <a:cubicBezTo>
                    <a:pt x="44108" y="4687"/>
                    <a:pt x="43605" y="4628"/>
                    <a:pt x="43101" y="4527"/>
                  </a:cubicBezTo>
                  <a:cubicBezTo>
                    <a:pt x="42888" y="4497"/>
                    <a:pt x="42645" y="4406"/>
                    <a:pt x="42433" y="4345"/>
                  </a:cubicBezTo>
                  <a:cubicBezTo>
                    <a:pt x="43162" y="4011"/>
                    <a:pt x="43892" y="3646"/>
                    <a:pt x="44591" y="3281"/>
                  </a:cubicBezTo>
                  <a:cubicBezTo>
                    <a:pt x="44727" y="3254"/>
                    <a:pt x="44642" y="3029"/>
                    <a:pt x="44535" y="3029"/>
                  </a:cubicBezTo>
                  <a:cubicBezTo>
                    <a:pt x="44524" y="3029"/>
                    <a:pt x="44512" y="3032"/>
                    <a:pt x="44499" y="3038"/>
                  </a:cubicBezTo>
                  <a:cubicBezTo>
                    <a:pt x="43740" y="3311"/>
                    <a:pt x="42980" y="3585"/>
                    <a:pt x="42250" y="3859"/>
                  </a:cubicBezTo>
                  <a:cubicBezTo>
                    <a:pt x="42372" y="3676"/>
                    <a:pt x="42493" y="3463"/>
                    <a:pt x="42645" y="3251"/>
                  </a:cubicBezTo>
                  <a:cubicBezTo>
                    <a:pt x="42980" y="2734"/>
                    <a:pt x="43344" y="2248"/>
                    <a:pt x="43800" y="1822"/>
                  </a:cubicBezTo>
                  <a:cubicBezTo>
                    <a:pt x="43847" y="1775"/>
                    <a:pt x="43822" y="1711"/>
                    <a:pt x="43780" y="1711"/>
                  </a:cubicBezTo>
                  <a:cubicBezTo>
                    <a:pt x="43768" y="1711"/>
                    <a:pt x="43754" y="1717"/>
                    <a:pt x="43740" y="1731"/>
                  </a:cubicBezTo>
                  <a:cubicBezTo>
                    <a:pt x="43344" y="2065"/>
                    <a:pt x="42980" y="2400"/>
                    <a:pt x="42676" y="2825"/>
                  </a:cubicBezTo>
                  <a:cubicBezTo>
                    <a:pt x="42402" y="3251"/>
                    <a:pt x="42068" y="3646"/>
                    <a:pt x="41764" y="4041"/>
                  </a:cubicBezTo>
                  <a:cubicBezTo>
                    <a:pt x="40639" y="4436"/>
                    <a:pt x="39545" y="4862"/>
                    <a:pt x="38420" y="5257"/>
                  </a:cubicBezTo>
                  <a:cubicBezTo>
                    <a:pt x="38724" y="4801"/>
                    <a:pt x="38967" y="4314"/>
                    <a:pt x="39302" y="3859"/>
                  </a:cubicBezTo>
                  <a:cubicBezTo>
                    <a:pt x="39727" y="3220"/>
                    <a:pt x="40244" y="2612"/>
                    <a:pt x="40761" y="2035"/>
                  </a:cubicBezTo>
                  <a:cubicBezTo>
                    <a:pt x="40804" y="1992"/>
                    <a:pt x="40771" y="1949"/>
                    <a:pt x="40726" y="1949"/>
                  </a:cubicBezTo>
                  <a:cubicBezTo>
                    <a:pt x="40708" y="1949"/>
                    <a:pt x="40687" y="1956"/>
                    <a:pt x="40670" y="1974"/>
                  </a:cubicBezTo>
                  <a:cubicBezTo>
                    <a:pt x="39697" y="2916"/>
                    <a:pt x="38603" y="4102"/>
                    <a:pt x="38025" y="5409"/>
                  </a:cubicBezTo>
                  <a:cubicBezTo>
                    <a:pt x="36961" y="5773"/>
                    <a:pt x="35897" y="6138"/>
                    <a:pt x="34834" y="6473"/>
                  </a:cubicBezTo>
                  <a:cubicBezTo>
                    <a:pt x="35290" y="4770"/>
                    <a:pt x="36019" y="3159"/>
                    <a:pt x="37022" y="1700"/>
                  </a:cubicBezTo>
                  <a:cubicBezTo>
                    <a:pt x="37065" y="1657"/>
                    <a:pt x="37032" y="1614"/>
                    <a:pt x="36988" y="1614"/>
                  </a:cubicBezTo>
                  <a:cubicBezTo>
                    <a:pt x="36969" y="1614"/>
                    <a:pt x="36949" y="1622"/>
                    <a:pt x="36931" y="1640"/>
                  </a:cubicBezTo>
                  <a:cubicBezTo>
                    <a:pt x="35806" y="3099"/>
                    <a:pt x="34955" y="4770"/>
                    <a:pt x="34499" y="6564"/>
                  </a:cubicBezTo>
                  <a:lnTo>
                    <a:pt x="33891" y="6746"/>
                  </a:lnTo>
                  <a:cubicBezTo>
                    <a:pt x="32797" y="7080"/>
                    <a:pt x="31703" y="7354"/>
                    <a:pt x="30609" y="7628"/>
                  </a:cubicBezTo>
                  <a:cubicBezTo>
                    <a:pt x="30761" y="7172"/>
                    <a:pt x="30882" y="6685"/>
                    <a:pt x="31065" y="6260"/>
                  </a:cubicBezTo>
                  <a:cubicBezTo>
                    <a:pt x="31308" y="5530"/>
                    <a:pt x="31642" y="4862"/>
                    <a:pt x="32037" y="4193"/>
                  </a:cubicBezTo>
                  <a:cubicBezTo>
                    <a:pt x="32078" y="4112"/>
                    <a:pt x="32010" y="4044"/>
                    <a:pt x="31943" y="4044"/>
                  </a:cubicBezTo>
                  <a:cubicBezTo>
                    <a:pt x="31909" y="4044"/>
                    <a:pt x="31875" y="4061"/>
                    <a:pt x="31855" y="4102"/>
                  </a:cubicBezTo>
                  <a:cubicBezTo>
                    <a:pt x="31216" y="5105"/>
                    <a:pt x="30396" y="6473"/>
                    <a:pt x="30274" y="7719"/>
                  </a:cubicBezTo>
                  <a:cubicBezTo>
                    <a:pt x="29514" y="7901"/>
                    <a:pt x="28754" y="8084"/>
                    <a:pt x="28025" y="8236"/>
                  </a:cubicBezTo>
                  <a:cubicBezTo>
                    <a:pt x="28450" y="5530"/>
                    <a:pt x="29545" y="2977"/>
                    <a:pt x="31247" y="819"/>
                  </a:cubicBezTo>
                  <a:cubicBezTo>
                    <a:pt x="31292" y="751"/>
                    <a:pt x="31235" y="665"/>
                    <a:pt x="31178" y="665"/>
                  </a:cubicBezTo>
                  <a:cubicBezTo>
                    <a:pt x="31159" y="665"/>
                    <a:pt x="31141" y="675"/>
                    <a:pt x="31125" y="697"/>
                  </a:cubicBezTo>
                  <a:cubicBezTo>
                    <a:pt x="29241" y="2825"/>
                    <a:pt x="28025" y="5500"/>
                    <a:pt x="27660" y="8327"/>
                  </a:cubicBezTo>
                  <a:cubicBezTo>
                    <a:pt x="26657" y="8539"/>
                    <a:pt x="25624" y="8722"/>
                    <a:pt x="24590" y="8904"/>
                  </a:cubicBezTo>
                  <a:cubicBezTo>
                    <a:pt x="24864" y="8509"/>
                    <a:pt x="25046" y="8053"/>
                    <a:pt x="25198" y="7597"/>
                  </a:cubicBezTo>
                  <a:cubicBezTo>
                    <a:pt x="25532" y="6503"/>
                    <a:pt x="25928" y="5470"/>
                    <a:pt x="26414" y="4466"/>
                  </a:cubicBezTo>
                  <a:cubicBezTo>
                    <a:pt x="26435" y="4423"/>
                    <a:pt x="26396" y="4380"/>
                    <a:pt x="26361" y="4380"/>
                  </a:cubicBezTo>
                  <a:cubicBezTo>
                    <a:pt x="26346" y="4380"/>
                    <a:pt x="26332" y="4388"/>
                    <a:pt x="26323" y="4406"/>
                  </a:cubicBezTo>
                  <a:cubicBezTo>
                    <a:pt x="25897" y="5074"/>
                    <a:pt x="25532" y="5804"/>
                    <a:pt x="25259" y="6564"/>
                  </a:cubicBezTo>
                  <a:cubicBezTo>
                    <a:pt x="24955" y="7324"/>
                    <a:pt x="24742" y="8418"/>
                    <a:pt x="24104" y="8995"/>
                  </a:cubicBezTo>
                  <a:cubicBezTo>
                    <a:pt x="23648" y="9087"/>
                    <a:pt x="23162" y="9147"/>
                    <a:pt x="22675" y="9239"/>
                  </a:cubicBezTo>
                  <a:lnTo>
                    <a:pt x="21459" y="9391"/>
                  </a:lnTo>
                  <a:cubicBezTo>
                    <a:pt x="22280" y="8327"/>
                    <a:pt x="22615" y="6929"/>
                    <a:pt x="23162" y="5713"/>
                  </a:cubicBezTo>
                  <a:cubicBezTo>
                    <a:pt x="23830" y="4011"/>
                    <a:pt x="24864" y="2430"/>
                    <a:pt x="26140" y="1123"/>
                  </a:cubicBezTo>
                  <a:cubicBezTo>
                    <a:pt x="26187" y="1076"/>
                    <a:pt x="26144" y="1012"/>
                    <a:pt x="26094" y="1012"/>
                  </a:cubicBezTo>
                  <a:cubicBezTo>
                    <a:pt x="26079" y="1012"/>
                    <a:pt x="26063" y="1018"/>
                    <a:pt x="26049" y="1032"/>
                  </a:cubicBezTo>
                  <a:cubicBezTo>
                    <a:pt x="24925" y="2035"/>
                    <a:pt x="24013" y="3281"/>
                    <a:pt x="23344" y="4649"/>
                  </a:cubicBezTo>
                  <a:cubicBezTo>
                    <a:pt x="22554" y="6229"/>
                    <a:pt x="22098" y="7992"/>
                    <a:pt x="21034" y="9451"/>
                  </a:cubicBezTo>
                  <a:cubicBezTo>
                    <a:pt x="19757" y="9634"/>
                    <a:pt x="18481" y="9786"/>
                    <a:pt x="17174" y="9877"/>
                  </a:cubicBezTo>
                  <a:cubicBezTo>
                    <a:pt x="18177" y="8813"/>
                    <a:pt x="18541" y="7354"/>
                    <a:pt x="18937" y="5956"/>
                  </a:cubicBezTo>
                  <a:cubicBezTo>
                    <a:pt x="19514" y="3859"/>
                    <a:pt x="20244" y="1761"/>
                    <a:pt x="21703" y="150"/>
                  </a:cubicBezTo>
                  <a:cubicBezTo>
                    <a:pt x="21774" y="103"/>
                    <a:pt x="21716" y="0"/>
                    <a:pt x="21643"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grpSp>
      <p:sp>
        <p:nvSpPr>
          <p:cNvPr id="651" name="Google Shape;651;p33"/>
          <p:cNvSpPr/>
          <p:nvPr/>
        </p:nvSpPr>
        <p:spPr>
          <a:xfrm>
            <a:off x="5252010" y="4533171"/>
            <a:ext cx="1453585" cy="586248"/>
          </a:xfrm>
          <a:custGeom>
            <a:avLst/>
            <a:gdLst/>
            <a:ahLst/>
            <a:cxnLst/>
            <a:rect l="l" t="t" r="r" b="b"/>
            <a:pathLst>
              <a:path w="27661" h="11156" extrusionOk="0">
                <a:moveTo>
                  <a:pt x="15411" y="0"/>
                </a:moveTo>
                <a:cubicBezTo>
                  <a:pt x="14256" y="0"/>
                  <a:pt x="13192" y="790"/>
                  <a:pt x="12463" y="2037"/>
                </a:cubicBezTo>
                <a:cubicBezTo>
                  <a:pt x="11916" y="1763"/>
                  <a:pt x="11308" y="1641"/>
                  <a:pt x="10730" y="1611"/>
                </a:cubicBezTo>
                <a:cubicBezTo>
                  <a:pt x="8663" y="1611"/>
                  <a:pt x="6900" y="3313"/>
                  <a:pt x="6171" y="5684"/>
                </a:cubicBezTo>
                <a:cubicBezTo>
                  <a:pt x="5654" y="5471"/>
                  <a:pt x="5107" y="5350"/>
                  <a:pt x="4560" y="5350"/>
                </a:cubicBezTo>
                <a:cubicBezTo>
                  <a:pt x="3375" y="5380"/>
                  <a:pt x="2219" y="5897"/>
                  <a:pt x="1429" y="6839"/>
                </a:cubicBezTo>
                <a:cubicBezTo>
                  <a:pt x="1" y="8420"/>
                  <a:pt x="1064" y="11155"/>
                  <a:pt x="3101" y="11155"/>
                </a:cubicBezTo>
                <a:lnTo>
                  <a:pt x="24408" y="11155"/>
                </a:lnTo>
                <a:cubicBezTo>
                  <a:pt x="27144" y="11155"/>
                  <a:pt x="27661" y="6809"/>
                  <a:pt x="25016" y="6140"/>
                </a:cubicBezTo>
                <a:cubicBezTo>
                  <a:pt x="24834" y="6110"/>
                  <a:pt x="24652" y="6079"/>
                  <a:pt x="24469" y="6049"/>
                </a:cubicBezTo>
                <a:cubicBezTo>
                  <a:pt x="23952" y="3374"/>
                  <a:pt x="22402" y="1398"/>
                  <a:pt x="20548" y="1398"/>
                </a:cubicBezTo>
                <a:cubicBezTo>
                  <a:pt x="19788" y="1398"/>
                  <a:pt x="19059" y="1733"/>
                  <a:pt x="18512" y="2280"/>
                </a:cubicBezTo>
                <a:cubicBezTo>
                  <a:pt x="17752" y="882"/>
                  <a:pt x="16657" y="0"/>
                  <a:pt x="1541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52" name="Google Shape;652;p33"/>
          <p:cNvSpPr/>
          <p:nvPr/>
        </p:nvSpPr>
        <p:spPr>
          <a:xfrm>
            <a:off x="2703267" y="5119439"/>
            <a:ext cx="1787383" cy="656560"/>
          </a:xfrm>
          <a:custGeom>
            <a:avLst/>
            <a:gdLst/>
            <a:ahLst/>
            <a:cxnLst/>
            <a:rect l="l" t="t" r="r" b="b"/>
            <a:pathLst>
              <a:path w="34013" h="12494" extrusionOk="0">
                <a:moveTo>
                  <a:pt x="18967" y="1"/>
                </a:moveTo>
                <a:cubicBezTo>
                  <a:pt x="17508" y="1"/>
                  <a:pt x="16232" y="882"/>
                  <a:pt x="15320" y="2281"/>
                </a:cubicBezTo>
                <a:cubicBezTo>
                  <a:pt x="14651" y="1977"/>
                  <a:pt x="13921" y="1825"/>
                  <a:pt x="13162" y="1825"/>
                </a:cubicBezTo>
                <a:cubicBezTo>
                  <a:pt x="10639" y="1825"/>
                  <a:pt x="8450" y="3709"/>
                  <a:pt x="7569" y="6384"/>
                </a:cubicBezTo>
                <a:cubicBezTo>
                  <a:pt x="6961" y="6110"/>
                  <a:pt x="6292" y="5989"/>
                  <a:pt x="5623" y="5989"/>
                </a:cubicBezTo>
                <a:cubicBezTo>
                  <a:pt x="4164" y="6019"/>
                  <a:pt x="2766" y="6627"/>
                  <a:pt x="1763" y="7661"/>
                </a:cubicBezTo>
                <a:cubicBezTo>
                  <a:pt x="0" y="9484"/>
                  <a:pt x="1277" y="12494"/>
                  <a:pt x="3800" y="12494"/>
                </a:cubicBezTo>
                <a:lnTo>
                  <a:pt x="30062" y="12494"/>
                </a:lnTo>
                <a:cubicBezTo>
                  <a:pt x="33375" y="12494"/>
                  <a:pt x="34013" y="7630"/>
                  <a:pt x="30761" y="6901"/>
                </a:cubicBezTo>
                <a:cubicBezTo>
                  <a:pt x="30548" y="6840"/>
                  <a:pt x="30305" y="6810"/>
                  <a:pt x="30092" y="6779"/>
                </a:cubicBezTo>
                <a:cubicBezTo>
                  <a:pt x="29484" y="3740"/>
                  <a:pt x="27569" y="1551"/>
                  <a:pt x="25289" y="1551"/>
                </a:cubicBezTo>
                <a:cubicBezTo>
                  <a:pt x="24347" y="1582"/>
                  <a:pt x="23435" y="1916"/>
                  <a:pt x="22767" y="2554"/>
                </a:cubicBezTo>
                <a:cubicBezTo>
                  <a:pt x="21824" y="974"/>
                  <a:pt x="20487" y="1"/>
                  <a:pt x="18967"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53" name="Google Shape;653;p33"/>
          <p:cNvSpPr/>
          <p:nvPr/>
        </p:nvSpPr>
        <p:spPr>
          <a:xfrm>
            <a:off x="1188768" y="391069"/>
            <a:ext cx="1595243" cy="586260"/>
          </a:xfrm>
          <a:custGeom>
            <a:avLst/>
            <a:gdLst/>
            <a:ahLst/>
            <a:cxnLst/>
            <a:rect l="l" t="t" r="r" b="b"/>
            <a:pathLst>
              <a:path w="26718" h="9819" extrusionOk="0">
                <a:moveTo>
                  <a:pt x="11824" y="0"/>
                </a:moveTo>
                <a:cubicBezTo>
                  <a:pt x="10639" y="0"/>
                  <a:pt x="9544" y="760"/>
                  <a:pt x="8815" y="2006"/>
                </a:cubicBezTo>
                <a:cubicBezTo>
                  <a:pt x="8268" y="1520"/>
                  <a:pt x="7569" y="1216"/>
                  <a:pt x="6839" y="1216"/>
                </a:cubicBezTo>
                <a:cubicBezTo>
                  <a:pt x="5046" y="1216"/>
                  <a:pt x="3556" y="2949"/>
                  <a:pt x="3070" y="5320"/>
                </a:cubicBezTo>
                <a:cubicBezTo>
                  <a:pt x="2888" y="5350"/>
                  <a:pt x="2705" y="5380"/>
                  <a:pt x="2553" y="5411"/>
                </a:cubicBezTo>
                <a:cubicBezTo>
                  <a:pt x="0" y="6019"/>
                  <a:pt x="486" y="9818"/>
                  <a:pt x="3101" y="9818"/>
                </a:cubicBezTo>
                <a:lnTo>
                  <a:pt x="23739" y="9818"/>
                </a:lnTo>
                <a:cubicBezTo>
                  <a:pt x="25715" y="9818"/>
                  <a:pt x="26718" y="7417"/>
                  <a:pt x="25320" y="6019"/>
                </a:cubicBezTo>
                <a:cubicBezTo>
                  <a:pt x="24529" y="5198"/>
                  <a:pt x="23435" y="4712"/>
                  <a:pt x="22280" y="4681"/>
                </a:cubicBezTo>
                <a:cubicBezTo>
                  <a:pt x="21763" y="4712"/>
                  <a:pt x="21247" y="4803"/>
                  <a:pt x="20760" y="5016"/>
                </a:cubicBezTo>
                <a:cubicBezTo>
                  <a:pt x="20061" y="2888"/>
                  <a:pt x="18359" y="1429"/>
                  <a:pt x="16383" y="1429"/>
                </a:cubicBezTo>
                <a:cubicBezTo>
                  <a:pt x="15776" y="1429"/>
                  <a:pt x="15228" y="1550"/>
                  <a:pt x="14681" y="1794"/>
                </a:cubicBezTo>
                <a:cubicBezTo>
                  <a:pt x="13982" y="669"/>
                  <a:pt x="12979" y="0"/>
                  <a:pt x="11824"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Tree>
    <p:extLst>
      <p:ext uri="{BB962C8B-B14F-4D97-AF65-F5344CB8AC3E}">
        <p14:creationId xmlns:p14="http://schemas.microsoft.com/office/powerpoint/2010/main" val="13244307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77"/>
                                        </p:tgtEl>
                                        <p:attrNameLst>
                                          <p:attrName>style.visibility</p:attrName>
                                        </p:attrNameLst>
                                      </p:cBhvr>
                                      <p:to>
                                        <p:strVal val="visible"/>
                                      </p:to>
                                    </p:set>
                                    <p:anim calcmode="lin" valueType="num">
                                      <p:cBhvr>
                                        <p:cTn id="7" dur="500" fill="hold"/>
                                        <p:tgtEl>
                                          <p:spTgt spid="577"/>
                                        </p:tgtEl>
                                        <p:attrNameLst>
                                          <p:attrName>ppt_w</p:attrName>
                                        </p:attrNameLst>
                                      </p:cBhvr>
                                      <p:tavLst>
                                        <p:tav tm="0">
                                          <p:val>
                                            <p:fltVal val="0"/>
                                          </p:val>
                                        </p:tav>
                                        <p:tav tm="100000">
                                          <p:val>
                                            <p:strVal val="#ppt_w"/>
                                          </p:val>
                                        </p:tav>
                                      </p:tavLst>
                                    </p:anim>
                                    <p:anim calcmode="lin" valueType="num">
                                      <p:cBhvr>
                                        <p:cTn id="8" dur="500" fill="hold"/>
                                        <p:tgtEl>
                                          <p:spTgt spid="577"/>
                                        </p:tgtEl>
                                        <p:attrNameLst>
                                          <p:attrName>ppt_h</p:attrName>
                                        </p:attrNameLst>
                                      </p:cBhvr>
                                      <p:tavLst>
                                        <p:tav tm="0">
                                          <p:val>
                                            <p:fltVal val="0"/>
                                          </p:val>
                                        </p:tav>
                                        <p:tav tm="100000">
                                          <p:val>
                                            <p:strVal val="#ppt_h"/>
                                          </p:val>
                                        </p:tav>
                                      </p:tavLst>
                                    </p:anim>
                                    <p:animEffect transition="in" filter="fade">
                                      <p:cBhvr>
                                        <p:cTn id="9" dur="500"/>
                                        <p:tgtEl>
                                          <p:spTgt spid="577"/>
                                        </p:tgtEl>
                                      </p:cBhvr>
                                    </p:animEffect>
                                  </p:childTnLst>
                                </p:cTn>
                              </p:par>
                              <p:par>
                                <p:cTn id="10" presetID="53" presetClass="entr" presetSubtype="16" fill="hold" nodeType="withEffect">
                                  <p:stCondLst>
                                    <p:cond delay="0"/>
                                  </p:stCondLst>
                                  <p:childTnLst>
                                    <p:set>
                                      <p:cBhvr>
                                        <p:cTn id="11" dur="1" fill="hold">
                                          <p:stCondLst>
                                            <p:cond delay="0"/>
                                          </p:stCondLst>
                                        </p:cTn>
                                        <p:tgtEl>
                                          <p:spTgt spid="579"/>
                                        </p:tgtEl>
                                        <p:attrNameLst>
                                          <p:attrName>style.visibility</p:attrName>
                                        </p:attrNameLst>
                                      </p:cBhvr>
                                      <p:to>
                                        <p:strVal val="visible"/>
                                      </p:to>
                                    </p:set>
                                    <p:anim calcmode="lin" valueType="num">
                                      <p:cBhvr>
                                        <p:cTn id="12" dur="500" fill="hold"/>
                                        <p:tgtEl>
                                          <p:spTgt spid="579"/>
                                        </p:tgtEl>
                                        <p:attrNameLst>
                                          <p:attrName>ppt_w</p:attrName>
                                        </p:attrNameLst>
                                      </p:cBhvr>
                                      <p:tavLst>
                                        <p:tav tm="0">
                                          <p:val>
                                            <p:fltVal val="0"/>
                                          </p:val>
                                        </p:tav>
                                        <p:tav tm="100000">
                                          <p:val>
                                            <p:strVal val="#ppt_w"/>
                                          </p:val>
                                        </p:tav>
                                      </p:tavLst>
                                    </p:anim>
                                    <p:anim calcmode="lin" valueType="num">
                                      <p:cBhvr>
                                        <p:cTn id="13" dur="500" fill="hold"/>
                                        <p:tgtEl>
                                          <p:spTgt spid="579"/>
                                        </p:tgtEl>
                                        <p:attrNameLst>
                                          <p:attrName>ppt_h</p:attrName>
                                        </p:attrNameLst>
                                      </p:cBhvr>
                                      <p:tavLst>
                                        <p:tav tm="0">
                                          <p:val>
                                            <p:fltVal val="0"/>
                                          </p:val>
                                        </p:tav>
                                        <p:tav tm="100000">
                                          <p:val>
                                            <p:strVal val="#ppt_h"/>
                                          </p:val>
                                        </p:tav>
                                      </p:tavLst>
                                    </p:anim>
                                    <p:animEffect transition="in" filter="fade">
                                      <p:cBhvr>
                                        <p:cTn id="14" dur="500"/>
                                        <p:tgtEl>
                                          <p:spTgt spid="57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47"/>
                                        </p:tgtEl>
                                        <p:attrNameLst>
                                          <p:attrName>style.visibility</p:attrName>
                                        </p:attrNameLst>
                                      </p:cBhvr>
                                      <p:to>
                                        <p:strVal val="visible"/>
                                      </p:to>
                                    </p:set>
                                    <p:anim calcmode="lin" valueType="num">
                                      <p:cBhvr>
                                        <p:cTn id="17" dur="500" fill="hold"/>
                                        <p:tgtEl>
                                          <p:spTgt spid="647"/>
                                        </p:tgtEl>
                                        <p:attrNameLst>
                                          <p:attrName>ppt_w</p:attrName>
                                        </p:attrNameLst>
                                      </p:cBhvr>
                                      <p:tavLst>
                                        <p:tav tm="0">
                                          <p:val>
                                            <p:fltVal val="0"/>
                                          </p:val>
                                        </p:tav>
                                        <p:tav tm="100000">
                                          <p:val>
                                            <p:strVal val="#ppt_w"/>
                                          </p:val>
                                        </p:tav>
                                      </p:tavLst>
                                    </p:anim>
                                    <p:anim calcmode="lin" valueType="num">
                                      <p:cBhvr>
                                        <p:cTn id="18" dur="500" fill="hold"/>
                                        <p:tgtEl>
                                          <p:spTgt spid="647"/>
                                        </p:tgtEl>
                                        <p:attrNameLst>
                                          <p:attrName>ppt_h</p:attrName>
                                        </p:attrNameLst>
                                      </p:cBhvr>
                                      <p:tavLst>
                                        <p:tav tm="0">
                                          <p:val>
                                            <p:fltVal val="0"/>
                                          </p:val>
                                        </p:tav>
                                        <p:tav tm="100000">
                                          <p:val>
                                            <p:strVal val="#ppt_h"/>
                                          </p:val>
                                        </p:tav>
                                      </p:tavLst>
                                    </p:anim>
                                    <p:animEffect transition="in" filter="fade">
                                      <p:cBhvr>
                                        <p:cTn id="19" dur="500"/>
                                        <p:tgtEl>
                                          <p:spTgt spid="647"/>
                                        </p:tgtEl>
                                      </p:cBhvr>
                                    </p:animEffect>
                                  </p:childTnLst>
                                </p:cTn>
                              </p:par>
                              <p:par>
                                <p:cTn id="20" presetID="53" presetClass="entr" presetSubtype="16" fill="hold" nodeType="withEffect">
                                  <p:stCondLst>
                                    <p:cond delay="0"/>
                                  </p:stCondLst>
                                  <p:childTnLst>
                                    <p:set>
                                      <p:cBhvr>
                                        <p:cTn id="21" dur="1" fill="hold">
                                          <p:stCondLst>
                                            <p:cond delay="0"/>
                                          </p:stCondLst>
                                        </p:cTn>
                                        <p:tgtEl>
                                          <p:spTgt spid="648"/>
                                        </p:tgtEl>
                                        <p:attrNameLst>
                                          <p:attrName>style.visibility</p:attrName>
                                        </p:attrNameLst>
                                      </p:cBhvr>
                                      <p:to>
                                        <p:strVal val="visible"/>
                                      </p:to>
                                    </p:set>
                                    <p:anim calcmode="lin" valueType="num">
                                      <p:cBhvr>
                                        <p:cTn id="22" dur="500" fill="hold"/>
                                        <p:tgtEl>
                                          <p:spTgt spid="648"/>
                                        </p:tgtEl>
                                        <p:attrNameLst>
                                          <p:attrName>ppt_w</p:attrName>
                                        </p:attrNameLst>
                                      </p:cBhvr>
                                      <p:tavLst>
                                        <p:tav tm="0">
                                          <p:val>
                                            <p:fltVal val="0"/>
                                          </p:val>
                                        </p:tav>
                                        <p:tav tm="100000">
                                          <p:val>
                                            <p:strVal val="#ppt_w"/>
                                          </p:val>
                                        </p:tav>
                                      </p:tavLst>
                                    </p:anim>
                                    <p:anim calcmode="lin" valueType="num">
                                      <p:cBhvr>
                                        <p:cTn id="23" dur="500" fill="hold"/>
                                        <p:tgtEl>
                                          <p:spTgt spid="648"/>
                                        </p:tgtEl>
                                        <p:attrNameLst>
                                          <p:attrName>ppt_h</p:attrName>
                                        </p:attrNameLst>
                                      </p:cBhvr>
                                      <p:tavLst>
                                        <p:tav tm="0">
                                          <p:val>
                                            <p:fltVal val="0"/>
                                          </p:val>
                                        </p:tav>
                                        <p:tav tm="100000">
                                          <p:val>
                                            <p:strVal val="#ppt_h"/>
                                          </p:val>
                                        </p:tav>
                                      </p:tavLst>
                                    </p:anim>
                                    <p:animEffect transition="in" filter="fade">
                                      <p:cBhvr>
                                        <p:cTn id="24" dur="500"/>
                                        <p:tgtEl>
                                          <p:spTgt spid="64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51"/>
                                        </p:tgtEl>
                                        <p:attrNameLst>
                                          <p:attrName>style.visibility</p:attrName>
                                        </p:attrNameLst>
                                      </p:cBhvr>
                                      <p:to>
                                        <p:strVal val="visible"/>
                                      </p:to>
                                    </p:set>
                                    <p:anim calcmode="lin" valueType="num">
                                      <p:cBhvr>
                                        <p:cTn id="27" dur="500" fill="hold"/>
                                        <p:tgtEl>
                                          <p:spTgt spid="651"/>
                                        </p:tgtEl>
                                        <p:attrNameLst>
                                          <p:attrName>ppt_w</p:attrName>
                                        </p:attrNameLst>
                                      </p:cBhvr>
                                      <p:tavLst>
                                        <p:tav tm="0">
                                          <p:val>
                                            <p:fltVal val="0"/>
                                          </p:val>
                                        </p:tav>
                                        <p:tav tm="100000">
                                          <p:val>
                                            <p:strVal val="#ppt_w"/>
                                          </p:val>
                                        </p:tav>
                                      </p:tavLst>
                                    </p:anim>
                                    <p:anim calcmode="lin" valueType="num">
                                      <p:cBhvr>
                                        <p:cTn id="28" dur="500" fill="hold"/>
                                        <p:tgtEl>
                                          <p:spTgt spid="651"/>
                                        </p:tgtEl>
                                        <p:attrNameLst>
                                          <p:attrName>ppt_h</p:attrName>
                                        </p:attrNameLst>
                                      </p:cBhvr>
                                      <p:tavLst>
                                        <p:tav tm="0">
                                          <p:val>
                                            <p:fltVal val="0"/>
                                          </p:val>
                                        </p:tav>
                                        <p:tav tm="100000">
                                          <p:val>
                                            <p:strVal val="#ppt_h"/>
                                          </p:val>
                                        </p:tav>
                                      </p:tavLst>
                                    </p:anim>
                                    <p:animEffect transition="in" filter="fade">
                                      <p:cBhvr>
                                        <p:cTn id="29" dur="500"/>
                                        <p:tgtEl>
                                          <p:spTgt spid="65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52"/>
                                        </p:tgtEl>
                                        <p:attrNameLst>
                                          <p:attrName>style.visibility</p:attrName>
                                        </p:attrNameLst>
                                      </p:cBhvr>
                                      <p:to>
                                        <p:strVal val="visible"/>
                                      </p:to>
                                    </p:set>
                                    <p:anim calcmode="lin" valueType="num">
                                      <p:cBhvr>
                                        <p:cTn id="32" dur="500" fill="hold"/>
                                        <p:tgtEl>
                                          <p:spTgt spid="652"/>
                                        </p:tgtEl>
                                        <p:attrNameLst>
                                          <p:attrName>ppt_w</p:attrName>
                                        </p:attrNameLst>
                                      </p:cBhvr>
                                      <p:tavLst>
                                        <p:tav tm="0">
                                          <p:val>
                                            <p:fltVal val="0"/>
                                          </p:val>
                                        </p:tav>
                                        <p:tav tm="100000">
                                          <p:val>
                                            <p:strVal val="#ppt_w"/>
                                          </p:val>
                                        </p:tav>
                                      </p:tavLst>
                                    </p:anim>
                                    <p:anim calcmode="lin" valueType="num">
                                      <p:cBhvr>
                                        <p:cTn id="33" dur="500" fill="hold"/>
                                        <p:tgtEl>
                                          <p:spTgt spid="652"/>
                                        </p:tgtEl>
                                        <p:attrNameLst>
                                          <p:attrName>ppt_h</p:attrName>
                                        </p:attrNameLst>
                                      </p:cBhvr>
                                      <p:tavLst>
                                        <p:tav tm="0">
                                          <p:val>
                                            <p:fltVal val="0"/>
                                          </p:val>
                                        </p:tav>
                                        <p:tav tm="100000">
                                          <p:val>
                                            <p:strVal val="#ppt_h"/>
                                          </p:val>
                                        </p:tav>
                                      </p:tavLst>
                                    </p:anim>
                                    <p:animEffect transition="in" filter="fade">
                                      <p:cBhvr>
                                        <p:cTn id="34" dur="500"/>
                                        <p:tgtEl>
                                          <p:spTgt spid="65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53"/>
                                        </p:tgtEl>
                                        <p:attrNameLst>
                                          <p:attrName>style.visibility</p:attrName>
                                        </p:attrNameLst>
                                      </p:cBhvr>
                                      <p:to>
                                        <p:strVal val="visible"/>
                                      </p:to>
                                    </p:set>
                                    <p:anim calcmode="lin" valueType="num">
                                      <p:cBhvr>
                                        <p:cTn id="37" dur="500" fill="hold"/>
                                        <p:tgtEl>
                                          <p:spTgt spid="653"/>
                                        </p:tgtEl>
                                        <p:attrNameLst>
                                          <p:attrName>ppt_w</p:attrName>
                                        </p:attrNameLst>
                                      </p:cBhvr>
                                      <p:tavLst>
                                        <p:tav tm="0">
                                          <p:val>
                                            <p:fltVal val="0"/>
                                          </p:val>
                                        </p:tav>
                                        <p:tav tm="100000">
                                          <p:val>
                                            <p:strVal val="#ppt_w"/>
                                          </p:val>
                                        </p:tav>
                                      </p:tavLst>
                                    </p:anim>
                                    <p:anim calcmode="lin" valueType="num">
                                      <p:cBhvr>
                                        <p:cTn id="38" dur="500" fill="hold"/>
                                        <p:tgtEl>
                                          <p:spTgt spid="653"/>
                                        </p:tgtEl>
                                        <p:attrNameLst>
                                          <p:attrName>ppt_h</p:attrName>
                                        </p:attrNameLst>
                                      </p:cBhvr>
                                      <p:tavLst>
                                        <p:tav tm="0">
                                          <p:val>
                                            <p:fltVal val="0"/>
                                          </p:val>
                                        </p:tav>
                                        <p:tav tm="100000">
                                          <p:val>
                                            <p:strVal val="#ppt_h"/>
                                          </p:val>
                                        </p:tav>
                                      </p:tavLst>
                                    </p:anim>
                                    <p:animEffect transition="in" filter="fade">
                                      <p:cBhvr>
                                        <p:cTn id="39" dur="500"/>
                                        <p:tgtEl>
                                          <p:spTgt spid="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 grpId="0"/>
      <p:bldP spid="647" grpId="0" animBg="1"/>
      <p:bldP spid="651" grpId="0" animBg="1"/>
      <p:bldP spid="652" grpId="0" animBg="1"/>
      <p:bldP spid="65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239</TotalTime>
  <Words>1395</Words>
  <Application>Microsoft Office PowerPoint</Application>
  <PresentationFormat>Widescreen</PresentationFormat>
  <Paragraphs>119</Paragraphs>
  <Slides>24</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2" baseType="lpstr">
      <vt:lpstr>Calibri</vt:lpstr>
      <vt:lpstr>Cambria</vt:lpstr>
      <vt:lpstr>.VnTimeH</vt:lpstr>
      <vt:lpstr>等线</vt:lpstr>
      <vt:lpstr>Times New Roman</vt:lpstr>
      <vt:lpstr>Arial</vt:lpstr>
      <vt:lpstr>Office Theme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Cảm ơn quý thầy cô cùng các em học sinh đã lắng nghe ! Tiết học kết thúc.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MANG NON</dc:creator>
  <cp:keywords>MANG NON</cp:keywords>
  <cp:lastModifiedBy>Phuoc Thien</cp:lastModifiedBy>
  <cp:revision>33</cp:revision>
  <dcterms:created xsi:type="dcterms:W3CDTF">2023-06-28T14:31:42Z</dcterms:created>
  <dcterms:modified xsi:type="dcterms:W3CDTF">2023-10-25T05:26:22Z</dcterms:modified>
  <cp:version>MNT37</cp:version>
</cp:coreProperties>
</file>