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7FDDD-4348-4407-BB11-617E8E3E0C96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1A95D-AAE5-4341-BFC6-4CF78EBF5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87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A3A1E-901F-438A-B682-DEB69D0685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76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A3A1E-901F-438A-B682-DEB69D0685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1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90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16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87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4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1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2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4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8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6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7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DF37D-CB02-4748-A87D-848425E47A6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6153A-5CB3-4482-9495-99CA844DF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01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AB69AEB-FF9B-4B90-924B-AE0882D3B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D606CF5-6989-4345-93AD-B19DAAA82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2898" y="158139"/>
            <a:ext cx="1661102" cy="394139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3AD12178-7105-4FB7-9C37-465F18705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40" y="682163"/>
            <a:ext cx="1661102" cy="24450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22E331F-7EF7-069E-3C4B-93A1B27A8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76" y="3301521"/>
            <a:ext cx="2603066" cy="34707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BEA47CE3-760F-CFAB-9B76-D7179D3AC0B2}"/>
              </a:ext>
            </a:extLst>
          </p:cNvPr>
          <p:cNvGrpSpPr/>
          <p:nvPr/>
        </p:nvGrpSpPr>
        <p:grpSpPr>
          <a:xfrm>
            <a:off x="-303743" y="3797699"/>
            <a:ext cx="2639749" cy="3126976"/>
            <a:chOff x="1901195" y="2605309"/>
            <a:chExt cx="2055644" cy="2321742"/>
          </a:xfrm>
        </p:grpSpPr>
        <p:pic>
          <p:nvPicPr>
            <p:cNvPr id="6" name="Picture 5" descr="A picture containing toy, doll&#10;&#10;Description automatically generated">
              <a:extLst>
                <a:ext uri="{FF2B5EF4-FFF2-40B4-BE49-F238E27FC236}">
                  <a16:creationId xmlns="" xmlns:a16="http://schemas.microsoft.com/office/drawing/2014/main" id="{55B82403-A334-152A-9AB7-75640E1D0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195" y="2871407"/>
              <a:ext cx="2055644" cy="2055644"/>
            </a:xfrm>
            <a:prstGeom prst="rect">
              <a:avLst/>
            </a:prstGeom>
          </p:spPr>
        </p:pic>
        <p:pic>
          <p:nvPicPr>
            <p:cNvPr id="7" name="Picture 6" descr="A picture containing chart&#10;&#10;Description automatically generated">
              <a:extLst>
                <a:ext uri="{FF2B5EF4-FFF2-40B4-BE49-F238E27FC236}">
                  <a16:creationId xmlns="" xmlns:a16="http://schemas.microsoft.com/office/drawing/2014/main" id="{441EDEFD-7821-81C7-D7AA-57FE4F49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backgroundMark x1="37344" y1="50182" x2="37344" y2="50182"/>
                          <a14:backgroundMark x1="44974" y1="43480" x2="9730" y2="58296"/>
                          <a14:backgroundMark x1="9730" y1="58296" x2="28421" y2="90311"/>
                          <a14:backgroundMark x1="28421" y1="90311" x2="71901" y2="83892"/>
                          <a14:backgroundMark x1="71901" y1="83892" x2="90230" y2="49697"/>
                          <a14:backgroundMark x1="90230" y1="49697" x2="43157" y2="42874"/>
                          <a14:backgroundMark x1="16552" y1="48971" x2="33064" y2="43763"/>
                          <a14:backgroundMark x1="13201" y1="48365" x2="12313" y2="48365"/>
                          <a14:backgroundMark x1="10174" y1="48365" x2="11990" y2="480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28885">
              <a:off x="2217182" y="2605309"/>
              <a:ext cx="1325018" cy="132501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DF5C370-0B2A-7551-C8B3-ED64405DC2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6777" y="889955"/>
            <a:ext cx="5976122" cy="1420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CDDBAA8-DC08-D25D-2A8A-A9B6D398FD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3419" y="1921283"/>
            <a:ext cx="6045180" cy="23105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2649B30-787A-E7E8-EA0D-CD2BB084AE03}"/>
              </a:ext>
            </a:extLst>
          </p:cNvPr>
          <p:cNvSpPr txBox="1"/>
          <p:nvPr/>
        </p:nvSpPr>
        <p:spPr>
          <a:xfrm>
            <a:off x="1219200" y="265490"/>
            <a:ext cx="662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Thứ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……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ngày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……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tháng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……..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năm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A75986B-10D8-FD76-AFA3-7C420955395E}"/>
              </a:ext>
            </a:extLst>
          </p:cNvPr>
          <p:cNvSpPr txBox="1"/>
          <p:nvPr/>
        </p:nvSpPr>
        <p:spPr>
          <a:xfrm>
            <a:off x="3124200" y="4324351"/>
            <a:ext cx="180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(</a:t>
            </a:r>
            <a:r>
              <a:rPr lang="en-US" sz="3600" b="1" dirty="0" err="1"/>
              <a:t>Tiết</a:t>
            </a:r>
            <a:r>
              <a:rPr lang="en-US" sz="3600" b="1" dirty="0"/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12042810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9144000" cy="155448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798" y="-415230"/>
            <a:ext cx="2895298" cy="257359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32148C31-DDE2-471F-9A98-92404764B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25100" r="74984" b="52270"/>
          <a:stretch>
            <a:fillRect/>
          </a:stretch>
        </p:blipFill>
        <p:spPr>
          <a:xfrm>
            <a:off x="-60768" y="-415231"/>
            <a:ext cx="8273006" cy="5894120"/>
          </a:xfrm>
          <a:custGeom>
            <a:avLst/>
            <a:gdLst>
              <a:gd name="connsiteX0" fmla="*/ 618812 w 1661020"/>
              <a:gd name="connsiteY0" fmla="*/ 0 h 1551964"/>
              <a:gd name="connsiteX1" fmla="*/ 1571455 w 1661020"/>
              <a:gd name="connsiteY1" fmla="*/ 142613 h 1551964"/>
              <a:gd name="connsiteX2" fmla="*/ 1661020 w 1661020"/>
              <a:gd name="connsiteY2" fmla="*/ 662731 h 1551964"/>
              <a:gd name="connsiteX3" fmla="*/ 1604024 w 1661020"/>
              <a:gd name="connsiteY3" fmla="*/ 998290 h 1551964"/>
              <a:gd name="connsiteX4" fmla="*/ 1595882 w 1661020"/>
              <a:gd name="connsiteY4" fmla="*/ 1208015 h 1551964"/>
              <a:gd name="connsiteX5" fmla="*/ 1506318 w 1661020"/>
              <a:gd name="connsiteY5" fmla="*/ 1551964 h 1551964"/>
              <a:gd name="connsiteX6" fmla="*/ 0 w 1661020"/>
              <a:gd name="connsiteY6" fmla="*/ 1375795 h 1551964"/>
              <a:gd name="connsiteX7" fmla="*/ 0 w 1661020"/>
              <a:gd name="connsiteY7" fmla="*/ 343949 h 1551964"/>
              <a:gd name="connsiteX8" fmla="*/ 618812 w 1661020"/>
              <a:gd name="connsiteY8" fmla="*/ 0 h 155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1020" h="1551964">
                <a:moveTo>
                  <a:pt x="618812" y="0"/>
                </a:moveTo>
                <a:lnTo>
                  <a:pt x="1571455" y="142613"/>
                </a:lnTo>
                <a:lnTo>
                  <a:pt x="1661020" y="662731"/>
                </a:lnTo>
                <a:lnTo>
                  <a:pt x="1604024" y="998290"/>
                </a:lnTo>
                <a:lnTo>
                  <a:pt x="1595882" y="1208015"/>
                </a:lnTo>
                <a:lnTo>
                  <a:pt x="1506318" y="1551964"/>
                </a:lnTo>
                <a:lnTo>
                  <a:pt x="0" y="1375795"/>
                </a:lnTo>
                <a:lnTo>
                  <a:pt x="0" y="343949"/>
                </a:lnTo>
                <a:lnTo>
                  <a:pt x="618812" y="0"/>
                </a:ln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78" y="2114703"/>
            <a:ext cx="6780864" cy="19874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66" y="2223250"/>
            <a:ext cx="3476065" cy="463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24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A45F0E2-B6A2-486D-ADCB-B3066DB7D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A048AA1-9439-4069-8BCA-1816CDF4E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9144000" cy="15544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D5910B9-5777-4B1D-82E3-826396DC5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182" y="-128175"/>
            <a:ext cx="5678945" cy="63369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A960B03-4659-44D6-9859-291F59FA11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836195"/>
            <a:ext cx="3160493" cy="421399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E42E533-5CF8-4322-8A1E-06F040A799A7}"/>
              </a:ext>
            </a:extLst>
          </p:cNvPr>
          <p:cNvSpPr txBox="1"/>
          <p:nvPr/>
        </p:nvSpPr>
        <p:spPr>
          <a:xfrm>
            <a:off x="3168723" y="1036649"/>
            <a:ext cx="43750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7200"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字魂141号-活力悦动体" panose="00000500000000000000" pitchFamily="2" charset="-122"/>
                <a:ea typeface="字魂141号-活力悦动体" panose="00000500000000000000" pitchFamily="2" charset="-122"/>
              </a:defRPr>
            </a:lvl1pPr>
          </a:lstStyle>
          <a:p>
            <a:pPr defTabSz="914377">
              <a:defRPr/>
            </a:pPr>
            <a:r>
              <a:rPr lang="nl-NL" altLang="zh-CN" sz="5400" b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Đuổi hình bắt chữ chủ đề: Nghề nghiệp</a:t>
            </a:r>
            <a:endParaRPr lang="zh-CN" altLang="en-US" sz="54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3599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178594" y="180975"/>
            <a:ext cx="8772525" cy="65246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dirty="0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301F1DC-82C3-3FE2-2EBC-0CFD83FAA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143" y="413742"/>
            <a:ext cx="6407944" cy="4805958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1DEEE10F-24F1-0FAD-4AA9-B48A14DB9760}"/>
              </a:ext>
            </a:extLst>
          </p:cNvPr>
          <p:cNvSpPr/>
          <p:nvPr/>
        </p:nvSpPr>
        <p:spPr>
          <a:xfrm>
            <a:off x="3268030" y="5399921"/>
            <a:ext cx="2354102" cy="905933"/>
          </a:xfrm>
          <a:prstGeom prst="roundRect">
            <a:avLst/>
          </a:prstGeom>
          <a:solidFill>
            <a:srgbClr val="87E5FF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lnSpc>
                <a:spcPct val="80000"/>
              </a:lnSpc>
              <a:defRPr/>
            </a:pPr>
            <a:r>
              <a:rPr lang="en-US" sz="4000" dirty="0" err="1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Đáp</a:t>
            </a:r>
            <a:r>
              <a:rPr lang="en-US" sz="4000" dirty="0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án</a:t>
            </a:r>
            <a:r>
              <a:rPr lang="en-US" sz="4000" dirty="0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: Y </a:t>
            </a:r>
            <a:r>
              <a:rPr lang="en-US" sz="4000" dirty="0" err="1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tá</a:t>
            </a:r>
            <a:endParaRPr lang="en-US" sz="4000" dirty="0">
              <a:solidFill>
                <a:srgbClr val="FF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81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178594" y="180975"/>
            <a:ext cx="8772525" cy="65246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1DEEE10F-24F1-0FAD-4AA9-B48A14DB9760}"/>
              </a:ext>
            </a:extLst>
          </p:cNvPr>
          <p:cNvSpPr/>
          <p:nvPr/>
        </p:nvSpPr>
        <p:spPr>
          <a:xfrm>
            <a:off x="2967992" y="5361821"/>
            <a:ext cx="2875595" cy="905933"/>
          </a:xfrm>
          <a:prstGeom prst="roundRect">
            <a:avLst/>
          </a:prstGeom>
          <a:solidFill>
            <a:srgbClr val="87E5FF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Đáp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án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Nhà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báo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charset="0"/>
              <a:ea typeface="+mn-ea"/>
              <a:cs typeface="Calibri" panose="020F0502020204030204" charset="0"/>
            </a:endParaRPr>
          </a:p>
        </p:txBody>
      </p:sp>
      <p:pic>
        <p:nvPicPr>
          <p:cNvPr id="1026" name="Picture 2" descr="Câu Đố Đoán Tên Nghề Nghiệp Qua Hình Ảnh | Nhanh Trí - YouTube">
            <a:extLst>
              <a:ext uri="{FF2B5EF4-FFF2-40B4-BE49-F238E27FC236}">
                <a16:creationId xmlns="" xmlns:a16="http://schemas.microsoft.com/office/drawing/2014/main" id="{83678F26-BE5C-5ADC-6B81-81A433816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7" y="273248"/>
            <a:ext cx="6607969" cy="495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957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178594" y="180975"/>
            <a:ext cx="8772525" cy="65246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1DEEE10F-24F1-0FAD-4AA9-B48A14DB9760}"/>
              </a:ext>
            </a:extLst>
          </p:cNvPr>
          <p:cNvSpPr/>
          <p:nvPr/>
        </p:nvSpPr>
        <p:spPr>
          <a:xfrm>
            <a:off x="2871788" y="5399921"/>
            <a:ext cx="3314699" cy="905933"/>
          </a:xfrm>
          <a:prstGeom prst="roundRect">
            <a:avLst/>
          </a:prstGeom>
          <a:solidFill>
            <a:srgbClr val="87E5FF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Đáp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án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Đầu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bếp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charset="0"/>
              <a:ea typeface="+mn-ea"/>
              <a:cs typeface="Calibri" panose="020F0502020204030204" charset="0"/>
            </a:endParaRPr>
          </a:p>
        </p:txBody>
      </p:sp>
      <p:pic>
        <p:nvPicPr>
          <p:cNvPr id="2050" name="Picture 2" descr="15 Câu Đố Đuổi Hình Bắt Chữ Đoán Tên Nghề Nghiệp (Phần 3) | Hoa Trạng  Nguyên - YouTube">
            <a:extLst>
              <a:ext uri="{FF2B5EF4-FFF2-40B4-BE49-F238E27FC236}">
                <a16:creationId xmlns="" xmlns:a16="http://schemas.microsoft.com/office/drawing/2014/main" id="{48E75D49-69B7-0640-370E-4D7839BCF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856" y="294084"/>
            <a:ext cx="6643688" cy="498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2622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9144000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2" cy="685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798" y="-415230"/>
            <a:ext cx="2895298" cy="25735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1291" y="2158370"/>
            <a:ext cx="3476065" cy="46347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59" y="287610"/>
            <a:ext cx="6557318" cy="58892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60" y="2158367"/>
            <a:ext cx="6780864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31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8" name="Rectangle: Rounded Corners 8">
            <a:extLst>
              <a:ext uri="{FF2B5EF4-FFF2-40B4-BE49-F238E27FC236}">
                <a16:creationId xmlns="" xmlns:a16="http://schemas.microsoft.com/office/drawing/2014/main" id="{181BF763-FCDE-EF39-F62A-064C329F9C3D}"/>
              </a:ext>
            </a:extLst>
          </p:cNvPr>
          <p:cNvSpPr/>
          <p:nvPr/>
        </p:nvSpPr>
        <p:spPr>
          <a:xfrm>
            <a:off x="1350499" y="313160"/>
            <a:ext cx="6182750" cy="4441721"/>
          </a:xfrm>
          <a:custGeom>
            <a:avLst/>
            <a:gdLst>
              <a:gd name="connsiteX0" fmla="*/ 0 w 8243667"/>
              <a:gd name="connsiteY0" fmla="*/ 444615 h 4441721"/>
              <a:gd name="connsiteX1" fmla="*/ 353234 w 8243667"/>
              <a:gd name="connsiteY1" fmla="*/ 0 h 4441721"/>
              <a:gd name="connsiteX2" fmla="*/ 7890431 w 8243667"/>
              <a:gd name="connsiteY2" fmla="*/ 0 h 4441721"/>
              <a:gd name="connsiteX3" fmla="*/ 8243667 w 8243667"/>
              <a:gd name="connsiteY3" fmla="*/ 444615 h 4441721"/>
              <a:gd name="connsiteX4" fmla="*/ 8243667 w 8243667"/>
              <a:gd name="connsiteY4" fmla="*/ 3997104 h 4441721"/>
              <a:gd name="connsiteX5" fmla="*/ 7890431 w 8243667"/>
              <a:gd name="connsiteY5" fmla="*/ 4441721 h 4441721"/>
              <a:gd name="connsiteX6" fmla="*/ 353234 w 8243667"/>
              <a:gd name="connsiteY6" fmla="*/ 4441721 h 4441721"/>
              <a:gd name="connsiteX7" fmla="*/ 0 w 8243667"/>
              <a:gd name="connsiteY7" fmla="*/ 3997104 h 4441721"/>
              <a:gd name="connsiteX8" fmla="*/ 0 w 8243667"/>
              <a:gd name="connsiteY8" fmla="*/ 444615 h 4441721"/>
              <a:gd name="connsiteX0" fmla="*/ 0 w 8243667"/>
              <a:gd name="connsiteY0" fmla="*/ 444615 h 4441721"/>
              <a:gd name="connsiteX1" fmla="*/ 353234 w 8243667"/>
              <a:gd name="connsiteY1" fmla="*/ 0 h 4441721"/>
              <a:gd name="connsiteX2" fmla="*/ 7890431 w 8243667"/>
              <a:gd name="connsiteY2" fmla="*/ 0 h 4441721"/>
              <a:gd name="connsiteX3" fmla="*/ 8243667 w 8243667"/>
              <a:gd name="connsiteY3" fmla="*/ 444615 h 4441721"/>
              <a:gd name="connsiteX4" fmla="*/ 8243667 w 8243667"/>
              <a:gd name="connsiteY4" fmla="*/ 3997104 h 4441721"/>
              <a:gd name="connsiteX5" fmla="*/ 7890431 w 8243667"/>
              <a:gd name="connsiteY5" fmla="*/ 4441721 h 4441721"/>
              <a:gd name="connsiteX6" fmla="*/ 353234 w 8243667"/>
              <a:gd name="connsiteY6" fmla="*/ 4441721 h 4441721"/>
              <a:gd name="connsiteX7" fmla="*/ 0 w 8243667"/>
              <a:gd name="connsiteY7" fmla="*/ 3997104 h 4441721"/>
              <a:gd name="connsiteX8" fmla="*/ 0 w 8243667"/>
              <a:gd name="connsiteY8" fmla="*/ 444615 h 4441721"/>
              <a:gd name="connsiteX0" fmla="*/ 0 w 8243667"/>
              <a:gd name="connsiteY0" fmla="*/ 444615 h 4441721"/>
              <a:gd name="connsiteX1" fmla="*/ 353234 w 8243667"/>
              <a:gd name="connsiteY1" fmla="*/ 0 h 4441721"/>
              <a:gd name="connsiteX2" fmla="*/ 7890431 w 8243667"/>
              <a:gd name="connsiteY2" fmla="*/ 0 h 4441721"/>
              <a:gd name="connsiteX3" fmla="*/ 8243667 w 8243667"/>
              <a:gd name="connsiteY3" fmla="*/ 444615 h 4441721"/>
              <a:gd name="connsiteX4" fmla="*/ 8243667 w 8243667"/>
              <a:gd name="connsiteY4" fmla="*/ 3997104 h 4441721"/>
              <a:gd name="connsiteX5" fmla="*/ 7890431 w 8243667"/>
              <a:gd name="connsiteY5" fmla="*/ 4441721 h 4441721"/>
              <a:gd name="connsiteX6" fmla="*/ 353234 w 8243667"/>
              <a:gd name="connsiteY6" fmla="*/ 4441721 h 4441721"/>
              <a:gd name="connsiteX7" fmla="*/ 0 w 8243667"/>
              <a:gd name="connsiteY7" fmla="*/ 3997104 h 4441721"/>
              <a:gd name="connsiteX8" fmla="*/ 0 w 8243667"/>
              <a:gd name="connsiteY8" fmla="*/ 444615 h 444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43667" h="4441721" fill="none" extrusionOk="0">
                <a:moveTo>
                  <a:pt x="0" y="444615"/>
                </a:moveTo>
                <a:cubicBezTo>
                  <a:pt x="3297" y="235221"/>
                  <a:pt x="216269" y="-48790"/>
                  <a:pt x="353234" y="0"/>
                </a:cubicBezTo>
                <a:cubicBezTo>
                  <a:pt x="3061426" y="189049"/>
                  <a:pt x="6212679" y="-370296"/>
                  <a:pt x="7890431" y="0"/>
                </a:cubicBezTo>
                <a:cubicBezTo>
                  <a:pt x="8027678" y="-10496"/>
                  <a:pt x="8316971" y="135215"/>
                  <a:pt x="8243667" y="444615"/>
                </a:cubicBezTo>
                <a:cubicBezTo>
                  <a:pt x="8337776" y="1919196"/>
                  <a:pt x="8430456" y="2585256"/>
                  <a:pt x="8243667" y="3997104"/>
                </a:cubicBezTo>
                <a:cubicBezTo>
                  <a:pt x="8212436" y="4280819"/>
                  <a:pt x="8154716" y="4439066"/>
                  <a:pt x="7890431" y="4441721"/>
                </a:cubicBezTo>
                <a:cubicBezTo>
                  <a:pt x="6132707" y="4318898"/>
                  <a:pt x="3605148" y="4357425"/>
                  <a:pt x="353234" y="4441721"/>
                </a:cubicBezTo>
                <a:cubicBezTo>
                  <a:pt x="148150" y="4368822"/>
                  <a:pt x="815" y="4285691"/>
                  <a:pt x="0" y="3997104"/>
                </a:cubicBezTo>
                <a:cubicBezTo>
                  <a:pt x="-193315" y="2565169"/>
                  <a:pt x="109460" y="1582970"/>
                  <a:pt x="0" y="444615"/>
                </a:cubicBezTo>
                <a:close/>
              </a:path>
              <a:path w="8243667" h="4441721" stroke="0" extrusionOk="0">
                <a:moveTo>
                  <a:pt x="0" y="444615"/>
                </a:moveTo>
                <a:cubicBezTo>
                  <a:pt x="-32002" y="192209"/>
                  <a:pt x="198622" y="-41730"/>
                  <a:pt x="353234" y="0"/>
                </a:cubicBezTo>
                <a:cubicBezTo>
                  <a:pt x="2796261" y="-607754"/>
                  <a:pt x="4071487" y="400019"/>
                  <a:pt x="7890431" y="0"/>
                </a:cubicBezTo>
                <a:cubicBezTo>
                  <a:pt x="8048926" y="-847"/>
                  <a:pt x="8245968" y="270316"/>
                  <a:pt x="8243667" y="444615"/>
                </a:cubicBezTo>
                <a:cubicBezTo>
                  <a:pt x="8471246" y="1480992"/>
                  <a:pt x="8475242" y="2680599"/>
                  <a:pt x="8243667" y="3997104"/>
                </a:cubicBezTo>
                <a:cubicBezTo>
                  <a:pt x="8265166" y="4282335"/>
                  <a:pt x="8059745" y="4434081"/>
                  <a:pt x="7890431" y="4441721"/>
                </a:cubicBezTo>
                <a:cubicBezTo>
                  <a:pt x="4962205" y="4365213"/>
                  <a:pt x="1179920" y="4456538"/>
                  <a:pt x="353234" y="4441721"/>
                </a:cubicBezTo>
                <a:cubicBezTo>
                  <a:pt x="171790" y="4353421"/>
                  <a:pt x="-14877" y="4192953"/>
                  <a:pt x="0" y="3997104"/>
                </a:cubicBezTo>
                <a:cubicBezTo>
                  <a:pt x="-259777" y="2758286"/>
                  <a:pt x="-319379" y="1857470"/>
                  <a:pt x="0" y="444615"/>
                </a:cubicBezTo>
                <a:close/>
              </a:path>
              <a:path w="8243667" h="4441721" fill="none" stroke="0" extrusionOk="0">
                <a:moveTo>
                  <a:pt x="0" y="444615"/>
                </a:moveTo>
                <a:cubicBezTo>
                  <a:pt x="-20287" y="169295"/>
                  <a:pt x="200558" y="-10149"/>
                  <a:pt x="353234" y="0"/>
                </a:cubicBezTo>
                <a:cubicBezTo>
                  <a:pt x="2809745" y="332447"/>
                  <a:pt x="6108728" y="88929"/>
                  <a:pt x="7890431" y="0"/>
                </a:cubicBezTo>
                <a:cubicBezTo>
                  <a:pt x="8073876" y="11734"/>
                  <a:pt x="8312803" y="191199"/>
                  <a:pt x="8243667" y="444615"/>
                </a:cubicBezTo>
                <a:cubicBezTo>
                  <a:pt x="8197528" y="2099114"/>
                  <a:pt x="8445531" y="2553622"/>
                  <a:pt x="8243667" y="3997104"/>
                </a:cubicBezTo>
                <a:cubicBezTo>
                  <a:pt x="8232783" y="4307583"/>
                  <a:pt x="8093584" y="4415013"/>
                  <a:pt x="7890431" y="4441721"/>
                </a:cubicBezTo>
                <a:cubicBezTo>
                  <a:pt x="5593179" y="4150736"/>
                  <a:pt x="4108925" y="4374771"/>
                  <a:pt x="353234" y="4441721"/>
                </a:cubicBezTo>
                <a:cubicBezTo>
                  <a:pt x="147360" y="4386628"/>
                  <a:pt x="29122" y="4262431"/>
                  <a:pt x="0" y="3997104"/>
                </a:cubicBezTo>
                <a:cubicBezTo>
                  <a:pt x="-30538" y="2748079"/>
                  <a:pt x="-111763" y="1730284"/>
                  <a:pt x="0" y="444615"/>
                </a:cubicBezTo>
                <a:close/>
              </a:path>
              <a:path w="8243667" h="4441721" fill="none" stroke="0" extrusionOk="0">
                <a:moveTo>
                  <a:pt x="0" y="444615"/>
                </a:moveTo>
                <a:cubicBezTo>
                  <a:pt x="147" y="202053"/>
                  <a:pt x="216274" y="-22143"/>
                  <a:pt x="353234" y="0"/>
                </a:cubicBezTo>
                <a:cubicBezTo>
                  <a:pt x="2741415" y="497544"/>
                  <a:pt x="6243848" y="-297189"/>
                  <a:pt x="7890431" y="0"/>
                </a:cubicBezTo>
                <a:cubicBezTo>
                  <a:pt x="8020032" y="-3741"/>
                  <a:pt x="8293514" y="185789"/>
                  <a:pt x="8243667" y="444615"/>
                </a:cubicBezTo>
                <a:cubicBezTo>
                  <a:pt x="8252575" y="2001894"/>
                  <a:pt x="8422371" y="2545571"/>
                  <a:pt x="8243667" y="3997104"/>
                </a:cubicBezTo>
                <a:cubicBezTo>
                  <a:pt x="8214935" y="4281340"/>
                  <a:pt x="8106895" y="4425312"/>
                  <a:pt x="7890431" y="4441721"/>
                </a:cubicBezTo>
                <a:cubicBezTo>
                  <a:pt x="5933476" y="4114367"/>
                  <a:pt x="4022068" y="4080850"/>
                  <a:pt x="353234" y="4441721"/>
                </a:cubicBezTo>
                <a:cubicBezTo>
                  <a:pt x="136761" y="4360089"/>
                  <a:pt x="5828" y="4276559"/>
                  <a:pt x="0" y="3997104"/>
                </a:cubicBezTo>
                <a:cubicBezTo>
                  <a:pt x="-219028" y="2634183"/>
                  <a:pt x="131005" y="1610144"/>
                  <a:pt x="0" y="44461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="" xmlns:ask="http://schemas.microsoft.com/office/drawing/2018/sketchyshapes" sd="3694780287">
                  <a:custGeom>
                    <a:avLst/>
                    <a:gdLst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221386" h="5642051" fill="none" extrusionOk="0">
                        <a:moveTo>
                          <a:pt x="0" y="564768"/>
                        </a:moveTo>
                        <a:cubicBezTo>
                          <a:pt x="4198" y="296083"/>
                          <a:pt x="271234" y="-46070"/>
                          <a:pt x="480828" y="0"/>
                        </a:cubicBezTo>
                        <a:cubicBezTo>
                          <a:pt x="3918412" y="236510"/>
                          <a:pt x="8316621" y="-273671"/>
                          <a:pt x="10740557" y="0"/>
                        </a:cubicBezTo>
                        <a:cubicBezTo>
                          <a:pt x="10965699" y="-7367"/>
                          <a:pt x="11269636" y="210916"/>
                          <a:pt x="11221386" y="564768"/>
                        </a:cubicBezTo>
                        <a:cubicBezTo>
                          <a:pt x="11241835" y="2485839"/>
                          <a:pt x="11392661" y="3194569"/>
                          <a:pt x="11221386" y="5077282"/>
                        </a:cubicBezTo>
                        <a:cubicBezTo>
                          <a:pt x="11189280" y="5427354"/>
                          <a:pt x="11054272" y="5640224"/>
                          <a:pt x="10740557" y="5642051"/>
                        </a:cubicBezTo>
                        <a:cubicBezTo>
                          <a:pt x="8090018" y="5467533"/>
                          <a:pt x="5375441" y="5578798"/>
                          <a:pt x="480828" y="5642051"/>
                        </a:cubicBezTo>
                        <a:cubicBezTo>
                          <a:pt x="206752" y="5579801"/>
                          <a:pt x="836" y="5431708"/>
                          <a:pt x="0" y="5077282"/>
                        </a:cubicBezTo>
                        <a:cubicBezTo>
                          <a:pt x="-237410" y="3309681"/>
                          <a:pt x="73700" y="2042400"/>
                          <a:pt x="0" y="564768"/>
                        </a:cubicBezTo>
                        <a:close/>
                      </a:path>
                      <a:path w="11221386" h="5642051" stroke="0" extrusionOk="0">
                        <a:moveTo>
                          <a:pt x="0" y="564768"/>
                        </a:moveTo>
                        <a:cubicBezTo>
                          <a:pt x="-25052" y="229978"/>
                          <a:pt x="255687" y="-20397"/>
                          <a:pt x="480828" y="0"/>
                        </a:cubicBezTo>
                        <a:cubicBezTo>
                          <a:pt x="3774078" y="-535804"/>
                          <a:pt x="5729721" y="255273"/>
                          <a:pt x="10740557" y="0"/>
                        </a:cubicBezTo>
                        <a:cubicBezTo>
                          <a:pt x="10961947" y="-31"/>
                          <a:pt x="11230451" y="316435"/>
                          <a:pt x="11221386" y="564768"/>
                        </a:cubicBezTo>
                        <a:cubicBezTo>
                          <a:pt x="11353835" y="1832166"/>
                          <a:pt x="11518106" y="3374330"/>
                          <a:pt x="11221386" y="5077282"/>
                        </a:cubicBezTo>
                        <a:cubicBezTo>
                          <a:pt x="11215483" y="5429236"/>
                          <a:pt x="10984118" y="5634832"/>
                          <a:pt x="10740557" y="5642051"/>
                        </a:cubicBezTo>
                        <a:cubicBezTo>
                          <a:pt x="6771896" y="5543333"/>
                          <a:pt x="1601655" y="5556133"/>
                          <a:pt x="480828" y="5642051"/>
                        </a:cubicBezTo>
                        <a:cubicBezTo>
                          <a:pt x="215483" y="5556595"/>
                          <a:pt x="-11378" y="5344441"/>
                          <a:pt x="0" y="5077282"/>
                        </a:cubicBezTo>
                        <a:cubicBezTo>
                          <a:pt x="-293203" y="3430290"/>
                          <a:pt x="-246871" y="2391562"/>
                          <a:pt x="0" y="564768"/>
                        </a:cubicBezTo>
                        <a:close/>
                      </a:path>
                      <a:path w="11221386" h="5642051" fill="none" stroke="0" extrusionOk="0">
                        <a:moveTo>
                          <a:pt x="0" y="564768"/>
                        </a:moveTo>
                        <a:cubicBezTo>
                          <a:pt x="-1193" y="241103"/>
                          <a:pt x="277277" y="-12814"/>
                          <a:pt x="480828" y="0"/>
                        </a:cubicBezTo>
                        <a:cubicBezTo>
                          <a:pt x="3423874" y="583837"/>
                          <a:pt x="8515548" y="-218089"/>
                          <a:pt x="10740557" y="0"/>
                        </a:cubicBezTo>
                        <a:cubicBezTo>
                          <a:pt x="10954677" y="-2477"/>
                          <a:pt x="11258551" y="260496"/>
                          <a:pt x="11221386" y="564768"/>
                        </a:cubicBezTo>
                        <a:cubicBezTo>
                          <a:pt x="11146278" y="2656045"/>
                          <a:pt x="11399422" y="3186728"/>
                          <a:pt x="11221386" y="5077282"/>
                        </a:cubicBezTo>
                        <a:cubicBezTo>
                          <a:pt x="11184753" y="5441274"/>
                          <a:pt x="11004699" y="5623791"/>
                          <a:pt x="10740557" y="5642051"/>
                        </a:cubicBezTo>
                        <a:cubicBezTo>
                          <a:pt x="7930817" y="5061465"/>
                          <a:pt x="5660390" y="5228089"/>
                          <a:pt x="480828" y="5642051"/>
                        </a:cubicBezTo>
                        <a:cubicBezTo>
                          <a:pt x="196758" y="5564769"/>
                          <a:pt x="31478" y="5410607"/>
                          <a:pt x="0" y="5077282"/>
                        </a:cubicBezTo>
                        <a:cubicBezTo>
                          <a:pt x="-252468" y="3369012"/>
                          <a:pt x="-31927" y="2102072"/>
                          <a:pt x="0" y="56476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18">
            <a:extLst>
              <a:ext uri="{FF2B5EF4-FFF2-40B4-BE49-F238E27FC236}">
                <a16:creationId xmlns="" xmlns:a16="http://schemas.microsoft.com/office/drawing/2014/main" id="{53AFD505-D549-63A5-3B08-031E8A4B8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628" y="3870912"/>
            <a:ext cx="4930745" cy="2987089"/>
          </a:xfrm>
          <a:prstGeom prst="rect">
            <a:avLst/>
          </a:prstGeom>
        </p:spPr>
      </p:pic>
      <p:sp>
        <p:nvSpPr>
          <p:cNvPr id="10" name="Hộp Văn bản 6">
            <a:extLst>
              <a:ext uri="{FF2B5EF4-FFF2-40B4-BE49-F238E27FC236}">
                <a16:creationId xmlns="" xmlns:a16="http://schemas.microsoft.com/office/drawing/2014/main" id="{47F5223C-81FC-E646-125F-CF6670F90BA9}"/>
              </a:ext>
            </a:extLst>
          </p:cNvPr>
          <p:cNvSpPr txBox="1"/>
          <p:nvPr/>
        </p:nvSpPr>
        <p:spPr>
          <a:xfrm>
            <a:off x="1320605" y="1497118"/>
            <a:ext cx="63058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2.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Khám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phá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vì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sao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phải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biết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ơn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người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lao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động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35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371476" y="514351"/>
            <a:ext cx="8479631" cy="61055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D5F12FB7-FF24-9A93-350F-51D5DE2B6C16}"/>
              </a:ext>
            </a:extLst>
          </p:cNvPr>
          <p:cNvGrpSpPr/>
          <p:nvPr/>
        </p:nvGrpSpPr>
        <p:grpSpPr>
          <a:xfrm>
            <a:off x="1728788" y="-76200"/>
            <a:ext cx="5687854" cy="1606240"/>
            <a:chOff x="2948811" y="163197"/>
            <a:chExt cx="6768594" cy="1903412"/>
          </a:xfrm>
        </p:grpSpPr>
        <p:sp>
          <p:nvSpPr>
            <p:cNvPr id="5" name="Cuộn: Ngang 18">
              <a:extLst>
                <a:ext uri="{FF2B5EF4-FFF2-40B4-BE49-F238E27FC236}">
                  <a16:creationId xmlns="" xmlns:a16="http://schemas.microsoft.com/office/drawing/2014/main" id="{3F46E523-6147-700D-7E4C-BFCEB77ED2D0}"/>
                </a:ext>
              </a:extLst>
            </p:cNvPr>
            <p:cNvSpPr/>
            <p:nvPr/>
          </p:nvSpPr>
          <p:spPr>
            <a:xfrm>
              <a:off x="2948811" y="163197"/>
              <a:ext cx="6768594" cy="1456053"/>
            </a:xfrm>
            <a:prstGeom prst="horizontalScroll">
              <a:avLst/>
            </a:prstGeom>
            <a:solidFill>
              <a:srgbClr val="CCFFFF"/>
            </a:solidFill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Hộp Văn bản 15">
              <a:extLst>
                <a:ext uri="{FF2B5EF4-FFF2-40B4-BE49-F238E27FC236}">
                  <a16:creationId xmlns="" xmlns:a16="http://schemas.microsoft.com/office/drawing/2014/main" id="{CF8CA640-71E7-B6FB-EF47-2D978CB954AA}"/>
                </a:ext>
              </a:extLst>
            </p:cNvPr>
            <p:cNvSpPr txBox="1"/>
            <p:nvPr/>
          </p:nvSpPr>
          <p:spPr>
            <a:xfrm>
              <a:off x="3119045" y="498319"/>
              <a:ext cx="6493146" cy="1568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Quan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sát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và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trả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lời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câu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hỏi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407252C-C908-E63E-5D67-31D2970D1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635" y="1133475"/>
            <a:ext cx="5736431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6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192881" y="438151"/>
            <a:ext cx="8751094" cy="61817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4D87A466-4858-EDBE-35C5-7EB784937CBB}"/>
              </a:ext>
            </a:extLst>
          </p:cNvPr>
          <p:cNvGrpSpPr/>
          <p:nvPr/>
        </p:nvGrpSpPr>
        <p:grpSpPr>
          <a:xfrm>
            <a:off x="3633214" y="163198"/>
            <a:ext cx="5076446" cy="1465578"/>
            <a:chOff x="4796661" y="563247"/>
            <a:chExt cx="6768594" cy="1894203"/>
          </a:xfrm>
          <a:solidFill>
            <a:srgbClr val="FFFF00"/>
          </a:solidFill>
        </p:grpSpPr>
        <p:sp>
          <p:nvSpPr>
            <p:cNvPr id="9" name="Cuộn: Ngang 18">
              <a:extLst>
                <a:ext uri="{FF2B5EF4-FFF2-40B4-BE49-F238E27FC236}">
                  <a16:creationId xmlns="" xmlns:a16="http://schemas.microsoft.com/office/drawing/2014/main" id="{8C122B7A-C0DB-9EF7-8037-B0F6D11CAB42}"/>
                </a:ext>
              </a:extLst>
            </p:cNvPr>
            <p:cNvSpPr/>
            <p:nvPr/>
          </p:nvSpPr>
          <p:spPr>
            <a:xfrm>
              <a:off x="4796661" y="563247"/>
              <a:ext cx="6768594" cy="1894203"/>
            </a:xfrm>
            <a:prstGeom prst="horizontalScroll">
              <a:avLst/>
            </a:prstGeom>
            <a:grp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Hộp Văn bản 15">
              <a:extLst>
                <a:ext uri="{FF2B5EF4-FFF2-40B4-BE49-F238E27FC236}">
                  <a16:creationId xmlns="" xmlns:a16="http://schemas.microsoft.com/office/drawing/2014/main" id="{77A9F150-B604-B717-A552-2B19D1C75F63}"/>
                </a:ext>
              </a:extLst>
            </p:cNvPr>
            <p:cNvSpPr txBox="1"/>
            <p:nvPr/>
          </p:nvSpPr>
          <p:spPr>
            <a:xfrm>
              <a:off x="5014520" y="808508"/>
              <a:ext cx="6493146" cy="1074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Những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sản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phẩm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trên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cần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thiết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cho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cuộc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sống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chúng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ta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như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thế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nào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5C23864-2165-1F73-5BC5-21942AA56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29" y="314325"/>
            <a:ext cx="3153003" cy="29527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2B95B13-0023-BC83-EA1B-244539F9AF3F}"/>
              </a:ext>
            </a:extLst>
          </p:cNvPr>
          <p:cNvGrpSpPr/>
          <p:nvPr/>
        </p:nvGrpSpPr>
        <p:grpSpPr>
          <a:xfrm>
            <a:off x="3443287" y="1692317"/>
            <a:ext cx="5436395" cy="1465578"/>
            <a:chOff x="4796661" y="563247"/>
            <a:chExt cx="6768594" cy="1894203"/>
          </a:xfrm>
          <a:solidFill>
            <a:srgbClr val="FFFF00"/>
          </a:solidFill>
        </p:grpSpPr>
        <p:sp>
          <p:nvSpPr>
            <p:cNvPr id="13" name="Cuộn: Ngang 18">
              <a:extLst>
                <a:ext uri="{FF2B5EF4-FFF2-40B4-BE49-F238E27FC236}">
                  <a16:creationId xmlns="" xmlns:a16="http://schemas.microsoft.com/office/drawing/2014/main" id="{53B1D2A3-680C-AB82-456D-76287C61A435}"/>
                </a:ext>
              </a:extLst>
            </p:cNvPr>
            <p:cNvSpPr/>
            <p:nvPr/>
          </p:nvSpPr>
          <p:spPr>
            <a:xfrm>
              <a:off x="4796661" y="563247"/>
              <a:ext cx="6768594" cy="1894203"/>
            </a:xfrm>
            <a:prstGeom prst="horizontalScroll">
              <a:avLst/>
            </a:prstGeom>
            <a:grp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Hộp Văn bản 15">
              <a:extLst>
                <a:ext uri="{FF2B5EF4-FFF2-40B4-BE49-F238E27FC236}">
                  <a16:creationId xmlns="" xmlns:a16="http://schemas.microsoft.com/office/drawing/2014/main" id="{06579513-460C-8328-A26D-446D22D8F497}"/>
                </a:ext>
              </a:extLst>
            </p:cNvPr>
            <p:cNvSpPr txBox="1"/>
            <p:nvPr/>
          </p:nvSpPr>
          <p:spPr>
            <a:xfrm>
              <a:off x="5014520" y="808508"/>
              <a:ext cx="6493146" cy="1551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Nêu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nhận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biết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công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sức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lao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làm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sản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phẩm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đó</a:t>
              </a: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736D5FA1-F61A-2F2A-DE92-8B65E802C3AF}"/>
              </a:ext>
            </a:extLst>
          </p:cNvPr>
          <p:cNvGrpSpPr/>
          <p:nvPr/>
        </p:nvGrpSpPr>
        <p:grpSpPr>
          <a:xfrm>
            <a:off x="1664494" y="3373123"/>
            <a:ext cx="4793457" cy="1465578"/>
            <a:chOff x="4796661" y="563247"/>
            <a:chExt cx="6768594" cy="1894203"/>
          </a:xfrm>
          <a:solidFill>
            <a:srgbClr val="FFFF00"/>
          </a:solidFill>
        </p:grpSpPr>
        <p:sp>
          <p:nvSpPr>
            <p:cNvPr id="16" name="Cuộn: Ngang 18">
              <a:extLst>
                <a:ext uri="{FF2B5EF4-FFF2-40B4-BE49-F238E27FC236}">
                  <a16:creationId xmlns="" xmlns:a16="http://schemas.microsoft.com/office/drawing/2014/main" id="{23CECA72-3E8B-A90E-91D0-94F13FCD3835}"/>
                </a:ext>
              </a:extLst>
            </p:cNvPr>
            <p:cNvSpPr/>
            <p:nvPr/>
          </p:nvSpPr>
          <p:spPr>
            <a:xfrm>
              <a:off x="4796661" y="563247"/>
              <a:ext cx="6768594" cy="1894203"/>
            </a:xfrm>
            <a:prstGeom prst="horizontalScroll">
              <a:avLst/>
            </a:prstGeom>
            <a:grp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Hộp Văn bản 15">
              <a:extLst>
                <a:ext uri="{FF2B5EF4-FFF2-40B4-BE49-F238E27FC236}">
                  <a16:creationId xmlns="" xmlns:a16="http://schemas.microsoft.com/office/drawing/2014/main" id="{329F13EF-E8D0-44F1-341D-4FACAD561E21}"/>
                </a:ext>
              </a:extLst>
            </p:cNvPr>
            <p:cNvSpPr txBox="1"/>
            <p:nvPr/>
          </p:nvSpPr>
          <p:spPr>
            <a:xfrm>
              <a:off x="5014520" y="808508"/>
              <a:ext cx="6493146" cy="1233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Theo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vì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sao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chúng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ta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phải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ơn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lao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</p:grpSp>
      <p:pic>
        <p:nvPicPr>
          <p:cNvPr id="18" name="Picture 7">
            <a:extLst>
              <a:ext uri="{FF2B5EF4-FFF2-40B4-BE49-F238E27FC236}">
                <a16:creationId xmlns="" xmlns:a16="http://schemas.microsoft.com/office/drawing/2014/main" id="{4A72C714-B76E-6D2C-0BCD-B94B8EB4E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796" y="2503310"/>
            <a:ext cx="2591204" cy="44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09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192881" y="438151"/>
            <a:ext cx="8751094" cy="61817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84A80AF-551D-CA5C-6609-FF357782A18E}"/>
              </a:ext>
            </a:extLst>
          </p:cNvPr>
          <p:cNvGrpSpPr/>
          <p:nvPr/>
        </p:nvGrpSpPr>
        <p:grpSpPr>
          <a:xfrm>
            <a:off x="6243638" y="2971801"/>
            <a:ext cx="2607469" cy="3552956"/>
            <a:chOff x="878111" y="-310047"/>
            <a:chExt cx="4943680" cy="7091978"/>
          </a:xfrm>
        </p:grpSpPr>
        <p:pic>
          <p:nvPicPr>
            <p:cNvPr id="5" name="Picture 3">
              <a:extLst>
                <a:ext uri="{FF2B5EF4-FFF2-40B4-BE49-F238E27FC236}">
                  <a16:creationId xmlns="" xmlns:a16="http://schemas.microsoft.com/office/drawing/2014/main" id="{5530F783-8D46-297B-7666-8B122E42D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878111" y="2289621"/>
              <a:ext cx="4391233" cy="4492310"/>
            </a:xfrm>
            <a:prstGeom prst="rect">
              <a:avLst/>
            </a:prstGeom>
          </p:spPr>
        </p:pic>
        <p:sp>
          <p:nvSpPr>
            <p:cNvPr id="6" name="Speech Bubble: Rectangle with Corners Rounded 5">
              <a:extLst>
                <a:ext uri="{FF2B5EF4-FFF2-40B4-BE49-F238E27FC236}">
                  <a16:creationId xmlns="" xmlns:a16="http://schemas.microsoft.com/office/drawing/2014/main" id="{4BF943AB-BF58-5A16-7BD5-F8EC916914E4}"/>
                </a:ext>
              </a:extLst>
            </p:cNvPr>
            <p:cNvSpPr/>
            <p:nvPr/>
          </p:nvSpPr>
          <p:spPr>
            <a:xfrm>
              <a:off x="1925296" y="-310047"/>
              <a:ext cx="3896495" cy="2187211"/>
            </a:xfrm>
            <a:prstGeom prst="wedgeRoundRectCallout">
              <a:avLst>
                <a:gd name="adj1" fmla="val -7749"/>
                <a:gd name="adj2" fmla="val 80230"/>
                <a:gd name="adj3" fmla="val 16667"/>
              </a:avLst>
            </a:prstGeom>
            <a:solidFill>
              <a:schemeClr val="bg1"/>
            </a:solidFill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Thảo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luận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nhóm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đôi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2AE1BE4-0556-A7E6-2B75-21F3DDB064BD}"/>
              </a:ext>
            </a:extLst>
          </p:cNvPr>
          <p:cNvGrpSpPr/>
          <p:nvPr/>
        </p:nvGrpSpPr>
        <p:grpSpPr>
          <a:xfrm>
            <a:off x="1728788" y="-76200"/>
            <a:ext cx="5687854" cy="1606240"/>
            <a:chOff x="2948811" y="163197"/>
            <a:chExt cx="6768594" cy="1903412"/>
          </a:xfrm>
        </p:grpSpPr>
        <p:sp>
          <p:nvSpPr>
            <p:cNvPr id="19" name="Cuộn: Ngang 18">
              <a:extLst>
                <a:ext uri="{FF2B5EF4-FFF2-40B4-BE49-F238E27FC236}">
                  <a16:creationId xmlns="" xmlns:a16="http://schemas.microsoft.com/office/drawing/2014/main" id="{0185E1FB-C28A-BA8B-4FF1-6A7598B2D51D}"/>
                </a:ext>
              </a:extLst>
            </p:cNvPr>
            <p:cNvSpPr/>
            <p:nvPr/>
          </p:nvSpPr>
          <p:spPr>
            <a:xfrm>
              <a:off x="2948811" y="163197"/>
              <a:ext cx="6768594" cy="1456053"/>
            </a:xfrm>
            <a:prstGeom prst="horizontalScroll">
              <a:avLst/>
            </a:prstGeom>
            <a:solidFill>
              <a:srgbClr val="CCFFFF"/>
            </a:solidFill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Hộp Văn bản 15">
              <a:extLst>
                <a:ext uri="{FF2B5EF4-FFF2-40B4-BE49-F238E27FC236}">
                  <a16:creationId xmlns="" xmlns:a16="http://schemas.microsoft.com/office/drawing/2014/main" id="{0BA049FF-6ECD-F409-C9AD-85DC6DF70C4C}"/>
                </a:ext>
              </a:extLst>
            </p:cNvPr>
            <p:cNvSpPr txBox="1"/>
            <p:nvPr/>
          </p:nvSpPr>
          <p:spPr>
            <a:xfrm>
              <a:off x="3119045" y="498319"/>
              <a:ext cx="6493146" cy="1568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Hoàn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thành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phiếu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bài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tập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21" name="Table 24">
            <a:extLst>
              <a:ext uri="{FF2B5EF4-FFF2-40B4-BE49-F238E27FC236}">
                <a16:creationId xmlns="" xmlns:a16="http://schemas.microsoft.com/office/drawing/2014/main" id="{C20F6C2A-570D-4FE6-BFAA-0CA9627503CA}"/>
              </a:ext>
            </a:extLst>
          </p:cNvPr>
          <p:cNvGraphicFramePr>
            <a:graphicFrameLocks noGrp="1"/>
          </p:cNvGraphicFramePr>
          <p:nvPr/>
        </p:nvGraphicFramePr>
        <p:xfrm>
          <a:off x="731044" y="1535640"/>
          <a:ext cx="5634040" cy="39148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08510">
                  <a:extLst>
                    <a:ext uri="{9D8B030D-6E8A-4147-A177-3AD203B41FA5}">
                      <a16:colId xmlns="" xmlns:a16="http://schemas.microsoft.com/office/drawing/2014/main" val="544124630"/>
                    </a:ext>
                  </a:extLst>
                </a:gridCol>
                <a:gridCol w="1408510">
                  <a:extLst>
                    <a:ext uri="{9D8B030D-6E8A-4147-A177-3AD203B41FA5}">
                      <a16:colId xmlns="" xmlns:a16="http://schemas.microsoft.com/office/drawing/2014/main" val="2004844057"/>
                    </a:ext>
                  </a:extLst>
                </a:gridCol>
                <a:gridCol w="1073943">
                  <a:extLst>
                    <a:ext uri="{9D8B030D-6E8A-4147-A177-3AD203B41FA5}">
                      <a16:colId xmlns="" xmlns:a16="http://schemas.microsoft.com/office/drawing/2014/main" val="3991944715"/>
                    </a:ext>
                  </a:extLst>
                </a:gridCol>
                <a:gridCol w="1743077">
                  <a:extLst>
                    <a:ext uri="{9D8B030D-6E8A-4147-A177-3AD203B41FA5}">
                      <a16:colId xmlns="" xmlns:a16="http://schemas.microsoft.com/office/drawing/2014/main" val="3610146168"/>
                    </a:ext>
                  </a:extLst>
                </a:gridCol>
              </a:tblGrid>
              <a:tr h="67219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Ảnh</a:t>
                      </a:r>
                      <a:endParaRPr lang="en-US" sz="24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Sản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phẩm</a:t>
                      </a:r>
                      <a:endParaRPr lang="en-US" sz="24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Vai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trò</a:t>
                      </a:r>
                      <a:endParaRPr lang="en-US" sz="24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Công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sức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người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lao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động</a:t>
                      </a:r>
                      <a:endParaRPr lang="en-US" sz="24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72069973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7946980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9313436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67907091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9674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7513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8">
            <a:extLst>
              <a:ext uri="{FF2B5EF4-FFF2-40B4-BE49-F238E27FC236}">
                <a16:creationId xmlns="" xmlns:a16="http://schemas.microsoft.com/office/drawing/2014/main" id="{84561F48-201E-F8F3-2B6A-B64A82E272F0}"/>
              </a:ext>
            </a:extLst>
          </p:cNvPr>
          <p:cNvSpPr/>
          <p:nvPr/>
        </p:nvSpPr>
        <p:spPr>
          <a:xfrm>
            <a:off x="278606" y="257176"/>
            <a:ext cx="8486775" cy="6334125"/>
          </a:xfrm>
          <a:custGeom>
            <a:avLst/>
            <a:gdLst>
              <a:gd name="connsiteX0" fmla="*/ 0 w 11315700"/>
              <a:gd name="connsiteY0" fmla="*/ 634044 h 6334125"/>
              <a:gd name="connsiteX1" fmla="*/ 484869 w 11315700"/>
              <a:gd name="connsiteY1" fmla="*/ 0 h 6334125"/>
              <a:gd name="connsiteX2" fmla="*/ 10830829 w 11315700"/>
              <a:gd name="connsiteY2" fmla="*/ 0 h 6334125"/>
              <a:gd name="connsiteX3" fmla="*/ 11315700 w 11315700"/>
              <a:gd name="connsiteY3" fmla="*/ 634044 h 6334125"/>
              <a:gd name="connsiteX4" fmla="*/ 11315700 w 11315700"/>
              <a:gd name="connsiteY4" fmla="*/ 5700079 h 6334125"/>
              <a:gd name="connsiteX5" fmla="*/ 10830829 w 11315700"/>
              <a:gd name="connsiteY5" fmla="*/ 6334125 h 6334125"/>
              <a:gd name="connsiteX6" fmla="*/ 484869 w 11315700"/>
              <a:gd name="connsiteY6" fmla="*/ 6334125 h 6334125"/>
              <a:gd name="connsiteX7" fmla="*/ 0 w 11315700"/>
              <a:gd name="connsiteY7" fmla="*/ 5700079 h 6334125"/>
              <a:gd name="connsiteX8" fmla="*/ 0 w 11315700"/>
              <a:gd name="connsiteY8" fmla="*/ 634044 h 6334125"/>
              <a:gd name="connsiteX0" fmla="*/ 0 w 11315700"/>
              <a:gd name="connsiteY0" fmla="*/ 634044 h 6334125"/>
              <a:gd name="connsiteX1" fmla="*/ 484869 w 11315700"/>
              <a:gd name="connsiteY1" fmla="*/ 0 h 6334125"/>
              <a:gd name="connsiteX2" fmla="*/ 10830829 w 11315700"/>
              <a:gd name="connsiteY2" fmla="*/ 0 h 6334125"/>
              <a:gd name="connsiteX3" fmla="*/ 11315700 w 11315700"/>
              <a:gd name="connsiteY3" fmla="*/ 634044 h 6334125"/>
              <a:gd name="connsiteX4" fmla="*/ 11315700 w 11315700"/>
              <a:gd name="connsiteY4" fmla="*/ 5700079 h 6334125"/>
              <a:gd name="connsiteX5" fmla="*/ 10830829 w 11315700"/>
              <a:gd name="connsiteY5" fmla="*/ 6334125 h 6334125"/>
              <a:gd name="connsiteX6" fmla="*/ 484869 w 11315700"/>
              <a:gd name="connsiteY6" fmla="*/ 6334125 h 6334125"/>
              <a:gd name="connsiteX7" fmla="*/ 0 w 11315700"/>
              <a:gd name="connsiteY7" fmla="*/ 5700079 h 6334125"/>
              <a:gd name="connsiteX8" fmla="*/ 0 w 11315700"/>
              <a:gd name="connsiteY8" fmla="*/ 634044 h 6334125"/>
              <a:gd name="connsiteX0" fmla="*/ 0 w 11315700"/>
              <a:gd name="connsiteY0" fmla="*/ 634044 h 6334125"/>
              <a:gd name="connsiteX1" fmla="*/ 484869 w 11315700"/>
              <a:gd name="connsiteY1" fmla="*/ 0 h 6334125"/>
              <a:gd name="connsiteX2" fmla="*/ 10830829 w 11315700"/>
              <a:gd name="connsiteY2" fmla="*/ 0 h 6334125"/>
              <a:gd name="connsiteX3" fmla="*/ 11315700 w 11315700"/>
              <a:gd name="connsiteY3" fmla="*/ 634044 h 6334125"/>
              <a:gd name="connsiteX4" fmla="*/ 11315700 w 11315700"/>
              <a:gd name="connsiteY4" fmla="*/ 5700079 h 6334125"/>
              <a:gd name="connsiteX5" fmla="*/ 10830829 w 11315700"/>
              <a:gd name="connsiteY5" fmla="*/ 6334125 h 6334125"/>
              <a:gd name="connsiteX6" fmla="*/ 484869 w 11315700"/>
              <a:gd name="connsiteY6" fmla="*/ 6334125 h 6334125"/>
              <a:gd name="connsiteX7" fmla="*/ 0 w 11315700"/>
              <a:gd name="connsiteY7" fmla="*/ 5700079 h 6334125"/>
              <a:gd name="connsiteX8" fmla="*/ 0 w 11315700"/>
              <a:gd name="connsiteY8" fmla="*/ 634044 h 6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15700" h="6334125" fill="none" extrusionOk="0">
                <a:moveTo>
                  <a:pt x="0" y="634044"/>
                </a:moveTo>
                <a:cubicBezTo>
                  <a:pt x="5749" y="347542"/>
                  <a:pt x="304443" y="-74490"/>
                  <a:pt x="484869" y="0"/>
                </a:cubicBezTo>
                <a:cubicBezTo>
                  <a:pt x="4429819" y="272995"/>
                  <a:pt x="8534458" y="-529720"/>
                  <a:pt x="10830829" y="0"/>
                </a:cubicBezTo>
                <a:cubicBezTo>
                  <a:pt x="11006127" y="-16901"/>
                  <a:pt x="11422337" y="189570"/>
                  <a:pt x="11315700" y="634044"/>
                </a:cubicBezTo>
                <a:cubicBezTo>
                  <a:pt x="11381018" y="2769404"/>
                  <a:pt x="11543856" y="3650379"/>
                  <a:pt x="11315700" y="5700079"/>
                </a:cubicBezTo>
                <a:cubicBezTo>
                  <a:pt x="11261937" y="6115809"/>
                  <a:pt x="11153935" y="6331830"/>
                  <a:pt x="10830829" y="6334125"/>
                </a:cubicBezTo>
                <a:cubicBezTo>
                  <a:pt x="8691710" y="6179234"/>
                  <a:pt x="5158053" y="6236770"/>
                  <a:pt x="484869" y="6334125"/>
                </a:cubicBezTo>
                <a:cubicBezTo>
                  <a:pt x="205563" y="6245535"/>
                  <a:pt x="1733" y="6140266"/>
                  <a:pt x="0" y="5700079"/>
                </a:cubicBezTo>
                <a:cubicBezTo>
                  <a:pt x="-345058" y="3489946"/>
                  <a:pt x="284230" y="2198385"/>
                  <a:pt x="0" y="634044"/>
                </a:cubicBezTo>
                <a:close/>
              </a:path>
              <a:path w="11315700" h="6334125" stroke="0" extrusionOk="0">
                <a:moveTo>
                  <a:pt x="0" y="634044"/>
                </a:moveTo>
                <a:cubicBezTo>
                  <a:pt x="-27702" y="260189"/>
                  <a:pt x="266756" y="-44130"/>
                  <a:pt x="484869" y="0"/>
                </a:cubicBezTo>
                <a:cubicBezTo>
                  <a:pt x="3859592" y="-1023979"/>
                  <a:pt x="5613550" y="523979"/>
                  <a:pt x="10830829" y="0"/>
                </a:cubicBezTo>
                <a:cubicBezTo>
                  <a:pt x="11026321" y="-5537"/>
                  <a:pt x="11314354" y="406271"/>
                  <a:pt x="11315700" y="634044"/>
                </a:cubicBezTo>
                <a:cubicBezTo>
                  <a:pt x="11749763" y="2145975"/>
                  <a:pt x="11738124" y="4007123"/>
                  <a:pt x="11315700" y="5700079"/>
                </a:cubicBezTo>
                <a:cubicBezTo>
                  <a:pt x="11334639" y="6103061"/>
                  <a:pt x="11044112" y="6319445"/>
                  <a:pt x="10830829" y="6334125"/>
                </a:cubicBezTo>
                <a:cubicBezTo>
                  <a:pt x="6640373" y="6241252"/>
                  <a:pt x="1621947" y="6409312"/>
                  <a:pt x="484869" y="6334125"/>
                </a:cubicBezTo>
                <a:cubicBezTo>
                  <a:pt x="219566" y="6234645"/>
                  <a:pt x="-23361" y="5973615"/>
                  <a:pt x="0" y="5700079"/>
                </a:cubicBezTo>
                <a:cubicBezTo>
                  <a:pt x="-348716" y="3920130"/>
                  <a:pt x="-314424" y="2672919"/>
                  <a:pt x="0" y="634044"/>
                </a:cubicBezTo>
                <a:close/>
              </a:path>
              <a:path w="11315700" h="6334125" fill="none" stroke="0" extrusionOk="0">
                <a:moveTo>
                  <a:pt x="0" y="634044"/>
                </a:moveTo>
                <a:cubicBezTo>
                  <a:pt x="-23177" y="247455"/>
                  <a:pt x="248440" y="-14987"/>
                  <a:pt x="484869" y="0"/>
                </a:cubicBezTo>
                <a:cubicBezTo>
                  <a:pt x="3639717" y="574649"/>
                  <a:pt x="8484497" y="-63054"/>
                  <a:pt x="10830829" y="0"/>
                </a:cubicBezTo>
                <a:cubicBezTo>
                  <a:pt x="11072906" y="10911"/>
                  <a:pt x="11372689" y="285977"/>
                  <a:pt x="11315700" y="634044"/>
                </a:cubicBezTo>
                <a:cubicBezTo>
                  <a:pt x="11253050" y="2993625"/>
                  <a:pt x="11519031" y="3592646"/>
                  <a:pt x="11315700" y="5700079"/>
                </a:cubicBezTo>
                <a:cubicBezTo>
                  <a:pt x="11304285" y="6146819"/>
                  <a:pt x="11122474" y="6279378"/>
                  <a:pt x="10830829" y="6334125"/>
                </a:cubicBezTo>
                <a:cubicBezTo>
                  <a:pt x="7839619" y="5794791"/>
                  <a:pt x="5625551" y="6301224"/>
                  <a:pt x="484869" y="6334125"/>
                </a:cubicBezTo>
                <a:cubicBezTo>
                  <a:pt x="217611" y="6286584"/>
                  <a:pt x="39513" y="6078068"/>
                  <a:pt x="0" y="5700079"/>
                </a:cubicBezTo>
                <a:cubicBezTo>
                  <a:pt x="-23108" y="3925420"/>
                  <a:pt x="-106050" y="2422996"/>
                  <a:pt x="0" y="634044"/>
                </a:cubicBezTo>
                <a:close/>
              </a:path>
              <a:path w="11315700" h="6334125" fill="none" stroke="0" extrusionOk="0">
                <a:moveTo>
                  <a:pt x="0" y="634044"/>
                </a:moveTo>
                <a:cubicBezTo>
                  <a:pt x="2400" y="313025"/>
                  <a:pt x="281136" y="-45393"/>
                  <a:pt x="484869" y="0"/>
                </a:cubicBezTo>
                <a:cubicBezTo>
                  <a:pt x="3877118" y="433964"/>
                  <a:pt x="8471568" y="-359068"/>
                  <a:pt x="10830829" y="0"/>
                </a:cubicBezTo>
                <a:cubicBezTo>
                  <a:pt x="10999215" y="-4897"/>
                  <a:pt x="11409112" y="298152"/>
                  <a:pt x="11315700" y="634044"/>
                </a:cubicBezTo>
                <a:cubicBezTo>
                  <a:pt x="11332370" y="2819775"/>
                  <a:pt x="11588608" y="3644478"/>
                  <a:pt x="11315700" y="5700079"/>
                </a:cubicBezTo>
                <a:cubicBezTo>
                  <a:pt x="11277103" y="6103538"/>
                  <a:pt x="11143766" y="6328422"/>
                  <a:pt x="10830829" y="6334125"/>
                </a:cubicBezTo>
                <a:cubicBezTo>
                  <a:pt x="8136796" y="5725492"/>
                  <a:pt x="5489090" y="5971583"/>
                  <a:pt x="484869" y="6334125"/>
                </a:cubicBezTo>
                <a:cubicBezTo>
                  <a:pt x="193235" y="6231339"/>
                  <a:pt x="27781" y="6100210"/>
                  <a:pt x="0" y="5700079"/>
                </a:cubicBezTo>
                <a:cubicBezTo>
                  <a:pt x="-304646" y="3757518"/>
                  <a:pt x="147337" y="2295074"/>
                  <a:pt x="0" y="634044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="" xmlns:ask="http://schemas.microsoft.com/office/drawing/2018/sketchyshapes" sd="3694780287">
                  <a:custGeom>
                    <a:avLst/>
                    <a:gdLst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221386" h="5642051" fill="none" extrusionOk="0">
                        <a:moveTo>
                          <a:pt x="0" y="564768"/>
                        </a:moveTo>
                        <a:cubicBezTo>
                          <a:pt x="4198" y="296083"/>
                          <a:pt x="271234" y="-46070"/>
                          <a:pt x="480828" y="0"/>
                        </a:cubicBezTo>
                        <a:cubicBezTo>
                          <a:pt x="3918412" y="236510"/>
                          <a:pt x="8316621" y="-273671"/>
                          <a:pt x="10740557" y="0"/>
                        </a:cubicBezTo>
                        <a:cubicBezTo>
                          <a:pt x="10965699" y="-7367"/>
                          <a:pt x="11269636" y="210916"/>
                          <a:pt x="11221386" y="564768"/>
                        </a:cubicBezTo>
                        <a:cubicBezTo>
                          <a:pt x="11241835" y="2485839"/>
                          <a:pt x="11392661" y="3194569"/>
                          <a:pt x="11221386" y="5077282"/>
                        </a:cubicBezTo>
                        <a:cubicBezTo>
                          <a:pt x="11189280" y="5427354"/>
                          <a:pt x="11054272" y="5640224"/>
                          <a:pt x="10740557" y="5642051"/>
                        </a:cubicBezTo>
                        <a:cubicBezTo>
                          <a:pt x="8090018" y="5467533"/>
                          <a:pt x="5375441" y="5578798"/>
                          <a:pt x="480828" y="5642051"/>
                        </a:cubicBezTo>
                        <a:cubicBezTo>
                          <a:pt x="206752" y="5579801"/>
                          <a:pt x="836" y="5431708"/>
                          <a:pt x="0" y="5077282"/>
                        </a:cubicBezTo>
                        <a:cubicBezTo>
                          <a:pt x="-237410" y="3309681"/>
                          <a:pt x="73700" y="2042400"/>
                          <a:pt x="0" y="564768"/>
                        </a:cubicBezTo>
                        <a:close/>
                      </a:path>
                      <a:path w="11221386" h="5642051" stroke="0" extrusionOk="0">
                        <a:moveTo>
                          <a:pt x="0" y="564768"/>
                        </a:moveTo>
                        <a:cubicBezTo>
                          <a:pt x="-25052" y="229978"/>
                          <a:pt x="255687" y="-20397"/>
                          <a:pt x="480828" y="0"/>
                        </a:cubicBezTo>
                        <a:cubicBezTo>
                          <a:pt x="3774078" y="-535804"/>
                          <a:pt x="5729721" y="255273"/>
                          <a:pt x="10740557" y="0"/>
                        </a:cubicBezTo>
                        <a:cubicBezTo>
                          <a:pt x="10961947" y="-31"/>
                          <a:pt x="11230451" y="316435"/>
                          <a:pt x="11221386" y="564768"/>
                        </a:cubicBezTo>
                        <a:cubicBezTo>
                          <a:pt x="11353835" y="1832166"/>
                          <a:pt x="11518106" y="3374330"/>
                          <a:pt x="11221386" y="5077282"/>
                        </a:cubicBezTo>
                        <a:cubicBezTo>
                          <a:pt x="11215483" y="5429236"/>
                          <a:pt x="10984118" y="5634832"/>
                          <a:pt x="10740557" y="5642051"/>
                        </a:cubicBezTo>
                        <a:cubicBezTo>
                          <a:pt x="6771896" y="5543333"/>
                          <a:pt x="1601655" y="5556133"/>
                          <a:pt x="480828" y="5642051"/>
                        </a:cubicBezTo>
                        <a:cubicBezTo>
                          <a:pt x="215483" y="5556595"/>
                          <a:pt x="-11378" y="5344441"/>
                          <a:pt x="0" y="5077282"/>
                        </a:cubicBezTo>
                        <a:cubicBezTo>
                          <a:pt x="-293203" y="3430290"/>
                          <a:pt x="-246871" y="2391562"/>
                          <a:pt x="0" y="564768"/>
                        </a:cubicBezTo>
                        <a:close/>
                      </a:path>
                      <a:path w="11221386" h="5642051" fill="none" stroke="0" extrusionOk="0">
                        <a:moveTo>
                          <a:pt x="0" y="564768"/>
                        </a:moveTo>
                        <a:cubicBezTo>
                          <a:pt x="-1193" y="241103"/>
                          <a:pt x="277277" y="-12814"/>
                          <a:pt x="480828" y="0"/>
                        </a:cubicBezTo>
                        <a:cubicBezTo>
                          <a:pt x="3423874" y="583837"/>
                          <a:pt x="8515548" y="-218089"/>
                          <a:pt x="10740557" y="0"/>
                        </a:cubicBezTo>
                        <a:cubicBezTo>
                          <a:pt x="10954677" y="-2477"/>
                          <a:pt x="11258551" y="260496"/>
                          <a:pt x="11221386" y="564768"/>
                        </a:cubicBezTo>
                        <a:cubicBezTo>
                          <a:pt x="11146278" y="2656045"/>
                          <a:pt x="11399422" y="3186728"/>
                          <a:pt x="11221386" y="5077282"/>
                        </a:cubicBezTo>
                        <a:cubicBezTo>
                          <a:pt x="11184753" y="5441274"/>
                          <a:pt x="11004699" y="5623791"/>
                          <a:pt x="10740557" y="5642051"/>
                        </a:cubicBezTo>
                        <a:cubicBezTo>
                          <a:pt x="7930817" y="5061465"/>
                          <a:pt x="5660390" y="5228089"/>
                          <a:pt x="480828" y="5642051"/>
                        </a:cubicBezTo>
                        <a:cubicBezTo>
                          <a:pt x="196758" y="5564769"/>
                          <a:pt x="31478" y="5410607"/>
                          <a:pt x="0" y="5077282"/>
                        </a:cubicBezTo>
                        <a:cubicBezTo>
                          <a:pt x="-252468" y="3369012"/>
                          <a:pt x="-31927" y="2102072"/>
                          <a:pt x="0" y="56476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="" xmlns:a16="http://schemas.microsoft.com/office/drawing/2014/main" id="{199837F8-67AE-8166-C90E-74C30273C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690" y="64704"/>
            <a:ext cx="4766725" cy="48479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34C6983-5C70-9545-8283-F55079B80AFC}"/>
              </a:ext>
            </a:extLst>
          </p:cNvPr>
          <p:cNvSpPr txBox="1"/>
          <p:nvPr/>
        </p:nvSpPr>
        <p:spPr>
          <a:xfrm>
            <a:off x="4474959" y="2554072"/>
            <a:ext cx="3948197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540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6000" b="1" i="0" u="none" strike="noStrike" kern="1200" cap="none" spc="0" normalizeH="0" baseline="0" noProof="0" dirty="0">
                <a:ln w="2540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6000" b="1" i="0" u="none" strike="noStrike" kern="1200" cap="none" spc="0" normalizeH="0" baseline="0" noProof="0" dirty="0" err="1">
                <a:ln w="2540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sẻ</a:t>
            </a:r>
            <a:endParaRPr kumimoji="0" lang="en-US" sz="6000" b="1" i="0" u="none" strike="noStrike" kern="1200" cap="none" spc="0" normalizeH="0" baseline="0" noProof="0" dirty="0">
              <a:ln w="25400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="" xmlns:a16="http://schemas.microsoft.com/office/drawing/2014/main" id="{DD144BB8-822D-C767-6240-8A7F559D03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79784" y="754341"/>
            <a:ext cx="2345247" cy="319897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763FD232-07CD-6221-0A30-20BBE4325D4B}"/>
              </a:ext>
            </a:extLst>
          </p:cNvPr>
          <p:cNvGrpSpPr/>
          <p:nvPr/>
        </p:nvGrpSpPr>
        <p:grpSpPr>
          <a:xfrm>
            <a:off x="228605" y="4129332"/>
            <a:ext cx="4660410" cy="1757645"/>
            <a:chOff x="7930237" y="854592"/>
            <a:chExt cx="5085471" cy="1757645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5FEAA002-AA6F-B911-5A53-950A8A7B5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0237" y="854592"/>
              <a:ext cx="5085471" cy="175764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313B7D84-740F-B6A3-AB6F-DE6C254681DE}"/>
                </a:ext>
              </a:extLst>
            </p:cNvPr>
            <p:cNvSpPr txBox="1"/>
            <p:nvPr/>
          </p:nvSpPr>
          <p:spPr>
            <a:xfrm>
              <a:off x="8141392" y="992073"/>
              <a:ext cx="4656317" cy="14773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Các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nhóm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khác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Lắng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nghe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–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góp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ý -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bổ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sung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576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192881" y="438151"/>
            <a:ext cx="8751094" cy="61817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8" name="Table 24">
            <a:extLst>
              <a:ext uri="{FF2B5EF4-FFF2-40B4-BE49-F238E27FC236}">
                <a16:creationId xmlns="" xmlns:a16="http://schemas.microsoft.com/office/drawing/2014/main" id="{E38445AF-B632-DD01-968E-E93345CF5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82823"/>
              </p:ext>
            </p:extLst>
          </p:nvPr>
        </p:nvGraphicFramePr>
        <p:xfrm>
          <a:off x="411956" y="546806"/>
          <a:ext cx="8351044" cy="60365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7939">
                  <a:extLst>
                    <a:ext uri="{9D8B030D-6E8A-4147-A177-3AD203B41FA5}">
                      <a16:colId xmlns="" xmlns:a16="http://schemas.microsoft.com/office/drawing/2014/main" val="544124630"/>
                    </a:ext>
                  </a:extLst>
                </a:gridCol>
                <a:gridCol w="1511893">
                  <a:extLst>
                    <a:ext uri="{9D8B030D-6E8A-4147-A177-3AD203B41FA5}">
                      <a16:colId xmlns="" xmlns:a16="http://schemas.microsoft.com/office/drawing/2014/main" val="2004844057"/>
                    </a:ext>
                  </a:extLst>
                </a:gridCol>
                <a:gridCol w="2863433">
                  <a:extLst>
                    <a:ext uri="{9D8B030D-6E8A-4147-A177-3AD203B41FA5}">
                      <a16:colId xmlns="" xmlns:a16="http://schemas.microsoft.com/office/drawing/2014/main" val="3991944715"/>
                    </a:ext>
                  </a:extLst>
                </a:gridCol>
                <a:gridCol w="3107779">
                  <a:extLst>
                    <a:ext uri="{9D8B030D-6E8A-4147-A177-3AD203B41FA5}">
                      <a16:colId xmlns="" xmlns:a16="http://schemas.microsoft.com/office/drawing/2014/main" val="3610146168"/>
                    </a:ext>
                  </a:extLst>
                </a:gridCol>
              </a:tblGrid>
              <a:tr h="101955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Ảnh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Sản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phẩm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Vai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trò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Công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sức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người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lao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động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2069973"/>
                  </a:ext>
                </a:extLst>
              </a:tr>
              <a:tr h="8927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97946980"/>
                  </a:ext>
                </a:extLst>
              </a:tr>
              <a:tr h="142273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9313436"/>
                  </a:ext>
                </a:extLst>
              </a:tr>
              <a:tr h="180869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67907091"/>
                  </a:ext>
                </a:extLst>
              </a:tr>
              <a:tr h="8927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674345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656DE73-8E31-9BE3-0772-0671D95A5766}"/>
              </a:ext>
            </a:extLst>
          </p:cNvPr>
          <p:cNvSpPr txBox="1"/>
          <p:nvPr/>
        </p:nvSpPr>
        <p:spPr>
          <a:xfrm>
            <a:off x="1447800" y="1600200"/>
            <a:ext cx="1407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gạo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22F3B93-508B-DB84-31F2-44706779A01C}"/>
              </a:ext>
            </a:extLst>
          </p:cNvPr>
          <p:cNvSpPr txBox="1"/>
          <p:nvPr/>
        </p:nvSpPr>
        <p:spPr>
          <a:xfrm>
            <a:off x="2743200" y="1654314"/>
            <a:ext cx="3007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Lương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nuôi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883A70F-FE84-9988-232F-8DF59C83B29D}"/>
              </a:ext>
            </a:extLst>
          </p:cNvPr>
          <p:cNvSpPr txBox="1"/>
          <p:nvPr/>
        </p:nvSpPr>
        <p:spPr>
          <a:xfrm>
            <a:off x="5743574" y="1607403"/>
            <a:ext cx="277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dân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A0FE502-2A64-1155-F8F9-95C817BFB3F3}"/>
              </a:ext>
            </a:extLst>
          </p:cNvPr>
          <p:cNvSpPr txBox="1"/>
          <p:nvPr/>
        </p:nvSpPr>
        <p:spPr>
          <a:xfrm>
            <a:off x="1371600" y="2533471"/>
            <a:ext cx="1600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nón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46B81E-1A46-316E-33C3-B22AADC6AC2C}"/>
              </a:ext>
            </a:extLst>
          </p:cNvPr>
          <p:cNvSpPr txBox="1"/>
          <p:nvPr/>
        </p:nvSpPr>
        <p:spPr>
          <a:xfrm>
            <a:off x="2978943" y="2533471"/>
            <a:ext cx="2778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mặc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đội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8619C12-CEEE-163B-2EE8-C4DE130A0AC0}"/>
              </a:ext>
            </a:extLst>
          </p:cNvPr>
          <p:cNvSpPr txBox="1"/>
          <p:nvPr/>
        </p:nvSpPr>
        <p:spPr>
          <a:xfrm>
            <a:off x="5786437" y="2533471"/>
            <a:ext cx="2778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C003EDD-97A4-077E-CCBD-72BEC4A12805}"/>
              </a:ext>
            </a:extLst>
          </p:cNvPr>
          <p:cNvSpPr txBox="1"/>
          <p:nvPr/>
        </p:nvSpPr>
        <p:spPr>
          <a:xfrm>
            <a:off x="1371601" y="3822918"/>
            <a:ext cx="1721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lạnh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giặt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ô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máy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3BEEC3C-CDF2-EC12-FEF7-36FAB5DF3EAA}"/>
              </a:ext>
            </a:extLst>
          </p:cNvPr>
          <p:cNvSpPr txBox="1"/>
          <p:nvPr/>
        </p:nvSpPr>
        <p:spPr>
          <a:xfrm>
            <a:off x="3021805" y="3886200"/>
            <a:ext cx="2778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lạnh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Giặt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lại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8E7E65E-5CE9-F07E-18CC-A260BD120E62}"/>
              </a:ext>
            </a:extLst>
          </p:cNvPr>
          <p:cNvSpPr txBox="1"/>
          <p:nvPr/>
        </p:nvSpPr>
        <p:spPr>
          <a:xfrm>
            <a:off x="5829299" y="3998893"/>
            <a:ext cx="277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335B4B7-462E-78B4-ADE8-79B0287FDC24}"/>
              </a:ext>
            </a:extLst>
          </p:cNvPr>
          <p:cNvSpPr txBox="1"/>
          <p:nvPr/>
        </p:nvSpPr>
        <p:spPr>
          <a:xfrm>
            <a:off x="1543050" y="5629275"/>
            <a:ext cx="1407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ảnh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438F54B-F0C8-7B6D-192E-5CA3E4FA656A}"/>
              </a:ext>
            </a:extLst>
          </p:cNvPr>
          <p:cNvSpPr txBox="1"/>
          <p:nvPr/>
        </p:nvSpPr>
        <p:spPr>
          <a:xfrm>
            <a:off x="2978944" y="5722203"/>
            <a:ext cx="2678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thần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4871F4B-4817-B069-3B5B-2881B86D3279}"/>
              </a:ext>
            </a:extLst>
          </p:cNvPr>
          <p:cNvSpPr txBox="1"/>
          <p:nvPr/>
        </p:nvSpPr>
        <p:spPr>
          <a:xfrm>
            <a:off x="5686424" y="5715000"/>
            <a:ext cx="277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động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thuật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279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ình chữ nhật: Góc Tròn 4">
            <a:extLst>
              <a:ext uri="{FF2B5EF4-FFF2-40B4-BE49-F238E27FC236}">
                <a16:creationId xmlns="" xmlns:a16="http://schemas.microsoft.com/office/drawing/2014/main" id="{948D885F-9CDE-48E8-9EAB-FB433DA2BA85}"/>
              </a:ext>
            </a:extLst>
          </p:cNvPr>
          <p:cNvSpPr/>
          <p:nvPr/>
        </p:nvSpPr>
        <p:spPr>
          <a:xfrm>
            <a:off x="900113" y="1828800"/>
            <a:ext cx="7843897" cy="49192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Hình chữ nhật: Góc Tròn 10">
            <a:extLst>
              <a:ext uri="{FF2B5EF4-FFF2-40B4-BE49-F238E27FC236}">
                <a16:creationId xmlns="" xmlns:a16="http://schemas.microsoft.com/office/drawing/2014/main" id="{AC5B2C75-AA4F-DEB5-3766-B50B9FE6587D}"/>
              </a:ext>
            </a:extLst>
          </p:cNvPr>
          <p:cNvSpPr/>
          <p:nvPr/>
        </p:nvSpPr>
        <p:spPr>
          <a:xfrm>
            <a:off x="1193008" y="2203582"/>
            <a:ext cx="7143749" cy="4223722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="" xmlns:a16="http://schemas.microsoft.com/office/drawing/2014/main" id="{FF74D43A-1E14-F565-4922-7ADE8B5270E6}"/>
              </a:ext>
            </a:extLst>
          </p:cNvPr>
          <p:cNvSpPr txBox="1"/>
          <p:nvPr/>
        </p:nvSpPr>
        <p:spPr>
          <a:xfrm>
            <a:off x="1414463" y="2501427"/>
            <a:ext cx="687943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Trong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cuộc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chúng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sản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phẩm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như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lương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thực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thực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phẩm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dùng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thiết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khác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do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người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động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tạo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ra.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Chúng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sản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phẩm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đáp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ứng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nhu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cầu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vật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chất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tinh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thần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Vì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vậy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chúng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biết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ơn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người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động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Hình ảnh 15" descr="Ảnh có chứa văn bản, búp bê, đồ chơi, mẫu họa&#10;&#10;Mô tả được tạo tự động">
            <a:extLst>
              <a:ext uri="{FF2B5EF4-FFF2-40B4-BE49-F238E27FC236}">
                <a16:creationId xmlns="" xmlns:a16="http://schemas.microsoft.com/office/drawing/2014/main" id="{E37791E4-6DFE-C022-FFB2-862C40F8C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92" b="76823" l="5078" r="93555">
                        <a14:foregroundMark x1="22949" y1="46354" x2="22949" y2="46354"/>
                        <a14:foregroundMark x1="11719" y1="45573" x2="11719" y2="45573"/>
                        <a14:foregroundMark x1="61328" y1="42969" x2="61328" y2="42969"/>
                        <a14:foregroundMark x1="75000" y1="41406" x2="75000" y2="41406"/>
                        <a14:foregroundMark x1="89551" y1="38802" x2="89551" y2="65365"/>
                        <a14:foregroundMark x1="71484" y1="36458" x2="75195" y2="69531"/>
                        <a14:foregroundMark x1="20410" y1="33073" x2="20410" y2="33073"/>
                        <a14:foregroundMark x1="20410" y1="33073" x2="20410" y2="33073"/>
                        <a14:foregroundMark x1="20410" y1="33073" x2="20410" y2="33073"/>
                        <a14:foregroundMark x1="20410" y1="33073" x2="20410" y2="33073"/>
                        <a14:foregroundMark x1="20410" y1="33073" x2="20410" y2="33073"/>
                        <a14:foregroundMark x1="22363" y1="34896" x2="22168" y2="33854"/>
                        <a14:foregroundMark x1="20410" y1="28906" x2="19922" y2="32292"/>
                        <a14:foregroundMark x1="11230" y1="52865" x2="11230" y2="52865"/>
                        <a14:foregroundMark x1="11230" y1="53385" x2="11230" y2="53385"/>
                        <a14:foregroundMark x1="11230" y1="53385" x2="11230" y2="53385"/>
                        <a14:foregroundMark x1="6055" y1="43490" x2="6055" y2="43490"/>
                        <a14:foregroundMark x1="6055" y1="43490" x2="6055" y2="43490"/>
                        <a14:foregroundMark x1="6055" y1="43490" x2="6055" y2="43490"/>
                        <a14:foregroundMark x1="6055" y1="43490" x2="6055" y2="43490"/>
                        <a14:foregroundMark x1="5469" y1="40104" x2="5469" y2="40104"/>
                        <a14:foregroundMark x1="5469" y1="40104" x2="5469" y2="40104"/>
                        <a14:foregroundMark x1="5762" y1="40104" x2="9961" y2="46875"/>
                        <a14:foregroundMark x1="27148" y1="44271" x2="27148" y2="44271"/>
                        <a14:foregroundMark x1="27148" y1="44271" x2="27148" y2="46875"/>
                        <a14:foregroundMark x1="26878" y1="69271" x2="26855" y2="70573"/>
                        <a14:foregroundMark x1="27148" y1="53646" x2="26878" y2="69271"/>
                        <a14:foregroundMark x1="26678" y1="69271" x2="24805" y2="55469"/>
                        <a14:foregroundMark x1="26855" y1="70573" x2="26678" y2="69271"/>
                        <a14:foregroundMark x1="30848" y1="76191" x2="30957" y2="76563"/>
                        <a14:foregroundMark x1="24805" y1="55469" x2="28632" y2="68589"/>
                        <a14:foregroundMark x1="30957" y1="76563" x2="30566" y2="76823"/>
                        <a14:foregroundMark x1="56543" y1="67448" x2="63574" y2="65365"/>
                        <a14:foregroundMark x1="88770" y1="66146" x2="93555" y2="66667"/>
                        <a14:foregroundMark x1="88379" y1="28906" x2="88379" y2="28906"/>
                        <a14:foregroundMark x1="77930" y1="30990" x2="77930" y2="30990"/>
                        <a14:foregroundMark x1="76758" y1="30990" x2="76758" y2="30990"/>
                        <a14:foregroundMark x1="41797" y1="38281" x2="41797" y2="38281"/>
                        <a14:foregroundMark x1="5273" y1="69271" x2="5273" y2="69271"/>
                        <a14:foregroundMark x1="15625" y1="69531" x2="15625" y2="69531"/>
                        <a14:foregroundMark x1="5078" y1="70052" x2="5078" y2="70052"/>
                        <a14:foregroundMark x1="5078" y1="69531" x2="5078" y2="69531"/>
                        <a14:foregroundMark x1="4980" y1="68750" x2="4980" y2="68750"/>
                        <a14:foregroundMark x1="4980" y1="68750" x2="4980" y2="68750"/>
                        <a14:foregroundMark x1="4980" y1="68750" x2="4980" y2="68750"/>
                        <a14:foregroundMark x1="32031" y1="35677" x2="32031" y2="35677"/>
                        <a14:foregroundMark x1="32031" y1="35677" x2="32031" y2="35677"/>
                        <a14:foregroundMark x1="32031" y1="35677" x2="32031" y2="35677"/>
                        <a14:foregroundMark x1="32031" y1="35677" x2="32031" y2="35677"/>
                        <a14:foregroundMark x1="41406" y1="40104" x2="41406" y2="40104"/>
                        <a14:foregroundMark x1="41406" y1="40104" x2="41406" y2="40104"/>
                        <a14:foregroundMark x1="41406" y1="40104" x2="41406" y2="40104"/>
                        <a14:foregroundMark x1="42676" y1="35677" x2="41992" y2="65365"/>
                        <a14:foregroundMark x1="52148" y1="70052" x2="52148" y2="70052"/>
                        <a14:foregroundMark x1="47656" y1="42969" x2="47656" y2="42969"/>
                        <a14:foregroundMark x1="57031" y1="26563" x2="57031" y2="26563"/>
                        <a14:foregroundMark x1="89551" y1="28385" x2="89551" y2="28385"/>
                        <a14:backgroundMark x1="29883" y1="73438" x2="30762" y2="70573"/>
                        <a14:backgroundMark x1="31738" y1="72656" x2="27832" y2="72135"/>
                        <a14:backgroundMark x1="26367" y1="69271" x2="26367" y2="69271"/>
                        <a14:backgroundMark x1="27051" y1="71354" x2="27051" y2="71354"/>
                        <a14:backgroundMark x1="27051" y1="70833" x2="27051" y2="70833"/>
                        <a14:backgroundMark x1="27051" y1="69531" x2="27051" y2="69531"/>
                        <a14:backgroundMark x1="27051" y1="69531" x2="27051" y2="69531"/>
                        <a14:backgroundMark x1="27051" y1="69531" x2="27051" y2="69531"/>
                        <a14:backgroundMark x1="27051" y1="69531" x2="27051" y2="69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574"/>
          <a:stretch/>
        </p:blipFill>
        <p:spPr>
          <a:xfrm>
            <a:off x="1695240" y="257584"/>
            <a:ext cx="6678513" cy="1681122"/>
          </a:xfrm>
          <a:prstGeom prst="rect">
            <a:avLst/>
          </a:prstGeom>
        </p:spPr>
      </p:pic>
      <p:pic>
        <p:nvPicPr>
          <p:cNvPr id="20" name="Hình ảnh 19" descr="Ảnh có chứa dây xích, sản phẩm kim loại, phụ kiện&#10;&#10;Mô tả được tạo tự động">
            <a:extLst>
              <a:ext uri="{FF2B5EF4-FFF2-40B4-BE49-F238E27FC236}">
                <a16:creationId xmlns="" xmlns:a16="http://schemas.microsoft.com/office/drawing/2014/main" id="{5DBEB47E-C469-3F0F-4313-77D17220A1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25" b="92846" l="3462" r="26264">
                        <a14:foregroundMark x1="16621" y1="54365" x2="16621" y2="54365"/>
                        <a14:foregroundMark x1="26264" y1="71180" x2="26264" y2="71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2" t="50000" r="71655" b="2359"/>
          <a:stretch/>
        </p:blipFill>
        <p:spPr>
          <a:xfrm flipH="1">
            <a:off x="-50138" y="321312"/>
            <a:ext cx="1745997" cy="273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2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9144000" cy="155448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798" y="-415230"/>
            <a:ext cx="2895298" cy="257359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32148C31-DDE2-471F-9A98-92404764B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25100" r="74984" b="52270"/>
          <a:stretch>
            <a:fillRect/>
          </a:stretch>
        </p:blipFill>
        <p:spPr>
          <a:xfrm>
            <a:off x="-60768" y="-415231"/>
            <a:ext cx="8273006" cy="5894120"/>
          </a:xfrm>
          <a:custGeom>
            <a:avLst/>
            <a:gdLst>
              <a:gd name="connsiteX0" fmla="*/ 618812 w 1661020"/>
              <a:gd name="connsiteY0" fmla="*/ 0 h 1551964"/>
              <a:gd name="connsiteX1" fmla="*/ 1571455 w 1661020"/>
              <a:gd name="connsiteY1" fmla="*/ 142613 h 1551964"/>
              <a:gd name="connsiteX2" fmla="*/ 1661020 w 1661020"/>
              <a:gd name="connsiteY2" fmla="*/ 662731 h 1551964"/>
              <a:gd name="connsiteX3" fmla="*/ 1604024 w 1661020"/>
              <a:gd name="connsiteY3" fmla="*/ 998290 h 1551964"/>
              <a:gd name="connsiteX4" fmla="*/ 1595882 w 1661020"/>
              <a:gd name="connsiteY4" fmla="*/ 1208015 h 1551964"/>
              <a:gd name="connsiteX5" fmla="*/ 1506318 w 1661020"/>
              <a:gd name="connsiteY5" fmla="*/ 1551964 h 1551964"/>
              <a:gd name="connsiteX6" fmla="*/ 0 w 1661020"/>
              <a:gd name="connsiteY6" fmla="*/ 1375795 h 1551964"/>
              <a:gd name="connsiteX7" fmla="*/ 0 w 1661020"/>
              <a:gd name="connsiteY7" fmla="*/ 343949 h 1551964"/>
              <a:gd name="connsiteX8" fmla="*/ 618812 w 1661020"/>
              <a:gd name="connsiteY8" fmla="*/ 0 h 155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1020" h="1551964">
                <a:moveTo>
                  <a:pt x="618812" y="0"/>
                </a:moveTo>
                <a:lnTo>
                  <a:pt x="1571455" y="142613"/>
                </a:lnTo>
                <a:lnTo>
                  <a:pt x="1661020" y="662731"/>
                </a:lnTo>
                <a:lnTo>
                  <a:pt x="1604024" y="998290"/>
                </a:lnTo>
                <a:lnTo>
                  <a:pt x="1595882" y="1208015"/>
                </a:lnTo>
                <a:lnTo>
                  <a:pt x="1506318" y="1551964"/>
                </a:lnTo>
                <a:lnTo>
                  <a:pt x="0" y="1375795"/>
                </a:lnTo>
                <a:lnTo>
                  <a:pt x="0" y="343949"/>
                </a:lnTo>
                <a:lnTo>
                  <a:pt x="618812" y="0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66" y="2223250"/>
            <a:ext cx="3476065" cy="4634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945959B-F963-BCE6-7D25-0FD5BCF04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9432" y="1861131"/>
            <a:ext cx="5062719" cy="155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4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567626" y="778790"/>
            <a:ext cx="8169180" cy="5812509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 dirty="0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22" name="Google Shape;1487;p46">
            <a:extLst>
              <a:ext uri="{FF2B5EF4-FFF2-40B4-BE49-F238E27FC236}">
                <a16:creationId xmlns="" xmlns:a16="http://schemas.microsoft.com/office/drawing/2014/main" id="{6029D5E9-C90B-4025-8FBE-AD3BF1035EB9}"/>
              </a:ext>
            </a:extLst>
          </p:cNvPr>
          <p:cNvSpPr/>
          <p:nvPr/>
        </p:nvSpPr>
        <p:spPr>
          <a:xfrm>
            <a:off x="-36751" y="-219255"/>
            <a:ext cx="1072969" cy="708636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Google Shape;1486;p46">
            <a:extLst>
              <a:ext uri="{FF2B5EF4-FFF2-40B4-BE49-F238E27FC236}">
                <a16:creationId xmlns="" xmlns:a16="http://schemas.microsoft.com/office/drawing/2014/main" id="{0CEC9B13-BA85-44A4-964C-5672902B94E6}"/>
              </a:ext>
            </a:extLst>
          </p:cNvPr>
          <p:cNvSpPr/>
          <p:nvPr/>
        </p:nvSpPr>
        <p:spPr>
          <a:xfrm>
            <a:off x="400050" y="214419"/>
            <a:ext cx="8558213" cy="1490557"/>
          </a:xfrm>
          <a:custGeom>
            <a:avLst/>
            <a:gdLst/>
            <a:ahLst/>
            <a:cxnLst/>
            <a:rect l="l" t="t" r="r" b="b"/>
            <a:pathLst>
              <a:path w="34424" h="23680" extrusionOk="0">
                <a:moveTo>
                  <a:pt x="17172" y="0"/>
                </a:moveTo>
                <a:cubicBezTo>
                  <a:pt x="15954" y="0"/>
                  <a:pt x="14750" y="27"/>
                  <a:pt x="13613" y="68"/>
                </a:cubicBezTo>
                <a:cubicBezTo>
                  <a:pt x="12463" y="108"/>
                  <a:pt x="11299" y="176"/>
                  <a:pt x="10190" y="257"/>
                </a:cubicBezTo>
                <a:cubicBezTo>
                  <a:pt x="9635" y="298"/>
                  <a:pt x="9066" y="352"/>
                  <a:pt x="8498" y="406"/>
                </a:cubicBezTo>
                <a:cubicBezTo>
                  <a:pt x="8133" y="447"/>
                  <a:pt x="7592" y="501"/>
                  <a:pt x="7037" y="582"/>
                </a:cubicBezTo>
                <a:cubicBezTo>
                  <a:pt x="6306" y="677"/>
                  <a:pt x="5562" y="812"/>
                  <a:pt x="4845" y="1001"/>
                </a:cubicBezTo>
                <a:cubicBezTo>
                  <a:pt x="4101" y="1191"/>
                  <a:pt x="3383" y="1461"/>
                  <a:pt x="2720" y="1827"/>
                </a:cubicBezTo>
                <a:cubicBezTo>
                  <a:pt x="2396" y="2003"/>
                  <a:pt x="2084" y="2206"/>
                  <a:pt x="1800" y="2436"/>
                </a:cubicBezTo>
                <a:cubicBezTo>
                  <a:pt x="1516" y="2666"/>
                  <a:pt x="1259" y="2923"/>
                  <a:pt x="1043" y="3207"/>
                </a:cubicBezTo>
                <a:cubicBezTo>
                  <a:pt x="637" y="3748"/>
                  <a:pt x="366" y="4371"/>
                  <a:pt x="231" y="5034"/>
                </a:cubicBezTo>
                <a:cubicBezTo>
                  <a:pt x="95" y="5697"/>
                  <a:pt x="14" y="6373"/>
                  <a:pt x="14" y="7063"/>
                </a:cubicBezTo>
                <a:cubicBezTo>
                  <a:pt x="1" y="7808"/>
                  <a:pt x="55" y="8565"/>
                  <a:pt x="149" y="9309"/>
                </a:cubicBezTo>
                <a:cubicBezTo>
                  <a:pt x="352" y="10852"/>
                  <a:pt x="731" y="12367"/>
                  <a:pt x="1259" y="13842"/>
                </a:cubicBezTo>
                <a:cubicBezTo>
                  <a:pt x="1503" y="14519"/>
                  <a:pt x="1800" y="15182"/>
                  <a:pt x="2125" y="15831"/>
                </a:cubicBezTo>
                <a:cubicBezTo>
                  <a:pt x="2409" y="16386"/>
                  <a:pt x="2747" y="16927"/>
                  <a:pt x="3126" y="17428"/>
                </a:cubicBezTo>
                <a:cubicBezTo>
                  <a:pt x="3586" y="17996"/>
                  <a:pt x="4155" y="18484"/>
                  <a:pt x="4804" y="18849"/>
                </a:cubicBezTo>
                <a:cubicBezTo>
                  <a:pt x="5129" y="19038"/>
                  <a:pt x="5481" y="19187"/>
                  <a:pt x="5833" y="19336"/>
                </a:cubicBezTo>
                <a:cubicBezTo>
                  <a:pt x="6198" y="19471"/>
                  <a:pt x="6563" y="19593"/>
                  <a:pt x="6942" y="19688"/>
                </a:cubicBezTo>
                <a:cubicBezTo>
                  <a:pt x="7930" y="19931"/>
                  <a:pt x="8918" y="20094"/>
                  <a:pt x="9932" y="20175"/>
                </a:cubicBezTo>
                <a:cubicBezTo>
                  <a:pt x="10162" y="20202"/>
                  <a:pt x="10406" y="20216"/>
                  <a:pt x="10650" y="20229"/>
                </a:cubicBezTo>
                <a:cubicBezTo>
                  <a:pt x="10663" y="20283"/>
                  <a:pt x="10677" y="20351"/>
                  <a:pt x="10690" y="20405"/>
                </a:cubicBezTo>
                <a:cubicBezTo>
                  <a:pt x="10704" y="20554"/>
                  <a:pt x="10704" y="20689"/>
                  <a:pt x="10690" y="20838"/>
                </a:cubicBezTo>
                <a:cubicBezTo>
                  <a:pt x="10650" y="21027"/>
                  <a:pt x="10609" y="21203"/>
                  <a:pt x="10541" y="21379"/>
                </a:cubicBezTo>
                <a:cubicBezTo>
                  <a:pt x="10447" y="21569"/>
                  <a:pt x="10338" y="21758"/>
                  <a:pt x="10217" y="21920"/>
                </a:cubicBezTo>
                <a:cubicBezTo>
                  <a:pt x="10081" y="22083"/>
                  <a:pt x="9919" y="22232"/>
                  <a:pt x="9757" y="22353"/>
                </a:cubicBezTo>
                <a:cubicBezTo>
                  <a:pt x="9594" y="22462"/>
                  <a:pt x="9432" y="22556"/>
                  <a:pt x="9269" y="22624"/>
                </a:cubicBezTo>
                <a:cubicBezTo>
                  <a:pt x="9053" y="22719"/>
                  <a:pt x="8809" y="22759"/>
                  <a:pt x="8566" y="22759"/>
                </a:cubicBezTo>
                <a:lnTo>
                  <a:pt x="8403" y="22759"/>
                </a:lnTo>
                <a:cubicBezTo>
                  <a:pt x="8349" y="22746"/>
                  <a:pt x="8295" y="22746"/>
                  <a:pt x="8255" y="22732"/>
                </a:cubicBezTo>
                <a:lnTo>
                  <a:pt x="8200" y="22732"/>
                </a:lnTo>
                <a:cubicBezTo>
                  <a:pt x="8119" y="22732"/>
                  <a:pt x="8052" y="22759"/>
                  <a:pt x="8011" y="22827"/>
                </a:cubicBezTo>
                <a:cubicBezTo>
                  <a:pt x="7984" y="22868"/>
                  <a:pt x="7984" y="22922"/>
                  <a:pt x="7997" y="22976"/>
                </a:cubicBezTo>
                <a:cubicBezTo>
                  <a:pt x="8011" y="23030"/>
                  <a:pt x="8052" y="23071"/>
                  <a:pt x="8092" y="23098"/>
                </a:cubicBezTo>
                <a:cubicBezTo>
                  <a:pt x="8241" y="23192"/>
                  <a:pt x="8403" y="23287"/>
                  <a:pt x="8579" y="23341"/>
                </a:cubicBezTo>
                <a:cubicBezTo>
                  <a:pt x="9121" y="23571"/>
                  <a:pt x="9689" y="23679"/>
                  <a:pt x="10271" y="23679"/>
                </a:cubicBezTo>
                <a:lnTo>
                  <a:pt x="10338" y="23679"/>
                </a:lnTo>
                <a:cubicBezTo>
                  <a:pt x="10704" y="23679"/>
                  <a:pt x="11083" y="23639"/>
                  <a:pt x="11434" y="23571"/>
                </a:cubicBezTo>
                <a:cubicBezTo>
                  <a:pt x="11827" y="23490"/>
                  <a:pt x="12206" y="23368"/>
                  <a:pt x="12557" y="23206"/>
                </a:cubicBezTo>
                <a:cubicBezTo>
                  <a:pt x="12882" y="23071"/>
                  <a:pt x="13193" y="22895"/>
                  <a:pt x="13478" y="22692"/>
                </a:cubicBezTo>
                <a:cubicBezTo>
                  <a:pt x="13775" y="22489"/>
                  <a:pt x="14046" y="22245"/>
                  <a:pt x="14289" y="21975"/>
                </a:cubicBezTo>
                <a:cubicBezTo>
                  <a:pt x="14519" y="21704"/>
                  <a:pt x="14709" y="21406"/>
                  <a:pt x="14844" y="21082"/>
                </a:cubicBezTo>
                <a:cubicBezTo>
                  <a:pt x="14898" y="20973"/>
                  <a:pt x="14939" y="20851"/>
                  <a:pt x="14980" y="20730"/>
                </a:cubicBezTo>
                <a:lnTo>
                  <a:pt x="15020" y="20730"/>
                </a:lnTo>
                <a:lnTo>
                  <a:pt x="15494" y="20784"/>
                </a:lnTo>
                <a:cubicBezTo>
                  <a:pt x="16536" y="20906"/>
                  <a:pt x="17659" y="21027"/>
                  <a:pt x="18768" y="21122"/>
                </a:cubicBezTo>
                <a:cubicBezTo>
                  <a:pt x="20433" y="21271"/>
                  <a:pt x="21813" y="21339"/>
                  <a:pt x="23112" y="21339"/>
                </a:cubicBezTo>
                <a:cubicBezTo>
                  <a:pt x="23883" y="21339"/>
                  <a:pt x="24627" y="21312"/>
                  <a:pt x="25358" y="21257"/>
                </a:cubicBezTo>
                <a:cubicBezTo>
                  <a:pt x="26440" y="21190"/>
                  <a:pt x="27509" y="21027"/>
                  <a:pt x="28578" y="20797"/>
                </a:cubicBezTo>
                <a:cubicBezTo>
                  <a:pt x="28835" y="20743"/>
                  <a:pt x="29025" y="20689"/>
                  <a:pt x="29187" y="20635"/>
                </a:cubicBezTo>
                <a:cubicBezTo>
                  <a:pt x="29363" y="20594"/>
                  <a:pt x="29566" y="20527"/>
                  <a:pt x="29769" y="20446"/>
                </a:cubicBezTo>
                <a:cubicBezTo>
                  <a:pt x="30107" y="20324"/>
                  <a:pt x="30419" y="20188"/>
                  <a:pt x="30730" y="20013"/>
                </a:cubicBezTo>
                <a:cubicBezTo>
                  <a:pt x="31312" y="19688"/>
                  <a:pt x="31839" y="19282"/>
                  <a:pt x="32286" y="18795"/>
                </a:cubicBezTo>
                <a:cubicBezTo>
                  <a:pt x="32719" y="18321"/>
                  <a:pt x="33084" y="17793"/>
                  <a:pt x="33368" y="17212"/>
                </a:cubicBezTo>
                <a:cubicBezTo>
                  <a:pt x="33896" y="16156"/>
                  <a:pt x="34207" y="14925"/>
                  <a:pt x="34329" y="13436"/>
                </a:cubicBezTo>
                <a:cubicBezTo>
                  <a:pt x="34424" y="12097"/>
                  <a:pt x="34370" y="10757"/>
                  <a:pt x="34194" y="9431"/>
                </a:cubicBezTo>
                <a:cubicBezTo>
                  <a:pt x="34153" y="9188"/>
                  <a:pt x="34113" y="8958"/>
                  <a:pt x="34085" y="8714"/>
                </a:cubicBezTo>
                <a:lnTo>
                  <a:pt x="34045" y="8457"/>
                </a:lnTo>
                <a:lnTo>
                  <a:pt x="33977" y="8078"/>
                </a:lnTo>
                <a:lnTo>
                  <a:pt x="33964" y="7916"/>
                </a:lnTo>
                <a:cubicBezTo>
                  <a:pt x="33937" y="7726"/>
                  <a:pt x="33910" y="7550"/>
                  <a:pt x="33883" y="7375"/>
                </a:cubicBezTo>
                <a:cubicBezTo>
                  <a:pt x="33774" y="6630"/>
                  <a:pt x="33625" y="5886"/>
                  <a:pt x="33422" y="5155"/>
                </a:cubicBezTo>
                <a:cubicBezTo>
                  <a:pt x="33233" y="4425"/>
                  <a:pt x="32922" y="3735"/>
                  <a:pt x="32502" y="3099"/>
                </a:cubicBezTo>
                <a:cubicBezTo>
                  <a:pt x="32299" y="2787"/>
                  <a:pt x="32042" y="2490"/>
                  <a:pt x="31772" y="2233"/>
                </a:cubicBezTo>
                <a:cubicBezTo>
                  <a:pt x="31474" y="1976"/>
                  <a:pt x="31149" y="1746"/>
                  <a:pt x="30797" y="1556"/>
                </a:cubicBezTo>
                <a:cubicBezTo>
                  <a:pt x="30432" y="1353"/>
                  <a:pt x="30053" y="1177"/>
                  <a:pt x="29661" y="1042"/>
                </a:cubicBezTo>
                <a:cubicBezTo>
                  <a:pt x="29255" y="893"/>
                  <a:pt x="28849" y="771"/>
                  <a:pt x="28429" y="663"/>
                </a:cubicBezTo>
                <a:cubicBezTo>
                  <a:pt x="27550" y="460"/>
                  <a:pt x="26657" y="325"/>
                  <a:pt x="25764" y="257"/>
                </a:cubicBezTo>
                <a:cubicBezTo>
                  <a:pt x="24803" y="162"/>
                  <a:pt x="23869" y="135"/>
                  <a:pt x="23085" y="108"/>
                </a:cubicBezTo>
                <a:lnTo>
                  <a:pt x="22178" y="95"/>
                </a:lnTo>
                <a:lnTo>
                  <a:pt x="21826" y="81"/>
                </a:lnTo>
                <a:cubicBezTo>
                  <a:pt x="21623" y="81"/>
                  <a:pt x="21420" y="68"/>
                  <a:pt x="21217" y="68"/>
                </a:cubicBezTo>
                <a:lnTo>
                  <a:pt x="21014" y="54"/>
                </a:lnTo>
                <a:lnTo>
                  <a:pt x="20446" y="54"/>
                </a:lnTo>
                <a:cubicBezTo>
                  <a:pt x="19296" y="14"/>
                  <a:pt x="18227" y="0"/>
                  <a:pt x="17172" y="0"/>
                </a:cubicBezTo>
                <a:close/>
              </a:path>
            </a:pathLst>
          </a:custGeom>
          <a:solidFill>
            <a:srgbClr val="FFFE8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Google Shape;1547;p46">
            <a:extLst>
              <a:ext uri="{FF2B5EF4-FFF2-40B4-BE49-F238E27FC236}">
                <a16:creationId xmlns="" xmlns:a16="http://schemas.microsoft.com/office/drawing/2014/main" id="{6ADA919F-CE39-42A8-8490-A6CE95E2B00F}"/>
              </a:ext>
            </a:extLst>
          </p:cNvPr>
          <p:cNvSpPr/>
          <p:nvPr/>
        </p:nvSpPr>
        <p:spPr>
          <a:xfrm>
            <a:off x="8377444" y="2251372"/>
            <a:ext cx="1518" cy="7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0" y="1"/>
                </a:moveTo>
                <a:lnTo>
                  <a:pt x="26" y="1"/>
                </a:lnTo>
                <a:lnTo>
                  <a:pt x="26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Google Shape;1548;p46">
            <a:extLst>
              <a:ext uri="{FF2B5EF4-FFF2-40B4-BE49-F238E27FC236}">
                <a16:creationId xmlns="" xmlns:a16="http://schemas.microsoft.com/office/drawing/2014/main" id="{AEB7CFB5-406A-47DE-9918-E5C9B9985F42}"/>
              </a:ext>
            </a:extLst>
          </p:cNvPr>
          <p:cNvSpPr/>
          <p:nvPr/>
        </p:nvSpPr>
        <p:spPr>
          <a:xfrm>
            <a:off x="7994518" y="1472889"/>
            <a:ext cx="56" cy="7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Google Shape;1549;p46">
            <a:extLst>
              <a:ext uri="{FF2B5EF4-FFF2-40B4-BE49-F238E27FC236}">
                <a16:creationId xmlns="" xmlns:a16="http://schemas.microsoft.com/office/drawing/2014/main" id="{01576C89-BDF1-4DC1-BADD-DD7539ED6A28}"/>
              </a:ext>
            </a:extLst>
          </p:cNvPr>
          <p:cNvSpPr/>
          <p:nvPr/>
        </p:nvSpPr>
        <p:spPr>
          <a:xfrm>
            <a:off x="8174520" y="1177059"/>
            <a:ext cx="56" cy="2024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1" y="27"/>
                </a:moveTo>
                <a:lnTo>
                  <a:pt x="1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Google Shape;1550;p46">
            <a:extLst>
              <a:ext uri="{FF2B5EF4-FFF2-40B4-BE49-F238E27FC236}">
                <a16:creationId xmlns="" xmlns:a16="http://schemas.microsoft.com/office/drawing/2014/main" id="{2A8F0738-00EB-45CB-ACCF-0D4668C9312C}"/>
              </a:ext>
            </a:extLst>
          </p:cNvPr>
          <p:cNvSpPr/>
          <p:nvPr/>
        </p:nvSpPr>
        <p:spPr>
          <a:xfrm>
            <a:off x="8889789" y="1901115"/>
            <a:ext cx="56" cy="1949"/>
          </a:xfrm>
          <a:custGeom>
            <a:avLst/>
            <a:gdLst/>
            <a:ahLst/>
            <a:cxnLst/>
            <a:rect l="l" t="t" r="r" b="b"/>
            <a:pathLst>
              <a:path w="1" h="26" extrusionOk="0">
                <a:moveTo>
                  <a:pt x="1" y="26"/>
                </a:moveTo>
                <a:lnTo>
                  <a:pt x="1" y="0"/>
                </a:lnTo>
                <a:lnTo>
                  <a:pt x="1" y="0"/>
                </a:lnTo>
                <a:cubicBezTo>
                  <a:pt x="1" y="0"/>
                  <a:pt x="1" y="0"/>
                  <a:pt x="1" y="26"/>
                </a:cubicBez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Subtitle 1">
            <a:extLst>
              <a:ext uri="{FF2B5EF4-FFF2-40B4-BE49-F238E27FC236}">
                <a16:creationId xmlns="" xmlns:a16="http://schemas.microsoft.com/office/drawing/2014/main" id="{17369E64-6E89-4F37-BF4F-66F19C456563}"/>
              </a:ext>
            </a:extLst>
          </p:cNvPr>
          <p:cNvSpPr txBox="1">
            <a:spLocks/>
          </p:cNvSpPr>
          <p:nvPr/>
        </p:nvSpPr>
        <p:spPr>
          <a:xfrm>
            <a:off x="842963" y="255301"/>
            <a:ext cx="7922419" cy="121758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Việc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làm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của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bạn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nào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dưới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đây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thể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hiện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hoặc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không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thể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hiện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sự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biết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ơn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người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lao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động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?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Vì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cs typeface="iCiel Cadena" panose="02000503000000020004" charset="0"/>
              </a:rPr>
              <a:t>sao</a:t>
            </a:r>
            <a:r>
              <a:rPr lang="en-US" sz="2800" b="1" dirty="0">
                <a:solidFill>
                  <a:srgbClr val="0070C0"/>
                </a:solidFill>
                <a:cs typeface="iCiel Cadena" panose="02000503000000020004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CB265A3-B3EE-CF05-AAE9-0EE13C7C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5" y="1528763"/>
            <a:ext cx="6586538" cy="5000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3F94128-70EA-AB81-8BD5-255AA0DF9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959" y="3676650"/>
            <a:ext cx="2280502" cy="331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842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animBg="1"/>
      <p:bldP spid="28" grpId="0" build="p"/>
      <p:bldP spid="28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567626" y="384604"/>
            <a:ext cx="8008750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dirty="0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606" y="438125"/>
            <a:ext cx="5462948" cy="980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A03E47F-C7B9-4EB1-5983-9E5CC2B80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59" y="2557463"/>
            <a:ext cx="4229127" cy="170021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378097A1-043F-3933-3AB9-56FE62223437}"/>
              </a:ext>
            </a:extLst>
          </p:cNvPr>
          <p:cNvSpPr/>
          <p:nvPr/>
        </p:nvSpPr>
        <p:spPr>
          <a:xfrm>
            <a:off x="4993481" y="2307793"/>
            <a:ext cx="3400426" cy="2559482"/>
          </a:xfrm>
          <a:custGeom>
            <a:avLst/>
            <a:gdLst>
              <a:gd name="connsiteX0" fmla="*/ 0 w 4533901"/>
              <a:gd name="connsiteY0" fmla="*/ 426589 h 2559482"/>
              <a:gd name="connsiteX1" fmla="*/ 426589 w 4533901"/>
              <a:gd name="connsiteY1" fmla="*/ 0 h 2559482"/>
              <a:gd name="connsiteX2" fmla="*/ 929621 w 4533901"/>
              <a:gd name="connsiteY2" fmla="*/ 0 h 2559482"/>
              <a:gd name="connsiteX3" fmla="*/ 1432653 w 4533901"/>
              <a:gd name="connsiteY3" fmla="*/ 0 h 2559482"/>
              <a:gd name="connsiteX4" fmla="*/ 2082914 w 4533901"/>
              <a:gd name="connsiteY4" fmla="*/ 0 h 2559482"/>
              <a:gd name="connsiteX5" fmla="*/ 2769983 w 4533901"/>
              <a:gd name="connsiteY5" fmla="*/ 0 h 2559482"/>
              <a:gd name="connsiteX6" fmla="*/ 3346629 w 4533901"/>
              <a:gd name="connsiteY6" fmla="*/ 0 h 2559482"/>
              <a:gd name="connsiteX7" fmla="*/ 4107312 w 4533901"/>
              <a:gd name="connsiteY7" fmla="*/ 0 h 2559482"/>
              <a:gd name="connsiteX8" fmla="*/ 4533901 w 4533901"/>
              <a:gd name="connsiteY8" fmla="*/ 426589 h 2559482"/>
              <a:gd name="connsiteX9" fmla="*/ 4533901 w 4533901"/>
              <a:gd name="connsiteY9" fmla="*/ 978294 h 2559482"/>
              <a:gd name="connsiteX10" fmla="*/ 4533901 w 4533901"/>
              <a:gd name="connsiteY10" fmla="*/ 1547062 h 2559482"/>
              <a:gd name="connsiteX11" fmla="*/ 4533901 w 4533901"/>
              <a:gd name="connsiteY11" fmla="*/ 2132893 h 2559482"/>
              <a:gd name="connsiteX12" fmla="*/ 4107312 w 4533901"/>
              <a:gd name="connsiteY12" fmla="*/ 2559482 h 2559482"/>
              <a:gd name="connsiteX13" fmla="*/ 3493858 w 4533901"/>
              <a:gd name="connsiteY13" fmla="*/ 2559482 h 2559482"/>
              <a:gd name="connsiteX14" fmla="*/ 2806790 w 4533901"/>
              <a:gd name="connsiteY14" fmla="*/ 2559482 h 2559482"/>
              <a:gd name="connsiteX15" fmla="*/ 2193336 w 4533901"/>
              <a:gd name="connsiteY15" fmla="*/ 2559482 h 2559482"/>
              <a:gd name="connsiteX16" fmla="*/ 1653497 w 4533901"/>
              <a:gd name="connsiteY16" fmla="*/ 2559482 h 2559482"/>
              <a:gd name="connsiteX17" fmla="*/ 1003236 w 4533901"/>
              <a:gd name="connsiteY17" fmla="*/ 2559482 h 2559482"/>
              <a:gd name="connsiteX18" fmla="*/ 426589 w 4533901"/>
              <a:gd name="connsiteY18" fmla="*/ 2559482 h 2559482"/>
              <a:gd name="connsiteX19" fmla="*/ 0 w 4533901"/>
              <a:gd name="connsiteY19" fmla="*/ 2132893 h 2559482"/>
              <a:gd name="connsiteX20" fmla="*/ 0 w 4533901"/>
              <a:gd name="connsiteY20" fmla="*/ 1529999 h 2559482"/>
              <a:gd name="connsiteX21" fmla="*/ 0 w 4533901"/>
              <a:gd name="connsiteY21" fmla="*/ 978294 h 2559482"/>
              <a:gd name="connsiteX22" fmla="*/ 0 w 4533901"/>
              <a:gd name="connsiteY22" fmla="*/ 426589 h 2559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33901" h="2559482" fill="none" extrusionOk="0">
                <a:moveTo>
                  <a:pt x="0" y="426589"/>
                </a:moveTo>
                <a:cubicBezTo>
                  <a:pt x="54074" y="207236"/>
                  <a:pt x="200290" y="10390"/>
                  <a:pt x="426589" y="0"/>
                </a:cubicBezTo>
                <a:cubicBezTo>
                  <a:pt x="595138" y="-7202"/>
                  <a:pt x="801926" y="-203"/>
                  <a:pt x="929621" y="0"/>
                </a:cubicBezTo>
                <a:cubicBezTo>
                  <a:pt x="1057316" y="203"/>
                  <a:pt x="1273575" y="24460"/>
                  <a:pt x="1432653" y="0"/>
                </a:cubicBezTo>
                <a:cubicBezTo>
                  <a:pt x="1591731" y="-24460"/>
                  <a:pt x="1769820" y="-21064"/>
                  <a:pt x="2082914" y="0"/>
                </a:cubicBezTo>
                <a:cubicBezTo>
                  <a:pt x="2396008" y="21064"/>
                  <a:pt x="2526718" y="-25282"/>
                  <a:pt x="2769983" y="0"/>
                </a:cubicBezTo>
                <a:cubicBezTo>
                  <a:pt x="3013248" y="25282"/>
                  <a:pt x="3168389" y="12776"/>
                  <a:pt x="3346629" y="0"/>
                </a:cubicBezTo>
                <a:cubicBezTo>
                  <a:pt x="3524869" y="-12776"/>
                  <a:pt x="3779414" y="32078"/>
                  <a:pt x="4107312" y="0"/>
                </a:cubicBezTo>
                <a:cubicBezTo>
                  <a:pt x="4308838" y="-7667"/>
                  <a:pt x="4484772" y="186412"/>
                  <a:pt x="4533901" y="426589"/>
                </a:cubicBezTo>
                <a:cubicBezTo>
                  <a:pt x="4540947" y="589265"/>
                  <a:pt x="4523013" y="814513"/>
                  <a:pt x="4533901" y="978294"/>
                </a:cubicBezTo>
                <a:cubicBezTo>
                  <a:pt x="4544789" y="1142075"/>
                  <a:pt x="4521387" y="1395509"/>
                  <a:pt x="4533901" y="1547062"/>
                </a:cubicBezTo>
                <a:cubicBezTo>
                  <a:pt x="4546415" y="1698615"/>
                  <a:pt x="4544608" y="1869896"/>
                  <a:pt x="4533901" y="2132893"/>
                </a:cubicBezTo>
                <a:cubicBezTo>
                  <a:pt x="4505766" y="2339359"/>
                  <a:pt x="4327504" y="2600954"/>
                  <a:pt x="4107312" y="2559482"/>
                </a:cubicBezTo>
                <a:cubicBezTo>
                  <a:pt x="3828021" y="2546562"/>
                  <a:pt x="3736174" y="2589682"/>
                  <a:pt x="3493858" y="2559482"/>
                </a:cubicBezTo>
                <a:cubicBezTo>
                  <a:pt x="3251542" y="2529282"/>
                  <a:pt x="3110587" y="2531313"/>
                  <a:pt x="2806790" y="2559482"/>
                </a:cubicBezTo>
                <a:cubicBezTo>
                  <a:pt x="2502993" y="2587651"/>
                  <a:pt x="2419074" y="2577520"/>
                  <a:pt x="2193336" y="2559482"/>
                </a:cubicBezTo>
                <a:cubicBezTo>
                  <a:pt x="1967598" y="2541444"/>
                  <a:pt x="1847021" y="2575021"/>
                  <a:pt x="1653497" y="2559482"/>
                </a:cubicBezTo>
                <a:cubicBezTo>
                  <a:pt x="1459973" y="2543943"/>
                  <a:pt x="1249149" y="2531657"/>
                  <a:pt x="1003236" y="2559482"/>
                </a:cubicBezTo>
                <a:cubicBezTo>
                  <a:pt x="757323" y="2587307"/>
                  <a:pt x="553676" y="2534264"/>
                  <a:pt x="426589" y="2559482"/>
                </a:cubicBezTo>
                <a:cubicBezTo>
                  <a:pt x="181863" y="2558172"/>
                  <a:pt x="8557" y="2356466"/>
                  <a:pt x="0" y="2132893"/>
                </a:cubicBezTo>
                <a:cubicBezTo>
                  <a:pt x="8411" y="1948022"/>
                  <a:pt x="-22044" y="1758873"/>
                  <a:pt x="0" y="1529999"/>
                </a:cubicBezTo>
                <a:cubicBezTo>
                  <a:pt x="22044" y="1301125"/>
                  <a:pt x="-18779" y="1226399"/>
                  <a:pt x="0" y="978294"/>
                </a:cubicBezTo>
                <a:cubicBezTo>
                  <a:pt x="18779" y="730190"/>
                  <a:pt x="23668" y="629100"/>
                  <a:pt x="0" y="426589"/>
                </a:cubicBezTo>
                <a:close/>
              </a:path>
              <a:path w="4533901" h="2559482" stroke="0" extrusionOk="0">
                <a:moveTo>
                  <a:pt x="0" y="426589"/>
                </a:moveTo>
                <a:cubicBezTo>
                  <a:pt x="-3909" y="168970"/>
                  <a:pt x="236972" y="-19308"/>
                  <a:pt x="426589" y="0"/>
                </a:cubicBezTo>
                <a:cubicBezTo>
                  <a:pt x="700516" y="21147"/>
                  <a:pt x="754654" y="-16172"/>
                  <a:pt x="1076850" y="0"/>
                </a:cubicBezTo>
                <a:cubicBezTo>
                  <a:pt x="1399046" y="16172"/>
                  <a:pt x="1409989" y="13959"/>
                  <a:pt x="1653497" y="0"/>
                </a:cubicBezTo>
                <a:cubicBezTo>
                  <a:pt x="1897005" y="-13959"/>
                  <a:pt x="2028207" y="9871"/>
                  <a:pt x="2340565" y="0"/>
                </a:cubicBezTo>
                <a:cubicBezTo>
                  <a:pt x="2652923" y="-9871"/>
                  <a:pt x="2726597" y="17931"/>
                  <a:pt x="2990826" y="0"/>
                </a:cubicBezTo>
                <a:cubicBezTo>
                  <a:pt x="3255055" y="-17931"/>
                  <a:pt x="3629421" y="-32945"/>
                  <a:pt x="4107312" y="0"/>
                </a:cubicBezTo>
                <a:cubicBezTo>
                  <a:pt x="4366847" y="39280"/>
                  <a:pt x="4572754" y="175520"/>
                  <a:pt x="4533901" y="426589"/>
                </a:cubicBezTo>
                <a:cubicBezTo>
                  <a:pt x="4536701" y="650667"/>
                  <a:pt x="4527036" y="735624"/>
                  <a:pt x="4533901" y="1029483"/>
                </a:cubicBezTo>
                <a:cubicBezTo>
                  <a:pt x="4540766" y="1323342"/>
                  <a:pt x="4530458" y="1350795"/>
                  <a:pt x="4533901" y="1598251"/>
                </a:cubicBezTo>
                <a:cubicBezTo>
                  <a:pt x="4537344" y="1845707"/>
                  <a:pt x="4552782" y="1989313"/>
                  <a:pt x="4533901" y="2132893"/>
                </a:cubicBezTo>
                <a:cubicBezTo>
                  <a:pt x="4502197" y="2390719"/>
                  <a:pt x="4368137" y="2573632"/>
                  <a:pt x="4107312" y="2559482"/>
                </a:cubicBezTo>
                <a:cubicBezTo>
                  <a:pt x="3800821" y="2555337"/>
                  <a:pt x="3760571" y="2586681"/>
                  <a:pt x="3457051" y="2559482"/>
                </a:cubicBezTo>
                <a:cubicBezTo>
                  <a:pt x="3153531" y="2532283"/>
                  <a:pt x="3057193" y="2566033"/>
                  <a:pt x="2880404" y="2559482"/>
                </a:cubicBezTo>
                <a:cubicBezTo>
                  <a:pt x="2703615" y="2552931"/>
                  <a:pt x="2538371" y="2574529"/>
                  <a:pt x="2230143" y="2559482"/>
                </a:cubicBezTo>
                <a:cubicBezTo>
                  <a:pt x="1921915" y="2544435"/>
                  <a:pt x="1717469" y="2529023"/>
                  <a:pt x="1579882" y="2559482"/>
                </a:cubicBezTo>
                <a:cubicBezTo>
                  <a:pt x="1442295" y="2589941"/>
                  <a:pt x="661165" y="2597460"/>
                  <a:pt x="426589" y="2559482"/>
                </a:cubicBezTo>
                <a:cubicBezTo>
                  <a:pt x="160235" y="2542715"/>
                  <a:pt x="-701" y="2361830"/>
                  <a:pt x="0" y="2132893"/>
                </a:cubicBezTo>
                <a:cubicBezTo>
                  <a:pt x="-13084" y="1993677"/>
                  <a:pt x="-10458" y="1710419"/>
                  <a:pt x="0" y="1581188"/>
                </a:cubicBezTo>
                <a:cubicBezTo>
                  <a:pt x="10458" y="1451958"/>
                  <a:pt x="401" y="1242670"/>
                  <a:pt x="0" y="1046546"/>
                </a:cubicBezTo>
                <a:cubicBezTo>
                  <a:pt x="-401" y="850422"/>
                  <a:pt x="-23973" y="622113"/>
                  <a:pt x="0" y="42658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=""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19170">
              <a:buClr>
                <a:srgbClr val="000000"/>
              </a:buClr>
            </a:pPr>
            <a:r>
              <a:rPr lang="vi-VN" sz="28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Không đồng tình vì Lê không thể hiện thái độ tôn trọng người lao động. </a:t>
            </a:r>
            <a:endParaRPr lang="en-US" sz="2800" b="1" kern="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9515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567626" y="384604"/>
            <a:ext cx="8008750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606" y="438125"/>
            <a:ext cx="5462948" cy="980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6C14FCA-CC25-3205-BF53-8F942CD25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1" y="2605087"/>
            <a:ext cx="4175405" cy="191928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4786313" y="2181225"/>
            <a:ext cx="3707606" cy="2705100"/>
          </a:xfrm>
          <a:custGeom>
            <a:avLst/>
            <a:gdLst>
              <a:gd name="connsiteX0" fmla="*/ 0 w 4943475"/>
              <a:gd name="connsiteY0" fmla="*/ 450859 h 2705100"/>
              <a:gd name="connsiteX1" fmla="*/ 450859 w 4943475"/>
              <a:gd name="connsiteY1" fmla="*/ 0 h 2705100"/>
              <a:gd name="connsiteX2" fmla="*/ 1003232 w 4943475"/>
              <a:gd name="connsiteY2" fmla="*/ 0 h 2705100"/>
              <a:gd name="connsiteX3" fmla="*/ 1555606 w 4943475"/>
              <a:gd name="connsiteY3" fmla="*/ 0 h 2705100"/>
              <a:gd name="connsiteX4" fmla="*/ 2269650 w 4943475"/>
              <a:gd name="connsiteY4" fmla="*/ 0 h 2705100"/>
              <a:gd name="connsiteX5" fmla="*/ 3024111 w 4943475"/>
              <a:gd name="connsiteY5" fmla="*/ 0 h 2705100"/>
              <a:gd name="connsiteX6" fmla="*/ 3657320 w 4943475"/>
              <a:gd name="connsiteY6" fmla="*/ 0 h 2705100"/>
              <a:gd name="connsiteX7" fmla="*/ 4492616 w 4943475"/>
              <a:gd name="connsiteY7" fmla="*/ 0 h 2705100"/>
              <a:gd name="connsiteX8" fmla="*/ 4943475 w 4943475"/>
              <a:gd name="connsiteY8" fmla="*/ 450859 h 2705100"/>
              <a:gd name="connsiteX9" fmla="*/ 4943475 w 4943475"/>
              <a:gd name="connsiteY9" fmla="*/ 1033953 h 2705100"/>
              <a:gd name="connsiteX10" fmla="*/ 4943475 w 4943475"/>
              <a:gd name="connsiteY10" fmla="*/ 1635080 h 2705100"/>
              <a:gd name="connsiteX11" fmla="*/ 4943475 w 4943475"/>
              <a:gd name="connsiteY11" fmla="*/ 2254241 h 2705100"/>
              <a:gd name="connsiteX12" fmla="*/ 4492616 w 4943475"/>
              <a:gd name="connsiteY12" fmla="*/ 2705100 h 2705100"/>
              <a:gd name="connsiteX13" fmla="*/ 3818990 w 4943475"/>
              <a:gd name="connsiteY13" fmla="*/ 2705100 h 2705100"/>
              <a:gd name="connsiteX14" fmla="*/ 3064529 w 4943475"/>
              <a:gd name="connsiteY14" fmla="*/ 2705100 h 2705100"/>
              <a:gd name="connsiteX15" fmla="*/ 2390902 w 4943475"/>
              <a:gd name="connsiteY15" fmla="*/ 2705100 h 2705100"/>
              <a:gd name="connsiteX16" fmla="*/ 1798111 w 4943475"/>
              <a:gd name="connsiteY16" fmla="*/ 2705100 h 2705100"/>
              <a:gd name="connsiteX17" fmla="*/ 1084068 w 4943475"/>
              <a:gd name="connsiteY17" fmla="*/ 2705100 h 2705100"/>
              <a:gd name="connsiteX18" fmla="*/ 450859 w 4943475"/>
              <a:gd name="connsiteY18" fmla="*/ 2705100 h 2705100"/>
              <a:gd name="connsiteX19" fmla="*/ 0 w 4943475"/>
              <a:gd name="connsiteY19" fmla="*/ 2254241 h 2705100"/>
              <a:gd name="connsiteX20" fmla="*/ 0 w 4943475"/>
              <a:gd name="connsiteY20" fmla="*/ 1617046 h 2705100"/>
              <a:gd name="connsiteX21" fmla="*/ 0 w 4943475"/>
              <a:gd name="connsiteY21" fmla="*/ 1033953 h 2705100"/>
              <a:gd name="connsiteX22" fmla="*/ 0 w 4943475"/>
              <a:gd name="connsiteY22" fmla="*/ 450859 h 270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705100" fill="none" extrusionOk="0">
                <a:moveTo>
                  <a:pt x="0" y="450859"/>
                </a:moveTo>
                <a:cubicBezTo>
                  <a:pt x="23156" y="208813"/>
                  <a:pt x="219740" y="19979"/>
                  <a:pt x="450859" y="0"/>
                </a:cubicBezTo>
                <a:cubicBezTo>
                  <a:pt x="675547" y="7159"/>
                  <a:pt x="827074" y="-20856"/>
                  <a:pt x="1003232" y="0"/>
                </a:cubicBezTo>
                <a:cubicBezTo>
                  <a:pt x="1179390" y="20856"/>
                  <a:pt x="1433793" y="6548"/>
                  <a:pt x="1555606" y="0"/>
                </a:cubicBezTo>
                <a:cubicBezTo>
                  <a:pt x="1677419" y="-6548"/>
                  <a:pt x="2042297" y="-6792"/>
                  <a:pt x="2269650" y="0"/>
                </a:cubicBezTo>
                <a:cubicBezTo>
                  <a:pt x="2497003" y="6792"/>
                  <a:pt x="2816348" y="-1498"/>
                  <a:pt x="3024111" y="0"/>
                </a:cubicBezTo>
                <a:cubicBezTo>
                  <a:pt x="3231874" y="1498"/>
                  <a:pt x="3442945" y="-26414"/>
                  <a:pt x="3657320" y="0"/>
                </a:cubicBezTo>
                <a:cubicBezTo>
                  <a:pt x="3871695" y="26414"/>
                  <a:pt x="4276883" y="-34184"/>
                  <a:pt x="4492616" y="0"/>
                </a:cubicBezTo>
                <a:cubicBezTo>
                  <a:pt x="4693824" y="-10755"/>
                  <a:pt x="4921984" y="199853"/>
                  <a:pt x="4943475" y="450859"/>
                </a:cubicBezTo>
                <a:cubicBezTo>
                  <a:pt x="4938814" y="658607"/>
                  <a:pt x="4918815" y="900217"/>
                  <a:pt x="4943475" y="1033953"/>
                </a:cubicBezTo>
                <a:cubicBezTo>
                  <a:pt x="4968135" y="1167689"/>
                  <a:pt x="4935747" y="1369145"/>
                  <a:pt x="4943475" y="1635080"/>
                </a:cubicBezTo>
                <a:cubicBezTo>
                  <a:pt x="4951203" y="1901015"/>
                  <a:pt x="4939347" y="2123156"/>
                  <a:pt x="4943475" y="2254241"/>
                </a:cubicBezTo>
                <a:cubicBezTo>
                  <a:pt x="4915390" y="2474164"/>
                  <a:pt x="4736631" y="2718526"/>
                  <a:pt x="4492616" y="2705100"/>
                </a:cubicBezTo>
                <a:cubicBezTo>
                  <a:pt x="4354088" y="2690564"/>
                  <a:pt x="4016421" y="2693384"/>
                  <a:pt x="3818990" y="2705100"/>
                </a:cubicBezTo>
                <a:cubicBezTo>
                  <a:pt x="3621559" y="2716816"/>
                  <a:pt x="3369580" y="2710730"/>
                  <a:pt x="3064529" y="2705100"/>
                </a:cubicBezTo>
                <a:cubicBezTo>
                  <a:pt x="2759478" y="2699470"/>
                  <a:pt x="2612804" y="2737519"/>
                  <a:pt x="2390902" y="2705100"/>
                </a:cubicBezTo>
                <a:cubicBezTo>
                  <a:pt x="2169000" y="2672681"/>
                  <a:pt x="2069099" y="2707760"/>
                  <a:pt x="1798111" y="2705100"/>
                </a:cubicBezTo>
                <a:cubicBezTo>
                  <a:pt x="1527123" y="2702440"/>
                  <a:pt x="1429106" y="2732278"/>
                  <a:pt x="1084068" y="2705100"/>
                </a:cubicBezTo>
                <a:cubicBezTo>
                  <a:pt x="739030" y="2677922"/>
                  <a:pt x="583339" y="2719175"/>
                  <a:pt x="450859" y="2705100"/>
                </a:cubicBezTo>
                <a:cubicBezTo>
                  <a:pt x="158947" y="2698940"/>
                  <a:pt x="15249" y="2481814"/>
                  <a:pt x="0" y="2254241"/>
                </a:cubicBezTo>
                <a:cubicBezTo>
                  <a:pt x="-25502" y="2122332"/>
                  <a:pt x="29253" y="1837762"/>
                  <a:pt x="0" y="1617046"/>
                </a:cubicBezTo>
                <a:cubicBezTo>
                  <a:pt x="-29253" y="1396330"/>
                  <a:pt x="20793" y="1226895"/>
                  <a:pt x="0" y="1033953"/>
                </a:cubicBezTo>
                <a:cubicBezTo>
                  <a:pt x="-20793" y="841011"/>
                  <a:pt x="14326" y="672347"/>
                  <a:pt x="0" y="450859"/>
                </a:cubicBezTo>
                <a:close/>
              </a:path>
              <a:path w="4943475" h="2705100" stroke="0" extrusionOk="0">
                <a:moveTo>
                  <a:pt x="0" y="450859"/>
                </a:moveTo>
                <a:cubicBezTo>
                  <a:pt x="-6809" y="163503"/>
                  <a:pt x="210686" y="-3708"/>
                  <a:pt x="450859" y="0"/>
                </a:cubicBezTo>
                <a:cubicBezTo>
                  <a:pt x="620662" y="-22224"/>
                  <a:pt x="946115" y="30238"/>
                  <a:pt x="1164903" y="0"/>
                </a:cubicBezTo>
                <a:cubicBezTo>
                  <a:pt x="1383691" y="-30238"/>
                  <a:pt x="1582925" y="-19879"/>
                  <a:pt x="1798111" y="0"/>
                </a:cubicBezTo>
                <a:cubicBezTo>
                  <a:pt x="2013297" y="19879"/>
                  <a:pt x="2252254" y="-27403"/>
                  <a:pt x="2552573" y="0"/>
                </a:cubicBezTo>
                <a:cubicBezTo>
                  <a:pt x="2852892" y="27403"/>
                  <a:pt x="2993314" y="-7861"/>
                  <a:pt x="3266616" y="0"/>
                </a:cubicBezTo>
                <a:cubicBezTo>
                  <a:pt x="3539918" y="7861"/>
                  <a:pt x="4059846" y="-47412"/>
                  <a:pt x="4492616" y="0"/>
                </a:cubicBezTo>
                <a:cubicBezTo>
                  <a:pt x="4766861" y="41422"/>
                  <a:pt x="4985168" y="185255"/>
                  <a:pt x="4943475" y="450859"/>
                </a:cubicBezTo>
                <a:cubicBezTo>
                  <a:pt x="4974367" y="684766"/>
                  <a:pt x="4913145" y="790266"/>
                  <a:pt x="4943475" y="1088054"/>
                </a:cubicBezTo>
                <a:cubicBezTo>
                  <a:pt x="4973805" y="1385843"/>
                  <a:pt x="4973012" y="1479221"/>
                  <a:pt x="4943475" y="1689181"/>
                </a:cubicBezTo>
                <a:cubicBezTo>
                  <a:pt x="4913938" y="1899141"/>
                  <a:pt x="4948820" y="2112207"/>
                  <a:pt x="4943475" y="2254241"/>
                </a:cubicBezTo>
                <a:cubicBezTo>
                  <a:pt x="4916757" y="2521976"/>
                  <a:pt x="4777405" y="2725174"/>
                  <a:pt x="4492616" y="2705100"/>
                </a:cubicBezTo>
                <a:cubicBezTo>
                  <a:pt x="4142936" y="2725746"/>
                  <a:pt x="4040494" y="2700851"/>
                  <a:pt x="3778572" y="2705100"/>
                </a:cubicBezTo>
                <a:cubicBezTo>
                  <a:pt x="3516650" y="2709349"/>
                  <a:pt x="3359655" y="2706622"/>
                  <a:pt x="3145364" y="2705100"/>
                </a:cubicBezTo>
                <a:cubicBezTo>
                  <a:pt x="2931073" y="2703578"/>
                  <a:pt x="2704294" y="2718903"/>
                  <a:pt x="2431320" y="2705100"/>
                </a:cubicBezTo>
                <a:cubicBezTo>
                  <a:pt x="2158346" y="2691297"/>
                  <a:pt x="1919109" y="2699487"/>
                  <a:pt x="1717276" y="2705100"/>
                </a:cubicBezTo>
                <a:cubicBezTo>
                  <a:pt x="1515443" y="2710713"/>
                  <a:pt x="814987" y="2713338"/>
                  <a:pt x="450859" y="2705100"/>
                </a:cubicBezTo>
                <a:cubicBezTo>
                  <a:pt x="178069" y="2692132"/>
                  <a:pt x="-2221" y="2482124"/>
                  <a:pt x="0" y="2254241"/>
                </a:cubicBezTo>
                <a:cubicBezTo>
                  <a:pt x="23667" y="2041710"/>
                  <a:pt x="-23729" y="1841019"/>
                  <a:pt x="0" y="1671147"/>
                </a:cubicBezTo>
                <a:cubicBezTo>
                  <a:pt x="23729" y="1501275"/>
                  <a:pt x="-25712" y="1360574"/>
                  <a:pt x="0" y="1106088"/>
                </a:cubicBezTo>
                <a:cubicBezTo>
                  <a:pt x="25712" y="851602"/>
                  <a:pt x="-31810" y="744348"/>
                  <a:pt x="0" y="45085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=""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32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Đồng tình vì Châu đã thể hiện tình yêu, thái độ tôn trọng đối với công việc của bố mình.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40471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567626" y="384604"/>
            <a:ext cx="8008750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606" y="438125"/>
            <a:ext cx="5462948" cy="9803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4786313" y="2181225"/>
            <a:ext cx="3707606" cy="2819400"/>
          </a:xfrm>
          <a:custGeom>
            <a:avLst/>
            <a:gdLst>
              <a:gd name="connsiteX0" fmla="*/ 0 w 4943475"/>
              <a:gd name="connsiteY0" fmla="*/ 469909 h 2819400"/>
              <a:gd name="connsiteX1" fmla="*/ 469909 w 4943475"/>
              <a:gd name="connsiteY1" fmla="*/ 0 h 2819400"/>
              <a:gd name="connsiteX2" fmla="*/ 1017075 w 4943475"/>
              <a:gd name="connsiteY2" fmla="*/ 0 h 2819400"/>
              <a:gd name="connsiteX3" fmla="*/ 1564242 w 4943475"/>
              <a:gd name="connsiteY3" fmla="*/ 0 h 2819400"/>
              <a:gd name="connsiteX4" fmla="*/ 2271555 w 4943475"/>
              <a:gd name="connsiteY4" fmla="*/ 0 h 2819400"/>
              <a:gd name="connsiteX5" fmla="*/ 3018904 w 4943475"/>
              <a:gd name="connsiteY5" fmla="*/ 0 h 2819400"/>
              <a:gd name="connsiteX6" fmla="*/ 3646144 w 4943475"/>
              <a:gd name="connsiteY6" fmla="*/ 0 h 2819400"/>
              <a:gd name="connsiteX7" fmla="*/ 4473566 w 4943475"/>
              <a:gd name="connsiteY7" fmla="*/ 0 h 2819400"/>
              <a:gd name="connsiteX8" fmla="*/ 4943475 w 4943475"/>
              <a:gd name="connsiteY8" fmla="*/ 469909 h 2819400"/>
              <a:gd name="connsiteX9" fmla="*/ 4943475 w 4943475"/>
              <a:gd name="connsiteY9" fmla="*/ 1077641 h 2819400"/>
              <a:gd name="connsiteX10" fmla="*/ 4943475 w 4943475"/>
              <a:gd name="connsiteY10" fmla="*/ 1704168 h 2819400"/>
              <a:gd name="connsiteX11" fmla="*/ 4943475 w 4943475"/>
              <a:gd name="connsiteY11" fmla="*/ 2349491 h 2819400"/>
              <a:gd name="connsiteX12" fmla="*/ 4473566 w 4943475"/>
              <a:gd name="connsiteY12" fmla="*/ 2819400 h 2819400"/>
              <a:gd name="connsiteX13" fmla="*/ 3806290 w 4943475"/>
              <a:gd name="connsiteY13" fmla="*/ 2819400 h 2819400"/>
              <a:gd name="connsiteX14" fmla="*/ 3058941 w 4943475"/>
              <a:gd name="connsiteY14" fmla="*/ 2819400 h 2819400"/>
              <a:gd name="connsiteX15" fmla="*/ 2391664 w 4943475"/>
              <a:gd name="connsiteY15" fmla="*/ 2819400 h 2819400"/>
              <a:gd name="connsiteX16" fmla="*/ 1804461 w 4943475"/>
              <a:gd name="connsiteY16" fmla="*/ 2819400 h 2819400"/>
              <a:gd name="connsiteX17" fmla="*/ 1097149 w 4943475"/>
              <a:gd name="connsiteY17" fmla="*/ 2819400 h 2819400"/>
              <a:gd name="connsiteX18" fmla="*/ 469909 w 4943475"/>
              <a:gd name="connsiteY18" fmla="*/ 2819400 h 2819400"/>
              <a:gd name="connsiteX19" fmla="*/ 0 w 4943475"/>
              <a:gd name="connsiteY19" fmla="*/ 2349491 h 2819400"/>
              <a:gd name="connsiteX20" fmla="*/ 0 w 4943475"/>
              <a:gd name="connsiteY20" fmla="*/ 1685372 h 2819400"/>
              <a:gd name="connsiteX21" fmla="*/ 0 w 4943475"/>
              <a:gd name="connsiteY21" fmla="*/ 1077641 h 2819400"/>
              <a:gd name="connsiteX22" fmla="*/ 0 w 4943475"/>
              <a:gd name="connsiteY22" fmla="*/ 469909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819400" fill="none" extrusionOk="0">
                <a:moveTo>
                  <a:pt x="0" y="469909"/>
                </a:moveTo>
                <a:cubicBezTo>
                  <a:pt x="49429" y="225236"/>
                  <a:pt x="251690" y="46143"/>
                  <a:pt x="469909" y="0"/>
                </a:cubicBezTo>
                <a:cubicBezTo>
                  <a:pt x="659575" y="23252"/>
                  <a:pt x="858464" y="-6642"/>
                  <a:pt x="1017075" y="0"/>
                </a:cubicBezTo>
                <a:cubicBezTo>
                  <a:pt x="1175686" y="6642"/>
                  <a:pt x="1397094" y="-26253"/>
                  <a:pt x="1564242" y="0"/>
                </a:cubicBezTo>
                <a:cubicBezTo>
                  <a:pt x="1731390" y="26253"/>
                  <a:pt x="2074300" y="-7610"/>
                  <a:pt x="2271555" y="0"/>
                </a:cubicBezTo>
                <a:cubicBezTo>
                  <a:pt x="2468810" y="7610"/>
                  <a:pt x="2717264" y="-8301"/>
                  <a:pt x="3018904" y="0"/>
                </a:cubicBezTo>
                <a:cubicBezTo>
                  <a:pt x="3320544" y="8301"/>
                  <a:pt x="3451156" y="1696"/>
                  <a:pt x="3646144" y="0"/>
                </a:cubicBezTo>
                <a:cubicBezTo>
                  <a:pt x="3841132" y="-1696"/>
                  <a:pt x="4080298" y="-6959"/>
                  <a:pt x="4473566" y="0"/>
                </a:cubicBezTo>
                <a:cubicBezTo>
                  <a:pt x="4720939" y="-2734"/>
                  <a:pt x="4918819" y="208088"/>
                  <a:pt x="4943475" y="469909"/>
                </a:cubicBezTo>
                <a:cubicBezTo>
                  <a:pt x="4921845" y="595979"/>
                  <a:pt x="4931394" y="933458"/>
                  <a:pt x="4943475" y="1077641"/>
                </a:cubicBezTo>
                <a:cubicBezTo>
                  <a:pt x="4955556" y="1221824"/>
                  <a:pt x="4938548" y="1420416"/>
                  <a:pt x="4943475" y="1704168"/>
                </a:cubicBezTo>
                <a:cubicBezTo>
                  <a:pt x="4948402" y="1987920"/>
                  <a:pt x="4951287" y="2113092"/>
                  <a:pt x="4943475" y="2349491"/>
                </a:cubicBezTo>
                <a:cubicBezTo>
                  <a:pt x="4898605" y="2562555"/>
                  <a:pt x="4728779" y="2831005"/>
                  <a:pt x="4473566" y="2819400"/>
                </a:cubicBezTo>
                <a:cubicBezTo>
                  <a:pt x="4238208" y="2812706"/>
                  <a:pt x="4093583" y="2818870"/>
                  <a:pt x="3806290" y="2819400"/>
                </a:cubicBezTo>
                <a:cubicBezTo>
                  <a:pt x="3518997" y="2819930"/>
                  <a:pt x="3312774" y="2833554"/>
                  <a:pt x="3058941" y="2819400"/>
                </a:cubicBezTo>
                <a:cubicBezTo>
                  <a:pt x="2805108" y="2805246"/>
                  <a:pt x="2634842" y="2793785"/>
                  <a:pt x="2391664" y="2819400"/>
                </a:cubicBezTo>
                <a:cubicBezTo>
                  <a:pt x="2148486" y="2845015"/>
                  <a:pt x="2035504" y="2848239"/>
                  <a:pt x="1804461" y="2819400"/>
                </a:cubicBezTo>
                <a:cubicBezTo>
                  <a:pt x="1573418" y="2790561"/>
                  <a:pt x="1392039" y="2836845"/>
                  <a:pt x="1097149" y="2819400"/>
                </a:cubicBezTo>
                <a:cubicBezTo>
                  <a:pt x="802259" y="2801955"/>
                  <a:pt x="759850" y="2800901"/>
                  <a:pt x="469909" y="2819400"/>
                </a:cubicBezTo>
                <a:cubicBezTo>
                  <a:pt x="152923" y="2811151"/>
                  <a:pt x="23708" y="2575696"/>
                  <a:pt x="0" y="2349491"/>
                </a:cubicBezTo>
                <a:cubicBezTo>
                  <a:pt x="27951" y="2064908"/>
                  <a:pt x="-5753" y="1847541"/>
                  <a:pt x="0" y="1685372"/>
                </a:cubicBezTo>
                <a:cubicBezTo>
                  <a:pt x="5753" y="1523203"/>
                  <a:pt x="-20027" y="1318124"/>
                  <a:pt x="0" y="1077641"/>
                </a:cubicBezTo>
                <a:cubicBezTo>
                  <a:pt x="20027" y="837158"/>
                  <a:pt x="2246" y="595425"/>
                  <a:pt x="0" y="469909"/>
                </a:cubicBezTo>
                <a:close/>
              </a:path>
              <a:path w="4943475" h="2819400" stroke="0" extrusionOk="0">
                <a:moveTo>
                  <a:pt x="0" y="469909"/>
                </a:moveTo>
                <a:cubicBezTo>
                  <a:pt x="-1742" y="200572"/>
                  <a:pt x="258298" y="-20119"/>
                  <a:pt x="469909" y="0"/>
                </a:cubicBezTo>
                <a:cubicBezTo>
                  <a:pt x="633317" y="34356"/>
                  <a:pt x="924594" y="18916"/>
                  <a:pt x="1177222" y="0"/>
                </a:cubicBezTo>
                <a:cubicBezTo>
                  <a:pt x="1429850" y="-18916"/>
                  <a:pt x="1592413" y="-18358"/>
                  <a:pt x="1804461" y="0"/>
                </a:cubicBezTo>
                <a:cubicBezTo>
                  <a:pt x="2016509" y="18358"/>
                  <a:pt x="2325798" y="-544"/>
                  <a:pt x="2551811" y="0"/>
                </a:cubicBezTo>
                <a:cubicBezTo>
                  <a:pt x="2777824" y="544"/>
                  <a:pt x="3116770" y="16234"/>
                  <a:pt x="3259123" y="0"/>
                </a:cubicBezTo>
                <a:cubicBezTo>
                  <a:pt x="3401476" y="-16234"/>
                  <a:pt x="4056161" y="-31509"/>
                  <a:pt x="4473566" y="0"/>
                </a:cubicBezTo>
                <a:cubicBezTo>
                  <a:pt x="4756561" y="38517"/>
                  <a:pt x="4971966" y="199041"/>
                  <a:pt x="4943475" y="469909"/>
                </a:cubicBezTo>
                <a:cubicBezTo>
                  <a:pt x="4967273" y="716840"/>
                  <a:pt x="4969391" y="962432"/>
                  <a:pt x="4943475" y="1134028"/>
                </a:cubicBezTo>
                <a:cubicBezTo>
                  <a:pt x="4917559" y="1305624"/>
                  <a:pt x="4948724" y="1448400"/>
                  <a:pt x="4943475" y="1760555"/>
                </a:cubicBezTo>
                <a:cubicBezTo>
                  <a:pt x="4938226" y="2072710"/>
                  <a:pt x="4969817" y="2214185"/>
                  <a:pt x="4943475" y="2349491"/>
                </a:cubicBezTo>
                <a:cubicBezTo>
                  <a:pt x="4930405" y="2618178"/>
                  <a:pt x="4761550" y="2835364"/>
                  <a:pt x="4473566" y="2819400"/>
                </a:cubicBezTo>
                <a:cubicBezTo>
                  <a:pt x="4290830" y="2833480"/>
                  <a:pt x="3914276" y="2812160"/>
                  <a:pt x="3766253" y="2819400"/>
                </a:cubicBezTo>
                <a:cubicBezTo>
                  <a:pt x="3618230" y="2826640"/>
                  <a:pt x="3293014" y="2841454"/>
                  <a:pt x="3139014" y="2819400"/>
                </a:cubicBezTo>
                <a:cubicBezTo>
                  <a:pt x="2985014" y="2797346"/>
                  <a:pt x="2762225" y="2814902"/>
                  <a:pt x="2431701" y="2819400"/>
                </a:cubicBezTo>
                <a:cubicBezTo>
                  <a:pt x="2101177" y="2823898"/>
                  <a:pt x="1920180" y="2827069"/>
                  <a:pt x="1724388" y="2819400"/>
                </a:cubicBezTo>
                <a:cubicBezTo>
                  <a:pt x="1528596" y="2811731"/>
                  <a:pt x="854031" y="2813098"/>
                  <a:pt x="469909" y="2819400"/>
                </a:cubicBezTo>
                <a:cubicBezTo>
                  <a:pt x="195906" y="2811506"/>
                  <a:pt x="-2711" y="2583244"/>
                  <a:pt x="0" y="2349491"/>
                </a:cubicBezTo>
                <a:cubicBezTo>
                  <a:pt x="-14308" y="2080327"/>
                  <a:pt x="6007" y="1909426"/>
                  <a:pt x="0" y="1741759"/>
                </a:cubicBezTo>
                <a:cubicBezTo>
                  <a:pt x="-6007" y="1574092"/>
                  <a:pt x="-13338" y="1439190"/>
                  <a:pt x="0" y="1152824"/>
                </a:cubicBezTo>
                <a:cubicBezTo>
                  <a:pt x="13338" y="866458"/>
                  <a:pt x="29549" y="625467"/>
                  <a:pt x="0" y="46990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=""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28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Đồng tình vì Thanh đã có lời nói, việc làm thể hiện sự biết ơn đối với chú công nhân sửa điện cho nhà mình.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F6BD3CA-07E5-04A7-7DF4-2A2D4C56D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85" y="2366963"/>
            <a:ext cx="4030646" cy="181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6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567626" y="384604"/>
            <a:ext cx="8008750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606" y="438125"/>
            <a:ext cx="5462948" cy="9803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4786313" y="2076450"/>
            <a:ext cx="3707606" cy="2819400"/>
          </a:xfrm>
          <a:custGeom>
            <a:avLst/>
            <a:gdLst>
              <a:gd name="connsiteX0" fmla="*/ 0 w 4943475"/>
              <a:gd name="connsiteY0" fmla="*/ 469909 h 2819400"/>
              <a:gd name="connsiteX1" fmla="*/ 469909 w 4943475"/>
              <a:gd name="connsiteY1" fmla="*/ 0 h 2819400"/>
              <a:gd name="connsiteX2" fmla="*/ 1017075 w 4943475"/>
              <a:gd name="connsiteY2" fmla="*/ 0 h 2819400"/>
              <a:gd name="connsiteX3" fmla="*/ 1564242 w 4943475"/>
              <a:gd name="connsiteY3" fmla="*/ 0 h 2819400"/>
              <a:gd name="connsiteX4" fmla="*/ 2271555 w 4943475"/>
              <a:gd name="connsiteY4" fmla="*/ 0 h 2819400"/>
              <a:gd name="connsiteX5" fmla="*/ 3018904 w 4943475"/>
              <a:gd name="connsiteY5" fmla="*/ 0 h 2819400"/>
              <a:gd name="connsiteX6" fmla="*/ 3646144 w 4943475"/>
              <a:gd name="connsiteY6" fmla="*/ 0 h 2819400"/>
              <a:gd name="connsiteX7" fmla="*/ 4473566 w 4943475"/>
              <a:gd name="connsiteY7" fmla="*/ 0 h 2819400"/>
              <a:gd name="connsiteX8" fmla="*/ 4943475 w 4943475"/>
              <a:gd name="connsiteY8" fmla="*/ 469909 h 2819400"/>
              <a:gd name="connsiteX9" fmla="*/ 4943475 w 4943475"/>
              <a:gd name="connsiteY9" fmla="*/ 1077641 h 2819400"/>
              <a:gd name="connsiteX10" fmla="*/ 4943475 w 4943475"/>
              <a:gd name="connsiteY10" fmla="*/ 1704168 h 2819400"/>
              <a:gd name="connsiteX11" fmla="*/ 4943475 w 4943475"/>
              <a:gd name="connsiteY11" fmla="*/ 2349491 h 2819400"/>
              <a:gd name="connsiteX12" fmla="*/ 4473566 w 4943475"/>
              <a:gd name="connsiteY12" fmla="*/ 2819400 h 2819400"/>
              <a:gd name="connsiteX13" fmla="*/ 3806290 w 4943475"/>
              <a:gd name="connsiteY13" fmla="*/ 2819400 h 2819400"/>
              <a:gd name="connsiteX14" fmla="*/ 3058941 w 4943475"/>
              <a:gd name="connsiteY14" fmla="*/ 2819400 h 2819400"/>
              <a:gd name="connsiteX15" fmla="*/ 2391664 w 4943475"/>
              <a:gd name="connsiteY15" fmla="*/ 2819400 h 2819400"/>
              <a:gd name="connsiteX16" fmla="*/ 1804461 w 4943475"/>
              <a:gd name="connsiteY16" fmla="*/ 2819400 h 2819400"/>
              <a:gd name="connsiteX17" fmla="*/ 1097149 w 4943475"/>
              <a:gd name="connsiteY17" fmla="*/ 2819400 h 2819400"/>
              <a:gd name="connsiteX18" fmla="*/ 469909 w 4943475"/>
              <a:gd name="connsiteY18" fmla="*/ 2819400 h 2819400"/>
              <a:gd name="connsiteX19" fmla="*/ 0 w 4943475"/>
              <a:gd name="connsiteY19" fmla="*/ 2349491 h 2819400"/>
              <a:gd name="connsiteX20" fmla="*/ 0 w 4943475"/>
              <a:gd name="connsiteY20" fmla="*/ 1685372 h 2819400"/>
              <a:gd name="connsiteX21" fmla="*/ 0 w 4943475"/>
              <a:gd name="connsiteY21" fmla="*/ 1077641 h 2819400"/>
              <a:gd name="connsiteX22" fmla="*/ 0 w 4943475"/>
              <a:gd name="connsiteY22" fmla="*/ 469909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819400" fill="none" extrusionOk="0">
                <a:moveTo>
                  <a:pt x="0" y="469909"/>
                </a:moveTo>
                <a:cubicBezTo>
                  <a:pt x="49429" y="225236"/>
                  <a:pt x="251690" y="46143"/>
                  <a:pt x="469909" y="0"/>
                </a:cubicBezTo>
                <a:cubicBezTo>
                  <a:pt x="659575" y="23252"/>
                  <a:pt x="858464" y="-6642"/>
                  <a:pt x="1017075" y="0"/>
                </a:cubicBezTo>
                <a:cubicBezTo>
                  <a:pt x="1175686" y="6642"/>
                  <a:pt x="1397094" y="-26253"/>
                  <a:pt x="1564242" y="0"/>
                </a:cubicBezTo>
                <a:cubicBezTo>
                  <a:pt x="1731390" y="26253"/>
                  <a:pt x="2074300" y="-7610"/>
                  <a:pt x="2271555" y="0"/>
                </a:cubicBezTo>
                <a:cubicBezTo>
                  <a:pt x="2468810" y="7610"/>
                  <a:pt x="2717264" y="-8301"/>
                  <a:pt x="3018904" y="0"/>
                </a:cubicBezTo>
                <a:cubicBezTo>
                  <a:pt x="3320544" y="8301"/>
                  <a:pt x="3451156" y="1696"/>
                  <a:pt x="3646144" y="0"/>
                </a:cubicBezTo>
                <a:cubicBezTo>
                  <a:pt x="3841132" y="-1696"/>
                  <a:pt x="4080298" y="-6959"/>
                  <a:pt x="4473566" y="0"/>
                </a:cubicBezTo>
                <a:cubicBezTo>
                  <a:pt x="4720939" y="-2734"/>
                  <a:pt x="4918819" y="208088"/>
                  <a:pt x="4943475" y="469909"/>
                </a:cubicBezTo>
                <a:cubicBezTo>
                  <a:pt x="4921845" y="595979"/>
                  <a:pt x="4931394" y="933458"/>
                  <a:pt x="4943475" y="1077641"/>
                </a:cubicBezTo>
                <a:cubicBezTo>
                  <a:pt x="4955556" y="1221824"/>
                  <a:pt x="4938548" y="1420416"/>
                  <a:pt x="4943475" y="1704168"/>
                </a:cubicBezTo>
                <a:cubicBezTo>
                  <a:pt x="4948402" y="1987920"/>
                  <a:pt x="4951287" y="2113092"/>
                  <a:pt x="4943475" y="2349491"/>
                </a:cubicBezTo>
                <a:cubicBezTo>
                  <a:pt x="4898605" y="2562555"/>
                  <a:pt x="4728779" y="2831005"/>
                  <a:pt x="4473566" y="2819400"/>
                </a:cubicBezTo>
                <a:cubicBezTo>
                  <a:pt x="4238208" y="2812706"/>
                  <a:pt x="4093583" y="2818870"/>
                  <a:pt x="3806290" y="2819400"/>
                </a:cubicBezTo>
                <a:cubicBezTo>
                  <a:pt x="3518997" y="2819930"/>
                  <a:pt x="3312774" y="2833554"/>
                  <a:pt x="3058941" y="2819400"/>
                </a:cubicBezTo>
                <a:cubicBezTo>
                  <a:pt x="2805108" y="2805246"/>
                  <a:pt x="2634842" y="2793785"/>
                  <a:pt x="2391664" y="2819400"/>
                </a:cubicBezTo>
                <a:cubicBezTo>
                  <a:pt x="2148486" y="2845015"/>
                  <a:pt x="2035504" y="2848239"/>
                  <a:pt x="1804461" y="2819400"/>
                </a:cubicBezTo>
                <a:cubicBezTo>
                  <a:pt x="1573418" y="2790561"/>
                  <a:pt x="1392039" y="2836845"/>
                  <a:pt x="1097149" y="2819400"/>
                </a:cubicBezTo>
                <a:cubicBezTo>
                  <a:pt x="802259" y="2801955"/>
                  <a:pt x="759850" y="2800901"/>
                  <a:pt x="469909" y="2819400"/>
                </a:cubicBezTo>
                <a:cubicBezTo>
                  <a:pt x="152923" y="2811151"/>
                  <a:pt x="23708" y="2575696"/>
                  <a:pt x="0" y="2349491"/>
                </a:cubicBezTo>
                <a:cubicBezTo>
                  <a:pt x="27951" y="2064908"/>
                  <a:pt x="-5753" y="1847541"/>
                  <a:pt x="0" y="1685372"/>
                </a:cubicBezTo>
                <a:cubicBezTo>
                  <a:pt x="5753" y="1523203"/>
                  <a:pt x="-20027" y="1318124"/>
                  <a:pt x="0" y="1077641"/>
                </a:cubicBezTo>
                <a:cubicBezTo>
                  <a:pt x="20027" y="837158"/>
                  <a:pt x="2246" y="595425"/>
                  <a:pt x="0" y="469909"/>
                </a:cubicBezTo>
                <a:close/>
              </a:path>
              <a:path w="4943475" h="2819400" stroke="0" extrusionOk="0">
                <a:moveTo>
                  <a:pt x="0" y="469909"/>
                </a:moveTo>
                <a:cubicBezTo>
                  <a:pt x="-1742" y="200572"/>
                  <a:pt x="258298" y="-20119"/>
                  <a:pt x="469909" y="0"/>
                </a:cubicBezTo>
                <a:cubicBezTo>
                  <a:pt x="633317" y="34356"/>
                  <a:pt x="924594" y="18916"/>
                  <a:pt x="1177222" y="0"/>
                </a:cubicBezTo>
                <a:cubicBezTo>
                  <a:pt x="1429850" y="-18916"/>
                  <a:pt x="1592413" y="-18358"/>
                  <a:pt x="1804461" y="0"/>
                </a:cubicBezTo>
                <a:cubicBezTo>
                  <a:pt x="2016509" y="18358"/>
                  <a:pt x="2325798" y="-544"/>
                  <a:pt x="2551811" y="0"/>
                </a:cubicBezTo>
                <a:cubicBezTo>
                  <a:pt x="2777824" y="544"/>
                  <a:pt x="3116770" y="16234"/>
                  <a:pt x="3259123" y="0"/>
                </a:cubicBezTo>
                <a:cubicBezTo>
                  <a:pt x="3401476" y="-16234"/>
                  <a:pt x="4056161" y="-31509"/>
                  <a:pt x="4473566" y="0"/>
                </a:cubicBezTo>
                <a:cubicBezTo>
                  <a:pt x="4756561" y="38517"/>
                  <a:pt x="4971966" y="199041"/>
                  <a:pt x="4943475" y="469909"/>
                </a:cubicBezTo>
                <a:cubicBezTo>
                  <a:pt x="4967273" y="716840"/>
                  <a:pt x="4969391" y="962432"/>
                  <a:pt x="4943475" y="1134028"/>
                </a:cubicBezTo>
                <a:cubicBezTo>
                  <a:pt x="4917559" y="1305624"/>
                  <a:pt x="4948724" y="1448400"/>
                  <a:pt x="4943475" y="1760555"/>
                </a:cubicBezTo>
                <a:cubicBezTo>
                  <a:pt x="4938226" y="2072710"/>
                  <a:pt x="4969817" y="2214185"/>
                  <a:pt x="4943475" y="2349491"/>
                </a:cubicBezTo>
                <a:cubicBezTo>
                  <a:pt x="4930405" y="2618178"/>
                  <a:pt x="4761550" y="2835364"/>
                  <a:pt x="4473566" y="2819400"/>
                </a:cubicBezTo>
                <a:cubicBezTo>
                  <a:pt x="4290830" y="2833480"/>
                  <a:pt x="3914276" y="2812160"/>
                  <a:pt x="3766253" y="2819400"/>
                </a:cubicBezTo>
                <a:cubicBezTo>
                  <a:pt x="3618230" y="2826640"/>
                  <a:pt x="3293014" y="2841454"/>
                  <a:pt x="3139014" y="2819400"/>
                </a:cubicBezTo>
                <a:cubicBezTo>
                  <a:pt x="2985014" y="2797346"/>
                  <a:pt x="2762225" y="2814902"/>
                  <a:pt x="2431701" y="2819400"/>
                </a:cubicBezTo>
                <a:cubicBezTo>
                  <a:pt x="2101177" y="2823898"/>
                  <a:pt x="1920180" y="2827069"/>
                  <a:pt x="1724388" y="2819400"/>
                </a:cubicBezTo>
                <a:cubicBezTo>
                  <a:pt x="1528596" y="2811731"/>
                  <a:pt x="854031" y="2813098"/>
                  <a:pt x="469909" y="2819400"/>
                </a:cubicBezTo>
                <a:cubicBezTo>
                  <a:pt x="195906" y="2811506"/>
                  <a:pt x="-2711" y="2583244"/>
                  <a:pt x="0" y="2349491"/>
                </a:cubicBezTo>
                <a:cubicBezTo>
                  <a:pt x="-14308" y="2080327"/>
                  <a:pt x="6007" y="1909426"/>
                  <a:pt x="0" y="1741759"/>
                </a:cubicBezTo>
                <a:cubicBezTo>
                  <a:pt x="-6007" y="1574092"/>
                  <a:pt x="-13338" y="1439190"/>
                  <a:pt x="0" y="1152824"/>
                </a:cubicBezTo>
                <a:cubicBezTo>
                  <a:pt x="13338" y="866458"/>
                  <a:pt x="29549" y="625467"/>
                  <a:pt x="0" y="46990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=""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28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Đồng tình vì Chi đã không phân biệt đối xử mà yêu quý bác giúp việc như người nhà.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45F7581-7721-C2FA-7B54-8FA538B10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34" y="2366963"/>
            <a:ext cx="4089429" cy="18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60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567626" y="384604"/>
            <a:ext cx="8008750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606" y="438125"/>
            <a:ext cx="5462948" cy="9803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4043363" y="3448050"/>
            <a:ext cx="3707606" cy="2819400"/>
          </a:xfrm>
          <a:custGeom>
            <a:avLst/>
            <a:gdLst>
              <a:gd name="connsiteX0" fmla="*/ 0 w 4943475"/>
              <a:gd name="connsiteY0" fmla="*/ 469909 h 2819400"/>
              <a:gd name="connsiteX1" fmla="*/ 469909 w 4943475"/>
              <a:gd name="connsiteY1" fmla="*/ 0 h 2819400"/>
              <a:gd name="connsiteX2" fmla="*/ 1017075 w 4943475"/>
              <a:gd name="connsiteY2" fmla="*/ 0 h 2819400"/>
              <a:gd name="connsiteX3" fmla="*/ 1564242 w 4943475"/>
              <a:gd name="connsiteY3" fmla="*/ 0 h 2819400"/>
              <a:gd name="connsiteX4" fmla="*/ 2271555 w 4943475"/>
              <a:gd name="connsiteY4" fmla="*/ 0 h 2819400"/>
              <a:gd name="connsiteX5" fmla="*/ 3018904 w 4943475"/>
              <a:gd name="connsiteY5" fmla="*/ 0 h 2819400"/>
              <a:gd name="connsiteX6" fmla="*/ 3646144 w 4943475"/>
              <a:gd name="connsiteY6" fmla="*/ 0 h 2819400"/>
              <a:gd name="connsiteX7" fmla="*/ 4473566 w 4943475"/>
              <a:gd name="connsiteY7" fmla="*/ 0 h 2819400"/>
              <a:gd name="connsiteX8" fmla="*/ 4943475 w 4943475"/>
              <a:gd name="connsiteY8" fmla="*/ 469909 h 2819400"/>
              <a:gd name="connsiteX9" fmla="*/ 4943475 w 4943475"/>
              <a:gd name="connsiteY9" fmla="*/ 1077641 h 2819400"/>
              <a:gd name="connsiteX10" fmla="*/ 4943475 w 4943475"/>
              <a:gd name="connsiteY10" fmla="*/ 1704168 h 2819400"/>
              <a:gd name="connsiteX11" fmla="*/ 4943475 w 4943475"/>
              <a:gd name="connsiteY11" fmla="*/ 2349491 h 2819400"/>
              <a:gd name="connsiteX12" fmla="*/ 4473566 w 4943475"/>
              <a:gd name="connsiteY12" fmla="*/ 2819400 h 2819400"/>
              <a:gd name="connsiteX13" fmla="*/ 3806290 w 4943475"/>
              <a:gd name="connsiteY13" fmla="*/ 2819400 h 2819400"/>
              <a:gd name="connsiteX14" fmla="*/ 3058941 w 4943475"/>
              <a:gd name="connsiteY14" fmla="*/ 2819400 h 2819400"/>
              <a:gd name="connsiteX15" fmla="*/ 2391664 w 4943475"/>
              <a:gd name="connsiteY15" fmla="*/ 2819400 h 2819400"/>
              <a:gd name="connsiteX16" fmla="*/ 1804461 w 4943475"/>
              <a:gd name="connsiteY16" fmla="*/ 2819400 h 2819400"/>
              <a:gd name="connsiteX17" fmla="*/ 1097149 w 4943475"/>
              <a:gd name="connsiteY17" fmla="*/ 2819400 h 2819400"/>
              <a:gd name="connsiteX18" fmla="*/ 469909 w 4943475"/>
              <a:gd name="connsiteY18" fmla="*/ 2819400 h 2819400"/>
              <a:gd name="connsiteX19" fmla="*/ 0 w 4943475"/>
              <a:gd name="connsiteY19" fmla="*/ 2349491 h 2819400"/>
              <a:gd name="connsiteX20" fmla="*/ 0 w 4943475"/>
              <a:gd name="connsiteY20" fmla="*/ 1685372 h 2819400"/>
              <a:gd name="connsiteX21" fmla="*/ 0 w 4943475"/>
              <a:gd name="connsiteY21" fmla="*/ 1077641 h 2819400"/>
              <a:gd name="connsiteX22" fmla="*/ 0 w 4943475"/>
              <a:gd name="connsiteY22" fmla="*/ 469909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819400" fill="none" extrusionOk="0">
                <a:moveTo>
                  <a:pt x="0" y="469909"/>
                </a:moveTo>
                <a:cubicBezTo>
                  <a:pt x="49429" y="225236"/>
                  <a:pt x="251690" y="46143"/>
                  <a:pt x="469909" y="0"/>
                </a:cubicBezTo>
                <a:cubicBezTo>
                  <a:pt x="659575" y="23252"/>
                  <a:pt x="858464" y="-6642"/>
                  <a:pt x="1017075" y="0"/>
                </a:cubicBezTo>
                <a:cubicBezTo>
                  <a:pt x="1175686" y="6642"/>
                  <a:pt x="1397094" y="-26253"/>
                  <a:pt x="1564242" y="0"/>
                </a:cubicBezTo>
                <a:cubicBezTo>
                  <a:pt x="1731390" y="26253"/>
                  <a:pt x="2074300" y="-7610"/>
                  <a:pt x="2271555" y="0"/>
                </a:cubicBezTo>
                <a:cubicBezTo>
                  <a:pt x="2468810" y="7610"/>
                  <a:pt x="2717264" y="-8301"/>
                  <a:pt x="3018904" y="0"/>
                </a:cubicBezTo>
                <a:cubicBezTo>
                  <a:pt x="3320544" y="8301"/>
                  <a:pt x="3451156" y="1696"/>
                  <a:pt x="3646144" y="0"/>
                </a:cubicBezTo>
                <a:cubicBezTo>
                  <a:pt x="3841132" y="-1696"/>
                  <a:pt x="4080298" y="-6959"/>
                  <a:pt x="4473566" y="0"/>
                </a:cubicBezTo>
                <a:cubicBezTo>
                  <a:pt x="4720939" y="-2734"/>
                  <a:pt x="4918819" y="208088"/>
                  <a:pt x="4943475" y="469909"/>
                </a:cubicBezTo>
                <a:cubicBezTo>
                  <a:pt x="4921845" y="595979"/>
                  <a:pt x="4931394" y="933458"/>
                  <a:pt x="4943475" y="1077641"/>
                </a:cubicBezTo>
                <a:cubicBezTo>
                  <a:pt x="4955556" y="1221824"/>
                  <a:pt x="4938548" y="1420416"/>
                  <a:pt x="4943475" y="1704168"/>
                </a:cubicBezTo>
                <a:cubicBezTo>
                  <a:pt x="4948402" y="1987920"/>
                  <a:pt x="4951287" y="2113092"/>
                  <a:pt x="4943475" y="2349491"/>
                </a:cubicBezTo>
                <a:cubicBezTo>
                  <a:pt x="4898605" y="2562555"/>
                  <a:pt x="4728779" y="2831005"/>
                  <a:pt x="4473566" y="2819400"/>
                </a:cubicBezTo>
                <a:cubicBezTo>
                  <a:pt x="4238208" y="2812706"/>
                  <a:pt x="4093583" y="2818870"/>
                  <a:pt x="3806290" y="2819400"/>
                </a:cubicBezTo>
                <a:cubicBezTo>
                  <a:pt x="3518997" y="2819930"/>
                  <a:pt x="3312774" y="2833554"/>
                  <a:pt x="3058941" y="2819400"/>
                </a:cubicBezTo>
                <a:cubicBezTo>
                  <a:pt x="2805108" y="2805246"/>
                  <a:pt x="2634842" y="2793785"/>
                  <a:pt x="2391664" y="2819400"/>
                </a:cubicBezTo>
                <a:cubicBezTo>
                  <a:pt x="2148486" y="2845015"/>
                  <a:pt x="2035504" y="2848239"/>
                  <a:pt x="1804461" y="2819400"/>
                </a:cubicBezTo>
                <a:cubicBezTo>
                  <a:pt x="1573418" y="2790561"/>
                  <a:pt x="1392039" y="2836845"/>
                  <a:pt x="1097149" y="2819400"/>
                </a:cubicBezTo>
                <a:cubicBezTo>
                  <a:pt x="802259" y="2801955"/>
                  <a:pt x="759850" y="2800901"/>
                  <a:pt x="469909" y="2819400"/>
                </a:cubicBezTo>
                <a:cubicBezTo>
                  <a:pt x="152923" y="2811151"/>
                  <a:pt x="23708" y="2575696"/>
                  <a:pt x="0" y="2349491"/>
                </a:cubicBezTo>
                <a:cubicBezTo>
                  <a:pt x="27951" y="2064908"/>
                  <a:pt x="-5753" y="1847541"/>
                  <a:pt x="0" y="1685372"/>
                </a:cubicBezTo>
                <a:cubicBezTo>
                  <a:pt x="5753" y="1523203"/>
                  <a:pt x="-20027" y="1318124"/>
                  <a:pt x="0" y="1077641"/>
                </a:cubicBezTo>
                <a:cubicBezTo>
                  <a:pt x="20027" y="837158"/>
                  <a:pt x="2246" y="595425"/>
                  <a:pt x="0" y="469909"/>
                </a:cubicBezTo>
                <a:close/>
              </a:path>
              <a:path w="4943475" h="2819400" stroke="0" extrusionOk="0">
                <a:moveTo>
                  <a:pt x="0" y="469909"/>
                </a:moveTo>
                <a:cubicBezTo>
                  <a:pt x="-1742" y="200572"/>
                  <a:pt x="258298" y="-20119"/>
                  <a:pt x="469909" y="0"/>
                </a:cubicBezTo>
                <a:cubicBezTo>
                  <a:pt x="633317" y="34356"/>
                  <a:pt x="924594" y="18916"/>
                  <a:pt x="1177222" y="0"/>
                </a:cubicBezTo>
                <a:cubicBezTo>
                  <a:pt x="1429850" y="-18916"/>
                  <a:pt x="1592413" y="-18358"/>
                  <a:pt x="1804461" y="0"/>
                </a:cubicBezTo>
                <a:cubicBezTo>
                  <a:pt x="2016509" y="18358"/>
                  <a:pt x="2325798" y="-544"/>
                  <a:pt x="2551811" y="0"/>
                </a:cubicBezTo>
                <a:cubicBezTo>
                  <a:pt x="2777824" y="544"/>
                  <a:pt x="3116770" y="16234"/>
                  <a:pt x="3259123" y="0"/>
                </a:cubicBezTo>
                <a:cubicBezTo>
                  <a:pt x="3401476" y="-16234"/>
                  <a:pt x="4056161" y="-31509"/>
                  <a:pt x="4473566" y="0"/>
                </a:cubicBezTo>
                <a:cubicBezTo>
                  <a:pt x="4756561" y="38517"/>
                  <a:pt x="4971966" y="199041"/>
                  <a:pt x="4943475" y="469909"/>
                </a:cubicBezTo>
                <a:cubicBezTo>
                  <a:pt x="4967273" y="716840"/>
                  <a:pt x="4969391" y="962432"/>
                  <a:pt x="4943475" y="1134028"/>
                </a:cubicBezTo>
                <a:cubicBezTo>
                  <a:pt x="4917559" y="1305624"/>
                  <a:pt x="4948724" y="1448400"/>
                  <a:pt x="4943475" y="1760555"/>
                </a:cubicBezTo>
                <a:cubicBezTo>
                  <a:pt x="4938226" y="2072710"/>
                  <a:pt x="4969817" y="2214185"/>
                  <a:pt x="4943475" y="2349491"/>
                </a:cubicBezTo>
                <a:cubicBezTo>
                  <a:pt x="4930405" y="2618178"/>
                  <a:pt x="4761550" y="2835364"/>
                  <a:pt x="4473566" y="2819400"/>
                </a:cubicBezTo>
                <a:cubicBezTo>
                  <a:pt x="4290830" y="2833480"/>
                  <a:pt x="3914276" y="2812160"/>
                  <a:pt x="3766253" y="2819400"/>
                </a:cubicBezTo>
                <a:cubicBezTo>
                  <a:pt x="3618230" y="2826640"/>
                  <a:pt x="3293014" y="2841454"/>
                  <a:pt x="3139014" y="2819400"/>
                </a:cubicBezTo>
                <a:cubicBezTo>
                  <a:pt x="2985014" y="2797346"/>
                  <a:pt x="2762225" y="2814902"/>
                  <a:pt x="2431701" y="2819400"/>
                </a:cubicBezTo>
                <a:cubicBezTo>
                  <a:pt x="2101177" y="2823898"/>
                  <a:pt x="1920180" y="2827069"/>
                  <a:pt x="1724388" y="2819400"/>
                </a:cubicBezTo>
                <a:cubicBezTo>
                  <a:pt x="1528596" y="2811731"/>
                  <a:pt x="854031" y="2813098"/>
                  <a:pt x="469909" y="2819400"/>
                </a:cubicBezTo>
                <a:cubicBezTo>
                  <a:pt x="195906" y="2811506"/>
                  <a:pt x="-2711" y="2583244"/>
                  <a:pt x="0" y="2349491"/>
                </a:cubicBezTo>
                <a:cubicBezTo>
                  <a:pt x="-14308" y="2080327"/>
                  <a:pt x="6007" y="1909426"/>
                  <a:pt x="0" y="1741759"/>
                </a:cubicBezTo>
                <a:cubicBezTo>
                  <a:pt x="-6007" y="1574092"/>
                  <a:pt x="-13338" y="1439190"/>
                  <a:pt x="0" y="1152824"/>
                </a:cubicBezTo>
                <a:cubicBezTo>
                  <a:pt x="13338" y="866458"/>
                  <a:pt x="29549" y="625467"/>
                  <a:pt x="0" y="46990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=""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28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Không đồng tình vì Bảo không thể hiện thái độ tôn trọng, lịch sự đối với người giao hàng.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AB25480-D584-98A6-0232-633F247C0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84" y="1643063"/>
            <a:ext cx="4607719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9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9144000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2" cy="685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798" y="-415230"/>
            <a:ext cx="2895298" cy="25735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1291" y="2158370"/>
            <a:ext cx="3476065" cy="46347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59" y="287610"/>
            <a:ext cx="6557318" cy="5889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791" y="2052555"/>
            <a:ext cx="5560034" cy="27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346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03520"/>
            <a:ext cx="9144000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2" cy="6858000"/>
          </a:xfrm>
          <a:prstGeom prst="rect">
            <a:avLst/>
          </a:prstGeom>
        </p:spPr>
      </p:pic>
      <p:pic>
        <p:nvPicPr>
          <p:cNvPr id="13" name="Picture 12" descr="A group of kids reading books&#10;&#10;Description automatically generated with low confidence">
            <a:extLst>
              <a:ext uri="{FF2B5EF4-FFF2-40B4-BE49-F238E27FC236}">
                <a16:creationId xmlns="" xmlns:a16="http://schemas.microsoft.com/office/drawing/2014/main" id="{9EB6601C-12CF-F567-B427-0EDF5B75A5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4859"/>
            <a:ext cx="3362682" cy="25364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00D91C82-3DCB-98E7-2FF2-B91DA20C7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23" y="-232213"/>
            <a:ext cx="2624555" cy="425537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F6ECDC78-0705-D4B2-1552-3D6F90172B5B}"/>
              </a:ext>
            </a:extLst>
          </p:cNvPr>
          <p:cNvGrpSpPr/>
          <p:nvPr/>
        </p:nvGrpSpPr>
        <p:grpSpPr>
          <a:xfrm>
            <a:off x="2586682" y="-261428"/>
            <a:ext cx="6557318" cy="5889247"/>
            <a:chOff x="3448909" y="-261428"/>
            <a:chExt cx="8743091" cy="588924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909" y="-261428"/>
              <a:ext cx="8743091" cy="588924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1F9D7D14-3856-EEF8-F349-A3A959434B30}"/>
                </a:ext>
              </a:extLst>
            </p:cNvPr>
            <p:cNvSpPr txBox="1"/>
            <p:nvPr/>
          </p:nvSpPr>
          <p:spPr>
            <a:xfrm>
              <a:off x="4733925" y="1296412"/>
              <a:ext cx="6562726" cy="3046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</a:t>
              </a:r>
              <a:r>
                <a:rPr lang="vi-VN" sz="32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ưu tầm ca dao, tục ngữ, bài thơ, bài hát, tranh, ảnh, truyện, về người lao động, giờ học sau sẽ triển lãm và trình bày sản phẩm trước lớp. </a:t>
              </a:r>
              <a:endPara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990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AB69AEB-FF9B-4B90-924B-AE0882D3B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9144000" cy="685799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AB56CE2-E785-4AB9-800A-EF1DDF1F0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27248"/>
            <a:ext cx="9144000" cy="373075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D606CF5-6989-4345-93AD-B19DAAA82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2898" y="158139"/>
            <a:ext cx="1661102" cy="394139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3AD12178-7105-4FB7-9C37-465F18705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40" y="682163"/>
            <a:ext cx="1661102" cy="24450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072" y="1250519"/>
            <a:ext cx="6593396" cy="413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896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481</Words>
  <Application>Microsoft Office PowerPoint</Application>
  <PresentationFormat>On-screen Show (4:3)</PresentationFormat>
  <Paragraphs>60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</cp:revision>
  <dcterms:created xsi:type="dcterms:W3CDTF">2023-10-31T09:03:55Z</dcterms:created>
  <dcterms:modified xsi:type="dcterms:W3CDTF">2023-11-01T00:44:16Z</dcterms:modified>
</cp:coreProperties>
</file>