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13" r:id="rId1"/>
  </p:sldMasterIdLst>
  <p:notesMasterIdLst>
    <p:notesMasterId r:id="rId20"/>
  </p:notesMasterIdLst>
  <p:handoutMasterIdLst>
    <p:handoutMasterId r:id="rId21"/>
  </p:handoutMasterIdLst>
  <p:sldIdLst>
    <p:sldId id="302" r:id="rId2"/>
    <p:sldId id="354" r:id="rId3"/>
    <p:sldId id="257" r:id="rId4"/>
    <p:sldId id="263" r:id="rId5"/>
    <p:sldId id="333" r:id="rId6"/>
    <p:sldId id="344" r:id="rId7"/>
    <p:sldId id="345" r:id="rId8"/>
    <p:sldId id="340" r:id="rId9"/>
    <p:sldId id="341" r:id="rId10"/>
    <p:sldId id="342" r:id="rId11"/>
    <p:sldId id="343" r:id="rId12"/>
    <p:sldId id="353" r:id="rId13"/>
    <p:sldId id="346" r:id="rId14"/>
    <p:sldId id="347" r:id="rId15"/>
    <p:sldId id="348" r:id="rId16"/>
    <p:sldId id="349" r:id="rId17"/>
    <p:sldId id="351" r:id="rId18"/>
    <p:sldId id="334" r:id="rId19"/>
  </p:sldIdLst>
  <p:sldSz cx="12192000" cy="6858000"/>
  <p:notesSz cx="6858000" cy="9144000"/>
  <p:embeddedFontLst>
    <p:embeddedFont>
      <p:font typeface="#9Slide07 HoneyCream" panose="020B060402020202020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mbria" panose="02040503050406030204" pitchFamily="18" charset="0"/>
      <p:regular r:id="rId27"/>
      <p:bold r:id="rId28"/>
      <p:italic r:id="rId29"/>
      <p:boldItalic r:id="rId30"/>
    </p:embeddedFont>
    <p:embeddedFont>
      <p:font typeface="VNI-Times" pitchFamily="2" charset="0"/>
      <p:regular r:id="rId31"/>
      <p:bold r:id="rId32"/>
      <p:italic r:id="rId33"/>
      <p:boldItalic r:id="rId34"/>
    </p:embeddedFont>
  </p:embeddedFontLst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0">
          <p15:clr>
            <a:srgbClr val="A4A3A4"/>
          </p15:clr>
        </p15:guide>
        <p15:guide id="2" pos="38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'be'r" initials="A" lastIdx="4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F5FA6"/>
    <a:srgbClr val="F4D73E"/>
    <a:srgbClr val="2C4DAC"/>
    <a:srgbClr val="FFD777"/>
    <a:srgbClr val="04B1D9"/>
    <a:srgbClr val="FEA88F"/>
    <a:srgbClr val="404094"/>
    <a:srgbClr val="FFA990"/>
    <a:srgbClr val="DE4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7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47" y="1044"/>
      </p:cViewPr>
      <p:guideLst>
        <p:guide orient="horz" pos="2270"/>
        <p:guide pos="389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heme" Target="theme/theme1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思源黑体 CN Normal" panose="020B0400000000000000" charset="-122"/>
              </a:rPr>
              <a:t>2023/10/30</a:t>
            </a:fld>
            <a:endParaRPr lang="zh-CN" altLang="en-US">
              <a:cs typeface="思源黑体 CN Normal" panose="020B04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思源黑体 CN Normal" panose="020B0400000000000000" charset="-122"/>
              </a:rPr>
              <a:t>‹#›</a:t>
            </a:fld>
            <a:endParaRPr lang="zh-CN" altLang="en-US">
              <a:cs typeface="思源黑体 CN Normal" panose="020B04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思源黑体 CN Normal" panose="020B0400000000000000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思源黑体 CN Normal" panose="020B0400000000000000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思源黑体 CN Normal" panose="020B0400000000000000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思源黑体 CN Normal" panose="020B0400000000000000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思源黑体 CN Normal" panose="020B040000000000000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943" y="8012549"/>
            <a:ext cx="17807885" cy="2476500"/>
          </a:xfrm>
          <a:prstGeom prst="rect">
            <a:avLst/>
          </a:prstGeom>
        </p:spPr>
        <p:txBody>
          <a:bodyPr anchor="t"/>
          <a:lstStyle>
            <a:lvl1pPr algn="l">
              <a:defRPr sz="727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4943" y="5284935"/>
            <a:ext cx="17807885" cy="27276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36">
                <a:solidFill>
                  <a:schemeClr val="tx1">
                    <a:tint val="75000"/>
                  </a:schemeClr>
                </a:solidFill>
              </a:defRPr>
            </a:lvl1pPr>
            <a:lvl2pPr marL="831230" indent="0">
              <a:buNone/>
              <a:defRPr sz="3272">
                <a:solidFill>
                  <a:schemeClr val="tx1">
                    <a:tint val="75000"/>
                  </a:schemeClr>
                </a:solidFill>
              </a:defRPr>
            </a:lvl2pPr>
            <a:lvl3pPr marL="1662460" indent="0">
              <a:buNone/>
              <a:defRPr sz="2909">
                <a:solidFill>
                  <a:schemeClr val="tx1">
                    <a:tint val="75000"/>
                  </a:schemeClr>
                </a:solidFill>
              </a:defRPr>
            </a:lvl3pPr>
            <a:lvl4pPr marL="2493690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4pPr>
            <a:lvl5pPr marL="3324920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5pPr>
            <a:lvl6pPr marL="4156149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6pPr>
            <a:lvl7pPr marL="4987379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7pPr>
            <a:lvl8pPr marL="5818608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8pPr>
            <a:lvl9pPr marL="6649838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1" y="11557003"/>
            <a:ext cx="4888440" cy="663864"/>
          </a:xfrm>
          <a:prstGeom prst="rect">
            <a:avLst/>
          </a:prstGeom>
        </p:spPr>
        <p:txBody>
          <a:bodyPr/>
          <a:lstStyle/>
          <a:p>
            <a:pPr defTabSz="1662460"/>
            <a:fld id="{1D8BD707-D9CF-40AE-B4C6-C98DA3205C09}" type="datetimeFigureOut">
              <a:rPr lang="en-US" sz="3272" smtClean="0">
                <a:solidFill>
                  <a:prstClr val="black"/>
                </a:solidFill>
              </a:rPr>
              <a:pPr defTabSz="1662460"/>
              <a:t>10/30/2023</a:t>
            </a:fld>
            <a:endParaRPr lang="en-US" sz="3272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3" y="11557003"/>
            <a:ext cx="6634311" cy="663864"/>
          </a:xfrm>
          <a:prstGeom prst="rect">
            <a:avLst/>
          </a:prstGeom>
        </p:spPr>
        <p:txBody>
          <a:bodyPr/>
          <a:lstStyle/>
          <a:p>
            <a:pPr defTabSz="1662460"/>
            <a:endParaRPr lang="en-US" sz="3272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1" y="11557003"/>
            <a:ext cx="4888440" cy="663864"/>
          </a:xfrm>
          <a:prstGeom prst="rect">
            <a:avLst/>
          </a:prstGeom>
        </p:spPr>
        <p:txBody>
          <a:bodyPr/>
          <a:lstStyle/>
          <a:p>
            <a:pPr defTabSz="1662460"/>
            <a:fld id="{B6F15528-21DE-4FAA-801E-634DDDAF4B2B}" type="slidenum">
              <a:rPr lang="en-US" sz="3272" smtClean="0">
                <a:solidFill>
                  <a:prstClr val="black"/>
                </a:solidFill>
              </a:rPr>
              <a:pPr defTabSz="1662460"/>
              <a:t>‹#›</a:t>
            </a:fld>
            <a:endParaRPr lang="en-US" sz="3272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066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47521" y="11557003"/>
            <a:ext cx="4888440" cy="663864"/>
          </a:xfrm>
          <a:prstGeom prst="rect">
            <a:avLst/>
          </a:prstGeom>
        </p:spPr>
        <p:txBody>
          <a:bodyPr/>
          <a:lstStyle/>
          <a:p>
            <a:pPr defTabSz="1662460"/>
            <a:fld id="{1D8BD707-D9CF-40AE-B4C6-C98DA3205C09}" type="datetimeFigureOut">
              <a:rPr lang="en-US" sz="3272" smtClean="0">
                <a:solidFill>
                  <a:prstClr val="black"/>
                </a:solidFill>
              </a:rPr>
              <a:pPr defTabSz="1662460"/>
              <a:t>10/30/2023</a:t>
            </a:fld>
            <a:endParaRPr lang="en-US" sz="3272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158073" y="11557003"/>
            <a:ext cx="6634311" cy="663864"/>
          </a:xfrm>
          <a:prstGeom prst="rect">
            <a:avLst/>
          </a:prstGeom>
        </p:spPr>
        <p:txBody>
          <a:bodyPr/>
          <a:lstStyle/>
          <a:p>
            <a:pPr defTabSz="1662460"/>
            <a:endParaRPr lang="en-US" sz="3272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014491" y="11557003"/>
            <a:ext cx="4888440" cy="663864"/>
          </a:xfrm>
          <a:prstGeom prst="rect">
            <a:avLst/>
          </a:prstGeom>
        </p:spPr>
        <p:txBody>
          <a:bodyPr/>
          <a:lstStyle/>
          <a:p>
            <a:pPr defTabSz="1662460"/>
            <a:fld id="{B6F15528-21DE-4FAA-801E-634DDDAF4B2B}" type="slidenum">
              <a:rPr lang="en-US" sz="3272" smtClean="0">
                <a:solidFill>
                  <a:prstClr val="black"/>
                </a:solidFill>
              </a:rPr>
              <a:pPr defTabSz="1662460"/>
              <a:t>‹#›</a:t>
            </a:fld>
            <a:endParaRPr lang="en-US" sz="3272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318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66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0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842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40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453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757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380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688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E1301ED4-9046-4941-B4DF-D2A1F3E076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88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59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639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914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C38DA38-71FB-4CEB-B777-09292390EC4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76690" y="-26525562"/>
            <a:ext cx="2186247" cy="37177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3E06E2-B8CD-4348-A929-48748D52322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8510" y="-26525562"/>
            <a:ext cx="2186247" cy="37177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A0A433-1C81-43D6-86C9-906F9D1CD5C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863116" y="29176639"/>
            <a:ext cx="2186247" cy="37177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AB7940-731C-4B6C-8537-33EBAD98DEB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671" y="29176639"/>
            <a:ext cx="2186247" cy="371775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7A218C26-69B7-499C-B190-96851A78FEC6}"/>
              </a:ext>
            </a:extLst>
          </p:cNvPr>
          <p:cNvSpPr txBox="1">
            <a:spLocks/>
          </p:cNvSpPr>
          <p:nvPr userDrawn="1"/>
        </p:nvSpPr>
        <p:spPr>
          <a:xfrm>
            <a:off x="-570116" y="6070600"/>
            <a:ext cx="2186247" cy="787400"/>
          </a:xfrm>
          <a:prstGeom prst="rect">
            <a:avLst/>
          </a:prstGeom>
        </p:spPr>
        <p:txBody>
          <a:bodyPr vert="horz" lIns="72564" tIns="36281" rIns="72564" bIns="36281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7256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9" b="0" i="0" u="none" strike="noStrike" kern="1200" cap="none" spc="0" normalizeH="0" baseline="0" noProof="0">
                <a:ln>
                  <a:noFill/>
                </a:ln>
                <a:solidFill>
                  <a:srgbClr val="A5A5A5">
                    <a:lumMod val="60000"/>
                    <a:lumOff val="40000"/>
                  </a:srgbClr>
                </a:solidFill>
                <a:effectLst/>
                <a:uLnTx/>
                <a:uFillTx/>
                <a:latin typeface="#9Slide07 HoneyCream" pitchFamily="2" charset="0"/>
                <a:ea typeface="+mj-ea"/>
                <a:cs typeface="+mj-cs"/>
              </a:rPr>
              <a:t>Măng Non</a:t>
            </a:r>
            <a:endParaRPr kumimoji="0" lang="en-US" sz="1429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60000"/>
                  <a:lumOff val="40000"/>
                </a:srgbClr>
              </a:solidFill>
              <a:effectLst/>
              <a:uLnTx/>
              <a:uFillTx/>
              <a:latin typeface="#9Slide07 HoneyCream" pitchFamily="2" charset="0"/>
              <a:ea typeface="+mj-ea"/>
              <a:cs typeface="+mj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FD30DE0-A467-4251-9C3A-A1C317B49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/>
        </p:blipFill>
        <p:spPr>
          <a:xfrm>
            <a:off x="-44511099" y="-19326756"/>
            <a:ext cx="3627531" cy="47616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AB0BDD7-87EC-486A-B615-E37ABFEB53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/>
        </p:blipFill>
        <p:spPr>
          <a:xfrm>
            <a:off x="-44511099" y="23671819"/>
            <a:ext cx="3627531" cy="476167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A7B57CC-00D0-41DB-B5AF-37D47FB69A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/>
        </p:blipFill>
        <p:spPr>
          <a:xfrm>
            <a:off x="52475795" y="-19326756"/>
            <a:ext cx="3627531" cy="47616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E588B1C-8AC9-4740-A8D9-6AF0680251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/>
        </p:blipFill>
        <p:spPr>
          <a:xfrm>
            <a:off x="52738933" y="23671819"/>
            <a:ext cx="3627531" cy="47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9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7" r:id="rId3"/>
    <p:sldLayoutId id="2147483818" r:id="rId4"/>
    <p:sldLayoutId id="2147483819" r:id="rId5"/>
    <p:sldLayoutId id="2147483694" r:id="rId6"/>
    <p:sldLayoutId id="2147483695" r:id="rId7"/>
    <p:sldLayoutId id="2147483692" r:id="rId8"/>
    <p:sldLayoutId id="2147483718" r:id="rId9"/>
    <p:sldLayoutId id="2147483719" r:id="rId10"/>
    <p:sldLayoutId id="2147483733" r:id="rId11"/>
    <p:sldLayoutId id="2147483734" r:id="rId12"/>
    <p:sldLayoutId id="2147483758" r:id="rId13"/>
  </p:sldLayoutIdLst>
  <p:txStyles>
    <p:titleStyle>
      <a:lvl1pPr algn="ctr" defTabSz="1662460" rtl="0" eaLnBrk="1" latinLnBrk="0" hangingPunct="1">
        <a:spcBef>
          <a:spcPct val="0"/>
        </a:spcBef>
        <a:buNone/>
        <a:defRPr sz="8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3422" indent="-623422" algn="l" defTabSz="1662460" rtl="0" eaLnBrk="1" latinLnBrk="0" hangingPunct="1">
        <a:spcBef>
          <a:spcPct val="20000"/>
        </a:spcBef>
        <a:buFont typeface="Arial" pitchFamily="34" charset="0"/>
        <a:buChar char="•"/>
        <a:defRPr sz="5819" kern="1200">
          <a:solidFill>
            <a:schemeClr val="tx1"/>
          </a:solidFill>
          <a:latin typeface="+mn-lt"/>
          <a:ea typeface="+mn-ea"/>
          <a:cs typeface="+mn-cs"/>
        </a:defRPr>
      </a:lvl1pPr>
      <a:lvl2pPr marL="1350749" indent="-519519" algn="l" defTabSz="1662460" rtl="0" eaLnBrk="1" latinLnBrk="0" hangingPunct="1">
        <a:spcBef>
          <a:spcPct val="20000"/>
        </a:spcBef>
        <a:buFont typeface="Arial" pitchFamily="34" charset="0"/>
        <a:buChar char="–"/>
        <a:defRPr sz="5091" kern="1200">
          <a:solidFill>
            <a:schemeClr val="tx1"/>
          </a:solidFill>
          <a:latin typeface="+mn-lt"/>
          <a:ea typeface="+mn-ea"/>
          <a:cs typeface="+mn-cs"/>
        </a:defRPr>
      </a:lvl2pPr>
      <a:lvl3pPr marL="2078075" indent="-415615" algn="l" defTabSz="1662460" rtl="0" eaLnBrk="1" latinLnBrk="0" hangingPunct="1">
        <a:spcBef>
          <a:spcPct val="20000"/>
        </a:spcBef>
        <a:buFont typeface="Arial" pitchFamily="34" charset="0"/>
        <a:buChar char="•"/>
        <a:defRPr sz="4364" kern="1200">
          <a:solidFill>
            <a:schemeClr val="tx1"/>
          </a:solidFill>
          <a:latin typeface="+mn-lt"/>
          <a:ea typeface="+mn-ea"/>
          <a:cs typeface="+mn-cs"/>
        </a:defRPr>
      </a:lvl3pPr>
      <a:lvl4pPr marL="2909305" indent="-415615" algn="l" defTabSz="1662460" rtl="0" eaLnBrk="1" latinLnBrk="0" hangingPunct="1">
        <a:spcBef>
          <a:spcPct val="20000"/>
        </a:spcBef>
        <a:buFont typeface="Arial" pitchFamily="34" charset="0"/>
        <a:buChar char="–"/>
        <a:defRPr sz="3636" kern="1200">
          <a:solidFill>
            <a:schemeClr val="tx1"/>
          </a:solidFill>
          <a:latin typeface="+mn-lt"/>
          <a:ea typeface="+mn-ea"/>
          <a:cs typeface="+mn-cs"/>
        </a:defRPr>
      </a:lvl4pPr>
      <a:lvl5pPr marL="3740534" indent="-415615" algn="l" defTabSz="1662460" rtl="0" eaLnBrk="1" latinLnBrk="0" hangingPunct="1">
        <a:spcBef>
          <a:spcPct val="20000"/>
        </a:spcBef>
        <a:buFont typeface="Arial" pitchFamily="34" charset="0"/>
        <a:buChar char="»"/>
        <a:defRPr sz="3636" kern="1200">
          <a:solidFill>
            <a:schemeClr val="tx1"/>
          </a:solidFill>
          <a:latin typeface="+mn-lt"/>
          <a:ea typeface="+mn-ea"/>
          <a:cs typeface="+mn-cs"/>
        </a:defRPr>
      </a:lvl5pPr>
      <a:lvl6pPr marL="4571764" indent="-415615" algn="l" defTabSz="1662460" rtl="0" eaLnBrk="1" latinLnBrk="0" hangingPunct="1">
        <a:spcBef>
          <a:spcPct val="20000"/>
        </a:spcBef>
        <a:buFont typeface="Arial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6pPr>
      <a:lvl7pPr marL="5402993" indent="-415615" algn="l" defTabSz="1662460" rtl="0" eaLnBrk="1" latinLnBrk="0" hangingPunct="1">
        <a:spcBef>
          <a:spcPct val="20000"/>
        </a:spcBef>
        <a:buFont typeface="Arial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7pPr>
      <a:lvl8pPr marL="6234223" indent="-415615" algn="l" defTabSz="1662460" rtl="0" eaLnBrk="1" latinLnBrk="0" hangingPunct="1">
        <a:spcBef>
          <a:spcPct val="20000"/>
        </a:spcBef>
        <a:buFont typeface="Arial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8pPr>
      <a:lvl9pPr marL="7065453" indent="-415615" algn="l" defTabSz="1662460" rtl="0" eaLnBrk="1" latinLnBrk="0" hangingPunct="1">
        <a:spcBef>
          <a:spcPct val="20000"/>
        </a:spcBef>
        <a:buFont typeface="Arial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62460" rtl="0" eaLnBrk="1" latinLnBrk="0" hangingPunct="1">
        <a:defRPr sz="3272" kern="1200">
          <a:solidFill>
            <a:schemeClr val="tx1"/>
          </a:solidFill>
          <a:latin typeface="+mn-lt"/>
          <a:ea typeface="+mn-ea"/>
          <a:cs typeface="+mn-cs"/>
        </a:defRPr>
      </a:lvl1pPr>
      <a:lvl2pPr marL="831230" algn="l" defTabSz="1662460" rtl="0" eaLnBrk="1" latinLnBrk="0" hangingPunct="1">
        <a:defRPr sz="3272" kern="1200">
          <a:solidFill>
            <a:schemeClr val="tx1"/>
          </a:solidFill>
          <a:latin typeface="+mn-lt"/>
          <a:ea typeface="+mn-ea"/>
          <a:cs typeface="+mn-cs"/>
        </a:defRPr>
      </a:lvl2pPr>
      <a:lvl3pPr marL="1662460" algn="l" defTabSz="1662460" rtl="0" eaLnBrk="1" latinLnBrk="0" hangingPunct="1">
        <a:defRPr sz="3272" kern="1200">
          <a:solidFill>
            <a:schemeClr val="tx1"/>
          </a:solidFill>
          <a:latin typeface="+mn-lt"/>
          <a:ea typeface="+mn-ea"/>
          <a:cs typeface="+mn-cs"/>
        </a:defRPr>
      </a:lvl3pPr>
      <a:lvl4pPr marL="2493690" algn="l" defTabSz="1662460" rtl="0" eaLnBrk="1" latinLnBrk="0" hangingPunct="1">
        <a:defRPr sz="3272" kern="1200">
          <a:solidFill>
            <a:schemeClr val="tx1"/>
          </a:solidFill>
          <a:latin typeface="+mn-lt"/>
          <a:ea typeface="+mn-ea"/>
          <a:cs typeface="+mn-cs"/>
        </a:defRPr>
      </a:lvl4pPr>
      <a:lvl5pPr marL="3324920" algn="l" defTabSz="1662460" rtl="0" eaLnBrk="1" latinLnBrk="0" hangingPunct="1">
        <a:defRPr sz="3272" kern="1200">
          <a:solidFill>
            <a:schemeClr val="tx1"/>
          </a:solidFill>
          <a:latin typeface="+mn-lt"/>
          <a:ea typeface="+mn-ea"/>
          <a:cs typeface="+mn-cs"/>
        </a:defRPr>
      </a:lvl5pPr>
      <a:lvl6pPr marL="4156149" algn="l" defTabSz="1662460" rtl="0" eaLnBrk="1" latinLnBrk="0" hangingPunct="1">
        <a:defRPr sz="3272" kern="1200">
          <a:solidFill>
            <a:schemeClr val="tx1"/>
          </a:solidFill>
          <a:latin typeface="+mn-lt"/>
          <a:ea typeface="+mn-ea"/>
          <a:cs typeface="+mn-cs"/>
        </a:defRPr>
      </a:lvl6pPr>
      <a:lvl7pPr marL="4987379" algn="l" defTabSz="1662460" rtl="0" eaLnBrk="1" latinLnBrk="0" hangingPunct="1">
        <a:defRPr sz="3272" kern="1200">
          <a:solidFill>
            <a:schemeClr val="tx1"/>
          </a:solidFill>
          <a:latin typeface="+mn-lt"/>
          <a:ea typeface="+mn-ea"/>
          <a:cs typeface="+mn-cs"/>
        </a:defRPr>
      </a:lvl7pPr>
      <a:lvl8pPr marL="5818608" algn="l" defTabSz="1662460" rtl="0" eaLnBrk="1" latinLnBrk="0" hangingPunct="1">
        <a:defRPr sz="3272" kern="1200">
          <a:solidFill>
            <a:schemeClr val="tx1"/>
          </a:solidFill>
          <a:latin typeface="+mn-lt"/>
          <a:ea typeface="+mn-ea"/>
          <a:cs typeface="+mn-cs"/>
        </a:defRPr>
      </a:lvl8pPr>
      <a:lvl9pPr marL="6649838" algn="l" defTabSz="1662460" rtl="0" eaLnBrk="1" latinLnBrk="0" hangingPunct="1">
        <a:defRPr sz="32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audio" Target="../media/audio1.wav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svg"/><Relationship Id="rId10" Type="http://schemas.microsoft.com/office/2007/relationships/hdphoto" Target="../media/hdphoto2.wdp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jpg"/><Relationship Id="rId7" Type="http://schemas.microsoft.com/office/2007/relationships/hdphoto" Target="../media/hdphoto5.wdp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microsoft.com/office/2007/relationships/hdphoto" Target="../media/hdphoto4.wdp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microsoft.com/office/2007/relationships/hdphoto" Target="../media/hdphoto8.wdp"/><Relationship Id="rId18" Type="http://schemas.openxmlformats.org/officeDocument/2006/relationships/image" Target="../media/image46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17" Type="http://schemas.openxmlformats.org/officeDocument/2006/relationships/image" Target="../media/image45.png"/><Relationship Id="rId2" Type="http://schemas.openxmlformats.org/officeDocument/2006/relationships/audio" Target="../media/media1.mp3"/><Relationship Id="rId16" Type="http://schemas.openxmlformats.org/officeDocument/2006/relationships/image" Target="../media/image44.png"/><Relationship Id="rId1" Type="http://schemas.microsoft.com/office/2007/relationships/media" Target="../media/media1.mp3"/><Relationship Id="rId6" Type="http://schemas.openxmlformats.org/officeDocument/2006/relationships/image" Target="../media/image38.png"/><Relationship Id="rId11" Type="http://schemas.microsoft.com/office/2007/relationships/hdphoto" Target="../media/hdphoto7.wdp"/><Relationship Id="rId5" Type="http://schemas.openxmlformats.org/officeDocument/2006/relationships/image" Target="../media/image32.jpg"/><Relationship Id="rId15" Type="http://schemas.microsoft.com/office/2007/relationships/hdphoto" Target="../media/hdphoto9.wdp"/><Relationship Id="rId10" Type="http://schemas.openxmlformats.org/officeDocument/2006/relationships/image" Target="../media/image41.png"/><Relationship Id="rId19" Type="http://schemas.openxmlformats.org/officeDocument/2006/relationships/image" Target="../media/image47.png"/><Relationship Id="rId4" Type="http://schemas.openxmlformats.org/officeDocument/2006/relationships/audio" Target="../media/audio1.wav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microsoft.com/office/2007/relationships/hdphoto" Target="../media/hdphoto8.wdp"/><Relationship Id="rId18" Type="http://schemas.openxmlformats.org/officeDocument/2006/relationships/image" Target="../media/image46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17" Type="http://schemas.openxmlformats.org/officeDocument/2006/relationships/image" Target="../media/image45.png"/><Relationship Id="rId2" Type="http://schemas.openxmlformats.org/officeDocument/2006/relationships/audio" Target="../media/media1.mp3"/><Relationship Id="rId16" Type="http://schemas.openxmlformats.org/officeDocument/2006/relationships/image" Target="../media/image44.png"/><Relationship Id="rId1" Type="http://schemas.microsoft.com/office/2007/relationships/media" Target="../media/media1.mp3"/><Relationship Id="rId6" Type="http://schemas.openxmlformats.org/officeDocument/2006/relationships/image" Target="../media/image38.png"/><Relationship Id="rId11" Type="http://schemas.microsoft.com/office/2007/relationships/hdphoto" Target="../media/hdphoto7.wdp"/><Relationship Id="rId5" Type="http://schemas.openxmlformats.org/officeDocument/2006/relationships/image" Target="../media/image32.jpg"/><Relationship Id="rId15" Type="http://schemas.microsoft.com/office/2007/relationships/hdphoto" Target="../media/hdphoto9.wdp"/><Relationship Id="rId10" Type="http://schemas.openxmlformats.org/officeDocument/2006/relationships/image" Target="../media/image41.png"/><Relationship Id="rId19" Type="http://schemas.openxmlformats.org/officeDocument/2006/relationships/image" Target="../media/image47.png"/><Relationship Id="rId4" Type="http://schemas.openxmlformats.org/officeDocument/2006/relationships/audio" Target="../media/audio1.wav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microsoft.com/office/2007/relationships/hdphoto" Target="../media/hdphoto8.wdp"/><Relationship Id="rId18" Type="http://schemas.openxmlformats.org/officeDocument/2006/relationships/image" Target="../media/image46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17" Type="http://schemas.openxmlformats.org/officeDocument/2006/relationships/image" Target="../media/image45.png"/><Relationship Id="rId2" Type="http://schemas.openxmlformats.org/officeDocument/2006/relationships/audio" Target="../media/media1.mp3"/><Relationship Id="rId16" Type="http://schemas.openxmlformats.org/officeDocument/2006/relationships/image" Target="../media/image44.png"/><Relationship Id="rId1" Type="http://schemas.microsoft.com/office/2007/relationships/media" Target="../media/media1.mp3"/><Relationship Id="rId6" Type="http://schemas.openxmlformats.org/officeDocument/2006/relationships/image" Target="../media/image38.png"/><Relationship Id="rId11" Type="http://schemas.microsoft.com/office/2007/relationships/hdphoto" Target="../media/hdphoto7.wdp"/><Relationship Id="rId5" Type="http://schemas.openxmlformats.org/officeDocument/2006/relationships/image" Target="../media/image32.jpg"/><Relationship Id="rId15" Type="http://schemas.microsoft.com/office/2007/relationships/hdphoto" Target="../media/hdphoto9.wdp"/><Relationship Id="rId10" Type="http://schemas.openxmlformats.org/officeDocument/2006/relationships/image" Target="../media/image41.png"/><Relationship Id="rId19" Type="http://schemas.openxmlformats.org/officeDocument/2006/relationships/image" Target="../media/image47.png"/><Relationship Id="rId4" Type="http://schemas.openxmlformats.org/officeDocument/2006/relationships/audio" Target="../media/audio1.wav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52.png"/><Relationship Id="rId3" Type="http://schemas.openxmlformats.org/officeDocument/2006/relationships/image" Target="../media/image32.jpg"/><Relationship Id="rId7" Type="http://schemas.openxmlformats.org/officeDocument/2006/relationships/image" Target="../media/image35.png"/><Relationship Id="rId12" Type="http://schemas.openxmlformats.org/officeDocument/2006/relationships/image" Target="../media/image51.gif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Relationship Id="rId6" Type="http://schemas.microsoft.com/office/2007/relationships/hdphoto" Target="../media/hdphoto4.wdp"/><Relationship Id="rId11" Type="http://schemas.openxmlformats.org/officeDocument/2006/relationships/image" Target="../media/image50.gif"/><Relationship Id="rId5" Type="http://schemas.openxmlformats.org/officeDocument/2006/relationships/image" Target="../media/image33.png"/><Relationship Id="rId10" Type="http://schemas.openxmlformats.org/officeDocument/2006/relationships/image" Target="../media/image49.png"/><Relationship Id="rId4" Type="http://schemas.openxmlformats.org/officeDocument/2006/relationships/image" Target="../media/image48.gif"/><Relationship Id="rId9" Type="http://schemas.openxmlformats.org/officeDocument/2006/relationships/image" Target="../media/image36.png"/><Relationship Id="rId1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6" Type="http://schemas.openxmlformats.org/officeDocument/2006/relationships/image" Target="../media/image16.png"/><Relationship Id="rId11" Type="http://schemas.openxmlformats.org/officeDocument/2006/relationships/image" Target="../media/image57.png"/><Relationship Id="rId5" Type="http://schemas.openxmlformats.org/officeDocument/2006/relationships/image" Target="../media/image6.png"/><Relationship Id="rId10" Type="http://schemas.openxmlformats.org/officeDocument/2006/relationships/image" Target="../media/image56.png"/><Relationship Id="rId4" Type="http://schemas.openxmlformats.org/officeDocument/2006/relationships/image" Target="../media/image5.png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" y="635"/>
            <a:ext cx="12164060" cy="6857365"/>
          </a:xfrm>
          <a:prstGeom prst="rect">
            <a:avLst/>
          </a:prstGeom>
        </p:spPr>
      </p:pic>
      <p:pic>
        <p:nvPicPr>
          <p:cNvPr id="3" name="图片 2" descr="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325" y="0"/>
            <a:ext cx="5132705" cy="2367915"/>
          </a:xfrm>
          <a:prstGeom prst="rect">
            <a:avLst/>
          </a:prstGeom>
        </p:spPr>
      </p:pic>
      <p:pic>
        <p:nvPicPr>
          <p:cNvPr id="4" name="图片 3" descr="5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0090" y="3455035"/>
            <a:ext cx="6391910" cy="3402965"/>
          </a:xfrm>
          <a:prstGeom prst="rect">
            <a:avLst/>
          </a:prstGeom>
        </p:spPr>
      </p:pic>
      <p:pic>
        <p:nvPicPr>
          <p:cNvPr id="10" name="图片 9" descr="51"/>
          <p:cNvPicPr>
            <a:picLocks noChangeAspect="1"/>
          </p:cNvPicPr>
          <p:nvPr/>
        </p:nvPicPr>
        <p:blipFill>
          <a:blip r:embed="rId8"/>
          <a:srcRect l="15226" b="58595"/>
          <a:stretch>
            <a:fillRect/>
          </a:stretch>
        </p:blipFill>
        <p:spPr>
          <a:xfrm>
            <a:off x="2141855" y="568960"/>
            <a:ext cx="9422130" cy="15081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16AA52A-2568-3B14-1382-2943F1A7FF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96" y="20096"/>
            <a:ext cx="1523956" cy="15088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1378" y="1183957"/>
            <a:ext cx="8971378" cy="38192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" y="635"/>
            <a:ext cx="12164060" cy="6857365"/>
          </a:xfrm>
          <a:prstGeom prst="rect">
            <a:avLst/>
          </a:prstGeom>
        </p:spPr>
      </p:pic>
      <p:pic>
        <p:nvPicPr>
          <p:cNvPr id="3" name="图片 2" descr="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325" y="0"/>
            <a:ext cx="5132705" cy="2367915"/>
          </a:xfrm>
          <a:prstGeom prst="rect">
            <a:avLst/>
          </a:prstGeom>
        </p:spPr>
      </p:pic>
      <p:pic>
        <p:nvPicPr>
          <p:cNvPr id="4" name="图片 3" descr="5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0090" y="3455035"/>
            <a:ext cx="6391910" cy="3402965"/>
          </a:xfrm>
          <a:prstGeom prst="rect">
            <a:avLst/>
          </a:prstGeom>
        </p:spPr>
      </p:pic>
      <p:pic>
        <p:nvPicPr>
          <p:cNvPr id="10" name="图片 9" descr="51"/>
          <p:cNvPicPr>
            <a:picLocks noChangeAspect="1"/>
          </p:cNvPicPr>
          <p:nvPr/>
        </p:nvPicPr>
        <p:blipFill>
          <a:blip r:embed="rId8"/>
          <a:srcRect l="15226" b="58595"/>
          <a:stretch>
            <a:fillRect/>
          </a:stretch>
        </p:blipFill>
        <p:spPr>
          <a:xfrm>
            <a:off x="2141855" y="568960"/>
            <a:ext cx="9422130" cy="15081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16AA52A-2568-3B14-1382-2943F1A7FF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96" y="20096"/>
            <a:ext cx="1523956" cy="15088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1378" y="1147248"/>
            <a:ext cx="8971378" cy="38192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543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" y="635"/>
            <a:ext cx="12164060" cy="6857365"/>
          </a:xfrm>
          <a:prstGeom prst="rect">
            <a:avLst/>
          </a:prstGeom>
        </p:spPr>
      </p:pic>
      <p:pic>
        <p:nvPicPr>
          <p:cNvPr id="27" name="图片 26" descr="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325" y="0"/>
            <a:ext cx="5132705" cy="2367915"/>
          </a:xfrm>
          <a:prstGeom prst="rect">
            <a:avLst/>
          </a:prstGeom>
        </p:spPr>
      </p:pic>
      <p:pic>
        <p:nvPicPr>
          <p:cNvPr id="5" name="图片 3" descr="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0090" y="3455035"/>
            <a:ext cx="6391910" cy="340296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2645" y="1694624"/>
            <a:ext cx="7632854" cy="14753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0" y="174625"/>
            <a:ext cx="12178030" cy="6858000"/>
            <a:chOff x="22" y="0"/>
            <a:chExt cx="19178" cy="10800"/>
          </a:xfrm>
        </p:grpSpPr>
        <p:pic>
          <p:nvPicPr>
            <p:cNvPr id="59" name="图片 58" descr="5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773" y="0"/>
              <a:ext cx="7405" cy="3416"/>
            </a:xfrm>
            <a:prstGeom prst="rect">
              <a:avLst/>
            </a:prstGeom>
          </p:spPr>
        </p:pic>
        <p:pic>
          <p:nvPicPr>
            <p:cNvPr id="58" name="图片 57" descr="56"/>
            <p:cNvPicPr>
              <a:picLocks noChangeAspect="1"/>
            </p:cNvPicPr>
            <p:nvPr/>
          </p:nvPicPr>
          <p:blipFill>
            <a:blip r:embed="rId6"/>
            <a:srcRect t="33799"/>
            <a:stretch>
              <a:fillRect/>
            </a:stretch>
          </p:blipFill>
          <p:spPr>
            <a:xfrm>
              <a:off x="22" y="6017"/>
              <a:ext cx="19178" cy="4783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566" y="502"/>
              <a:ext cx="18069" cy="9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hought Bubble: Cloud 9">
            <a:extLst>
              <a:ext uri="{FF2B5EF4-FFF2-40B4-BE49-F238E27FC236}">
                <a16:creationId xmlns:a16="http://schemas.microsoft.com/office/drawing/2014/main" id="{75A56C78-C0E0-4A63-9E08-9C4AA70DD7AF}"/>
              </a:ext>
            </a:extLst>
          </p:cNvPr>
          <p:cNvSpPr/>
          <p:nvPr/>
        </p:nvSpPr>
        <p:spPr>
          <a:xfrm>
            <a:off x="5964517" y="465089"/>
            <a:ext cx="5588000" cy="2743200"/>
          </a:xfrm>
          <a:prstGeom prst="cloudCallout">
            <a:avLst>
              <a:gd name="adj1" fmla="val -43230"/>
              <a:gd name="adj2" fmla="val 62884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có biết số cũng có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có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không?</a:t>
            </a:r>
          </a:p>
        </p:txBody>
      </p:sp>
      <p:pic>
        <p:nvPicPr>
          <p:cNvPr id="48" name="Picture 47" descr="A picture containing text&#10;&#10;Description automatically generated">
            <a:extLst>
              <a:ext uri="{FF2B5EF4-FFF2-40B4-BE49-F238E27FC236}">
                <a16:creationId xmlns:a16="http://schemas.microsoft.com/office/drawing/2014/main" id="{1993C03D-3832-44DC-AEB3-2AED18E37E3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30"/>
          <a:stretch/>
        </p:blipFill>
        <p:spPr>
          <a:xfrm>
            <a:off x="0" y="-440436"/>
            <a:ext cx="5080000" cy="3361436"/>
          </a:xfrm>
          <a:prstGeom prst="rect">
            <a:avLst/>
          </a:prstGeom>
        </p:spPr>
      </p:pic>
      <p:pic>
        <p:nvPicPr>
          <p:cNvPr id="49" name="Picture 48" descr="A picture containing clipart, doll, toy&#10;&#10;Description automatically generated">
            <a:extLst>
              <a:ext uri="{FF2B5EF4-FFF2-40B4-BE49-F238E27FC236}">
                <a16:creationId xmlns:a16="http://schemas.microsoft.com/office/drawing/2014/main" id="{FBA63EB0-BAF5-4B63-B8C3-5B3F22E1FB2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557" y="3649712"/>
            <a:ext cx="6752879" cy="2970544"/>
          </a:xfrm>
          <a:prstGeom prst="rect">
            <a:avLst/>
          </a:prstGeom>
        </p:spPr>
      </p:pic>
      <p:sp>
        <p:nvSpPr>
          <p:cNvPr id="50" name="Thought Bubble: Cloud 6">
            <a:extLst>
              <a:ext uri="{FF2B5EF4-FFF2-40B4-BE49-F238E27FC236}">
                <a16:creationId xmlns:a16="http://schemas.microsoft.com/office/drawing/2014/main" id="{5B993024-7A31-4620-8526-DDC8689AAC2F}"/>
              </a:ext>
            </a:extLst>
          </p:cNvPr>
          <p:cNvSpPr/>
          <p:nvPr/>
        </p:nvSpPr>
        <p:spPr>
          <a:xfrm>
            <a:off x="5964517" y="445665"/>
            <a:ext cx="5588000" cy="2743200"/>
          </a:xfrm>
          <a:prstGeom prst="cloudCallout">
            <a:avLst>
              <a:gd name="adj1" fmla="val -43230"/>
              <a:gd name="adj2" fmla="val 62884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1" name="Picture 50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38051C98-F8D9-46B0-A31E-178FC1C8E0F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82"/>
          <a:stretch/>
        </p:blipFill>
        <p:spPr>
          <a:xfrm>
            <a:off x="597647" y="3025497"/>
            <a:ext cx="3849135" cy="1224725"/>
          </a:xfrm>
          <a:prstGeom prst="rect">
            <a:avLst/>
          </a:prstGeom>
        </p:spPr>
      </p:pic>
      <p:pic>
        <p:nvPicPr>
          <p:cNvPr id="52" name="Picture 51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7A21CF51-9791-4BDC-969A-B69DDE75313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3" b="38432"/>
          <a:stretch/>
        </p:blipFill>
        <p:spPr>
          <a:xfrm>
            <a:off x="-355600" y="4417471"/>
            <a:ext cx="3703883" cy="1094329"/>
          </a:xfrm>
          <a:prstGeom prst="rect">
            <a:avLst/>
          </a:prstGeom>
        </p:spPr>
      </p:pic>
      <p:pic>
        <p:nvPicPr>
          <p:cNvPr id="53" name="Picture 52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FB474FCA-E079-4E54-AB5F-5DD6CA5AF3B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33" b="8478"/>
          <a:stretch/>
        </p:blipFill>
        <p:spPr>
          <a:xfrm>
            <a:off x="768203" y="5382084"/>
            <a:ext cx="4329727" cy="147591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0" grpId="0" animBg="1"/>
      <p:bldP spid="5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" y="635"/>
            <a:ext cx="12164060" cy="6857365"/>
          </a:xfrm>
          <a:prstGeom prst="rect">
            <a:avLst/>
          </a:prstGeom>
        </p:spPr>
      </p:pic>
      <p:pic>
        <p:nvPicPr>
          <p:cNvPr id="3" name="图片 2" descr="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325" y="0"/>
            <a:ext cx="5132705" cy="2367915"/>
          </a:xfrm>
          <a:prstGeom prst="rect">
            <a:avLst/>
          </a:prstGeom>
        </p:spPr>
      </p:pic>
      <p:pic>
        <p:nvPicPr>
          <p:cNvPr id="4" name="图片 3" descr="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0090" y="3455035"/>
            <a:ext cx="6391910" cy="3402965"/>
          </a:xfrm>
          <a:prstGeom prst="rect">
            <a:avLst/>
          </a:prstGeom>
        </p:spPr>
      </p:pic>
      <p:pic>
        <p:nvPicPr>
          <p:cNvPr id="11" name="图片 10" descr="51"/>
          <p:cNvPicPr>
            <a:picLocks noChangeAspect="1"/>
          </p:cNvPicPr>
          <p:nvPr/>
        </p:nvPicPr>
        <p:blipFill>
          <a:blip r:embed="rId7"/>
          <a:srcRect t="56625" r="89236"/>
          <a:stretch>
            <a:fillRect/>
          </a:stretch>
        </p:blipFill>
        <p:spPr>
          <a:xfrm>
            <a:off x="556260" y="3455670"/>
            <a:ext cx="1196340" cy="1579880"/>
          </a:xfrm>
          <a:prstGeom prst="rect">
            <a:avLst/>
          </a:prstGeom>
        </p:spPr>
      </p:pic>
      <p:sp>
        <p:nvSpPr>
          <p:cNvPr id="12" name="椭圆 11"/>
          <p:cNvSpPr>
            <a:spLocks noChangeAspect="1"/>
          </p:cNvSpPr>
          <p:nvPr/>
        </p:nvSpPr>
        <p:spPr>
          <a:xfrm>
            <a:off x="3753485" y="5685790"/>
            <a:ext cx="753110" cy="753110"/>
          </a:xfrm>
          <a:prstGeom prst="ellipse">
            <a:avLst/>
          </a:prstGeom>
          <a:noFill/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54"/>
          <p:cNvPicPr>
            <a:picLocks noChangeAspect="1"/>
          </p:cNvPicPr>
          <p:nvPr/>
        </p:nvPicPr>
        <p:blipFill>
          <a:blip r:embed="rId8"/>
          <a:srcRect t="88426" r="85877"/>
          <a:stretch>
            <a:fillRect/>
          </a:stretch>
        </p:blipFill>
        <p:spPr>
          <a:xfrm>
            <a:off x="4228465" y="4792345"/>
            <a:ext cx="621665" cy="552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9261" y="1633283"/>
            <a:ext cx="7632854" cy="14692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59"/>
          <p:cNvGrpSpPr/>
          <p:nvPr/>
        </p:nvGrpSpPr>
        <p:grpSpPr>
          <a:xfrm>
            <a:off x="13970" y="0"/>
            <a:ext cx="12178030" cy="6858000"/>
            <a:chOff x="22" y="0"/>
            <a:chExt cx="19178" cy="10800"/>
          </a:xfrm>
        </p:grpSpPr>
        <p:pic>
          <p:nvPicPr>
            <p:cNvPr id="52" name="图片 58" descr="5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73" y="0"/>
              <a:ext cx="7405" cy="3416"/>
            </a:xfrm>
            <a:prstGeom prst="rect">
              <a:avLst/>
            </a:prstGeom>
          </p:spPr>
        </p:pic>
        <p:pic>
          <p:nvPicPr>
            <p:cNvPr id="53" name="图片 57" descr="56"/>
            <p:cNvPicPr>
              <a:picLocks noChangeAspect="1"/>
            </p:cNvPicPr>
            <p:nvPr/>
          </p:nvPicPr>
          <p:blipFill>
            <a:blip r:embed="rId3"/>
            <a:srcRect t="33799"/>
            <a:stretch>
              <a:fillRect/>
            </a:stretch>
          </p:blipFill>
          <p:spPr>
            <a:xfrm>
              <a:off x="22" y="6017"/>
              <a:ext cx="19178" cy="4783"/>
            </a:xfrm>
            <a:prstGeom prst="rect">
              <a:avLst/>
            </a:prstGeom>
          </p:spPr>
        </p:pic>
        <p:sp>
          <p:nvSpPr>
            <p:cNvPr id="54" name="矩形 12"/>
            <p:cNvSpPr/>
            <p:nvPr/>
          </p:nvSpPr>
          <p:spPr>
            <a:xfrm>
              <a:off x="566" y="502"/>
              <a:ext cx="18069" cy="9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16621" y="321840"/>
            <a:ext cx="3657931" cy="2249908"/>
            <a:chOff x="0" y="1"/>
            <a:chExt cx="9500559" cy="6436772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37" b="137"/>
            <a:stretch>
              <a:fillRect/>
            </a:stretch>
          </p:blipFill>
          <p:spPr>
            <a:xfrm>
              <a:off x="0" y="1"/>
              <a:ext cx="9500559" cy="6436772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1103316" y="1710037"/>
              <a:ext cx="7293925" cy="11814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630">
                <a:lnSpc>
                  <a:spcPts val="5120"/>
                </a:lnSpc>
              </a:pPr>
              <a:r>
                <a:rPr lang="vi-VN" sz="3334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Tớ lập số</a:t>
              </a:r>
              <a:endParaRPr lang="en-US" sz="3334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086125" y="1863003"/>
            <a:ext cx="1041875" cy="1040504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A09B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334504" y="2214681"/>
            <a:ext cx="583663" cy="52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57"/>
              </a:lnSpc>
              <a:spcBef>
                <a:spcPct val="0"/>
              </a:spcBef>
            </a:pPr>
            <a:r>
              <a:rPr lang="vi-VN" sz="5334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334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925401" y="1803400"/>
            <a:ext cx="1032598" cy="1031240"/>
            <a:chOff x="0" y="0"/>
            <a:chExt cx="6350000" cy="6350000"/>
          </a:xfrm>
        </p:grpSpPr>
        <p:sp>
          <p:nvSpPr>
            <p:cNvPr id="27" name="Freeform 2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9CCEE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029309" y="1823489"/>
            <a:ext cx="1037226" cy="1035862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BD6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" name="TextBox 20">
            <a:extLst>
              <a:ext uri="{FF2B5EF4-FFF2-40B4-BE49-F238E27FC236}">
                <a16:creationId xmlns:a16="http://schemas.microsoft.com/office/drawing/2014/main" id="{8A88E43A-9DBE-42CA-B3B4-6D302533F7CB}"/>
              </a:ext>
            </a:extLst>
          </p:cNvPr>
          <p:cNvSpPr txBox="1"/>
          <p:nvPr/>
        </p:nvSpPr>
        <p:spPr>
          <a:xfrm>
            <a:off x="6260581" y="2201183"/>
            <a:ext cx="583663" cy="52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57"/>
              </a:lnSpc>
              <a:spcBef>
                <a:spcPct val="0"/>
              </a:spcBef>
            </a:pPr>
            <a:r>
              <a:rPr lang="vi-VN" sz="5334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334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05CE3392-8639-47A4-A87D-9D6EA5262AD6}"/>
              </a:ext>
            </a:extLst>
          </p:cNvPr>
          <p:cNvSpPr txBox="1"/>
          <p:nvPr/>
        </p:nvSpPr>
        <p:spPr>
          <a:xfrm>
            <a:off x="5159767" y="2236691"/>
            <a:ext cx="583663" cy="52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57"/>
              </a:lnSpc>
              <a:spcBef>
                <a:spcPct val="0"/>
              </a:spcBef>
            </a:pPr>
            <a:r>
              <a:rPr lang="vi-VN" sz="5334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334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9Slide.vn 805">
            <a:extLst>
              <a:ext uri="{FF2B5EF4-FFF2-40B4-BE49-F238E27FC236}">
                <a16:creationId xmlns:a16="http://schemas.microsoft.com/office/drawing/2014/main" id="{9CBE74FB-3FE9-42C2-8119-3BB5FA9777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0069" y="113397"/>
            <a:ext cx="4504175" cy="1513296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76B94192-0601-4FFF-A619-25D15CF27FFA}"/>
              </a:ext>
            </a:extLst>
          </p:cNvPr>
          <p:cNvSpPr txBox="1"/>
          <p:nvPr/>
        </p:nvSpPr>
        <p:spPr>
          <a:xfrm>
            <a:off x="3334425" y="480351"/>
            <a:ext cx="28520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vi-VN" sz="6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514</a:t>
            </a:r>
            <a:r>
              <a:rPr lang="en-US" sz="6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6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293</a:t>
            </a:r>
            <a:endParaRPr lang="en-US" sz="6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Callout: Up Arrow 44">
            <a:extLst>
              <a:ext uri="{FF2B5EF4-FFF2-40B4-BE49-F238E27FC236}">
                <a16:creationId xmlns:a16="http://schemas.microsoft.com/office/drawing/2014/main" id="{49328A3C-0163-4C9D-A7C8-28C3978AE54C}"/>
              </a:ext>
            </a:extLst>
          </p:cNvPr>
          <p:cNvSpPr/>
          <p:nvPr/>
        </p:nvSpPr>
        <p:spPr>
          <a:xfrm>
            <a:off x="3814652" y="3003178"/>
            <a:ext cx="1118036" cy="2566074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347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/>
            <a:r>
              <a:rPr lang="en-US" sz="2933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933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b="1" dirty="0" err="1">
                <a:solidFill>
                  <a:prstClr val="black"/>
                </a:solidFill>
                <a:highlight>
                  <a:srgbClr val="F6E79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endParaRPr lang="en-US" sz="2933" b="1" dirty="0">
              <a:solidFill>
                <a:prstClr val="black"/>
              </a:solidFill>
              <a:highlight>
                <a:srgbClr val="F6E79C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Callout: Up Arrow 45">
            <a:extLst>
              <a:ext uri="{FF2B5EF4-FFF2-40B4-BE49-F238E27FC236}">
                <a16:creationId xmlns:a16="http://schemas.microsoft.com/office/drawing/2014/main" id="{573B645F-1BF3-4B60-BB9C-34D550626787}"/>
              </a:ext>
            </a:extLst>
          </p:cNvPr>
          <p:cNvSpPr/>
          <p:nvPr/>
        </p:nvSpPr>
        <p:spPr>
          <a:xfrm>
            <a:off x="1324828" y="2955509"/>
            <a:ext cx="1137361" cy="260029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347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/>
            <a:r>
              <a:rPr lang="en-US" sz="2933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 trăm</a:t>
            </a:r>
          </a:p>
          <a:p>
            <a:pPr algn="ctr" defTabSz="609630"/>
            <a:r>
              <a:rPr lang="en-US" sz="2933" b="1">
                <a:solidFill>
                  <a:prstClr val="black"/>
                </a:solidFill>
                <a:highlight>
                  <a:srgbClr val="F6E79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</a:p>
        </p:txBody>
      </p:sp>
      <p:sp>
        <p:nvSpPr>
          <p:cNvPr id="47" name="Callout: Up Arrow 46">
            <a:extLst>
              <a:ext uri="{FF2B5EF4-FFF2-40B4-BE49-F238E27FC236}">
                <a16:creationId xmlns:a16="http://schemas.microsoft.com/office/drawing/2014/main" id="{6E6618C0-849F-4F00-A321-7224BA6F8D3C}"/>
              </a:ext>
            </a:extLst>
          </p:cNvPr>
          <p:cNvSpPr/>
          <p:nvPr/>
        </p:nvSpPr>
        <p:spPr>
          <a:xfrm>
            <a:off x="2614706" y="2989730"/>
            <a:ext cx="1104678" cy="2566074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347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/>
            <a:r>
              <a:rPr lang="en-US" sz="2933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 chục</a:t>
            </a:r>
          </a:p>
          <a:p>
            <a:pPr algn="ctr" defTabSz="609630"/>
            <a:r>
              <a:rPr lang="en-US" sz="2933" b="1">
                <a:solidFill>
                  <a:prstClr val="black"/>
                </a:solidFill>
                <a:highlight>
                  <a:srgbClr val="F6E79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</a:p>
        </p:txBody>
      </p:sp>
      <p:grpSp>
        <p:nvGrpSpPr>
          <p:cNvPr id="39" name="Group 18">
            <a:extLst>
              <a:ext uri="{FF2B5EF4-FFF2-40B4-BE49-F238E27FC236}">
                <a16:creationId xmlns:a16="http://schemas.microsoft.com/office/drawing/2014/main" id="{18AA5B04-07E2-4FCF-ABDE-49DE20C50BF1}"/>
              </a:ext>
            </a:extLst>
          </p:cNvPr>
          <p:cNvGrpSpPr/>
          <p:nvPr/>
        </p:nvGrpSpPr>
        <p:grpSpPr>
          <a:xfrm>
            <a:off x="3773599" y="1821854"/>
            <a:ext cx="1041875" cy="1040504"/>
            <a:chOff x="0" y="0"/>
            <a:chExt cx="6350000" cy="6350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5D9567E8-CDC3-4CC9-A85F-A7D9C83350CB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" name="TextBox 20">
            <a:extLst>
              <a:ext uri="{FF2B5EF4-FFF2-40B4-BE49-F238E27FC236}">
                <a16:creationId xmlns:a16="http://schemas.microsoft.com/office/drawing/2014/main" id="{2B977839-A7FA-468B-B28A-340CA87C67DB}"/>
              </a:ext>
            </a:extLst>
          </p:cNvPr>
          <p:cNvSpPr txBox="1"/>
          <p:nvPr/>
        </p:nvSpPr>
        <p:spPr>
          <a:xfrm>
            <a:off x="3955837" y="2226954"/>
            <a:ext cx="583663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57"/>
              </a:lnSpc>
              <a:spcBef>
                <a:spcPct val="0"/>
              </a:spcBef>
            </a:pPr>
            <a:r>
              <a:rPr lang="en-US" sz="5334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56" name="Group 26">
            <a:extLst>
              <a:ext uri="{FF2B5EF4-FFF2-40B4-BE49-F238E27FC236}">
                <a16:creationId xmlns:a16="http://schemas.microsoft.com/office/drawing/2014/main" id="{EB3EE76E-6F03-42A8-A9C9-6CA742A8933E}"/>
              </a:ext>
            </a:extLst>
          </p:cNvPr>
          <p:cNvGrpSpPr/>
          <p:nvPr/>
        </p:nvGrpSpPr>
        <p:grpSpPr>
          <a:xfrm>
            <a:off x="1487599" y="1832756"/>
            <a:ext cx="1032598" cy="1031240"/>
            <a:chOff x="0" y="0"/>
            <a:chExt cx="6350000" cy="63500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57" name="Freeform 27">
              <a:extLst>
                <a:ext uri="{FF2B5EF4-FFF2-40B4-BE49-F238E27FC236}">
                  <a16:creationId xmlns:a16="http://schemas.microsoft.com/office/drawing/2014/main" id="{03C621DB-1939-495C-9D5E-4FAD6AC024A9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34">
            <a:extLst>
              <a:ext uri="{FF2B5EF4-FFF2-40B4-BE49-F238E27FC236}">
                <a16:creationId xmlns:a16="http://schemas.microsoft.com/office/drawing/2014/main" id="{5B194701-6282-4B3C-8EB1-5119C31B7ED3}"/>
              </a:ext>
            </a:extLst>
          </p:cNvPr>
          <p:cNvGrpSpPr/>
          <p:nvPr/>
        </p:nvGrpSpPr>
        <p:grpSpPr>
          <a:xfrm>
            <a:off x="2655474" y="1830445"/>
            <a:ext cx="1037226" cy="1035862"/>
            <a:chOff x="0" y="0"/>
            <a:chExt cx="6350000" cy="6350000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63" name="Freeform 35">
              <a:extLst>
                <a:ext uri="{FF2B5EF4-FFF2-40B4-BE49-F238E27FC236}">
                  <a16:creationId xmlns:a16="http://schemas.microsoft.com/office/drawing/2014/main" id="{1A00592D-BC88-4634-935E-E6AFEC0E01B7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4" name="TextBox 20">
            <a:extLst>
              <a:ext uri="{FF2B5EF4-FFF2-40B4-BE49-F238E27FC236}">
                <a16:creationId xmlns:a16="http://schemas.microsoft.com/office/drawing/2014/main" id="{F388B823-3E34-4ACE-92C8-E59A5E040DD9}"/>
              </a:ext>
            </a:extLst>
          </p:cNvPr>
          <p:cNvSpPr txBox="1"/>
          <p:nvPr/>
        </p:nvSpPr>
        <p:spPr>
          <a:xfrm>
            <a:off x="2901990" y="2240583"/>
            <a:ext cx="583663" cy="52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57"/>
              </a:lnSpc>
              <a:spcBef>
                <a:spcPct val="0"/>
              </a:spcBef>
            </a:pPr>
            <a:r>
              <a:rPr lang="vi-VN" sz="5334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5334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20">
            <a:extLst>
              <a:ext uri="{FF2B5EF4-FFF2-40B4-BE49-F238E27FC236}">
                <a16:creationId xmlns:a16="http://schemas.microsoft.com/office/drawing/2014/main" id="{FFAF3B8C-ABDC-432D-B7DD-9F883EE8B316}"/>
              </a:ext>
            </a:extLst>
          </p:cNvPr>
          <p:cNvSpPr txBox="1"/>
          <p:nvPr/>
        </p:nvSpPr>
        <p:spPr>
          <a:xfrm>
            <a:off x="1681182" y="2240583"/>
            <a:ext cx="583663" cy="52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57"/>
              </a:lnSpc>
              <a:spcBef>
                <a:spcPct val="0"/>
              </a:spcBef>
            </a:pPr>
            <a:r>
              <a:rPr lang="vi-VN" sz="5334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5334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6" name="9Slide.vn 2">
            <a:extLst>
              <a:ext uri="{FF2B5EF4-FFF2-40B4-BE49-F238E27FC236}">
                <a16:creationId xmlns:a16="http://schemas.microsoft.com/office/drawing/2014/main" id="{EAFF34A5-C0B6-4A83-A96F-36A72E2060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1484" y="5652648"/>
            <a:ext cx="3931522" cy="910997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F7CA1203-6334-42F0-B3E6-91A44F7C6BF3}"/>
              </a:ext>
            </a:extLst>
          </p:cNvPr>
          <p:cNvSpPr txBox="1"/>
          <p:nvPr/>
        </p:nvSpPr>
        <p:spPr>
          <a:xfrm>
            <a:off x="1463977" y="5711565"/>
            <a:ext cx="32268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nghìn</a:t>
            </a:r>
          </a:p>
        </p:txBody>
      </p:sp>
      <p:pic>
        <p:nvPicPr>
          <p:cNvPr id="67" name="9Slide.vn 1">
            <a:extLst>
              <a:ext uri="{FF2B5EF4-FFF2-40B4-BE49-F238E27FC236}">
                <a16:creationId xmlns:a16="http://schemas.microsoft.com/office/drawing/2014/main" id="{8ABFEA3A-393B-4340-B082-24BE3958BC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0381" y="5569252"/>
            <a:ext cx="4031008" cy="989116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E18DD247-9C6D-4846-B552-3934949C1200}"/>
              </a:ext>
            </a:extLst>
          </p:cNvPr>
          <p:cNvSpPr txBox="1"/>
          <p:nvPr/>
        </p:nvSpPr>
        <p:spPr>
          <a:xfrm>
            <a:off x="4373670" y="5682373"/>
            <a:ext cx="46927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823" b="36833" l="32949" r="68507">
                        <a14:foregroundMark x1="44721" y1="17233" x2="53823" y2="19053"/>
                        <a14:foregroundMark x1="48301" y1="17233" x2="57160" y2="16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18" t="-556" r="27037" b="61667"/>
          <a:stretch/>
        </p:blipFill>
        <p:spPr>
          <a:xfrm>
            <a:off x="7909679" y="1698257"/>
            <a:ext cx="4425089" cy="41298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315" b="47833" l="3648" r="32833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3519" b="46852"/>
          <a:stretch/>
        </p:blipFill>
        <p:spPr>
          <a:xfrm>
            <a:off x="-470675" y="3019542"/>
            <a:ext cx="2160299" cy="3358772"/>
          </a:xfrm>
          <a:prstGeom prst="rect">
            <a:avLst/>
          </a:prstGeom>
        </p:spPr>
      </p:pic>
      <p:sp>
        <p:nvSpPr>
          <p:cNvPr id="55" name="Callout: Up Arrow 44">
            <a:extLst>
              <a:ext uri="{FF2B5EF4-FFF2-40B4-BE49-F238E27FC236}">
                <a16:creationId xmlns:a16="http://schemas.microsoft.com/office/drawing/2014/main" id="{49328A3C-0163-4C9D-A7C8-28C3978AE54C}"/>
              </a:ext>
            </a:extLst>
          </p:cNvPr>
          <p:cNvSpPr/>
          <p:nvPr/>
        </p:nvSpPr>
        <p:spPr>
          <a:xfrm>
            <a:off x="7226893" y="3036665"/>
            <a:ext cx="1097075" cy="2450046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347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highlight>
                  <a:srgbClr val="F6E79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3000" b="1" dirty="0">
                <a:highlight>
                  <a:srgbClr val="F6E79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highlight>
                  <a:srgbClr val="F6E79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endParaRPr lang="en-US" sz="3000" b="1" dirty="0">
              <a:highlight>
                <a:srgbClr val="F6E79C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Callout: Up Arrow 45">
            <a:extLst>
              <a:ext uri="{FF2B5EF4-FFF2-40B4-BE49-F238E27FC236}">
                <a16:creationId xmlns:a16="http://schemas.microsoft.com/office/drawing/2014/main" id="{573B645F-1BF3-4B60-BB9C-34D550626787}"/>
              </a:ext>
            </a:extLst>
          </p:cNvPr>
          <p:cNvSpPr/>
          <p:nvPr/>
        </p:nvSpPr>
        <p:spPr>
          <a:xfrm>
            <a:off x="5009563" y="3029270"/>
            <a:ext cx="1096233" cy="249696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347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Callout: Up Arrow 46">
            <a:extLst>
              <a:ext uri="{FF2B5EF4-FFF2-40B4-BE49-F238E27FC236}">
                <a16:creationId xmlns:a16="http://schemas.microsoft.com/office/drawing/2014/main" id="{6E6618C0-849F-4F00-A321-7224BA6F8D3C}"/>
              </a:ext>
            </a:extLst>
          </p:cNvPr>
          <p:cNvSpPr/>
          <p:nvPr/>
        </p:nvSpPr>
        <p:spPr>
          <a:xfrm>
            <a:off x="6126849" y="3041003"/>
            <a:ext cx="1073407" cy="2485232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347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chục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33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1" grpId="0"/>
      <p:bldP spid="42" grpId="0"/>
      <p:bldP spid="44" grpId="0"/>
      <p:bldP spid="45" grpId="0" animBg="1"/>
      <p:bldP spid="46" grpId="0" animBg="1"/>
      <p:bldP spid="47" grpId="0" animBg="1"/>
      <p:bldP spid="51" grpId="0"/>
      <p:bldP spid="64" grpId="0"/>
      <p:bldP spid="65" grpId="0"/>
      <p:bldP spid="50" grpId="0"/>
      <p:bldP spid="68" grpId="0"/>
      <p:bldP spid="55" grpId="0" animBg="1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59"/>
          <p:cNvGrpSpPr/>
          <p:nvPr/>
        </p:nvGrpSpPr>
        <p:grpSpPr>
          <a:xfrm>
            <a:off x="13970" y="0"/>
            <a:ext cx="12178030" cy="6858000"/>
            <a:chOff x="22" y="0"/>
            <a:chExt cx="19178" cy="10800"/>
          </a:xfrm>
        </p:grpSpPr>
        <p:pic>
          <p:nvPicPr>
            <p:cNvPr id="32" name="图片 58" descr="5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73" y="0"/>
              <a:ext cx="7405" cy="3416"/>
            </a:xfrm>
            <a:prstGeom prst="rect">
              <a:avLst/>
            </a:prstGeom>
          </p:spPr>
        </p:pic>
        <p:pic>
          <p:nvPicPr>
            <p:cNvPr id="33" name="图片 57" descr="56"/>
            <p:cNvPicPr>
              <a:picLocks noChangeAspect="1"/>
            </p:cNvPicPr>
            <p:nvPr/>
          </p:nvPicPr>
          <p:blipFill>
            <a:blip r:embed="rId3"/>
            <a:srcRect t="33799"/>
            <a:stretch>
              <a:fillRect/>
            </a:stretch>
          </p:blipFill>
          <p:spPr>
            <a:xfrm>
              <a:off x="22" y="6017"/>
              <a:ext cx="19178" cy="4783"/>
            </a:xfrm>
            <a:prstGeom prst="rect">
              <a:avLst/>
            </a:prstGeom>
          </p:spPr>
        </p:pic>
        <p:sp>
          <p:nvSpPr>
            <p:cNvPr id="36" name="矩形 12"/>
            <p:cNvSpPr/>
            <p:nvPr/>
          </p:nvSpPr>
          <p:spPr>
            <a:xfrm>
              <a:off x="566" y="502"/>
              <a:ext cx="18069" cy="9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778951" y="580829"/>
            <a:ext cx="10838742" cy="6045591"/>
            <a:chOff x="0" y="0"/>
            <a:chExt cx="18242782" cy="12091182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281638"/>
              <a:ext cx="17924518" cy="11809544"/>
              <a:chOff x="0" y="0"/>
              <a:chExt cx="10805670" cy="711930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0809882" cy="7119301"/>
              </a:xfrm>
              <a:custGeom>
                <a:avLst/>
                <a:gdLst/>
                <a:ahLst/>
                <a:cxnLst/>
                <a:rect l="l" t="t" r="r" b="b"/>
                <a:pathLst>
                  <a:path w="10809882" h="7119301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558" y="12454"/>
                    </a:cubicBezTo>
                    <a:cubicBezTo>
                      <a:pt x="8804229" y="12671"/>
                      <a:pt x="10535814" y="0"/>
                      <a:pt x="10535814" y="0"/>
                    </a:cubicBezTo>
                    <a:cubicBezTo>
                      <a:pt x="10603278" y="0"/>
                      <a:pt x="10679215" y="0"/>
                      <a:pt x="10757988" y="85073"/>
                    </a:cubicBezTo>
                    <a:cubicBezTo>
                      <a:pt x="10800966" y="131488"/>
                      <a:pt x="10802035" y="240224"/>
                      <a:pt x="10802439" y="320281"/>
                    </a:cubicBezTo>
                    <a:cubicBezTo>
                      <a:pt x="10802439" y="320281"/>
                      <a:pt x="10800735" y="5267917"/>
                      <a:pt x="10800735" y="6356717"/>
                    </a:cubicBezTo>
                    <a:cubicBezTo>
                      <a:pt x="10800735" y="6570876"/>
                      <a:pt x="10809883" y="6870054"/>
                      <a:pt x="10809883" y="6870054"/>
                    </a:cubicBezTo>
                    <a:cubicBezTo>
                      <a:pt x="10809883" y="6998723"/>
                      <a:pt x="10805713" y="7119301"/>
                      <a:pt x="10552875" y="7111167"/>
                    </a:cubicBezTo>
                    <a:cubicBezTo>
                      <a:pt x="10552875" y="7111167"/>
                      <a:pt x="10176403" y="7090868"/>
                      <a:pt x="9081481" y="7098467"/>
                    </a:cubicBezTo>
                    <a:cubicBezTo>
                      <a:pt x="2545013" y="7106601"/>
                      <a:pt x="304023" y="7119301"/>
                      <a:pt x="304023" y="7119301"/>
                    </a:cubicBezTo>
                    <a:cubicBezTo>
                      <a:pt x="132548" y="7119301"/>
                      <a:pt x="4213" y="7018231"/>
                      <a:pt x="8532" y="6815685"/>
                    </a:cubicBezTo>
                    <a:cubicBezTo>
                      <a:pt x="8532" y="6815685"/>
                      <a:pt x="9630" y="6317143"/>
                      <a:pt x="4815" y="1670849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36452" y="0"/>
              <a:ext cx="17906330" cy="11727398"/>
              <a:chOff x="0" y="0"/>
              <a:chExt cx="10821129" cy="70870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0825342" cy="7087086"/>
              </a:xfrm>
              <a:custGeom>
                <a:avLst/>
                <a:gdLst/>
                <a:ahLst/>
                <a:cxnLst/>
                <a:rect l="l" t="t" r="r" b="b"/>
                <a:pathLst>
                  <a:path w="10825342" h="7087086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834" y="12454"/>
                    </a:cubicBezTo>
                    <a:cubicBezTo>
                      <a:pt x="8817733" y="12671"/>
                      <a:pt x="10551274" y="0"/>
                      <a:pt x="10551274" y="0"/>
                    </a:cubicBezTo>
                    <a:cubicBezTo>
                      <a:pt x="10618737" y="0"/>
                      <a:pt x="10694674" y="0"/>
                      <a:pt x="10773448" y="85073"/>
                    </a:cubicBezTo>
                    <a:cubicBezTo>
                      <a:pt x="10816426" y="131488"/>
                      <a:pt x="10817494" y="240224"/>
                      <a:pt x="10817899" y="320281"/>
                    </a:cubicBezTo>
                    <a:cubicBezTo>
                      <a:pt x="10817899" y="320281"/>
                      <a:pt x="10816195" y="5241263"/>
                      <a:pt x="10816195" y="6324502"/>
                    </a:cubicBezTo>
                    <a:cubicBezTo>
                      <a:pt x="10816195" y="6538661"/>
                      <a:pt x="10825342" y="6837839"/>
                      <a:pt x="10825342" y="6837839"/>
                    </a:cubicBezTo>
                    <a:cubicBezTo>
                      <a:pt x="10825342" y="6966508"/>
                      <a:pt x="10821173" y="7087086"/>
                      <a:pt x="10568335" y="7078952"/>
                    </a:cubicBezTo>
                    <a:cubicBezTo>
                      <a:pt x="10568335" y="7078952"/>
                      <a:pt x="10191862" y="7058653"/>
                      <a:pt x="9095459" y="7066252"/>
                    </a:cubicBezTo>
                    <a:cubicBezTo>
                      <a:pt x="2547822" y="7074386"/>
                      <a:pt x="304023" y="7087086"/>
                      <a:pt x="304023" y="7087086"/>
                    </a:cubicBezTo>
                    <a:cubicBezTo>
                      <a:pt x="132548" y="7087086"/>
                      <a:pt x="4213" y="6986016"/>
                      <a:pt x="8532" y="6783470"/>
                    </a:cubicBezTo>
                    <a:cubicBezTo>
                      <a:pt x="8532" y="6783470"/>
                      <a:pt x="9630" y="6284928"/>
                      <a:pt x="4815" y="166631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8" name="Group 8"/>
          <p:cNvGrpSpPr/>
          <p:nvPr/>
        </p:nvGrpSpPr>
        <p:grpSpPr>
          <a:xfrm>
            <a:off x="1617954" y="174108"/>
            <a:ext cx="6410477" cy="5019684"/>
            <a:chOff x="1560284" y="-186407"/>
            <a:chExt cx="12367793" cy="9591720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37" b="137"/>
            <a:stretch>
              <a:fillRect/>
            </a:stretch>
          </p:blipFill>
          <p:spPr>
            <a:xfrm flipH="1">
              <a:off x="1560284" y="-186407"/>
              <a:ext cx="12367793" cy="9591720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2591733" y="1294363"/>
              <a:ext cx="10648325" cy="58810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630"/>
              <a:r>
                <a:rPr lang="en-US" sz="4000" b="1" dirty="0" err="1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Hãy</a:t>
              </a:r>
              <a:r>
                <a:rPr lang="en-US" sz="4000" b="1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nêu</a:t>
              </a:r>
              <a:r>
                <a:rPr lang="en-US" sz="4000" b="1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một</a:t>
              </a:r>
              <a:r>
                <a:rPr lang="en-US" sz="4000" b="1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số</a:t>
              </a:r>
              <a:r>
                <a:rPr lang="vi-VN" sz="4000" b="1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có 6 chữ số mà em yêu thích</a:t>
              </a:r>
              <a:r>
                <a:rPr lang="en-US" sz="4000" b="1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.</a:t>
              </a:r>
              <a:r>
                <a:rPr lang="vi-VN" sz="4000" b="1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Xác định hàng, lớp của các chữ số trong số đó.</a:t>
              </a:r>
              <a:endParaRPr lang="en-US" sz="40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50" b="79600" l="5150" r="90000">
                        <a14:foregroundMark x1="41600" y1="23650" x2="44300" y2="25450"/>
                        <a14:foregroundMark x1="52800" y1="18400" x2="59100" y2="24350"/>
                        <a14:foregroundMark x1="41050" y1="18250" x2="49550" y2="29950"/>
                        <a14:foregroundMark x1="48650" y1="18950" x2="53300" y2="29250"/>
                        <a14:foregroundMark x1="45200" y1="50000" x2="59650" y2="476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247"/>
          <a:stretch/>
        </p:blipFill>
        <p:spPr>
          <a:xfrm>
            <a:off x="6845873" y="2383184"/>
            <a:ext cx="5332157" cy="414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8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" y="635"/>
            <a:ext cx="12164060" cy="6857365"/>
          </a:xfrm>
          <a:prstGeom prst="rect">
            <a:avLst/>
          </a:prstGeom>
        </p:spPr>
      </p:pic>
      <p:pic>
        <p:nvPicPr>
          <p:cNvPr id="3" name="图片 2" descr="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325" y="0"/>
            <a:ext cx="5132705" cy="2367915"/>
          </a:xfrm>
          <a:prstGeom prst="rect">
            <a:avLst/>
          </a:prstGeom>
        </p:spPr>
      </p:pic>
      <p:pic>
        <p:nvPicPr>
          <p:cNvPr id="4" name="图片 3" descr="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0090" y="3455035"/>
            <a:ext cx="6391910" cy="3402965"/>
          </a:xfrm>
          <a:prstGeom prst="rect">
            <a:avLst/>
          </a:prstGeom>
        </p:spPr>
      </p:pic>
      <p:pic>
        <p:nvPicPr>
          <p:cNvPr id="11" name="图片 10" descr="51"/>
          <p:cNvPicPr>
            <a:picLocks noChangeAspect="1"/>
          </p:cNvPicPr>
          <p:nvPr/>
        </p:nvPicPr>
        <p:blipFill>
          <a:blip r:embed="rId7"/>
          <a:srcRect t="56625" r="89236"/>
          <a:stretch>
            <a:fillRect/>
          </a:stretch>
        </p:blipFill>
        <p:spPr>
          <a:xfrm>
            <a:off x="556260" y="3455670"/>
            <a:ext cx="1196340" cy="1579880"/>
          </a:xfrm>
          <a:prstGeom prst="rect">
            <a:avLst/>
          </a:prstGeom>
        </p:spPr>
      </p:pic>
      <p:sp>
        <p:nvSpPr>
          <p:cNvPr id="12" name="椭圆 11"/>
          <p:cNvSpPr>
            <a:spLocks noChangeAspect="1"/>
          </p:cNvSpPr>
          <p:nvPr/>
        </p:nvSpPr>
        <p:spPr>
          <a:xfrm>
            <a:off x="3753485" y="5685790"/>
            <a:ext cx="753110" cy="753110"/>
          </a:xfrm>
          <a:prstGeom prst="ellipse">
            <a:avLst/>
          </a:prstGeom>
          <a:noFill/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思源黑体 CN Normal"/>
            </a:endParaRPr>
          </a:p>
        </p:txBody>
      </p:sp>
      <p:pic>
        <p:nvPicPr>
          <p:cNvPr id="18" name="图片 17" descr="54"/>
          <p:cNvPicPr>
            <a:picLocks noChangeAspect="1"/>
          </p:cNvPicPr>
          <p:nvPr/>
        </p:nvPicPr>
        <p:blipFill>
          <a:blip r:embed="rId8"/>
          <a:srcRect t="88426" r="85877"/>
          <a:stretch>
            <a:fillRect/>
          </a:stretch>
        </p:blipFill>
        <p:spPr>
          <a:xfrm>
            <a:off x="4228465" y="4792345"/>
            <a:ext cx="621665" cy="552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7237" y="1800733"/>
            <a:ext cx="7632854" cy="14753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373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59"/>
          <p:cNvGrpSpPr/>
          <p:nvPr/>
        </p:nvGrpSpPr>
        <p:grpSpPr>
          <a:xfrm>
            <a:off x="0" y="-12622"/>
            <a:ext cx="12178030" cy="6858000"/>
            <a:chOff x="22" y="0"/>
            <a:chExt cx="19178" cy="10800"/>
          </a:xfrm>
        </p:grpSpPr>
        <p:pic>
          <p:nvPicPr>
            <p:cNvPr id="17" name="图片 58" descr="5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73" y="0"/>
              <a:ext cx="7405" cy="3416"/>
            </a:xfrm>
            <a:prstGeom prst="rect">
              <a:avLst/>
            </a:prstGeom>
          </p:spPr>
        </p:pic>
        <p:pic>
          <p:nvPicPr>
            <p:cNvPr id="18" name="图片 57" descr="56"/>
            <p:cNvPicPr>
              <a:picLocks noChangeAspect="1"/>
            </p:cNvPicPr>
            <p:nvPr/>
          </p:nvPicPr>
          <p:blipFill>
            <a:blip r:embed="rId3"/>
            <a:srcRect t="33799"/>
            <a:stretch>
              <a:fillRect/>
            </a:stretch>
          </p:blipFill>
          <p:spPr>
            <a:xfrm>
              <a:off x="22" y="6017"/>
              <a:ext cx="19178" cy="4783"/>
            </a:xfrm>
            <a:prstGeom prst="rect">
              <a:avLst/>
            </a:prstGeom>
          </p:spPr>
        </p:pic>
        <p:sp>
          <p:nvSpPr>
            <p:cNvPr id="19" name="矩形 25"/>
            <p:cNvSpPr/>
            <p:nvPr/>
          </p:nvSpPr>
          <p:spPr>
            <a:xfrm>
              <a:off x="566" y="502"/>
              <a:ext cx="18069" cy="9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Cambria" panose="02040503050406030204" pitchFamily="18" charset="0"/>
              </a:endParaRPr>
            </a:p>
          </p:txBody>
        </p:sp>
      </p:grpSp>
      <p:graphicFrame>
        <p:nvGraphicFramePr>
          <p:cNvPr id="30" name="Group 239">
            <a:extLst>
              <a:ext uri="{FF2B5EF4-FFF2-40B4-BE49-F238E27FC236}">
                <a16:creationId xmlns:a16="http://schemas.microsoft.com/office/drawing/2014/main" id="{42101726-A5D7-432D-9049-AAC1F4EA1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071573"/>
              </p:ext>
            </p:extLst>
          </p:nvPr>
        </p:nvGraphicFramePr>
        <p:xfrm>
          <a:off x="664622" y="1540030"/>
          <a:ext cx="10962706" cy="4783884"/>
        </p:xfrm>
        <a:graphic>
          <a:graphicData uri="http://schemas.openxmlformats.org/drawingml/2006/table">
            <a:tbl>
              <a:tblPr/>
              <a:tblGrid>
                <a:gridCol w="1554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8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8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80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80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80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680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718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Viết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LỚP NGHÌN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LỚP ĐƠN VỊ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Hàng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trăm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nghìn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Hàng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chục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nghìn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Hàng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nghìn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Hàng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trăm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Hàng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chục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Hàng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đơn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vị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4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vi-V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r>
                        <a:rPr kumimoji="0" lang="vi-V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931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4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4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6 030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4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5" name="Text Box 237">
            <a:extLst>
              <a:ext uri="{FF2B5EF4-FFF2-40B4-BE49-F238E27FC236}">
                <a16:creationId xmlns:a16="http://schemas.microsoft.com/office/drawing/2014/main" id="{7177B1A2-F7DF-46B6-BDA7-AE68F2ACD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815" y="4387141"/>
            <a:ext cx="685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defTabSz="609630" eaLnBrk="1" hangingPunct="1">
              <a:spcBef>
                <a:spcPct val="50000"/>
              </a:spcBef>
            </a:pPr>
            <a:endParaRPr lang="en-US" altLang="en-US" sz="360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3" name="Picture 10">
            <a:extLst>
              <a:ext uri="{FF2B5EF4-FFF2-40B4-BE49-F238E27FC236}">
                <a16:creationId xmlns:a16="http://schemas.microsoft.com/office/drawing/2014/main" id="{1E64DC54-55E2-490E-900A-E1779124DA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977301" y="-301743"/>
            <a:ext cx="1115711" cy="403516"/>
          </a:xfrm>
          <a:prstGeom prst="rect">
            <a:avLst/>
          </a:prstGeom>
        </p:spPr>
      </p:pic>
      <p:pic>
        <p:nvPicPr>
          <p:cNvPr id="44" name="Picture 16">
            <a:extLst>
              <a:ext uri="{FF2B5EF4-FFF2-40B4-BE49-F238E27FC236}">
                <a16:creationId xmlns:a16="http://schemas.microsoft.com/office/drawing/2014/main" id="{DFC06808-8A1B-4628-87A8-FD433DCC86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48903">
            <a:off x="510891" y="-145781"/>
            <a:ext cx="1654742" cy="1756966"/>
          </a:xfrm>
          <a:prstGeom prst="rect">
            <a:avLst/>
          </a:prstGeom>
        </p:spPr>
      </p:pic>
      <p:sp>
        <p:nvSpPr>
          <p:cNvPr id="38" name="Text Box 73">
            <a:extLst>
              <a:ext uri="{FF2B5EF4-FFF2-40B4-BE49-F238E27FC236}">
                <a16:creationId xmlns:a16="http://schemas.microsoft.com/office/drawing/2014/main" id="{32C07983-CB1E-414A-A58F-0C2B97701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9077" y="505571"/>
            <a:ext cx="804382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defTabSz="609630" eaLnBrk="1" hangingPunct="1">
              <a:spcBef>
                <a:spcPct val="50000"/>
              </a:spcBef>
            </a:pPr>
            <a:r>
              <a:rPr lang="en-US" alt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1: </a:t>
            </a:r>
            <a:r>
              <a:rPr lang="vi-VN" alt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Hoàn thành bảng sau</a:t>
            </a:r>
            <a:r>
              <a:rPr lang="en-US" alt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86152" y="3155951"/>
            <a:ext cx="448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3084" y="5614697"/>
            <a:ext cx="385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8233" y="4057650"/>
            <a:ext cx="385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52384" y="3139326"/>
            <a:ext cx="385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1821" y="3138343"/>
            <a:ext cx="385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8122" y="3139327"/>
            <a:ext cx="385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28998" y="3178492"/>
            <a:ext cx="385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68590" y="3151479"/>
            <a:ext cx="385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7603" y="3155951"/>
            <a:ext cx="527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97315" y="3167591"/>
            <a:ext cx="527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917517" y="3139104"/>
            <a:ext cx="527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37082" y="3134206"/>
            <a:ext cx="527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157958" y="3143769"/>
            <a:ext cx="527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56530" y="3123429"/>
            <a:ext cx="527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18777" y="4038451"/>
            <a:ext cx="1896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92 340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73681" y="4722375"/>
            <a:ext cx="299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86893" y="4605146"/>
            <a:ext cx="299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87274" y="4765250"/>
            <a:ext cx="299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606656" y="4743763"/>
            <a:ext cx="299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73681" y="4734759"/>
            <a:ext cx="12192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512508" y="4744075"/>
            <a:ext cx="12192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098532" y="4743969"/>
            <a:ext cx="12192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609837" y="4722375"/>
            <a:ext cx="12192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95785" y="5665558"/>
            <a:ext cx="2496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454 004</a:t>
            </a:r>
          </a:p>
        </p:txBody>
      </p:sp>
    </p:spTree>
    <p:extLst>
      <p:ext uri="{BB962C8B-B14F-4D97-AF65-F5344CB8AC3E}">
        <p14:creationId xmlns:p14="http://schemas.microsoft.com/office/powerpoint/2010/main" val="83689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1"/>
      <p:bldP spid="22" grpId="1"/>
      <p:bldP spid="23" grpId="1"/>
      <p:bldP spid="25" grpId="1"/>
      <p:bldP spid="26" grpId="1"/>
      <p:bldP spid="27" grpId="1"/>
      <p:bldP spid="28" grpId="1"/>
      <p:bldP spid="4" grpId="0"/>
      <p:bldP spid="39" grpId="0"/>
      <p:bldP spid="42" grpId="0"/>
      <p:bldP spid="46" grpId="0"/>
      <p:bldP spid="47" grpId="0"/>
      <p:bldP spid="48" grpId="0"/>
      <p:bldP spid="49" grpId="0"/>
      <p:bldP spid="5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E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59"/>
          <p:cNvGrpSpPr/>
          <p:nvPr/>
        </p:nvGrpSpPr>
        <p:grpSpPr>
          <a:xfrm>
            <a:off x="0" y="-12622"/>
            <a:ext cx="12178030" cy="6858000"/>
            <a:chOff x="22" y="0"/>
            <a:chExt cx="19178" cy="10800"/>
          </a:xfrm>
        </p:grpSpPr>
        <p:pic>
          <p:nvPicPr>
            <p:cNvPr id="36" name="图片 58" descr="5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73" y="0"/>
              <a:ext cx="7405" cy="3416"/>
            </a:xfrm>
            <a:prstGeom prst="rect">
              <a:avLst/>
            </a:prstGeom>
          </p:spPr>
        </p:pic>
        <p:pic>
          <p:nvPicPr>
            <p:cNvPr id="37" name="图片 57" descr="56"/>
            <p:cNvPicPr>
              <a:picLocks noChangeAspect="1"/>
            </p:cNvPicPr>
            <p:nvPr/>
          </p:nvPicPr>
          <p:blipFill>
            <a:blip r:embed="rId3"/>
            <a:srcRect t="33799"/>
            <a:stretch>
              <a:fillRect/>
            </a:stretch>
          </p:blipFill>
          <p:spPr>
            <a:xfrm>
              <a:off x="22" y="6017"/>
              <a:ext cx="19178" cy="4783"/>
            </a:xfrm>
            <a:prstGeom prst="rect">
              <a:avLst/>
            </a:prstGeom>
          </p:spPr>
        </p:pic>
        <p:sp>
          <p:nvSpPr>
            <p:cNvPr id="38" name="矩形 25"/>
            <p:cNvSpPr/>
            <p:nvPr/>
          </p:nvSpPr>
          <p:spPr>
            <a:xfrm>
              <a:off x="566" y="502"/>
              <a:ext cx="18069" cy="9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mbria" panose="02040503050406030204" pitchFamily="18" charset="0"/>
              </a:endParaRPr>
            </a:p>
          </p:txBody>
        </p:sp>
      </p:grpSp>
      <p:graphicFrame>
        <p:nvGraphicFramePr>
          <p:cNvPr id="16" name="Group 136">
            <a:extLst>
              <a:ext uri="{FF2B5EF4-FFF2-40B4-BE49-F238E27FC236}">
                <a16:creationId xmlns:a16="http://schemas.microsoft.com/office/drawing/2014/main" id="{40862FB7-9F3C-4F68-8D76-01BD7923A6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2272727"/>
              </p:ext>
            </p:extLst>
          </p:nvPr>
        </p:nvGraphicFramePr>
        <p:xfrm>
          <a:off x="558482" y="977900"/>
          <a:ext cx="11163617" cy="5700714"/>
        </p:xfrm>
        <a:graphic>
          <a:graphicData uri="http://schemas.openxmlformats.org/drawingml/2006/table">
            <a:tbl>
              <a:tblPr/>
              <a:tblGrid>
                <a:gridCol w="1686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8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65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36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</a:p>
                  </a:txBody>
                  <a:tcPr marT="45734" marB="4573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ĐỌC SỐ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CHỮ SỐ 3 THUỘC HÀNG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CHỮ SỐ 3 THUỘC LỚP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CCCC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4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CCCC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2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CCCC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2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CCCC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53219"/>
                  </a:ext>
                </a:extLst>
              </a:tr>
              <a:tr h="9092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CCCC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029366"/>
                  </a:ext>
                </a:extLst>
              </a:tr>
            </a:tbl>
          </a:graphicData>
        </a:graphic>
      </p:graphicFrame>
      <p:sp>
        <p:nvSpPr>
          <p:cNvPr id="17" name="Text Box 120">
            <a:extLst>
              <a:ext uri="{FF2B5EF4-FFF2-40B4-BE49-F238E27FC236}">
                <a16:creationId xmlns:a16="http://schemas.microsoft.com/office/drawing/2014/main" id="{7F8C1FEC-11DE-4F45-9D6A-59884D209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539" y="2355731"/>
            <a:ext cx="137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</a:t>
            </a:r>
            <a:r>
              <a:rPr lang="en-US" altLang="en-US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938</a:t>
            </a:r>
          </a:p>
        </p:txBody>
      </p:sp>
      <p:sp>
        <p:nvSpPr>
          <p:cNvPr id="18" name="Text Box 121">
            <a:extLst>
              <a:ext uri="{FF2B5EF4-FFF2-40B4-BE49-F238E27FC236}">
                <a16:creationId xmlns:a16="http://schemas.microsoft.com/office/drawing/2014/main" id="{01FD6DA0-44B3-464C-A336-777BD99C8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0063" y="2164130"/>
            <a:ext cx="51596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bảy mươi hai nghìn chín trăm ba mươi tám</a:t>
            </a:r>
            <a:endParaRPr lang="en-US" alt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Box 122">
            <a:extLst>
              <a:ext uri="{FF2B5EF4-FFF2-40B4-BE49-F238E27FC236}">
                <a16:creationId xmlns:a16="http://schemas.microsoft.com/office/drawing/2014/main" id="{193DD3D7-4304-487D-B2BF-51249CABA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6857" y="2289079"/>
            <a:ext cx="1565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chục</a:t>
            </a:r>
            <a:endParaRPr lang="en-US" alt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Box 127">
            <a:extLst>
              <a:ext uri="{FF2B5EF4-FFF2-40B4-BE49-F238E27FC236}">
                <a16:creationId xmlns:a16="http://schemas.microsoft.com/office/drawing/2014/main" id="{1F4DEE33-05B9-49F4-93A6-3E34AD6B7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192" y="3342015"/>
            <a:ext cx="137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827 389</a:t>
            </a:r>
          </a:p>
        </p:txBody>
      </p:sp>
      <p:sp>
        <p:nvSpPr>
          <p:cNvPr id="21" name="Text Box 128">
            <a:extLst>
              <a:ext uri="{FF2B5EF4-FFF2-40B4-BE49-F238E27FC236}">
                <a16:creationId xmlns:a16="http://schemas.microsoft.com/office/drawing/2014/main" id="{A428BD5F-5FC8-4BFC-A8F0-F74C00F91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8896" y="3019762"/>
            <a:ext cx="52844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Tám trăm hai mươi bảy nghìn ba trăm tám mươi chín</a:t>
            </a:r>
            <a:endParaRPr lang="en-US" alt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Box 129">
            <a:extLst>
              <a:ext uri="{FF2B5EF4-FFF2-40B4-BE49-F238E27FC236}">
                <a16:creationId xmlns:a16="http://schemas.microsoft.com/office/drawing/2014/main" id="{7BE0B243-A148-47F4-AF83-03F86EF16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2412" y="3186892"/>
            <a:ext cx="22505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endParaRPr lang="en-US" alt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Box 137">
            <a:extLst>
              <a:ext uri="{FF2B5EF4-FFF2-40B4-BE49-F238E27FC236}">
                <a16:creationId xmlns:a16="http://schemas.microsoft.com/office/drawing/2014/main" id="{41F14963-E633-4F76-BFA7-33D8D2B51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796" y="5002541"/>
            <a:ext cx="137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390 227</a:t>
            </a:r>
          </a:p>
        </p:txBody>
      </p:sp>
      <p:sp>
        <p:nvSpPr>
          <p:cNvPr id="24" name="Text Box 138">
            <a:extLst>
              <a:ext uri="{FF2B5EF4-FFF2-40B4-BE49-F238E27FC236}">
                <a16:creationId xmlns:a16="http://schemas.microsoft.com/office/drawing/2014/main" id="{853DB69E-E06E-4DC8-B8AD-F8E6B8C26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167" y="3938070"/>
            <a:ext cx="527723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 trăm sáu mươi ba nghìn hai trăm hai mươi hai</a:t>
            </a:r>
            <a:endParaRPr lang="en-US" alt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Box 139">
            <a:extLst>
              <a:ext uri="{FF2B5EF4-FFF2-40B4-BE49-F238E27FC236}">
                <a16:creationId xmlns:a16="http://schemas.microsoft.com/office/drawing/2014/main" id="{C0DAA1DB-511C-4EA9-9909-9C2089AE4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5450" y="4063284"/>
            <a:ext cx="220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endParaRPr lang="en-US" alt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Box 122">
            <a:extLst>
              <a:ext uri="{FF2B5EF4-FFF2-40B4-BE49-F238E27FC236}">
                <a16:creationId xmlns:a16="http://schemas.microsoft.com/office/drawing/2014/main" id="{B29C3137-8D8D-4EB0-A6A5-B0B73BB74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8063" y="2244606"/>
            <a:ext cx="1565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 vị</a:t>
            </a:r>
            <a:endParaRPr lang="en-US" alt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Box 122">
            <a:extLst>
              <a:ext uri="{FF2B5EF4-FFF2-40B4-BE49-F238E27FC236}">
                <a16:creationId xmlns:a16="http://schemas.microsoft.com/office/drawing/2014/main" id="{54D4AA60-163F-4BFF-A06D-09989ECC1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8063" y="3235206"/>
            <a:ext cx="1565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 vị</a:t>
            </a:r>
            <a:endParaRPr lang="en-US" alt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Box 139">
            <a:extLst>
              <a:ext uri="{FF2B5EF4-FFF2-40B4-BE49-F238E27FC236}">
                <a16:creationId xmlns:a16="http://schemas.microsoft.com/office/drawing/2014/main" id="{1A0AD25C-3B67-4435-8F2D-8F1A874D3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8979" y="4015974"/>
            <a:ext cx="220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endParaRPr lang="en-US" alt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73">
            <a:extLst>
              <a:ext uri="{FF2B5EF4-FFF2-40B4-BE49-F238E27FC236}">
                <a16:creationId xmlns:a16="http://schemas.microsoft.com/office/drawing/2014/main" id="{9346DB84-5A91-4BF6-B39E-4F82A8D71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" y="315546"/>
            <a:ext cx="1210056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defTabSz="609630" eaLnBrk="1" hangingPunct="1">
              <a:spcBef>
                <a:spcPct val="50000"/>
              </a:spcBef>
            </a:pPr>
            <a:r>
              <a:rPr lang="en-US" alt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altLang="en-US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prstClr val="black"/>
                </a:solidFill>
                <a:highlight>
                  <a:srgbClr val="F6E79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3000" b="1" dirty="0">
                <a:solidFill>
                  <a:prstClr val="black"/>
                </a:solidFill>
                <a:highlight>
                  <a:srgbClr val="F6E79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prstClr val="black"/>
                </a:solidFill>
                <a:highlight>
                  <a:srgbClr val="F6E79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000" b="1" dirty="0">
                <a:solidFill>
                  <a:prstClr val="black"/>
                </a:solidFill>
                <a:highlight>
                  <a:srgbClr val="F6E79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altLang="en-US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9" name="Text Box 137">
            <a:extLst>
              <a:ext uri="{FF2B5EF4-FFF2-40B4-BE49-F238E27FC236}">
                <a16:creationId xmlns:a16="http://schemas.microsoft.com/office/drawing/2014/main" id="{41F14963-E633-4F76-BFA7-33D8D2B51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9" y="4262359"/>
            <a:ext cx="137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163 222</a:t>
            </a:r>
          </a:p>
        </p:txBody>
      </p:sp>
      <p:sp>
        <p:nvSpPr>
          <p:cNvPr id="40" name="Text Box 137">
            <a:extLst>
              <a:ext uri="{FF2B5EF4-FFF2-40B4-BE49-F238E27FC236}">
                <a16:creationId xmlns:a16="http://schemas.microsoft.com/office/drawing/2014/main" id="{41F14963-E633-4F76-BFA7-33D8D2B51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539" y="5730271"/>
            <a:ext cx="137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862 003</a:t>
            </a:r>
          </a:p>
        </p:txBody>
      </p:sp>
      <p:sp>
        <p:nvSpPr>
          <p:cNvPr id="41" name="Text Box 138">
            <a:extLst>
              <a:ext uri="{FF2B5EF4-FFF2-40B4-BE49-F238E27FC236}">
                <a16:creationId xmlns:a16="http://schemas.microsoft.com/office/drawing/2014/main" id="{853DB69E-E06E-4DC8-B8AD-F8E6B8C26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9462" y="4819623"/>
            <a:ext cx="56802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 trăm chín mươi nghìn hai trăm hai mươi bảy</a:t>
            </a:r>
            <a:endParaRPr lang="en-US" alt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Box 139">
            <a:extLst>
              <a:ext uri="{FF2B5EF4-FFF2-40B4-BE49-F238E27FC236}">
                <a16:creationId xmlns:a16="http://schemas.microsoft.com/office/drawing/2014/main" id="{C0DAA1DB-511C-4EA9-9909-9C2089AE4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8609" y="5052257"/>
            <a:ext cx="220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 nghìn</a:t>
            </a:r>
            <a:endParaRPr lang="en-US" alt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Box 139">
            <a:extLst>
              <a:ext uri="{FF2B5EF4-FFF2-40B4-BE49-F238E27FC236}">
                <a16:creationId xmlns:a16="http://schemas.microsoft.com/office/drawing/2014/main" id="{C0DAA1DB-511C-4EA9-9909-9C2089AE4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5354" y="5074614"/>
            <a:ext cx="220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endParaRPr lang="en-US" alt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Box 138">
            <a:extLst>
              <a:ext uri="{FF2B5EF4-FFF2-40B4-BE49-F238E27FC236}">
                <a16:creationId xmlns:a16="http://schemas.microsoft.com/office/drawing/2014/main" id="{853DB69E-E06E-4DC8-B8AD-F8E6B8C26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878" y="5710922"/>
            <a:ext cx="496233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Tám trăm sáu mươi hai nghìn không trăm linh ba</a:t>
            </a:r>
            <a:endParaRPr lang="en-US" alt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Box 139">
            <a:extLst>
              <a:ext uri="{FF2B5EF4-FFF2-40B4-BE49-F238E27FC236}">
                <a16:creationId xmlns:a16="http://schemas.microsoft.com/office/drawing/2014/main" id="{C0DAA1DB-511C-4EA9-9909-9C2089AE4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217" y="5935769"/>
            <a:ext cx="220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 vị</a:t>
            </a:r>
            <a:endParaRPr lang="en-US" alt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 Box 139">
            <a:extLst>
              <a:ext uri="{FF2B5EF4-FFF2-40B4-BE49-F238E27FC236}">
                <a16:creationId xmlns:a16="http://schemas.microsoft.com/office/drawing/2014/main" id="{C0DAA1DB-511C-4EA9-9909-9C2089AE4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3971" y="5868149"/>
            <a:ext cx="220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defTabSz="609630" eaLnBrk="1" hangingPunct="1">
              <a:spcBef>
                <a:spcPct val="50000"/>
              </a:spcBef>
            </a:pPr>
            <a:r>
              <a:rPr lang="vi-V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 vị</a:t>
            </a:r>
            <a:endParaRPr lang="en-US" alt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15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/>
      <p:bldP spid="24" grpId="0"/>
      <p:bldP spid="25" grpId="0"/>
      <p:bldP spid="26" grpId="0"/>
      <p:bldP spid="27" grpId="0"/>
      <p:bldP spid="28" grpId="0"/>
      <p:bldP spid="41" grpId="0"/>
      <p:bldP spid="42" grpId="0"/>
      <p:bldP spid="43" grpId="0"/>
      <p:bldP spid="44" grpId="0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E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59"/>
          <p:cNvGrpSpPr/>
          <p:nvPr/>
        </p:nvGrpSpPr>
        <p:grpSpPr>
          <a:xfrm>
            <a:off x="0" y="-12622"/>
            <a:ext cx="12178030" cy="6858000"/>
            <a:chOff x="22" y="0"/>
            <a:chExt cx="19178" cy="10800"/>
          </a:xfrm>
        </p:grpSpPr>
        <p:pic>
          <p:nvPicPr>
            <p:cNvPr id="36" name="图片 58" descr="5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73" y="0"/>
              <a:ext cx="7405" cy="3416"/>
            </a:xfrm>
            <a:prstGeom prst="rect">
              <a:avLst/>
            </a:prstGeom>
          </p:spPr>
        </p:pic>
        <p:pic>
          <p:nvPicPr>
            <p:cNvPr id="37" name="图片 57" descr="56"/>
            <p:cNvPicPr>
              <a:picLocks noChangeAspect="1"/>
            </p:cNvPicPr>
            <p:nvPr/>
          </p:nvPicPr>
          <p:blipFill>
            <a:blip r:embed="rId3"/>
            <a:srcRect t="33799"/>
            <a:stretch>
              <a:fillRect/>
            </a:stretch>
          </p:blipFill>
          <p:spPr>
            <a:xfrm>
              <a:off x="22" y="6017"/>
              <a:ext cx="19178" cy="4783"/>
            </a:xfrm>
            <a:prstGeom prst="rect">
              <a:avLst/>
            </a:prstGeom>
          </p:spPr>
        </p:pic>
        <p:sp>
          <p:nvSpPr>
            <p:cNvPr id="38" name="矩形 25"/>
            <p:cNvSpPr/>
            <p:nvPr/>
          </p:nvSpPr>
          <p:spPr>
            <a:xfrm>
              <a:off x="566" y="502"/>
              <a:ext cx="18069" cy="9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思源黑体 CN Normal"/>
              </a:endParaRPr>
            </a:p>
          </p:txBody>
        </p:sp>
      </p:grpSp>
      <p:graphicFrame>
        <p:nvGraphicFramePr>
          <p:cNvPr id="16" name="Group 136">
            <a:extLst>
              <a:ext uri="{FF2B5EF4-FFF2-40B4-BE49-F238E27FC236}">
                <a16:creationId xmlns:a16="http://schemas.microsoft.com/office/drawing/2014/main" id="{40862FB7-9F3C-4F68-8D76-01BD7923A6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6366683"/>
              </p:ext>
            </p:extLst>
          </p:nvPr>
        </p:nvGraphicFramePr>
        <p:xfrm>
          <a:off x="345440" y="2336806"/>
          <a:ext cx="11473814" cy="1976643"/>
        </p:xfrm>
        <a:graphic>
          <a:graphicData uri="http://schemas.openxmlformats.org/drawingml/2006/table">
            <a:tbl>
              <a:tblPr/>
              <a:tblGrid>
                <a:gridCol w="2319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6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029120153"/>
                    </a:ext>
                  </a:extLst>
                </a:gridCol>
                <a:gridCol w="227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9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36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</a:p>
                  </a:txBody>
                  <a:tcPr marT="45734" marB="4573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vi-VN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kumimoji="0" lang="vi-VN" sz="30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vi-VN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820</a:t>
                      </a:r>
                      <a:endParaRPr kumimoji="0" lang="en-US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vi-VN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vi-VN" sz="30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vi-VN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0 003</a:t>
                      </a:r>
                      <a:endParaRPr kumimoji="0" lang="en-US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vi-VN" sz="30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vi-VN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36 772</a:t>
                      </a:r>
                      <a:endParaRPr kumimoji="0" lang="en-US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256 83</a:t>
                      </a:r>
                      <a:r>
                        <a:rPr kumimoji="0" lang="vi-VN" sz="30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30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CCCC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vi-V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NI-Times" pitchFamily="2" charset="0"/>
                        </a:rPr>
                        <a:t>        </a:t>
                      </a:r>
                      <a:r>
                        <a:rPr kumimoji="0" lang="vi-V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NI-Times" pitchFamily="2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Text Box 120">
            <a:extLst>
              <a:ext uri="{FF2B5EF4-FFF2-40B4-BE49-F238E27FC236}">
                <a16:creationId xmlns:a16="http://schemas.microsoft.com/office/drawing/2014/main" id="{7F8C1FEC-11DE-4F45-9D6A-59884D209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940" y="3538434"/>
            <a:ext cx="1689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GIÁ TRỊ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Times New Roman" panose="02020603050405020304" pitchFamily="18" charset="0"/>
              <a:ea typeface="思源黑体 CN Normal"/>
              <a:cs typeface="Times New Roman" panose="02020603050405020304" pitchFamily="18" charset="0"/>
            </a:endParaRPr>
          </a:p>
        </p:txBody>
      </p:sp>
      <p:sp>
        <p:nvSpPr>
          <p:cNvPr id="15" name="Text Box 73">
            <a:extLst>
              <a:ext uri="{FF2B5EF4-FFF2-40B4-BE49-F238E27FC236}">
                <a16:creationId xmlns:a16="http://schemas.microsoft.com/office/drawing/2014/main" id="{9346DB84-5A91-4BF6-B39E-4F82A8D71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751" y="486416"/>
            <a:ext cx="121005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lvl="0" algn="ctr" defTabSz="609630" eaLnBrk="1" hangingPunct="1">
              <a:spcBef>
                <a:spcPct val="50000"/>
              </a:spcBef>
            </a:pP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Bài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 </a:t>
            </a:r>
            <a:r>
              <a:rPr lang="vi-VN" altLang="en-US" sz="3400" b="1" dirty="0">
                <a:solidFill>
                  <a:srgbClr val="FF0000"/>
                </a:solidFill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3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:</a:t>
            </a:r>
            <a:r>
              <a:rPr kumimoji="0" lang="vi-VN" altLang="en-US" sz="3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 </a:t>
            </a:r>
            <a:r>
              <a:rPr lang="vi-VN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 giá trị theo vị trí của chữ số được gạch chân </a:t>
            </a:r>
          </a:p>
          <a:p>
            <a:pPr lvl="0" algn="ctr" defTabSz="609630" eaLnBrk="1" hangingPunct="1">
              <a:spcBef>
                <a:spcPct val="50000"/>
              </a:spcBef>
            </a:pPr>
            <a:r>
              <a:rPr lang="vi-VN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mỗi số (theo mẫu).</a:t>
            </a:r>
            <a:endParaRPr kumimoji="0" lang="en-US" alt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思源黑体 CN Normal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1876" y="3552824"/>
            <a:ext cx="123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27377" y="3552824"/>
            <a:ext cx="123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502583" y="3515785"/>
            <a:ext cx="123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7754" y="3542789"/>
            <a:ext cx="1462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10 000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31350" y="3550964"/>
            <a:ext cx="22398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700  000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51835" y="3493137"/>
            <a:ext cx="22398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65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/>
      <p:bldP spid="30" grpId="0"/>
      <p:bldP spid="3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" y="635"/>
            <a:ext cx="12164060" cy="6857365"/>
          </a:xfrm>
          <a:prstGeom prst="rect">
            <a:avLst/>
          </a:prstGeom>
        </p:spPr>
      </p:pic>
      <p:pic>
        <p:nvPicPr>
          <p:cNvPr id="27" name="图片 26" descr="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325" y="0"/>
            <a:ext cx="5132705" cy="2367915"/>
          </a:xfrm>
          <a:prstGeom prst="rect">
            <a:avLst/>
          </a:prstGeom>
        </p:spPr>
      </p:pic>
      <p:pic>
        <p:nvPicPr>
          <p:cNvPr id="5" name="图片 3" descr="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0090" y="3455035"/>
            <a:ext cx="6391910" cy="340296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5485" y="1703760"/>
            <a:ext cx="7632854" cy="16582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62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3"/>
            <a:ext cx="12191999" cy="681897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983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718" b="2453"/>
          <a:stretch/>
        </p:blipFill>
        <p:spPr>
          <a:xfrm>
            <a:off x="0" y="2726580"/>
            <a:ext cx="12192000" cy="41314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100000">
                        <a14:foregroundMark x1="64429" y1="60616" x2="83571" y2="75041"/>
                        <a14:backgroundMark x1="49429" y1="19935" x2="50000" y2="364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67" t="2338"/>
          <a:stretch/>
        </p:blipFill>
        <p:spPr>
          <a:xfrm>
            <a:off x="8035318" y="1018657"/>
            <a:ext cx="3816028" cy="57395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9" b="89809" l="3516" r="89844">
                        <a14:foregroundMark x1="27734" y1="23355" x2="34961" y2="23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5" y="1066629"/>
            <a:ext cx="4876800" cy="44862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445549" y="1446953"/>
            <a:ext cx="3861275" cy="372561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5909" y="4140200"/>
            <a:ext cx="9876367" cy="3096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1600" y="6285498"/>
            <a:ext cx="17272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667">
                <a:solidFill>
                  <a:srgbClr val="1F497D">
                    <a:lumMod val="40000"/>
                    <a:lumOff val="60000"/>
                  </a:srgbClr>
                </a:solidFill>
                <a:latin typeface="UTM French Vanilla" panose="02040603050506020204" pitchFamily="18" charset="0"/>
              </a:rPr>
              <a:t>Măng non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328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1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1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1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1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3"/>
            <a:ext cx="12191999" cy="6818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09" b="-1"/>
          <a:stretch/>
        </p:blipFill>
        <p:spPr>
          <a:xfrm>
            <a:off x="0" y="1837444"/>
            <a:ext cx="12192000" cy="5020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E7D152-0C6A-4C7E-BD83-2D4A1529E3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9" y="1415768"/>
            <a:ext cx="2201679" cy="3274125"/>
          </a:xfrm>
          <a:prstGeom prst="rect">
            <a:avLst/>
          </a:prstGeom>
        </p:spPr>
      </p:pic>
      <p:pic>
        <p:nvPicPr>
          <p:cNvPr id="14" name="Picture 13">
            <a:hlinkClick r:id="rId8" action="ppaction://hlinksldjump"/>
            <a:extLst>
              <a:ext uri="{FF2B5EF4-FFF2-40B4-BE49-F238E27FC236}">
                <a16:creationId xmlns:a16="http://schemas.microsoft.com/office/drawing/2014/main" id="{53B5CB6F-D1AE-4559-9B67-09BED34060F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081" y="1663573"/>
            <a:ext cx="2715491" cy="277851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18449" y="4421283"/>
            <a:ext cx="5352028" cy="1027490"/>
            <a:chOff x="1734884" y="4644159"/>
            <a:chExt cx="3081965" cy="1027490"/>
          </a:xfrm>
        </p:grpSpPr>
        <p:sp>
          <p:nvSpPr>
            <p:cNvPr id="11" name="Câu TL C">
              <a:extLst>
                <a:ext uri="{FF2B5EF4-FFF2-40B4-BE49-F238E27FC236}">
                  <a16:creationId xmlns:a16="http://schemas.microsoft.com/office/drawing/2014/main" id="{1ADD5860-CF83-4F4D-A0C6-F9A35BC10FD1}"/>
                </a:ext>
              </a:extLst>
            </p:cNvPr>
            <p:cNvSpPr/>
            <p:nvPr/>
          </p:nvSpPr>
          <p:spPr>
            <a:xfrm>
              <a:off x="1845049" y="4646494"/>
              <a:ext cx="2971800" cy="1025155"/>
            </a:xfrm>
            <a:prstGeom prst="flowChartTerminator">
              <a:avLst/>
            </a:prstGeom>
            <a:solidFill>
              <a:srgbClr val="FFC000"/>
            </a:solidFill>
            <a:ln w="38100" cap="flat" cmpd="sng" algn="ctr">
              <a:solidFill>
                <a:sysClr val="window" lastClr="FFFFFF"/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914332">
                <a:defRPr/>
              </a:pPr>
              <a:r>
                <a:rPr lang="en-US" sz="5000" b="1" kern="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vi-VN" sz="3000" b="1" kern="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Hàng chục, hàng nghìn</a:t>
              </a:r>
              <a:endParaRPr lang="en-US" sz="30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Picture 14" descr="Icon&#10;&#10;Description automatically generated">
              <a:extLst>
                <a:ext uri="{FF2B5EF4-FFF2-40B4-BE49-F238E27FC236}">
                  <a16:creationId xmlns:a16="http://schemas.microsoft.com/office/drawing/2014/main" id="{CD2676AA-1878-4513-BA37-6168D1049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626" b="94118" l="7383" r="94631">
                          <a14:foregroundMark x1="12752" y1="53476" x2="32215" y2="87166"/>
                          <a14:foregroundMark x1="32215" y1="87166" x2="67114" y2="90374"/>
                          <a14:foregroundMark x1="67114" y1="90374" x2="89262" y2="67380"/>
                          <a14:foregroundMark x1="89262" y1="67380" x2="79195" y2="12834"/>
                          <a14:foregroundMark x1="75839" y1="43316" x2="71812" y2="73797"/>
                          <a14:foregroundMark x1="71812" y1="73797" x2="61745" y2="68449"/>
                          <a14:foregroundMark x1="33557" y1="47594" x2="42282" y2="61497"/>
                          <a14:foregroundMark x1="51007" y1="43316" x2="61745" y2="64706"/>
                          <a14:foregroundMark x1="89933" y1="58824" x2="85235" y2="85561"/>
                          <a14:foregroundMark x1="85235" y1="85561" x2="52349" y2="94652"/>
                          <a14:foregroundMark x1="52349" y1="94652" x2="34228" y2="83957"/>
                          <a14:foregroundMark x1="91275" y1="63102" x2="80537" y2="68984"/>
                          <a14:foregroundMark x1="94631" y1="63102" x2="93289" y2="75936"/>
                          <a14:foregroundMark x1="9396" y1="50802" x2="7383" y2="60428"/>
                        </a14:backgroundRemoval>
                      </a14:imgEffect>
                      <a14:imgEffect>
                        <a14:colorTemperature colorTemp="8800"/>
                      </a14:imgEffect>
                      <a14:imgEffect>
                        <a14:saturation sat="20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4884" y="4644159"/>
              <a:ext cx="566434" cy="976954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6812856" y="4474201"/>
            <a:ext cx="5337072" cy="1143966"/>
            <a:chOff x="6574098" y="4487289"/>
            <a:chExt cx="3662647" cy="1143966"/>
          </a:xfrm>
        </p:grpSpPr>
        <p:sp>
          <p:nvSpPr>
            <p:cNvPr id="12" name="Câu TL D">
              <a:extLst>
                <a:ext uri="{FF2B5EF4-FFF2-40B4-BE49-F238E27FC236}">
                  <a16:creationId xmlns:a16="http://schemas.microsoft.com/office/drawing/2014/main" id="{BCDD3FC2-AA8A-4371-A5DF-8CEC6BD225E1}"/>
                </a:ext>
              </a:extLst>
            </p:cNvPr>
            <p:cNvSpPr/>
            <p:nvPr/>
          </p:nvSpPr>
          <p:spPr>
            <a:xfrm>
              <a:off x="7117956" y="4677315"/>
              <a:ext cx="3118789" cy="953940"/>
            </a:xfrm>
            <a:prstGeom prst="flowChartTerminator">
              <a:avLst/>
            </a:prstGeom>
            <a:solidFill>
              <a:srgbClr val="FFC000"/>
            </a:solidFill>
            <a:ln w="38100" cap="flat" cmpd="sng" algn="ctr">
              <a:solidFill>
                <a:sysClr val="window" lastClr="FFFFFF"/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914332">
                <a:defRPr/>
              </a:pPr>
              <a:r>
                <a:rPr lang="vi-VN" sz="3000" b="1" kern="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Hàng nghìn, hàng trăm, hàng chục</a:t>
              </a:r>
              <a:endParaRPr lang="en-US" sz="30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7" name="Picture 16" descr="A picture containing tableware, plate&#10;&#10;Description automatically generated">
              <a:extLst>
                <a:ext uri="{FF2B5EF4-FFF2-40B4-BE49-F238E27FC236}">
                  <a16:creationId xmlns:a16="http://schemas.microsoft.com/office/drawing/2014/main" id="{B49909B5-8A4F-4BD4-924A-39E10A524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8333" l="8228" r="89241">
                          <a14:foregroundMark x1="14557" y1="33333" x2="35443" y2="75000"/>
                          <a14:foregroundMark x1="6329" y1="62222" x2="25949" y2="91111"/>
                          <a14:foregroundMark x1="25949" y1="91111" x2="72785" y2="90000"/>
                          <a14:foregroundMark x1="72785" y1="90000" x2="85443" y2="61667"/>
                          <a14:foregroundMark x1="85443" y1="61667" x2="51266" y2="70556"/>
                          <a14:foregroundMark x1="51266" y1="70556" x2="49367" y2="76111"/>
                          <a14:foregroundMark x1="55063" y1="18889" x2="47468" y2="76111"/>
                          <a14:foregroundMark x1="81646" y1="28333" x2="65190" y2="72222"/>
                          <a14:foregroundMark x1="22152" y1="28889" x2="48734" y2="67778"/>
                          <a14:foregroundMark x1="14557" y1="57778" x2="34177" y2="77778"/>
                          <a14:foregroundMark x1="27848" y1="96111" x2="65190" y2="93333"/>
                          <a14:foregroundMark x1="65190" y1="93333" x2="67089" y2="91111"/>
                          <a14:foregroundMark x1="13924" y1="48889" x2="13924" y2="58889"/>
                          <a14:foregroundMark x1="9494" y1="53333" x2="8228" y2="61667"/>
                          <a14:foregroundMark x1="8228" y1="57778" x2="22785" y2="72222"/>
                          <a14:foregroundMark x1="24051" y1="54444" x2="42405" y2="65000"/>
                          <a14:foregroundMark x1="62025" y1="51667" x2="55063" y2="81667"/>
                          <a14:foregroundMark x1="49367" y1="98333" x2="62025" y2="96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4098" y="4487289"/>
              <a:ext cx="812135" cy="1114479"/>
            </a:xfrm>
            <a:prstGeom prst="rect">
              <a:avLst/>
            </a:prstGeom>
          </p:spPr>
        </p:pic>
      </p:grpSp>
      <p:sp>
        <p:nvSpPr>
          <p:cNvPr id="19" name="Câu TL B">
            <a:extLst>
              <a:ext uri="{FF2B5EF4-FFF2-40B4-BE49-F238E27FC236}">
                <a16:creationId xmlns:a16="http://schemas.microsoft.com/office/drawing/2014/main" id="{B5144036-08CE-4B1F-AE10-706A42CD6EFC}"/>
              </a:ext>
            </a:extLst>
          </p:cNvPr>
          <p:cNvSpPr/>
          <p:nvPr/>
        </p:nvSpPr>
        <p:spPr>
          <a:xfrm>
            <a:off x="3747423" y="5728588"/>
            <a:ext cx="5051516" cy="1063403"/>
          </a:xfrm>
          <a:prstGeom prst="flowChartTerminator">
            <a:avLst/>
          </a:prstGeom>
          <a:solidFill>
            <a:srgbClr val="FFC000"/>
          </a:solidFill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r>
              <a:rPr lang="vi-VN" sz="30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Hàng trăm, hàng chục, hàng đơn vị</a:t>
            </a:r>
            <a:endParaRPr lang="en-US" sz="3000" b="1" dirty="0">
              <a:solidFill>
                <a:srgbClr val="1F497D">
                  <a:lumMod val="40000"/>
                  <a:lumOff val="60000"/>
                </a:srgbClr>
              </a:solidFill>
              <a:latin typeface="#Li-N UVN Banh Mi"/>
              <a:cs typeface="Times New Roman" pitchFamily="18" charset="0"/>
            </a:endParaRP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76664E7E-9FD0-4043-ADCF-3D7E7A8A1A2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6667" l="7639" r="91667">
                        <a14:foregroundMark x1="6944" y1="47778" x2="24306" y2="73889"/>
                        <a14:foregroundMark x1="24306" y1="73889" x2="54167" y2="92778"/>
                        <a14:foregroundMark x1="54167" y1="92778" x2="89583" y2="76111"/>
                        <a14:foregroundMark x1="89583" y1="76111" x2="81944" y2="14444"/>
                        <a14:foregroundMark x1="81944" y1="14444" x2="48611" y2="36667"/>
                        <a14:foregroundMark x1="48611" y1="36667" x2="50000" y2="66111"/>
                        <a14:foregroundMark x1="91667" y1="23333" x2="91667" y2="36111"/>
                        <a14:foregroundMark x1="69444" y1="52222" x2="70139" y2="75556"/>
                        <a14:foregroundMark x1="52083" y1="20000" x2="51389" y2="45000"/>
                        <a14:foregroundMark x1="30556" y1="45000" x2="31944" y2="58889"/>
                        <a14:foregroundMark x1="9722" y1="49444" x2="10417" y2="60556"/>
                        <a14:foregroundMark x1="8333" y1="53333" x2="8333" y2="59444"/>
                        <a14:foregroundMark x1="42361" y1="96667" x2="56944" y2="93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520" y="5612643"/>
            <a:ext cx="1313675" cy="1268454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164" y="-140051"/>
            <a:ext cx="7460724" cy="2742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Thủ Môn">
            <a:extLst>
              <a:ext uri="{FF2B5EF4-FFF2-40B4-BE49-F238E27FC236}">
                <a16:creationId xmlns:a16="http://schemas.microsoft.com/office/drawing/2014/main" id="{6B501096-014E-42FF-8A99-337DE47E5A3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655" y="1852983"/>
            <a:ext cx="2077311" cy="24307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CA317-BB0D-417B-9179-0B96AE425E23}"/>
              </a:ext>
            </a:extLst>
          </p:cNvPr>
          <p:cNvSpPr txBox="1"/>
          <p:nvPr/>
        </p:nvSpPr>
        <p:spPr>
          <a:xfrm>
            <a:off x="3189354" y="695857"/>
            <a:ext cx="5971727" cy="861772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defTabSz="914354"/>
            <a:r>
              <a:rPr lang="vi-VN" sz="5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đơn vị gồm?</a:t>
            </a:r>
            <a:endParaRPr lang="en-US" sz="5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Quả Bóng">
            <a:extLst>
              <a:ext uri="{FF2B5EF4-FFF2-40B4-BE49-F238E27FC236}">
                <a16:creationId xmlns:a16="http://schemas.microsoft.com/office/drawing/2014/main" id="{B0C85A9D-0ADC-4B41-90FA-31EFADFDB64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282" y="4421283"/>
            <a:ext cx="1101871" cy="1083048"/>
          </a:xfrm>
          <a:prstGeom prst="rect">
            <a:avLst/>
          </a:prstGeom>
        </p:spPr>
      </p:pic>
      <p:pic>
        <p:nvPicPr>
          <p:cNvPr id="20" name="engineer_no0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003069" y="-829693"/>
            <a:ext cx="609600" cy="609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1600" y="6285498"/>
            <a:ext cx="17272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667">
                <a:solidFill>
                  <a:srgbClr val="1F497D">
                    <a:lumMod val="40000"/>
                    <a:lumOff val="60000"/>
                  </a:srgbClr>
                </a:solidFill>
                <a:latin typeface="UTM French Vanilla" panose="02040603050506020204" pitchFamily="18" charset="0"/>
              </a:rPr>
              <a:t>Măng non</a:t>
            </a:r>
          </a:p>
        </p:txBody>
      </p:sp>
    </p:spTree>
    <p:extLst>
      <p:ext uri="{BB962C8B-B14F-4D97-AF65-F5344CB8AC3E}">
        <p14:creationId xmlns:p14="http://schemas.microsoft.com/office/powerpoint/2010/main" val="236719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598E-6 -4.56647E-6 L 0.12987 -0.25225 " pathEditMode="relative" rAng="0" ptsTypes="AA">
                                      <p:cBhvr>
                                        <p:cTn id="1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7" y="-1262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9234E-6 -4.27746E-6 L -0.17898 -4.27746E-6 " pathEditMode="relative" rAng="0" ptsTypes="AA">
                                      <p:cBhvr>
                                        <p:cTn id="1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49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9234E-6 -4.27746E-6 L -0.18041 -0.00254 " pathEditMode="relative" rAng="0" ptsTypes="AA">
                                      <p:cBhvr>
                                        <p:cTn id="27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27" y="-13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598E-6 -4.56647E-6 L -0.16061 -0.20647 " pathEditMode="relative" rAng="0" ptsTypes="AA">
                                      <p:cBhvr>
                                        <p:cTn id="29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7" y="-1033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4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598E-6 -4.56647E-6 L -0.16204 -0.20763 " pathEditMode="relative" rAng="0" ptsTypes="AA">
                                      <p:cBhvr>
                                        <p:cTn id="40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2" y="-1038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9234E-6 -4.27746E-6 L -0.18041 -0.00254 " pathEditMode="relative" rAng="0" ptsTypes="AA">
                                      <p:cBhvr>
                                        <p:cTn id="42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27" y="-13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4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3"/>
            <a:ext cx="12191999" cy="6818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09" b="-1"/>
          <a:stretch/>
        </p:blipFill>
        <p:spPr>
          <a:xfrm>
            <a:off x="0" y="1837444"/>
            <a:ext cx="12192000" cy="5020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E7D152-0C6A-4C7E-BD83-2D4A1529E3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9" y="1415768"/>
            <a:ext cx="2201679" cy="3274125"/>
          </a:xfrm>
          <a:prstGeom prst="rect">
            <a:avLst/>
          </a:prstGeom>
        </p:spPr>
      </p:pic>
      <p:pic>
        <p:nvPicPr>
          <p:cNvPr id="14" name="Picture 13">
            <a:hlinkClick r:id="rId8" action="ppaction://hlinksldjump"/>
            <a:extLst>
              <a:ext uri="{FF2B5EF4-FFF2-40B4-BE49-F238E27FC236}">
                <a16:creationId xmlns:a16="http://schemas.microsoft.com/office/drawing/2014/main" id="{53B5CB6F-D1AE-4559-9B67-09BED34060F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081" y="1663573"/>
            <a:ext cx="2715491" cy="277851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29846" y="4254765"/>
            <a:ext cx="4487008" cy="1416884"/>
            <a:chOff x="329841" y="4254765"/>
            <a:chExt cx="4487008" cy="1416884"/>
          </a:xfrm>
        </p:grpSpPr>
        <p:sp>
          <p:nvSpPr>
            <p:cNvPr id="11" name="Câu TL C">
              <a:extLst>
                <a:ext uri="{FF2B5EF4-FFF2-40B4-BE49-F238E27FC236}">
                  <a16:creationId xmlns:a16="http://schemas.microsoft.com/office/drawing/2014/main" id="{1ADD5860-CF83-4F4D-A0C6-F9A35BC10FD1}"/>
                </a:ext>
              </a:extLst>
            </p:cNvPr>
            <p:cNvSpPr/>
            <p:nvPr/>
          </p:nvSpPr>
          <p:spPr>
            <a:xfrm>
              <a:off x="442757" y="4514248"/>
              <a:ext cx="4374092" cy="1157401"/>
            </a:xfrm>
            <a:prstGeom prst="flowChartTerminator">
              <a:avLst/>
            </a:prstGeom>
            <a:solidFill>
              <a:srgbClr val="FFC000"/>
            </a:solidFill>
            <a:ln w="38100" cap="flat" cmpd="sng" algn="ctr">
              <a:solidFill>
                <a:sysClr val="window" lastClr="FFFFFF"/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914332">
                <a:defRPr/>
              </a:pPr>
              <a:r>
                <a:rPr lang="en-US" sz="3000" b="1" kern="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vi-VN" sz="3000" b="1" kern="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Hàng nghìn,</a:t>
              </a:r>
            </a:p>
            <a:p>
              <a:pPr algn="ctr" defTabSz="914332">
                <a:defRPr/>
              </a:pPr>
              <a:r>
                <a:rPr lang="vi-VN" sz="3000" b="1" kern="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lớp nghìn</a:t>
              </a:r>
              <a:endParaRPr lang="en-US" sz="30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Picture 14" descr="Icon&#10;&#10;Description automatically generated">
              <a:extLst>
                <a:ext uri="{FF2B5EF4-FFF2-40B4-BE49-F238E27FC236}">
                  <a16:creationId xmlns:a16="http://schemas.microsoft.com/office/drawing/2014/main" id="{CD2676AA-1878-4513-BA37-6168D1049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626" b="94118" l="7383" r="94631">
                          <a14:foregroundMark x1="12752" y1="53476" x2="32215" y2="87166"/>
                          <a14:foregroundMark x1="32215" y1="87166" x2="67114" y2="90374"/>
                          <a14:foregroundMark x1="67114" y1="90374" x2="89262" y2="67380"/>
                          <a14:foregroundMark x1="89262" y1="67380" x2="79195" y2="12834"/>
                          <a14:foregroundMark x1="75839" y1="43316" x2="71812" y2="73797"/>
                          <a14:foregroundMark x1="71812" y1="73797" x2="61745" y2="68449"/>
                          <a14:foregroundMark x1="33557" y1="47594" x2="42282" y2="61497"/>
                          <a14:foregroundMark x1="51007" y1="43316" x2="61745" y2="64706"/>
                          <a14:foregroundMark x1="89933" y1="58824" x2="85235" y2="85561"/>
                          <a14:foregroundMark x1="85235" y1="85561" x2="52349" y2="94652"/>
                          <a14:foregroundMark x1="52349" y1="94652" x2="34228" y2="83957"/>
                          <a14:foregroundMark x1="91275" y1="63102" x2="80537" y2="68984"/>
                          <a14:foregroundMark x1="94631" y1="63102" x2="93289" y2="75936"/>
                          <a14:foregroundMark x1="9396" y1="50802" x2="7383" y2="60428"/>
                        </a14:backgroundRemoval>
                      </a14:imgEffect>
                      <a14:imgEffect>
                        <a14:colorTemperature colorTemp="8800"/>
                      </a14:imgEffect>
                      <a14:imgEffect>
                        <a14:saturation sat="20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841" y="4254765"/>
              <a:ext cx="1011274" cy="1269183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7488455" y="4430422"/>
            <a:ext cx="4617459" cy="1147329"/>
            <a:chOff x="7349403" y="4524320"/>
            <a:chExt cx="3169424" cy="1147329"/>
          </a:xfrm>
        </p:grpSpPr>
        <p:sp>
          <p:nvSpPr>
            <p:cNvPr id="12" name="Câu TL D">
              <a:extLst>
                <a:ext uri="{FF2B5EF4-FFF2-40B4-BE49-F238E27FC236}">
                  <a16:creationId xmlns:a16="http://schemas.microsoft.com/office/drawing/2014/main" id="{BCDD3FC2-AA8A-4371-A5DF-8CEC6BD225E1}"/>
                </a:ext>
              </a:extLst>
            </p:cNvPr>
            <p:cNvSpPr/>
            <p:nvPr/>
          </p:nvSpPr>
          <p:spPr>
            <a:xfrm>
              <a:off x="7547027" y="4646494"/>
              <a:ext cx="2971800" cy="1025155"/>
            </a:xfrm>
            <a:prstGeom prst="flowChartTerminator">
              <a:avLst/>
            </a:prstGeom>
            <a:solidFill>
              <a:srgbClr val="FFC000"/>
            </a:solidFill>
            <a:ln w="38100" cap="flat" cmpd="sng" algn="ctr">
              <a:solidFill>
                <a:sysClr val="window" lastClr="FFFFFF"/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914332">
                <a:defRPr/>
              </a:pPr>
              <a:r>
                <a:rPr lang="en-US" sz="3000" b="1" kern="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vi-VN" sz="3000" b="1" kern="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Hàng chục nghìn, lớp nghìn</a:t>
              </a:r>
              <a:endParaRPr lang="en-US" sz="30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7" name="Picture 16" descr="A picture containing tableware, plate&#10;&#10;Description automatically generated">
              <a:extLst>
                <a:ext uri="{FF2B5EF4-FFF2-40B4-BE49-F238E27FC236}">
                  <a16:creationId xmlns:a16="http://schemas.microsoft.com/office/drawing/2014/main" id="{B49909B5-8A4F-4BD4-924A-39E10A524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8333" l="8228" r="89241">
                          <a14:foregroundMark x1="14557" y1="33333" x2="35443" y2="75000"/>
                          <a14:foregroundMark x1="6329" y1="62222" x2="25949" y2="91111"/>
                          <a14:foregroundMark x1="25949" y1="91111" x2="72785" y2="90000"/>
                          <a14:foregroundMark x1="72785" y1="90000" x2="85443" y2="61667"/>
                          <a14:foregroundMark x1="85443" y1="61667" x2="51266" y2="70556"/>
                          <a14:foregroundMark x1="51266" y1="70556" x2="49367" y2="76111"/>
                          <a14:foregroundMark x1="55063" y1="18889" x2="47468" y2="76111"/>
                          <a14:foregroundMark x1="81646" y1="28333" x2="65190" y2="72222"/>
                          <a14:foregroundMark x1="22152" y1="28889" x2="48734" y2="67778"/>
                          <a14:foregroundMark x1="14557" y1="57778" x2="34177" y2="77778"/>
                          <a14:foregroundMark x1="27848" y1="96111" x2="65190" y2="93333"/>
                          <a14:foregroundMark x1="65190" y1="93333" x2="67089" y2="91111"/>
                          <a14:foregroundMark x1="13924" y1="48889" x2="13924" y2="58889"/>
                          <a14:foregroundMark x1="9494" y1="53333" x2="8228" y2="61667"/>
                          <a14:foregroundMark x1="8228" y1="57778" x2="22785" y2="72222"/>
                          <a14:foregroundMark x1="24051" y1="54444" x2="42405" y2="65000"/>
                          <a14:foregroundMark x1="62025" y1="51667" x2="55063" y2="81667"/>
                          <a14:foregroundMark x1="49367" y1="98333" x2="62025" y2="96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9403" y="4524320"/>
              <a:ext cx="777760" cy="1114479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4220274" y="5577751"/>
            <a:ext cx="4507740" cy="1233164"/>
            <a:chOff x="4801280" y="5558394"/>
            <a:chExt cx="3107667" cy="1222831"/>
          </a:xfrm>
        </p:grpSpPr>
        <p:sp>
          <p:nvSpPr>
            <p:cNvPr id="19" name="Câu TL B">
              <a:extLst>
                <a:ext uri="{FF2B5EF4-FFF2-40B4-BE49-F238E27FC236}">
                  <a16:creationId xmlns:a16="http://schemas.microsoft.com/office/drawing/2014/main" id="{B5144036-08CE-4B1F-AE10-706A42CD6EFC}"/>
                </a:ext>
              </a:extLst>
            </p:cNvPr>
            <p:cNvSpPr/>
            <p:nvPr/>
          </p:nvSpPr>
          <p:spPr>
            <a:xfrm>
              <a:off x="4937147" y="5671649"/>
              <a:ext cx="2971800" cy="1025155"/>
            </a:xfrm>
            <a:prstGeom prst="flowChartTerminator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en-US" sz="3000" dirty="0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vi-VN" sz="3000" b="1" dirty="0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Hàng nghìn, </a:t>
              </a:r>
            </a:p>
            <a:p>
              <a:pPr algn="ctr" defTabSz="914332"/>
              <a:r>
                <a:rPr lang="vi-VN" sz="3000" b="1" dirty="0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lớp đơn vị</a:t>
              </a:r>
              <a:endParaRPr lang="en-US" sz="3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Picture 15" descr="Icon&#10;&#10;Description automatically generated">
              <a:extLst>
                <a:ext uri="{FF2B5EF4-FFF2-40B4-BE49-F238E27FC236}">
                  <a16:creationId xmlns:a16="http://schemas.microsoft.com/office/drawing/2014/main" id="{76664E7E-9FD0-4043-ADCF-3D7E7A8A1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6667" l="7639" r="91667">
                          <a14:foregroundMark x1="6944" y1="47778" x2="24306" y2="73889"/>
                          <a14:foregroundMark x1="24306" y1="73889" x2="54167" y2="92778"/>
                          <a14:foregroundMark x1="54167" y1="92778" x2="89583" y2="76111"/>
                          <a14:foregroundMark x1="89583" y1="76111" x2="81944" y2="14444"/>
                          <a14:foregroundMark x1="81944" y1="14444" x2="48611" y2="36667"/>
                          <a14:foregroundMark x1="48611" y1="36667" x2="50000" y2="66111"/>
                          <a14:foregroundMark x1="91667" y1="23333" x2="91667" y2="36111"/>
                          <a14:foregroundMark x1="69444" y1="52222" x2="70139" y2="75556"/>
                          <a14:foregroundMark x1="52083" y1="20000" x2="51389" y2="45000"/>
                          <a14:foregroundMark x1="30556" y1="45000" x2="31944" y2="58889"/>
                          <a14:foregroundMark x1="9722" y1="49444" x2="10417" y2="60556"/>
                          <a14:foregroundMark x1="8333" y1="53333" x2="8333" y2="59444"/>
                          <a14:foregroundMark x1="42361" y1="96667" x2="56944" y2="93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1280" y="5558394"/>
              <a:ext cx="897615" cy="1222831"/>
            </a:xfrm>
            <a:prstGeom prst="rect">
              <a:avLst/>
            </a:prstGeom>
          </p:spPr>
        </p:pic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624" y="-121469"/>
            <a:ext cx="7760852" cy="2514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Thủ Môn">
            <a:extLst>
              <a:ext uri="{FF2B5EF4-FFF2-40B4-BE49-F238E27FC236}">
                <a16:creationId xmlns:a16="http://schemas.microsoft.com/office/drawing/2014/main" id="{6B501096-014E-42FF-8A99-337DE47E5A3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14" y="1837446"/>
            <a:ext cx="2077311" cy="24307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CA317-BB0D-417B-9179-0B96AE425E23}"/>
              </a:ext>
            </a:extLst>
          </p:cNvPr>
          <p:cNvSpPr txBox="1"/>
          <p:nvPr/>
        </p:nvSpPr>
        <p:spPr>
          <a:xfrm>
            <a:off x="3560593" y="480101"/>
            <a:ext cx="5754273" cy="1169549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 defTabSz="914354"/>
            <a:r>
              <a:rPr lang="vi-VN" sz="3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5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 số 3 trong số 123 098 thuộc hàng nào, lớp nào?</a:t>
            </a:r>
            <a:endParaRPr lang="en-US" sz="35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Quả Bóng">
            <a:extLst>
              <a:ext uri="{FF2B5EF4-FFF2-40B4-BE49-F238E27FC236}">
                <a16:creationId xmlns:a16="http://schemas.microsoft.com/office/drawing/2014/main" id="{B0C85A9D-0ADC-4B41-90FA-31EFADFDB64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282" y="4421283"/>
            <a:ext cx="1101871" cy="1083048"/>
          </a:xfrm>
          <a:prstGeom prst="rect">
            <a:avLst/>
          </a:prstGeom>
        </p:spPr>
      </p:pic>
      <p:pic>
        <p:nvPicPr>
          <p:cNvPr id="20" name="engineer_no0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003069" y="-829693"/>
            <a:ext cx="609600" cy="609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1600" y="6285498"/>
            <a:ext cx="172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000">
                <a:solidFill>
                  <a:srgbClr val="1F497D">
                    <a:lumMod val="40000"/>
                    <a:lumOff val="6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Măng non</a:t>
            </a:r>
          </a:p>
        </p:txBody>
      </p:sp>
    </p:spTree>
    <p:extLst>
      <p:ext uri="{BB962C8B-B14F-4D97-AF65-F5344CB8AC3E}">
        <p14:creationId xmlns:p14="http://schemas.microsoft.com/office/powerpoint/2010/main" val="391936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9234E-6 -4.27746E-6 L -0.18041 -0.00254 " pathEditMode="relative" rAng="0" ptsTypes="AA">
                                      <p:cBhvr>
                                        <p:cTn id="2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27" y="-13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598E-6 -4.56647E-6 L -0.16061 -0.20647 " pathEditMode="relative" rAng="0" ptsTypes="AA">
                                      <p:cBhvr>
                                        <p:cTn id="30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7" y="-1033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4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598E-6 -4.56647E-6 L 0.12987 -0.25225 " pathEditMode="relative" rAng="0" ptsTypes="AA">
                                      <p:cBhvr>
                                        <p:cTn id="41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7" y="-1262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9234E-6 -4.27746E-6 L -0.17898 -4.27746E-6 " pathEditMode="relative" rAng="0" ptsTypes="AA">
                                      <p:cBhvr>
                                        <p:cTn id="43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49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598E-6 -4.56647E-6 L -0.16204 -0.20763 " pathEditMode="relative" rAng="0" ptsTypes="AA">
                                      <p:cBhvr>
                                        <p:cTn id="56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2" y="-1038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9234E-6 -4.27746E-6 L -0.18041 -0.00254 " pathEditMode="relative" rAng="0" ptsTypes="AA">
                                      <p:cBhvr>
                                        <p:cTn id="5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27" y="-13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4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3"/>
            <a:ext cx="12191999" cy="6818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09" b="-1"/>
          <a:stretch/>
        </p:blipFill>
        <p:spPr>
          <a:xfrm>
            <a:off x="0" y="1837444"/>
            <a:ext cx="12192000" cy="5020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E7D152-0C6A-4C7E-BD83-2D4A1529E3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9" y="1415768"/>
            <a:ext cx="2201679" cy="3274125"/>
          </a:xfrm>
          <a:prstGeom prst="rect">
            <a:avLst/>
          </a:prstGeom>
        </p:spPr>
      </p:pic>
      <p:pic>
        <p:nvPicPr>
          <p:cNvPr id="14" name="Picture 13">
            <a:hlinkClick r:id="rId8" action="ppaction://hlinksldjump"/>
            <a:extLst>
              <a:ext uri="{FF2B5EF4-FFF2-40B4-BE49-F238E27FC236}">
                <a16:creationId xmlns:a16="http://schemas.microsoft.com/office/drawing/2014/main" id="{53B5CB6F-D1AE-4559-9B67-09BED34060F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081" y="1663573"/>
            <a:ext cx="2715491" cy="277851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617352" y="4449499"/>
            <a:ext cx="3199502" cy="1438070"/>
            <a:chOff x="1617347" y="4449499"/>
            <a:chExt cx="3199502" cy="1438070"/>
          </a:xfrm>
        </p:grpSpPr>
        <p:sp>
          <p:nvSpPr>
            <p:cNvPr id="11" name="Câu TL C">
              <a:extLst>
                <a:ext uri="{FF2B5EF4-FFF2-40B4-BE49-F238E27FC236}">
                  <a16:creationId xmlns:a16="http://schemas.microsoft.com/office/drawing/2014/main" id="{1ADD5860-CF83-4F4D-A0C6-F9A35BC10FD1}"/>
                </a:ext>
              </a:extLst>
            </p:cNvPr>
            <p:cNvSpPr/>
            <p:nvPr/>
          </p:nvSpPr>
          <p:spPr>
            <a:xfrm>
              <a:off x="1845049" y="4646494"/>
              <a:ext cx="2971800" cy="1241075"/>
            </a:xfrm>
            <a:prstGeom prst="flowChartTerminator">
              <a:avLst/>
            </a:prstGeom>
            <a:solidFill>
              <a:srgbClr val="FFC000"/>
            </a:solidFill>
            <a:ln w="38100" cap="flat" cmpd="sng" algn="ctr">
              <a:solidFill>
                <a:sysClr val="window" lastClr="FFFFFF"/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914332">
                <a:defRPr/>
              </a:pPr>
              <a:r>
                <a:rPr lang="en-US" sz="4000" kern="0" dirty="0">
                  <a:solidFill>
                    <a:prstClr val="white"/>
                  </a:solidFill>
                  <a:latin typeface="Ti'mes New Roman"/>
                  <a:cs typeface="Times New Roman" pitchFamily="18" charset="0"/>
                </a:rPr>
                <a:t>  </a:t>
              </a:r>
              <a:r>
                <a:rPr lang="vi-VN" sz="4000" b="1" kern="0" dirty="0">
                  <a:solidFill>
                    <a:prstClr val="white"/>
                  </a:solidFill>
                  <a:latin typeface="Ti'mes New Roman"/>
                  <a:cs typeface="Times New Roman" pitchFamily="18" charset="0"/>
                </a:rPr>
                <a:t>50 000</a:t>
              </a:r>
              <a:endParaRPr lang="en-US" sz="4000" b="1" kern="0" dirty="0">
                <a:solidFill>
                  <a:prstClr val="white"/>
                </a:solidFill>
                <a:latin typeface="Ti'mes New Roman"/>
                <a:cs typeface="Times New Roman" pitchFamily="18" charset="0"/>
              </a:endParaRPr>
            </a:p>
          </p:txBody>
        </p:sp>
        <p:pic>
          <p:nvPicPr>
            <p:cNvPr id="15" name="Picture 14" descr="Icon&#10;&#10;Description automatically generated">
              <a:extLst>
                <a:ext uri="{FF2B5EF4-FFF2-40B4-BE49-F238E27FC236}">
                  <a16:creationId xmlns:a16="http://schemas.microsoft.com/office/drawing/2014/main" id="{CD2676AA-1878-4513-BA37-6168D1049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626" b="94118" l="7383" r="94631">
                          <a14:foregroundMark x1="12752" y1="53476" x2="32215" y2="87166"/>
                          <a14:foregroundMark x1="32215" y1="87166" x2="67114" y2="90374"/>
                          <a14:foregroundMark x1="67114" y1="90374" x2="89262" y2="67380"/>
                          <a14:foregroundMark x1="89262" y1="67380" x2="79195" y2="12834"/>
                          <a14:foregroundMark x1="75839" y1="43316" x2="71812" y2="73797"/>
                          <a14:foregroundMark x1="71812" y1="73797" x2="61745" y2="68449"/>
                          <a14:foregroundMark x1="33557" y1="47594" x2="42282" y2="61497"/>
                          <a14:foregroundMark x1="51007" y1="43316" x2="61745" y2="64706"/>
                          <a14:foregroundMark x1="89933" y1="58824" x2="85235" y2="85561"/>
                          <a14:foregroundMark x1="85235" y1="85561" x2="52349" y2="94652"/>
                          <a14:foregroundMark x1="52349" y1="94652" x2="34228" y2="83957"/>
                          <a14:foregroundMark x1="91275" y1="63102" x2="80537" y2="68984"/>
                          <a14:foregroundMark x1="94631" y1="63102" x2="93289" y2="75936"/>
                          <a14:foregroundMark x1="9396" y1="50802" x2="7383" y2="60428"/>
                        </a14:backgroundRemoval>
                      </a14:imgEffect>
                      <a14:imgEffect>
                        <a14:colorTemperature colorTemp="8800"/>
                      </a14:imgEffect>
                      <a14:imgEffect>
                        <a14:saturation sat="20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7347" y="4449499"/>
              <a:ext cx="1011274" cy="1269183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7329581" y="4518177"/>
            <a:ext cx="3189246" cy="1369396"/>
            <a:chOff x="7329581" y="4518173"/>
            <a:chExt cx="3189246" cy="1369396"/>
          </a:xfrm>
        </p:grpSpPr>
        <p:sp>
          <p:nvSpPr>
            <p:cNvPr id="12" name="Câu TL D">
              <a:extLst>
                <a:ext uri="{FF2B5EF4-FFF2-40B4-BE49-F238E27FC236}">
                  <a16:creationId xmlns:a16="http://schemas.microsoft.com/office/drawing/2014/main" id="{BCDD3FC2-AA8A-4371-A5DF-8CEC6BD225E1}"/>
                </a:ext>
              </a:extLst>
            </p:cNvPr>
            <p:cNvSpPr/>
            <p:nvPr/>
          </p:nvSpPr>
          <p:spPr>
            <a:xfrm>
              <a:off x="7547027" y="4646494"/>
              <a:ext cx="2971800" cy="1241075"/>
            </a:xfrm>
            <a:prstGeom prst="flowChartTerminator">
              <a:avLst/>
            </a:prstGeom>
            <a:solidFill>
              <a:srgbClr val="FFC000"/>
            </a:solidFill>
            <a:ln w="38100" cap="flat" cmpd="sng" algn="ctr">
              <a:solidFill>
                <a:sysClr val="window" lastClr="FFFFFF"/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914332">
                <a:defRPr/>
              </a:pPr>
              <a:r>
                <a:rPr lang="en-US" sz="4000" kern="0" dirty="0">
                  <a:solidFill>
                    <a:prstClr val="white"/>
                  </a:solidFill>
                  <a:latin typeface="Ti'mes New Roman"/>
                  <a:cs typeface="Times New Roman" pitchFamily="18" charset="0"/>
                </a:rPr>
                <a:t>    </a:t>
              </a:r>
              <a:r>
                <a:rPr lang="vi-VN" sz="4000" b="1" kern="0" dirty="0">
                  <a:solidFill>
                    <a:prstClr val="white"/>
                  </a:solidFill>
                  <a:latin typeface="Ti'mes New Roman"/>
                  <a:cs typeface="Times New Roman" pitchFamily="18" charset="0"/>
                </a:rPr>
                <a:t>500 000</a:t>
              </a:r>
              <a:endParaRPr lang="en-US" sz="4000" b="1" kern="0" dirty="0">
                <a:solidFill>
                  <a:prstClr val="white"/>
                </a:solidFill>
                <a:latin typeface="Ti'mes New Roman"/>
                <a:cs typeface="Times New Roman" pitchFamily="18" charset="0"/>
              </a:endParaRPr>
            </a:p>
          </p:txBody>
        </p:sp>
        <p:pic>
          <p:nvPicPr>
            <p:cNvPr id="17" name="Picture 16" descr="A picture containing tableware, plate&#10;&#10;Description automatically generated">
              <a:extLst>
                <a:ext uri="{FF2B5EF4-FFF2-40B4-BE49-F238E27FC236}">
                  <a16:creationId xmlns:a16="http://schemas.microsoft.com/office/drawing/2014/main" id="{B49909B5-8A4F-4BD4-924A-39E10A524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8333" l="8228" r="89241">
                          <a14:foregroundMark x1="14557" y1="33333" x2="35443" y2="75000"/>
                          <a14:foregroundMark x1="6329" y1="62222" x2="25949" y2="91111"/>
                          <a14:foregroundMark x1="25949" y1="91111" x2="72785" y2="90000"/>
                          <a14:foregroundMark x1="72785" y1="90000" x2="85443" y2="61667"/>
                          <a14:foregroundMark x1="85443" y1="61667" x2="51266" y2="70556"/>
                          <a14:foregroundMark x1="51266" y1="70556" x2="49367" y2="76111"/>
                          <a14:foregroundMark x1="55063" y1="18889" x2="47468" y2="76111"/>
                          <a14:foregroundMark x1="81646" y1="28333" x2="65190" y2="72222"/>
                          <a14:foregroundMark x1="22152" y1="28889" x2="48734" y2="67778"/>
                          <a14:foregroundMark x1="14557" y1="57778" x2="34177" y2="77778"/>
                          <a14:foregroundMark x1="27848" y1="96111" x2="65190" y2="93333"/>
                          <a14:foregroundMark x1="65190" y1="93333" x2="67089" y2="91111"/>
                          <a14:foregroundMark x1="13924" y1="48889" x2="13924" y2="58889"/>
                          <a14:foregroundMark x1="9494" y1="53333" x2="8228" y2="61667"/>
                          <a14:foregroundMark x1="8228" y1="57778" x2="22785" y2="72222"/>
                          <a14:foregroundMark x1="24051" y1="54444" x2="42405" y2="65000"/>
                          <a14:foregroundMark x1="62025" y1="51667" x2="55063" y2="81667"/>
                          <a14:foregroundMark x1="49367" y1="98333" x2="62025" y2="96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9581" y="4518173"/>
              <a:ext cx="978265" cy="1114479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4555562" y="5276157"/>
            <a:ext cx="3120636" cy="1420651"/>
            <a:chOff x="4788311" y="5276154"/>
            <a:chExt cx="3120636" cy="1420651"/>
          </a:xfrm>
        </p:grpSpPr>
        <p:sp>
          <p:nvSpPr>
            <p:cNvPr id="19" name="Câu TL B">
              <a:extLst>
                <a:ext uri="{FF2B5EF4-FFF2-40B4-BE49-F238E27FC236}">
                  <a16:creationId xmlns:a16="http://schemas.microsoft.com/office/drawing/2014/main" id="{B5144036-08CE-4B1F-AE10-706A42CD6EFC}"/>
                </a:ext>
              </a:extLst>
            </p:cNvPr>
            <p:cNvSpPr/>
            <p:nvPr/>
          </p:nvSpPr>
          <p:spPr>
            <a:xfrm>
              <a:off x="4937147" y="5504331"/>
              <a:ext cx="2971800" cy="1192474"/>
            </a:xfrm>
            <a:prstGeom prst="flowChartTerminator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en-US" sz="4000" dirty="0">
                  <a:solidFill>
                    <a:prstClr val="white"/>
                  </a:solidFill>
                  <a:latin typeface="Ti'mes New Roman"/>
                  <a:cs typeface="Times New Roman" pitchFamily="18" charset="0"/>
                </a:rPr>
                <a:t>   </a:t>
              </a:r>
              <a:r>
                <a:rPr lang="vi-VN" sz="4000" b="1" dirty="0">
                  <a:solidFill>
                    <a:prstClr val="white"/>
                  </a:solidFill>
                  <a:latin typeface="Ti'mes New Roman"/>
                  <a:cs typeface="Times New Roman" pitchFamily="18" charset="0"/>
                </a:rPr>
                <a:t>5 000</a:t>
              </a:r>
              <a:endParaRPr lang="en-US" sz="4000" b="1" dirty="0">
                <a:solidFill>
                  <a:prstClr val="white"/>
                </a:solidFill>
                <a:latin typeface="Ti'mes New Roman"/>
                <a:cs typeface="Times New Roman" pitchFamily="18" charset="0"/>
              </a:endParaRPr>
            </a:p>
          </p:txBody>
        </p:sp>
        <p:pic>
          <p:nvPicPr>
            <p:cNvPr id="16" name="Picture 15" descr="Icon&#10;&#10;Description automatically generated">
              <a:extLst>
                <a:ext uri="{FF2B5EF4-FFF2-40B4-BE49-F238E27FC236}">
                  <a16:creationId xmlns:a16="http://schemas.microsoft.com/office/drawing/2014/main" id="{76664E7E-9FD0-4043-ADCF-3D7E7A8A1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6667" l="7639" r="91667">
                          <a14:foregroundMark x1="6944" y1="47778" x2="24306" y2="73889"/>
                          <a14:foregroundMark x1="24306" y1="73889" x2="54167" y2="92778"/>
                          <a14:foregroundMark x1="54167" y1="92778" x2="89583" y2="76111"/>
                          <a14:foregroundMark x1="89583" y1="76111" x2="81944" y2="14444"/>
                          <a14:foregroundMark x1="81944" y1="14444" x2="48611" y2="36667"/>
                          <a14:foregroundMark x1="48611" y1="36667" x2="50000" y2="66111"/>
                          <a14:foregroundMark x1="91667" y1="23333" x2="91667" y2="36111"/>
                          <a14:foregroundMark x1="69444" y1="52222" x2="70139" y2="75556"/>
                          <a14:foregroundMark x1="52083" y1="20000" x2="51389" y2="45000"/>
                          <a14:foregroundMark x1="30556" y1="45000" x2="31944" y2="58889"/>
                          <a14:foregroundMark x1="9722" y1="49444" x2="10417" y2="60556"/>
                          <a14:foregroundMark x1="8333" y1="53333" x2="8333" y2="59444"/>
                          <a14:foregroundMark x1="42361" y1="96667" x2="56944" y2="93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8311" y="5276154"/>
              <a:ext cx="978265" cy="1222831"/>
            </a:xfrm>
            <a:prstGeom prst="rect">
              <a:avLst/>
            </a:prstGeom>
          </p:spPr>
        </p:pic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022" y="-75377"/>
            <a:ext cx="7011346" cy="2514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Thủ Môn">
            <a:extLst>
              <a:ext uri="{FF2B5EF4-FFF2-40B4-BE49-F238E27FC236}">
                <a16:creationId xmlns:a16="http://schemas.microsoft.com/office/drawing/2014/main" id="{6B501096-014E-42FF-8A99-337DE47E5A3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14" y="1837446"/>
            <a:ext cx="2077311" cy="24307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CA317-BB0D-417B-9179-0B96AE425E23}"/>
              </a:ext>
            </a:extLst>
          </p:cNvPr>
          <p:cNvSpPr txBox="1"/>
          <p:nvPr/>
        </p:nvSpPr>
        <p:spPr>
          <a:xfrm>
            <a:off x="3973878" y="526204"/>
            <a:ext cx="5584008" cy="1405639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defTabSz="914354"/>
            <a:r>
              <a:rPr lang="vi-VN" sz="4267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 trị của chữ số 5 trong số 50 323 là?</a:t>
            </a:r>
            <a:endParaRPr lang="en-US" sz="4267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Quả Bóng">
            <a:extLst>
              <a:ext uri="{FF2B5EF4-FFF2-40B4-BE49-F238E27FC236}">
                <a16:creationId xmlns:a16="http://schemas.microsoft.com/office/drawing/2014/main" id="{B0C85A9D-0ADC-4B41-90FA-31EFADFDB64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282" y="4421283"/>
            <a:ext cx="1101871" cy="1083048"/>
          </a:xfrm>
          <a:prstGeom prst="rect">
            <a:avLst/>
          </a:prstGeom>
        </p:spPr>
      </p:pic>
      <p:pic>
        <p:nvPicPr>
          <p:cNvPr id="20" name="engineer_no0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003069" y="-829693"/>
            <a:ext cx="609600" cy="609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1600" y="6285498"/>
            <a:ext cx="17272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667">
                <a:solidFill>
                  <a:srgbClr val="1F497D">
                    <a:lumMod val="40000"/>
                    <a:lumOff val="60000"/>
                  </a:srgbClr>
                </a:solidFill>
                <a:latin typeface="Ti'mes New Roman"/>
              </a:rPr>
              <a:t>Măng non</a:t>
            </a:r>
          </a:p>
        </p:txBody>
      </p:sp>
    </p:spTree>
    <p:extLst>
      <p:ext uri="{BB962C8B-B14F-4D97-AF65-F5344CB8AC3E}">
        <p14:creationId xmlns:p14="http://schemas.microsoft.com/office/powerpoint/2010/main" val="230885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9234E-6 -4.27746E-6 L -0.18041 -0.00254 " pathEditMode="relative" rAng="0" ptsTypes="AA">
                                      <p:cBhvr>
                                        <p:cTn id="2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27" y="-13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598E-6 -4.56647E-6 L -0.16061 -0.20647 " pathEditMode="relative" rAng="0" ptsTypes="AA">
                                      <p:cBhvr>
                                        <p:cTn id="30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7" y="-1033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4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598E-6 -4.56647E-6 L 0.12987 -0.25225 " pathEditMode="relative" rAng="0" ptsTypes="AA">
                                      <p:cBhvr>
                                        <p:cTn id="41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7" y="-1262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9234E-6 -4.27746E-6 L -0.17898 -4.27746E-6 " pathEditMode="relative" rAng="0" ptsTypes="AA">
                                      <p:cBhvr>
                                        <p:cTn id="43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49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598E-6 -4.56647E-6 L -0.16204 -0.20763 " pathEditMode="relative" rAng="0" ptsTypes="AA">
                                      <p:cBhvr>
                                        <p:cTn id="56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2" y="-1038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9234E-6 -4.27746E-6 L -0.18041 -0.00254 " pathEditMode="relative" rAng="0" ptsTypes="AA">
                                      <p:cBhvr>
                                        <p:cTn id="5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27" y="-13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4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3"/>
            <a:ext cx="12191999" cy="68189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216" y="-257656"/>
            <a:ext cx="4439681" cy="294745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983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718" b="2453"/>
          <a:stretch/>
        </p:blipFill>
        <p:spPr>
          <a:xfrm>
            <a:off x="0" y="2726580"/>
            <a:ext cx="12192000" cy="41314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99" b="89809" l="3516" r="89844">
                        <a14:foregroundMark x1="27734" y1="23355" x2="34961" y2="23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379125"/>
            <a:ext cx="4876800" cy="44862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-67828" y="1283901"/>
            <a:ext cx="3861275" cy="3725619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387595"/>
            <a:ext cx="4165600" cy="3967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9" y="0"/>
            <a:ext cx="2540000" cy="25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3200" y="2103436"/>
            <a:ext cx="4673600" cy="46736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4673600" y="1542177"/>
            <a:ext cx="3454400" cy="3662193"/>
            <a:chOff x="3505200" y="1156631"/>
            <a:chExt cx="2590800" cy="274664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1156631"/>
              <a:ext cx="2590800" cy="2651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2100" y="3285158"/>
              <a:ext cx="631424" cy="618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10464800" y="3"/>
            <a:ext cx="17272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667">
                <a:solidFill>
                  <a:srgbClr val="EEECE1">
                    <a:lumMod val="50000"/>
                  </a:srgbClr>
                </a:solidFill>
                <a:latin typeface="UTM French Vanilla" panose="02040603050506020204" pitchFamily="18" charset="0"/>
              </a:rPr>
              <a:t>Măng non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600" y="6285498"/>
            <a:ext cx="17272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667">
                <a:solidFill>
                  <a:srgbClr val="1F497D">
                    <a:lumMod val="40000"/>
                    <a:lumOff val="60000"/>
                  </a:srgbClr>
                </a:solidFill>
                <a:latin typeface="UTM French Vanilla" panose="02040603050506020204" pitchFamily="18" charset="0"/>
              </a:rPr>
              <a:t>Măng non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35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" y="635"/>
            <a:ext cx="12164060" cy="6857365"/>
          </a:xfrm>
          <a:prstGeom prst="rect">
            <a:avLst/>
          </a:prstGeom>
        </p:spPr>
      </p:pic>
      <p:pic>
        <p:nvPicPr>
          <p:cNvPr id="3" name="图片 2" descr="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325" y="0"/>
            <a:ext cx="5132705" cy="2367915"/>
          </a:xfrm>
          <a:prstGeom prst="rect">
            <a:avLst/>
          </a:prstGeom>
        </p:spPr>
      </p:pic>
      <p:pic>
        <p:nvPicPr>
          <p:cNvPr id="9" name="图片 8" descr="54"/>
          <p:cNvPicPr>
            <a:picLocks noChangeAspect="1"/>
          </p:cNvPicPr>
          <p:nvPr/>
        </p:nvPicPr>
        <p:blipFill>
          <a:blip r:embed="rId6"/>
          <a:srcRect l="31520" b="71425"/>
          <a:stretch>
            <a:fillRect/>
          </a:stretch>
        </p:blipFill>
        <p:spPr>
          <a:xfrm>
            <a:off x="5615940" y="571500"/>
            <a:ext cx="3014345" cy="1363980"/>
          </a:xfrm>
          <a:prstGeom prst="rect">
            <a:avLst/>
          </a:prstGeom>
        </p:spPr>
      </p:pic>
      <p:pic>
        <p:nvPicPr>
          <p:cNvPr id="11" name="图片 10" descr="51"/>
          <p:cNvPicPr>
            <a:picLocks noChangeAspect="1"/>
          </p:cNvPicPr>
          <p:nvPr/>
        </p:nvPicPr>
        <p:blipFill>
          <a:blip r:embed="rId7"/>
          <a:srcRect t="56625" r="89236"/>
          <a:stretch>
            <a:fillRect/>
          </a:stretch>
        </p:blipFill>
        <p:spPr>
          <a:xfrm>
            <a:off x="556260" y="3455670"/>
            <a:ext cx="1196340" cy="1579880"/>
          </a:xfrm>
          <a:prstGeom prst="rect">
            <a:avLst/>
          </a:prstGeom>
        </p:spPr>
      </p:pic>
      <p:sp>
        <p:nvSpPr>
          <p:cNvPr id="12" name="椭圆 11"/>
          <p:cNvSpPr>
            <a:spLocks noChangeAspect="1"/>
          </p:cNvSpPr>
          <p:nvPr/>
        </p:nvSpPr>
        <p:spPr>
          <a:xfrm>
            <a:off x="3753485" y="5685790"/>
            <a:ext cx="753110" cy="753110"/>
          </a:xfrm>
          <a:prstGeom prst="ellipse">
            <a:avLst/>
          </a:prstGeom>
          <a:noFill/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10635615" y="1454150"/>
            <a:ext cx="336550" cy="336550"/>
          </a:xfrm>
          <a:prstGeom prst="ellipse">
            <a:avLst/>
          </a:prstGeom>
          <a:noFill/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41_0000s_0005_千库网_手绘黄色五角星插画_元素编号117133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210" y="979170"/>
            <a:ext cx="561975" cy="542925"/>
          </a:xfrm>
          <a:prstGeom prst="rect">
            <a:avLst/>
          </a:prstGeom>
        </p:spPr>
      </p:pic>
      <p:pic>
        <p:nvPicPr>
          <p:cNvPr id="15" name="图片 14" descr="41_0000s_0005_千库网_手绘黄色五角星插画_元素编号117133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2165" y="436245"/>
            <a:ext cx="561975" cy="542925"/>
          </a:xfrm>
          <a:prstGeom prst="rect">
            <a:avLst/>
          </a:prstGeom>
        </p:spPr>
      </p:pic>
      <p:pic>
        <p:nvPicPr>
          <p:cNvPr id="18" name="图片 17" descr="54"/>
          <p:cNvPicPr>
            <a:picLocks noChangeAspect="1"/>
          </p:cNvPicPr>
          <p:nvPr/>
        </p:nvPicPr>
        <p:blipFill>
          <a:blip r:embed="rId6"/>
          <a:srcRect t="88426" r="85877"/>
          <a:stretch>
            <a:fillRect/>
          </a:stretch>
        </p:blipFill>
        <p:spPr>
          <a:xfrm>
            <a:off x="4228465" y="4792345"/>
            <a:ext cx="621665" cy="552450"/>
          </a:xfrm>
          <a:prstGeom prst="rect">
            <a:avLst/>
          </a:prstGeom>
        </p:spPr>
      </p:pic>
      <p:grpSp>
        <p:nvGrpSpPr>
          <p:cNvPr id="17" name="组合 17"/>
          <p:cNvGrpSpPr/>
          <p:nvPr/>
        </p:nvGrpSpPr>
        <p:grpSpPr>
          <a:xfrm>
            <a:off x="2606647" y="577088"/>
            <a:ext cx="5436926" cy="4199436"/>
            <a:chOff x="10698" y="2064"/>
            <a:chExt cx="6409" cy="4536"/>
          </a:xfrm>
        </p:grpSpPr>
        <p:sp>
          <p:nvSpPr>
            <p:cNvPr id="20" name="矩形: 圆角 4"/>
            <p:cNvSpPr/>
            <p:nvPr/>
          </p:nvSpPr>
          <p:spPr>
            <a:xfrm>
              <a:off x="10698" y="3319"/>
              <a:ext cx="6409" cy="3281"/>
            </a:xfrm>
            <a:prstGeom prst="roundRect">
              <a:avLst>
                <a:gd name="adj" fmla="val 4503"/>
              </a:avLst>
            </a:prstGeom>
            <a:solidFill>
              <a:schemeClr val="bg1"/>
            </a:solidFill>
            <a:ln>
              <a:noFill/>
            </a:ln>
            <a:effectLst>
              <a:outerShdw blurRad="355600" dist="1270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2"/>
            <p:cNvGrpSpPr>
              <a:grpSpLocks noChangeAspect="1"/>
            </p:cNvGrpSpPr>
            <p:nvPr/>
          </p:nvGrpSpPr>
          <p:grpSpPr>
            <a:xfrm>
              <a:off x="11828" y="2064"/>
              <a:ext cx="3750" cy="2668"/>
              <a:chOff x="2514735" y="1164981"/>
              <a:chExt cx="2145270" cy="1526288"/>
            </a:xfrm>
          </p:grpSpPr>
          <p:pic>
            <p:nvPicPr>
              <p:cNvPr id="22" name="图片 26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2514735" y="1164981"/>
                <a:ext cx="2145270" cy="152628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3" name="文本框 30"/>
              <p:cNvSpPr txBox="1"/>
              <p:nvPr/>
            </p:nvSpPr>
            <p:spPr>
              <a:xfrm>
                <a:off x="2980530" y="1917750"/>
                <a:ext cx="166424" cy="415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 defTabSz="1216025">
                  <a:spcBef>
                    <a:spcPct val="20000"/>
                  </a:spcBef>
                  <a:defRPr/>
                </a:pP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+mn-ea"/>
                </a:endParaRPr>
              </a:p>
            </p:txBody>
          </p:sp>
        </p:grpSp>
      </p:grpSp>
      <p:pic>
        <p:nvPicPr>
          <p:cNvPr id="24" name="图片 3" descr="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0090" y="3455035"/>
            <a:ext cx="6391910" cy="34029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93566" y="1930228"/>
            <a:ext cx="5310076" cy="224961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UxODc1Nzk3MTg5OWNmZTZmMGY2YjAyYTNhOWQ5ND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4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4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思源黑体 CN Normal"/>
        <a:cs typeface="思源黑体 CN Normal"/>
        <a:font script="Jpan" typeface="ＭＳ Ｐゴシック"/>
        <a:font script="Hang" typeface="맑은 고딕"/>
        <a:font script="Hans" typeface="思源黑体 CN Norm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Normal"/>
        <a:ea typeface="思源黑体 CN Normal"/>
        <a:cs typeface="思源黑体 CN Normal"/>
        <a:font script="Jpan" typeface="ＭＳ Ｐゴシック"/>
        <a:font script="Hang" typeface="맑은 고딕"/>
        <a:font script="Hans" typeface="思源黑体 CN Normal"/>
        <a:font script="Hant" typeface="新細明體"/>
        <a:font script="Arab" typeface="思源黑体 CN Normal"/>
        <a:font script="Hebr" typeface="思源黑体 CN Norm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Norm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思源黑体 CN Normal"/>
        <a:cs typeface="思源黑体 CN Normal"/>
        <a:font script="Jpan" typeface="ＭＳ Ｐゴシック"/>
        <a:font script="Hang" typeface="맑은 고딕"/>
        <a:font script="Hans" typeface="思源黑体 CN Norm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Normal"/>
        <a:ea typeface="思源黑体 CN Normal"/>
        <a:cs typeface="思源黑体 CN Normal"/>
        <a:font script="Jpan" typeface="ＭＳ Ｐゴシック"/>
        <a:font script="Hang" typeface="맑은 고딕"/>
        <a:font script="Hans" typeface="思源黑体 CN Normal"/>
        <a:font script="Hant" typeface="新細明體"/>
        <a:font script="Arab" typeface="思源黑体 CN Normal"/>
        <a:font script="Hebr" typeface="思源黑体 CN Norm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Norm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</TotalTime>
  <Words>398</Words>
  <Application>Microsoft Office PowerPoint</Application>
  <PresentationFormat>Widescreen</PresentationFormat>
  <Paragraphs>128</Paragraphs>
  <Slides>18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Cambria</vt:lpstr>
      <vt:lpstr>VNI-Times</vt:lpstr>
      <vt:lpstr>UTM French Vanilla</vt:lpstr>
      <vt:lpstr>思源黑体 CN Normal</vt:lpstr>
      <vt:lpstr>#Li-N UVN Banh Mi</vt:lpstr>
      <vt:lpstr>Calibri</vt:lpstr>
      <vt:lpstr>Arial</vt:lpstr>
      <vt:lpstr>#9Slide07 HoneyCream</vt:lpstr>
      <vt:lpstr>Ti'mes New Roman</vt:lpstr>
      <vt:lpstr>Times New Roman</vt:lpstr>
      <vt:lpstr>思源黑体 CN Medium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MĂNG NON TEAM</dc:creator>
  <cp:keywords>MĂNG NON TEAM</cp:keywords>
  <cp:lastModifiedBy>Võ Thị Thanh Tuyền</cp:lastModifiedBy>
  <cp:revision>335</cp:revision>
  <dcterms:created xsi:type="dcterms:W3CDTF">2019-06-19T02:08:00Z</dcterms:created>
  <dcterms:modified xsi:type="dcterms:W3CDTF">2023-10-30T09:11:38Z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2052-11.1.0.9914</vt:lpwstr>
  </property>
  <property fmtid="{D5CDD505-2E9C-101B-9397-08002B2CF9AE}" pid="3" name="ICV">
    <vt:lpwstr>EC3FE108F2CC4A9E97CAD0EBEA180107</vt:lpwstr>
  </property>
  <property fmtid="{D5CDD505-2E9C-101B-9397-08002B2CF9AE}" pid="4" name="KSOTemplateUUID">
    <vt:lpwstr>v1.0_mb_7mb2C0emGDsSnY+gqLKH0Q==</vt:lpwstr>
  </property>
</Properties>
</file>