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97" r:id="rId4"/>
    <p:sldMasterId id="2147483709" r:id="rId5"/>
  </p:sldMasterIdLst>
  <p:notesMasterIdLst>
    <p:notesMasterId r:id="rId25"/>
  </p:notesMasterIdLst>
  <p:sldIdLst>
    <p:sldId id="467" r:id="rId6"/>
    <p:sldId id="477" r:id="rId7"/>
    <p:sldId id="475" r:id="rId8"/>
    <p:sldId id="469" r:id="rId9"/>
    <p:sldId id="357" r:id="rId10"/>
    <p:sldId id="410" r:id="rId11"/>
    <p:sldId id="478" r:id="rId12"/>
    <p:sldId id="479" r:id="rId13"/>
    <p:sldId id="389" r:id="rId14"/>
    <p:sldId id="473" r:id="rId15"/>
    <p:sldId id="480" r:id="rId16"/>
    <p:sldId id="474" r:id="rId17"/>
    <p:sldId id="400" r:id="rId18"/>
    <p:sldId id="412" r:id="rId19"/>
    <p:sldId id="402" r:id="rId20"/>
    <p:sldId id="414" r:id="rId21"/>
    <p:sldId id="406" r:id="rId22"/>
    <p:sldId id="413" r:id="rId23"/>
    <p:sldId id="40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8">
          <p15:clr>
            <a:srgbClr val="A4A3A4"/>
          </p15:clr>
        </p15:guide>
        <p15:guide id="2" pos="384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6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10" y="84"/>
      </p:cViewPr>
      <p:guideLst>
        <p:guide orient="horz" pos="2128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2B3CE-4B46-473B-9C95-D0D84A13758B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ACEFB-C7C0-4BEC-BCFF-0419A0FF98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103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900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80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803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5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3" y="2209800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7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anose="02040502050405020303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3956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1" y="0"/>
            <a:ext cx="1220594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"/>
          <a:stretch>
            <a:fillRect/>
          </a:stretch>
        </p:blipFill>
        <p:spPr>
          <a:xfrm>
            <a:off x="-1" y="2777709"/>
            <a:ext cx="12192000" cy="4083744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16039"/>
            <a:ext cx="12192000" cy="5902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49" y="113679"/>
            <a:ext cx="1083560" cy="1086171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273609" y="214804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</a:rPr>
              <a:t>单击此处添加您的副标题文字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9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2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CF9CB7-831C-4E79-9B25-85EFFA48F11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BC93E3B-233E-4A6A-994D-7BF2731AB9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35" r:id="rId12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anose="02040502050405020303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9001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33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62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anose="02040502050405020303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82EC-926D-4C5A-9790-48C7BDC6D9F0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B373-8D77-4B1D-89C4-87E4A3F9FEF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3.mp3"/><Relationship Id="rId7" Type="http://schemas.openxmlformats.org/officeDocument/2006/relationships/image" Target="../media/image10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jp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2.png"/><Relationship Id="rId4" Type="http://schemas.openxmlformats.org/officeDocument/2006/relationships/audio" Target="../media/media3.mp3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8.png"/><Relationship Id="rId12" Type="http://schemas.microsoft.com/office/2007/relationships/hdphoto" Target="../media/hdphoto2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microsoft.com/office/2007/relationships/hdphoto" Target="../media/hdphoto1.wdp"/><Relationship Id="rId1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24.png"/><Relationship Id="rId7" Type="http://schemas.openxmlformats.org/officeDocument/2006/relationships/image" Target="../media/image20.png"/><Relationship Id="rId12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7.png"/><Relationship Id="rId11" Type="http://schemas.openxmlformats.org/officeDocument/2006/relationships/image" Target="../media/image21.png"/><Relationship Id="rId5" Type="http://schemas.openxmlformats.org/officeDocument/2006/relationships/image" Target="../media/image26.png"/><Relationship Id="rId15" Type="http://schemas.microsoft.com/office/2007/relationships/hdphoto" Target="../media/hdphoto1.wdp"/><Relationship Id="rId10" Type="http://schemas.openxmlformats.org/officeDocument/2006/relationships/image" Target="../media/image22.png"/><Relationship Id="rId4" Type="http://schemas.openxmlformats.org/officeDocument/2006/relationships/image" Target="../media/image25.png"/><Relationship Id="rId9" Type="http://schemas.openxmlformats.org/officeDocument/2006/relationships/image" Target="../media/image17.png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30.jpe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1.wdp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5" Type="http://schemas.microsoft.com/office/2007/relationships/hdphoto" Target="../media/hdphoto2.wdp"/><Relationship Id="rId10" Type="http://schemas.openxmlformats.org/officeDocument/2006/relationships/image" Target="../media/image22.png"/><Relationship Id="rId4" Type="http://schemas.openxmlformats.org/officeDocument/2006/relationships/image" Target="../media/image29.png"/><Relationship Id="rId9" Type="http://schemas.openxmlformats.org/officeDocument/2006/relationships/image" Target="../media/image18.png"/><Relationship Id="rId1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756535" y="-2756535"/>
            <a:ext cx="6858635" cy="1237043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CE2D6"/>
              </a:clrFrom>
              <a:clrTo>
                <a:srgbClr val="ECE2D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194" y="4343400"/>
            <a:ext cx="1197806" cy="2143760"/>
          </a:xfrm>
          <a:prstGeom prst="rect">
            <a:avLst/>
          </a:prstGeom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6D03816F-3FEF-4572-9729-F1D6C77FB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8480" y="365129"/>
            <a:ext cx="8229600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1914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 GD&amp;ĐT THÀNH PHỐ THỦ DẦU MỘT</a:t>
            </a:r>
          </a:p>
          <a:p>
            <a:pPr algn="ctr"/>
            <a:r>
              <a:rPr lang="en-US" sz="2400" b="1" dirty="0">
                <a:solidFill>
                  <a:srgbClr val="1914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PHÚ THỌ</a:t>
            </a:r>
          </a:p>
        </p:txBody>
      </p:sp>
      <p:sp>
        <p:nvSpPr>
          <p:cNvPr id="9" name="WordArt 11">
            <a:extLst>
              <a:ext uri="{FF2B5EF4-FFF2-40B4-BE49-F238E27FC236}">
                <a16:creationId xmlns:a16="http://schemas.microsoft.com/office/drawing/2014/main" id="{4FF441AD-43D0-47D9-8E02-CB6E5D9BB48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889760" y="1690692"/>
            <a:ext cx="8595360" cy="516730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700" kern="10" dirty="0">
                <a:ln w="12700">
                  <a:solidFill>
                    <a:schemeClr val="tx1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CÁC THẦY CÔ GIÁO VỀ DỰ GIỜ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05834DC8-50DA-44A3-8777-DE192C2F70FC}"/>
              </a:ext>
            </a:extLst>
          </p:cNvPr>
          <p:cNvSpPr txBox="1"/>
          <p:nvPr/>
        </p:nvSpPr>
        <p:spPr>
          <a:xfrm>
            <a:off x="3249197" y="2810510"/>
            <a:ext cx="6250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ÂM NHẠC LỚP 4/7</a:t>
            </a:r>
          </a:p>
          <a:p>
            <a:pPr algn="ctr"/>
            <a:r>
              <a:rPr lang="en-US" sz="4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SÁCH CÁNH DIỀU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E4A75D-BD77-4D77-A8A0-19F8CA0987E1}"/>
              </a:ext>
            </a:extLst>
          </p:cNvPr>
          <p:cNvSpPr/>
          <p:nvPr/>
        </p:nvSpPr>
        <p:spPr>
          <a:xfrm>
            <a:off x="3280410" y="4629567"/>
            <a:ext cx="6350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000" b="1" cap="all" dirty="0">
                <a:ln w="0"/>
                <a:gradFill flip="none">
                  <a:gsLst>
                    <a:gs pos="0">
                      <a:srgbClr val="4E67C8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E67C8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E67C8">
                        <a:shade val="65000"/>
                        <a:satMod val="130000"/>
                      </a:srgbClr>
                    </a:gs>
                    <a:gs pos="92000">
                      <a:srgbClr val="4E67C8">
                        <a:shade val="50000"/>
                        <a:satMod val="120000"/>
                      </a:srgbClr>
                    </a:gs>
                    <a:gs pos="100000">
                      <a:srgbClr val="4E67C8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GIÁO VIÊN TH: NGUYỄN THỊ HỒNG</a:t>
            </a:r>
          </a:p>
        </p:txBody>
      </p:sp>
    </p:spTree>
    <p:extLst>
      <p:ext uri="{BB962C8B-B14F-4D97-AF65-F5344CB8AC3E}">
        <p14:creationId xmlns:p14="http://schemas.microsoft.com/office/powerpoint/2010/main" val="160606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510"/>
            <a:ext cx="12192635" cy="6774180"/>
          </a:xfrm>
          <a:prstGeom prst="rect">
            <a:avLst/>
          </a:prstGeom>
        </p:spPr>
      </p:pic>
      <p:grpSp>
        <p:nvGrpSpPr>
          <p:cNvPr id="10255" name="Group 34"/>
          <p:cNvGrpSpPr/>
          <p:nvPr/>
        </p:nvGrpSpPr>
        <p:grpSpPr bwMode="auto">
          <a:xfrm>
            <a:off x="-155575" y="5814695"/>
            <a:ext cx="12489180" cy="1066800"/>
            <a:chOff x="0" y="4003"/>
            <a:chExt cx="5511" cy="317"/>
          </a:xfrm>
        </p:grpSpPr>
        <p:sp>
          <p:nvSpPr>
            <p:cNvPr id="10264" name="Freeform 35"/>
            <p:cNvSpPr/>
            <p:nvPr/>
          </p:nvSpPr>
          <p:spPr bwMode="auto">
            <a:xfrm>
              <a:off x="527" y="4003"/>
              <a:ext cx="301" cy="189"/>
            </a:xfrm>
            <a:custGeom>
              <a:avLst/>
              <a:gdLst>
                <a:gd name="T0" fmla="*/ 170 w 301"/>
                <a:gd name="T1" fmla="*/ 106 h 189"/>
                <a:gd name="T2" fmla="*/ 177 w 301"/>
                <a:gd name="T3" fmla="*/ 97 h 189"/>
                <a:gd name="T4" fmla="*/ 186 w 301"/>
                <a:gd name="T5" fmla="*/ 88 h 189"/>
                <a:gd name="T6" fmla="*/ 199 w 301"/>
                <a:gd name="T7" fmla="*/ 80 h 189"/>
                <a:gd name="T8" fmla="*/ 212 w 301"/>
                <a:gd name="T9" fmla="*/ 72 h 189"/>
                <a:gd name="T10" fmla="*/ 229 w 301"/>
                <a:gd name="T11" fmla="*/ 67 h 189"/>
                <a:gd name="T12" fmla="*/ 247 w 301"/>
                <a:gd name="T13" fmla="*/ 63 h 189"/>
                <a:gd name="T14" fmla="*/ 269 w 301"/>
                <a:gd name="T15" fmla="*/ 63 h 189"/>
                <a:gd name="T16" fmla="*/ 291 w 301"/>
                <a:gd name="T17" fmla="*/ 67 h 189"/>
                <a:gd name="T18" fmla="*/ 298 w 301"/>
                <a:gd name="T19" fmla="*/ 75 h 189"/>
                <a:gd name="T20" fmla="*/ 301 w 301"/>
                <a:gd name="T21" fmla="*/ 87 h 189"/>
                <a:gd name="T22" fmla="*/ 298 w 301"/>
                <a:gd name="T23" fmla="*/ 101 h 189"/>
                <a:gd name="T24" fmla="*/ 291 w 301"/>
                <a:gd name="T25" fmla="*/ 117 h 189"/>
                <a:gd name="T26" fmla="*/ 279 w 301"/>
                <a:gd name="T27" fmla="*/ 135 h 189"/>
                <a:gd name="T28" fmla="*/ 264 w 301"/>
                <a:gd name="T29" fmla="*/ 153 h 189"/>
                <a:gd name="T30" fmla="*/ 243 w 301"/>
                <a:gd name="T31" fmla="*/ 172 h 189"/>
                <a:gd name="T32" fmla="*/ 217 w 301"/>
                <a:gd name="T33" fmla="*/ 189 h 189"/>
                <a:gd name="T34" fmla="*/ 194 w 301"/>
                <a:gd name="T35" fmla="*/ 186 h 189"/>
                <a:gd name="T36" fmla="*/ 173 w 301"/>
                <a:gd name="T37" fmla="*/ 182 h 189"/>
                <a:gd name="T38" fmla="*/ 151 w 301"/>
                <a:gd name="T39" fmla="*/ 179 h 189"/>
                <a:gd name="T40" fmla="*/ 131 w 301"/>
                <a:gd name="T41" fmla="*/ 174 h 189"/>
                <a:gd name="T42" fmla="*/ 112 w 301"/>
                <a:gd name="T43" fmla="*/ 169 h 189"/>
                <a:gd name="T44" fmla="*/ 92 w 301"/>
                <a:gd name="T45" fmla="*/ 163 h 189"/>
                <a:gd name="T46" fmla="*/ 74 w 301"/>
                <a:gd name="T47" fmla="*/ 157 h 189"/>
                <a:gd name="T48" fmla="*/ 55 w 301"/>
                <a:gd name="T49" fmla="*/ 150 h 189"/>
                <a:gd name="T50" fmla="*/ 42 w 301"/>
                <a:gd name="T51" fmla="*/ 143 h 189"/>
                <a:gd name="T52" fmla="*/ 28 w 301"/>
                <a:gd name="T53" fmla="*/ 136 h 189"/>
                <a:gd name="T54" fmla="*/ 17 w 301"/>
                <a:gd name="T55" fmla="*/ 127 h 189"/>
                <a:gd name="T56" fmla="*/ 8 w 301"/>
                <a:gd name="T57" fmla="*/ 119 h 189"/>
                <a:gd name="T58" fmla="*/ 3 w 301"/>
                <a:gd name="T59" fmla="*/ 109 h 189"/>
                <a:gd name="T60" fmla="*/ 0 w 301"/>
                <a:gd name="T61" fmla="*/ 101 h 189"/>
                <a:gd name="T62" fmla="*/ 2 w 301"/>
                <a:gd name="T63" fmla="*/ 93 h 189"/>
                <a:gd name="T64" fmla="*/ 6 w 301"/>
                <a:gd name="T65" fmla="*/ 87 h 189"/>
                <a:gd name="T66" fmla="*/ 16 w 301"/>
                <a:gd name="T67" fmla="*/ 82 h 189"/>
                <a:gd name="T68" fmla="*/ 28 w 301"/>
                <a:gd name="T69" fmla="*/ 77 h 189"/>
                <a:gd name="T70" fmla="*/ 42 w 301"/>
                <a:gd name="T71" fmla="*/ 74 h 189"/>
                <a:gd name="T72" fmla="*/ 60 w 301"/>
                <a:gd name="T73" fmla="*/ 74 h 189"/>
                <a:gd name="T74" fmla="*/ 78 w 301"/>
                <a:gd name="T75" fmla="*/ 76 h 189"/>
                <a:gd name="T76" fmla="*/ 96 w 301"/>
                <a:gd name="T77" fmla="*/ 83 h 189"/>
                <a:gd name="T78" fmla="*/ 116 w 301"/>
                <a:gd name="T79" fmla="*/ 95 h 189"/>
                <a:gd name="T80" fmla="*/ 136 w 301"/>
                <a:gd name="T81" fmla="*/ 114 h 189"/>
                <a:gd name="T82" fmla="*/ 133 w 301"/>
                <a:gd name="T83" fmla="*/ 82 h 189"/>
                <a:gd name="T84" fmla="*/ 131 w 301"/>
                <a:gd name="T85" fmla="*/ 45 h 189"/>
                <a:gd name="T86" fmla="*/ 130 w 301"/>
                <a:gd name="T87" fmla="*/ 16 h 189"/>
                <a:gd name="T88" fmla="*/ 130 w 301"/>
                <a:gd name="T89" fmla="*/ 3 h 189"/>
                <a:gd name="T90" fmla="*/ 156 w 301"/>
                <a:gd name="T91" fmla="*/ 0 h 189"/>
                <a:gd name="T92" fmla="*/ 157 w 301"/>
                <a:gd name="T93" fmla="*/ 12 h 189"/>
                <a:gd name="T94" fmla="*/ 163 w 301"/>
                <a:gd name="T95" fmla="*/ 39 h 189"/>
                <a:gd name="T96" fmla="*/ 168 w 301"/>
                <a:gd name="T97" fmla="*/ 74 h 189"/>
                <a:gd name="T98" fmla="*/ 170 w 301"/>
                <a:gd name="T99" fmla="*/ 106 h 18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01" h="189">
                  <a:moveTo>
                    <a:pt x="170" y="106"/>
                  </a:moveTo>
                  <a:lnTo>
                    <a:pt x="177" y="97"/>
                  </a:lnTo>
                  <a:lnTo>
                    <a:pt x="186" y="88"/>
                  </a:lnTo>
                  <a:lnTo>
                    <a:pt x="199" y="80"/>
                  </a:lnTo>
                  <a:lnTo>
                    <a:pt x="212" y="72"/>
                  </a:lnTo>
                  <a:lnTo>
                    <a:pt x="229" y="67"/>
                  </a:lnTo>
                  <a:lnTo>
                    <a:pt x="247" y="63"/>
                  </a:lnTo>
                  <a:lnTo>
                    <a:pt x="269" y="63"/>
                  </a:lnTo>
                  <a:lnTo>
                    <a:pt x="291" y="67"/>
                  </a:lnTo>
                  <a:lnTo>
                    <a:pt x="298" y="75"/>
                  </a:lnTo>
                  <a:lnTo>
                    <a:pt x="301" y="87"/>
                  </a:lnTo>
                  <a:lnTo>
                    <a:pt x="298" y="101"/>
                  </a:lnTo>
                  <a:lnTo>
                    <a:pt x="291" y="117"/>
                  </a:lnTo>
                  <a:lnTo>
                    <a:pt x="279" y="135"/>
                  </a:lnTo>
                  <a:lnTo>
                    <a:pt x="264" y="153"/>
                  </a:lnTo>
                  <a:lnTo>
                    <a:pt x="243" y="172"/>
                  </a:lnTo>
                  <a:lnTo>
                    <a:pt x="217" y="189"/>
                  </a:lnTo>
                  <a:lnTo>
                    <a:pt x="194" y="186"/>
                  </a:lnTo>
                  <a:lnTo>
                    <a:pt x="173" y="182"/>
                  </a:lnTo>
                  <a:lnTo>
                    <a:pt x="151" y="179"/>
                  </a:lnTo>
                  <a:lnTo>
                    <a:pt x="131" y="174"/>
                  </a:lnTo>
                  <a:lnTo>
                    <a:pt x="112" y="169"/>
                  </a:lnTo>
                  <a:lnTo>
                    <a:pt x="92" y="163"/>
                  </a:lnTo>
                  <a:lnTo>
                    <a:pt x="74" y="157"/>
                  </a:lnTo>
                  <a:lnTo>
                    <a:pt x="55" y="150"/>
                  </a:lnTo>
                  <a:lnTo>
                    <a:pt x="42" y="143"/>
                  </a:lnTo>
                  <a:lnTo>
                    <a:pt x="28" y="136"/>
                  </a:lnTo>
                  <a:lnTo>
                    <a:pt x="17" y="127"/>
                  </a:lnTo>
                  <a:lnTo>
                    <a:pt x="8" y="119"/>
                  </a:lnTo>
                  <a:lnTo>
                    <a:pt x="3" y="109"/>
                  </a:lnTo>
                  <a:lnTo>
                    <a:pt x="0" y="101"/>
                  </a:lnTo>
                  <a:lnTo>
                    <a:pt x="2" y="93"/>
                  </a:lnTo>
                  <a:lnTo>
                    <a:pt x="6" y="87"/>
                  </a:lnTo>
                  <a:lnTo>
                    <a:pt x="16" y="82"/>
                  </a:lnTo>
                  <a:lnTo>
                    <a:pt x="28" y="77"/>
                  </a:lnTo>
                  <a:lnTo>
                    <a:pt x="42" y="74"/>
                  </a:lnTo>
                  <a:lnTo>
                    <a:pt x="60" y="74"/>
                  </a:lnTo>
                  <a:lnTo>
                    <a:pt x="78" y="76"/>
                  </a:lnTo>
                  <a:lnTo>
                    <a:pt x="96" y="83"/>
                  </a:lnTo>
                  <a:lnTo>
                    <a:pt x="116" y="95"/>
                  </a:lnTo>
                  <a:lnTo>
                    <a:pt x="136" y="114"/>
                  </a:lnTo>
                  <a:lnTo>
                    <a:pt x="133" y="82"/>
                  </a:lnTo>
                  <a:lnTo>
                    <a:pt x="131" y="45"/>
                  </a:lnTo>
                  <a:lnTo>
                    <a:pt x="130" y="16"/>
                  </a:lnTo>
                  <a:lnTo>
                    <a:pt x="130" y="3"/>
                  </a:lnTo>
                  <a:lnTo>
                    <a:pt x="156" y="0"/>
                  </a:lnTo>
                  <a:lnTo>
                    <a:pt x="157" y="12"/>
                  </a:lnTo>
                  <a:lnTo>
                    <a:pt x="163" y="39"/>
                  </a:lnTo>
                  <a:lnTo>
                    <a:pt x="168" y="74"/>
                  </a:lnTo>
                  <a:lnTo>
                    <a:pt x="170" y="106"/>
                  </a:lnTo>
                  <a:close/>
                </a:path>
              </a:pathLst>
            </a:custGeom>
            <a:solidFill>
              <a:srgbClr val="7FE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0265" name="Freeform 36"/>
            <p:cNvSpPr/>
            <p:nvPr/>
          </p:nvSpPr>
          <p:spPr bwMode="auto">
            <a:xfrm>
              <a:off x="988" y="4094"/>
              <a:ext cx="169" cy="97"/>
            </a:xfrm>
            <a:custGeom>
              <a:avLst/>
              <a:gdLst>
                <a:gd name="T0" fmla="*/ 67 w 169"/>
                <a:gd name="T1" fmla="*/ 15 h 97"/>
                <a:gd name="T2" fmla="*/ 53 w 169"/>
                <a:gd name="T3" fmla="*/ 16 h 97"/>
                <a:gd name="T4" fmla="*/ 41 w 169"/>
                <a:gd name="T5" fmla="*/ 18 h 97"/>
                <a:gd name="T6" fmla="*/ 30 w 169"/>
                <a:gd name="T7" fmla="*/ 20 h 97"/>
                <a:gd name="T8" fmla="*/ 21 w 169"/>
                <a:gd name="T9" fmla="*/ 24 h 97"/>
                <a:gd name="T10" fmla="*/ 13 w 169"/>
                <a:gd name="T11" fmla="*/ 28 h 97"/>
                <a:gd name="T12" fmla="*/ 7 w 169"/>
                <a:gd name="T13" fmla="*/ 33 h 97"/>
                <a:gd name="T14" fmla="*/ 3 w 169"/>
                <a:gd name="T15" fmla="*/ 42 h 97"/>
                <a:gd name="T16" fmla="*/ 0 w 169"/>
                <a:gd name="T17" fmla="*/ 51 h 97"/>
                <a:gd name="T18" fmla="*/ 0 w 169"/>
                <a:gd name="T19" fmla="*/ 62 h 97"/>
                <a:gd name="T20" fmla="*/ 1 w 169"/>
                <a:gd name="T21" fmla="*/ 71 h 97"/>
                <a:gd name="T22" fmla="*/ 6 w 169"/>
                <a:gd name="T23" fmla="*/ 79 h 97"/>
                <a:gd name="T24" fmla="*/ 13 w 169"/>
                <a:gd name="T25" fmla="*/ 87 h 97"/>
                <a:gd name="T26" fmla="*/ 24 w 169"/>
                <a:gd name="T27" fmla="*/ 92 h 97"/>
                <a:gd name="T28" fmla="*/ 36 w 169"/>
                <a:gd name="T29" fmla="*/ 96 h 97"/>
                <a:gd name="T30" fmla="*/ 53 w 169"/>
                <a:gd name="T31" fmla="*/ 97 h 97"/>
                <a:gd name="T32" fmla="*/ 71 w 169"/>
                <a:gd name="T33" fmla="*/ 95 h 97"/>
                <a:gd name="T34" fmla="*/ 91 w 169"/>
                <a:gd name="T35" fmla="*/ 90 h 97"/>
                <a:gd name="T36" fmla="*/ 112 w 169"/>
                <a:gd name="T37" fmla="*/ 84 h 97"/>
                <a:gd name="T38" fmla="*/ 132 w 169"/>
                <a:gd name="T39" fmla="*/ 78 h 97"/>
                <a:gd name="T40" fmla="*/ 149 w 169"/>
                <a:gd name="T41" fmla="*/ 69 h 97"/>
                <a:gd name="T42" fmla="*/ 161 w 169"/>
                <a:gd name="T43" fmla="*/ 59 h 97"/>
                <a:gd name="T44" fmla="*/ 169 w 169"/>
                <a:gd name="T45" fmla="*/ 46 h 97"/>
                <a:gd name="T46" fmla="*/ 169 w 169"/>
                <a:gd name="T47" fmla="*/ 32 h 97"/>
                <a:gd name="T48" fmla="*/ 161 w 169"/>
                <a:gd name="T49" fmla="*/ 15 h 97"/>
                <a:gd name="T50" fmla="*/ 154 w 169"/>
                <a:gd name="T51" fmla="*/ 9 h 97"/>
                <a:gd name="T52" fmla="*/ 144 w 169"/>
                <a:gd name="T53" fmla="*/ 4 h 97"/>
                <a:gd name="T54" fmla="*/ 132 w 169"/>
                <a:gd name="T55" fmla="*/ 2 h 97"/>
                <a:gd name="T56" fmla="*/ 119 w 169"/>
                <a:gd name="T57" fmla="*/ 0 h 97"/>
                <a:gd name="T58" fmla="*/ 105 w 169"/>
                <a:gd name="T59" fmla="*/ 2 h 97"/>
                <a:gd name="T60" fmla="*/ 91 w 169"/>
                <a:gd name="T61" fmla="*/ 5 h 97"/>
                <a:gd name="T62" fmla="*/ 77 w 169"/>
                <a:gd name="T63" fmla="*/ 9 h 97"/>
                <a:gd name="T64" fmla="*/ 67 w 169"/>
                <a:gd name="T65" fmla="*/ 15 h 9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69" h="97">
                  <a:moveTo>
                    <a:pt x="67" y="15"/>
                  </a:moveTo>
                  <a:lnTo>
                    <a:pt x="53" y="16"/>
                  </a:lnTo>
                  <a:lnTo>
                    <a:pt x="41" y="18"/>
                  </a:lnTo>
                  <a:lnTo>
                    <a:pt x="30" y="20"/>
                  </a:lnTo>
                  <a:lnTo>
                    <a:pt x="21" y="24"/>
                  </a:lnTo>
                  <a:lnTo>
                    <a:pt x="13" y="28"/>
                  </a:lnTo>
                  <a:lnTo>
                    <a:pt x="7" y="33"/>
                  </a:lnTo>
                  <a:lnTo>
                    <a:pt x="3" y="42"/>
                  </a:lnTo>
                  <a:lnTo>
                    <a:pt x="0" y="51"/>
                  </a:lnTo>
                  <a:lnTo>
                    <a:pt x="0" y="62"/>
                  </a:lnTo>
                  <a:lnTo>
                    <a:pt x="1" y="71"/>
                  </a:lnTo>
                  <a:lnTo>
                    <a:pt x="6" y="79"/>
                  </a:lnTo>
                  <a:lnTo>
                    <a:pt x="13" y="87"/>
                  </a:lnTo>
                  <a:lnTo>
                    <a:pt x="24" y="92"/>
                  </a:lnTo>
                  <a:lnTo>
                    <a:pt x="36" y="96"/>
                  </a:lnTo>
                  <a:lnTo>
                    <a:pt x="53" y="97"/>
                  </a:lnTo>
                  <a:lnTo>
                    <a:pt x="71" y="95"/>
                  </a:lnTo>
                  <a:lnTo>
                    <a:pt x="91" y="90"/>
                  </a:lnTo>
                  <a:lnTo>
                    <a:pt x="112" y="84"/>
                  </a:lnTo>
                  <a:lnTo>
                    <a:pt x="132" y="78"/>
                  </a:lnTo>
                  <a:lnTo>
                    <a:pt x="149" y="69"/>
                  </a:lnTo>
                  <a:lnTo>
                    <a:pt x="161" y="59"/>
                  </a:lnTo>
                  <a:lnTo>
                    <a:pt x="169" y="46"/>
                  </a:lnTo>
                  <a:lnTo>
                    <a:pt x="169" y="32"/>
                  </a:lnTo>
                  <a:lnTo>
                    <a:pt x="161" y="15"/>
                  </a:lnTo>
                  <a:lnTo>
                    <a:pt x="154" y="9"/>
                  </a:lnTo>
                  <a:lnTo>
                    <a:pt x="144" y="4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105" y="2"/>
                  </a:lnTo>
                  <a:lnTo>
                    <a:pt x="91" y="5"/>
                  </a:lnTo>
                  <a:lnTo>
                    <a:pt x="77" y="9"/>
                  </a:lnTo>
                  <a:lnTo>
                    <a:pt x="67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0266" name="Freeform 37"/>
            <p:cNvSpPr/>
            <p:nvPr/>
          </p:nvSpPr>
          <p:spPr bwMode="auto">
            <a:xfrm>
              <a:off x="1050" y="4238"/>
              <a:ext cx="236" cy="75"/>
            </a:xfrm>
            <a:custGeom>
              <a:avLst/>
              <a:gdLst>
                <a:gd name="T0" fmla="*/ 102 w 236"/>
                <a:gd name="T1" fmla="*/ 2 h 75"/>
                <a:gd name="T2" fmla="*/ 78 w 236"/>
                <a:gd name="T3" fmla="*/ 0 h 75"/>
                <a:gd name="T4" fmla="*/ 57 w 236"/>
                <a:gd name="T5" fmla="*/ 3 h 75"/>
                <a:gd name="T6" fmla="*/ 37 w 236"/>
                <a:gd name="T7" fmla="*/ 6 h 75"/>
                <a:gd name="T8" fmla="*/ 20 w 236"/>
                <a:gd name="T9" fmla="*/ 13 h 75"/>
                <a:gd name="T10" fmla="*/ 8 w 236"/>
                <a:gd name="T11" fmla="*/ 22 h 75"/>
                <a:gd name="T12" fmla="*/ 0 w 236"/>
                <a:gd name="T13" fmla="*/ 32 h 75"/>
                <a:gd name="T14" fmla="*/ 0 w 236"/>
                <a:gd name="T15" fmla="*/ 45 h 75"/>
                <a:gd name="T16" fmla="*/ 6 w 236"/>
                <a:gd name="T17" fmla="*/ 61 h 75"/>
                <a:gd name="T18" fmla="*/ 40 w 236"/>
                <a:gd name="T19" fmla="*/ 68 h 75"/>
                <a:gd name="T20" fmla="*/ 69 w 236"/>
                <a:gd name="T21" fmla="*/ 73 h 75"/>
                <a:gd name="T22" fmla="*/ 95 w 236"/>
                <a:gd name="T23" fmla="*/ 75 h 75"/>
                <a:gd name="T24" fmla="*/ 116 w 236"/>
                <a:gd name="T25" fmla="*/ 75 h 75"/>
                <a:gd name="T26" fmla="*/ 136 w 236"/>
                <a:gd name="T27" fmla="*/ 75 h 75"/>
                <a:gd name="T28" fmla="*/ 156 w 236"/>
                <a:gd name="T29" fmla="*/ 73 h 75"/>
                <a:gd name="T30" fmla="*/ 175 w 236"/>
                <a:gd name="T31" fmla="*/ 69 h 75"/>
                <a:gd name="T32" fmla="*/ 195 w 236"/>
                <a:gd name="T33" fmla="*/ 65 h 75"/>
                <a:gd name="T34" fmla="*/ 214 w 236"/>
                <a:gd name="T35" fmla="*/ 60 h 75"/>
                <a:gd name="T36" fmla="*/ 226 w 236"/>
                <a:gd name="T37" fmla="*/ 54 h 75"/>
                <a:gd name="T38" fmla="*/ 232 w 236"/>
                <a:gd name="T39" fmla="*/ 47 h 75"/>
                <a:gd name="T40" fmla="*/ 236 w 236"/>
                <a:gd name="T41" fmla="*/ 38 h 75"/>
                <a:gd name="T42" fmla="*/ 236 w 236"/>
                <a:gd name="T43" fmla="*/ 31 h 75"/>
                <a:gd name="T44" fmla="*/ 233 w 236"/>
                <a:gd name="T45" fmla="*/ 24 h 75"/>
                <a:gd name="T46" fmla="*/ 230 w 236"/>
                <a:gd name="T47" fmla="*/ 17 h 75"/>
                <a:gd name="T48" fmla="*/ 224 w 236"/>
                <a:gd name="T49" fmla="*/ 12 h 75"/>
                <a:gd name="T50" fmla="*/ 217 w 236"/>
                <a:gd name="T51" fmla="*/ 9 h 75"/>
                <a:gd name="T52" fmla="*/ 209 w 236"/>
                <a:gd name="T53" fmla="*/ 6 h 75"/>
                <a:gd name="T54" fmla="*/ 200 w 236"/>
                <a:gd name="T55" fmla="*/ 5 h 75"/>
                <a:gd name="T56" fmla="*/ 189 w 236"/>
                <a:gd name="T57" fmla="*/ 5 h 75"/>
                <a:gd name="T58" fmla="*/ 180 w 236"/>
                <a:gd name="T59" fmla="*/ 8 h 75"/>
                <a:gd name="T60" fmla="*/ 171 w 236"/>
                <a:gd name="T61" fmla="*/ 9 h 75"/>
                <a:gd name="T62" fmla="*/ 163 w 236"/>
                <a:gd name="T63" fmla="*/ 11 h 75"/>
                <a:gd name="T64" fmla="*/ 157 w 236"/>
                <a:gd name="T65" fmla="*/ 13 h 75"/>
                <a:gd name="T66" fmla="*/ 153 w 236"/>
                <a:gd name="T67" fmla="*/ 15 h 75"/>
                <a:gd name="T68" fmla="*/ 146 w 236"/>
                <a:gd name="T69" fmla="*/ 15 h 75"/>
                <a:gd name="T70" fmla="*/ 140 w 236"/>
                <a:gd name="T71" fmla="*/ 13 h 75"/>
                <a:gd name="T72" fmla="*/ 134 w 236"/>
                <a:gd name="T73" fmla="*/ 11 h 75"/>
                <a:gd name="T74" fmla="*/ 127 w 236"/>
                <a:gd name="T75" fmla="*/ 9 h 75"/>
                <a:gd name="T76" fmla="*/ 119 w 236"/>
                <a:gd name="T77" fmla="*/ 5 h 75"/>
                <a:gd name="T78" fmla="*/ 111 w 236"/>
                <a:gd name="T79" fmla="*/ 3 h 75"/>
                <a:gd name="T80" fmla="*/ 102 w 236"/>
                <a:gd name="T81" fmla="*/ 2 h 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75">
                  <a:moveTo>
                    <a:pt x="102" y="2"/>
                  </a:moveTo>
                  <a:lnTo>
                    <a:pt x="78" y="0"/>
                  </a:lnTo>
                  <a:lnTo>
                    <a:pt x="57" y="3"/>
                  </a:lnTo>
                  <a:lnTo>
                    <a:pt x="37" y="6"/>
                  </a:lnTo>
                  <a:lnTo>
                    <a:pt x="20" y="13"/>
                  </a:lnTo>
                  <a:lnTo>
                    <a:pt x="8" y="22"/>
                  </a:lnTo>
                  <a:lnTo>
                    <a:pt x="0" y="32"/>
                  </a:lnTo>
                  <a:lnTo>
                    <a:pt x="0" y="45"/>
                  </a:lnTo>
                  <a:lnTo>
                    <a:pt x="6" y="61"/>
                  </a:lnTo>
                  <a:lnTo>
                    <a:pt x="40" y="68"/>
                  </a:lnTo>
                  <a:lnTo>
                    <a:pt x="69" y="73"/>
                  </a:lnTo>
                  <a:lnTo>
                    <a:pt x="95" y="75"/>
                  </a:lnTo>
                  <a:lnTo>
                    <a:pt x="116" y="75"/>
                  </a:lnTo>
                  <a:lnTo>
                    <a:pt x="136" y="75"/>
                  </a:lnTo>
                  <a:lnTo>
                    <a:pt x="156" y="73"/>
                  </a:lnTo>
                  <a:lnTo>
                    <a:pt x="175" y="69"/>
                  </a:lnTo>
                  <a:lnTo>
                    <a:pt x="195" y="65"/>
                  </a:lnTo>
                  <a:lnTo>
                    <a:pt x="214" y="60"/>
                  </a:lnTo>
                  <a:lnTo>
                    <a:pt x="226" y="54"/>
                  </a:lnTo>
                  <a:lnTo>
                    <a:pt x="232" y="47"/>
                  </a:lnTo>
                  <a:lnTo>
                    <a:pt x="236" y="38"/>
                  </a:lnTo>
                  <a:lnTo>
                    <a:pt x="236" y="31"/>
                  </a:lnTo>
                  <a:lnTo>
                    <a:pt x="233" y="24"/>
                  </a:lnTo>
                  <a:lnTo>
                    <a:pt x="230" y="17"/>
                  </a:lnTo>
                  <a:lnTo>
                    <a:pt x="224" y="12"/>
                  </a:lnTo>
                  <a:lnTo>
                    <a:pt x="217" y="9"/>
                  </a:lnTo>
                  <a:lnTo>
                    <a:pt x="209" y="6"/>
                  </a:lnTo>
                  <a:lnTo>
                    <a:pt x="200" y="5"/>
                  </a:lnTo>
                  <a:lnTo>
                    <a:pt x="189" y="5"/>
                  </a:lnTo>
                  <a:lnTo>
                    <a:pt x="180" y="8"/>
                  </a:lnTo>
                  <a:lnTo>
                    <a:pt x="171" y="9"/>
                  </a:lnTo>
                  <a:lnTo>
                    <a:pt x="163" y="11"/>
                  </a:lnTo>
                  <a:lnTo>
                    <a:pt x="157" y="13"/>
                  </a:lnTo>
                  <a:lnTo>
                    <a:pt x="153" y="15"/>
                  </a:lnTo>
                  <a:lnTo>
                    <a:pt x="146" y="15"/>
                  </a:lnTo>
                  <a:lnTo>
                    <a:pt x="140" y="13"/>
                  </a:lnTo>
                  <a:lnTo>
                    <a:pt x="134" y="11"/>
                  </a:lnTo>
                  <a:lnTo>
                    <a:pt x="127" y="9"/>
                  </a:lnTo>
                  <a:lnTo>
                    <a:pt x="119" y="5"/>
                  </a:lnTo>
                  <a:lnTo>
                    <a:pt x="111" y="3"/>
                  </a:lnTo>
                  <a:lnTo>
                    <a:pt x="10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grpSp>
          <p:nvGrpSpPr>
            <p:cNvPr id="10267" name="Group 38"/>
            <p:cNvGrpSpPr/>
            <p:nvPr/>
          </p:nvGrpSpPr>
          <p:grpSpPr bwMode="auto">
            <a:xfrm>
              <a:off x="0" y="4105"/>
              <a:ext cx="1479" cy="215"/>
              <a:chOff x="3452" y="4125"/>
              <a:chExt cx="1479" cy="215"/>
            </a:xfrm>
          </p:grpSpPr>
          <p:sp>
            <p:nvSpPr>
              <p:cNvPr id="10370" name="Freeform 39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71" name="Freeform 40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72" name="Freeform 41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73" name="Freeform 42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74" name="Freeform 43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75" name="Freeform 44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76" name="Freeform 45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77" name="Freeform 46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78" name="Freeform 47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79" name="Freeform 48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0" name="Freeform 49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1" name="Freeform 50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2" name="Freeform 51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3" name="Freeform 52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4" name="Freeform 53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5" name="Freeform 54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6" name="Freeform 55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7" name="Freeform 56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8" name="Freeform 57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89" name="Freeform 58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0" name="Freeform 59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1" name="Freeform 60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2" name="Freeform 61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3" name="Freeform 62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4" name="Freeform 63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5" name="Freeform 64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6" name="Freeform 65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7" name="Freeform 66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8" name="Freeform 67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99" name="Freeform 68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400" name="Freeform 69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401" name="Freeform 70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402" name="Freeform 71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268" name="Group 72"/>
            <p:cNvGrpSpPr/>
            <p:nvPr/>
          </p:nvGrpSpPr>
          <p:grpSpPr bwMode="auto">
            <a:xfrm>
              <a:off x="1344" y="4105"/>
              <a:ext cx="1479" cy="215"/>
              <a:chOff x="3452" y="4125"/>
              <a:chExt cx="1479" cy="215"/>
            </a:xfrm>
          </p:grpSpPr>
          <p:sp>
            <p:nvSpPr>
              <p:cNvPr id="10337" name="Freeform 73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38" name="Freeform 74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39" name="Freeform 75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0" name="Freeform 76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1" name="Freeform 77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2" name="Freeform 78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3" name="Freeform 79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4" name="Freeform 80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5" name="Freeform 81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6" name="Freeform 82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7" name="Freeform 83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8" name="Freeform 84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49" name="Freeform 85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0" name="Freeform 86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1" name="Freeform 87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2" name="Freeform 88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3" name="Freeform 89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4" name="Freeform 90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5" name="Freeform 91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6" name="Freeform 92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7" name="Freeform 93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8" name="Freeform 94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59" name="Freeform 95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0" name="Freeform 96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1" name="Freeform 97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2" name="Freeform 98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3" name="Freeform 99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4" name="Freeform 100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5" name="Freeform 101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6" name="Freeform 102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7" name="Freeform 103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8" name="Freeform 104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69" name="Freeform 105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269" name="Group 106"/>
            <p:cNvGrpSpPr/>
            <p:nvPr/>
          </p:nvGrpSpPr>
          <p:grpSpPr bwMode="auto">
            <a:xfrm>
              <a:off x="2688" y="4105"/>
              <a:ext cx="1479" cy="215"/>
              <a:chOff x="3452" y="4125"/>
              <a:chExt cx="1479" cy="215"/>
            </a:xfrm>
          </p:grpSpPr>
          <p:sp>
            <p:nvSpPr>
              <p:cNvPr id="10304" name="Freeform 107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05" name="Freeform 108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06" name="Freeform 109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07" name="Freeform 110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08" name="Freeform 111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09" name="Freeform 112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0" name="Freeform 113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1" name="Freeform 114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2" name="Freeform 115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3" name="Freeform 116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4" name="Freeform 117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5" name="Freeform 118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6" name="Freeform 119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7" name="Freeform 120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8" name="Freeform 121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19" name="Freeform 122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0" name="Freeform 123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1" name="Freeform 124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2" name="Freeform 125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3" name="Freeform 126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4" name="Freeform 127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5" name="Freeform 128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6" name="Freeform 129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7" name="Freeform 130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8" name="Freeform 131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29" name="Freeform 132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30" name="Freeform 133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31" name="Freeform 134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32" name="Freeform 135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33" name="Freeform 136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34" name="Freeform 137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35" name="Freeform 138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36" name="Freeform 139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270" name="Group 140"/>
            <p:cNvGrpSpPr/>
            <p:nvPr/>
          </p:nvGrpSpPr>
          <p:grpSpPr bwMode="auto">
            <a:xfrm>
              <a:off x="4032" y="4105"/>
              <a:ext cx="1479" cy="215"/>
              <a:chOff x="3452" y="4125"/>
              <a:chExt cx="1479" cy="215"/>
            </a:xfrm>
          </p:grpSpPr>
          <p:sp>
            <p:nvSpPr>
              <p:cNvPr id="10271" name="Freeform 141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72" name="Freeform 142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73" name="Freeform 143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74" name="Freeform 144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75" name="Freeform 145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76" name="Freeform 146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77" name="Freeform 147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78" name="Freeform 148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79" name="Freeform 149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0" name="Freeform 150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1" name="Freeform 151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2" name="Freeform 152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3" name="Freeform 153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4" name="Freeform 154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5" name="Freeform 155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6" name="Freeform 156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7" name="Freeform 157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8" name="Freeform 158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89" name="Freeform 159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0" name="Freeform 160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1" name="Freeform 161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2" name="Freeform 162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3" name="Freeform 163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4" name="Freeform 164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5" name="Freeform 165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6" name="Freeform 166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7" name="Freeform 167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8" name="Freeform 168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299" name="Freeform 169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00" name="Freeform 170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01" name="Freeform 171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02" name="Freeform 172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0303" name="Freeform 173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444" name="Freeform 180"/>
          <p:cNvSpPr/>
          <p:nvPr/>
        </p:nvSpPr>
        <p:spPr bwMode="auto">
          <a:xfrm>
            <a:off x="3214370" y="1920240"/>
            <a:ext cx="185738" cy="188913"/>
          </a:xfrm>
          <a:custGeom>
            <a:avLst/>
            <a:gdLst>
              <a:gd name="T0" fmla="*/ 2147483647 w 137"/>
              <a:gd name="T1" fmla="*/ 2147483647 h 139"/>
              <a:gd name="T2" fmla="*/ 2147483647 w 137"/>
              <a:gd name="T3" fmla="*/ 0 h 139"/>
              <a:gd name="T4" fmla="*/ 2147483647 w 137"/>
              <a:gd name="T5" fmla="*/ 2147483647 h 139"/>
              <a:gd name="T6" fmla="*/ 2147483647 w 137"/>
              <a:gd name="T7" fmla="*/ 2147483647 h 139"/>
              <a:gd name="T8" fmla="*/ 2147483647 w 137"/>
              <a:gd name="T9" fmla="*/ 2147483647 h 139"/>
              <a:gd name="T10" fmla="*/ 2147483647 w 137"/>
              <a:gd name="T11" fmla="*/ 2147483647 h 139"/>
              <a:gd name="T12" fmla="*/ 2147483647 w 137"/>
              <a:gd name="T13" fmla="*/ 2147483647 h 139"/>
              <a:gd name="T14" fmla="*/ 2147483647 w 137"/>
              <a:gd name="T15" fmla="*/ 2147483647 h 139"/>
              <a:gd name="T16" fmla="*/ 2147483647 w 137"/>
              <a:gd name="T17" fmla="*/ 2147483647 h 139"/>
              <a:gd name="T18" fmla="*/ 2147483647 w 137"/>
              <a:gd name="T19" fmla="*/ 2147483647 h 139"/>
              <a:gd name="T20" fmla="*/ 2147483647 w 137"/>
              <a:gd name="T21" fmla="*/ 2147483647 h 139"/>
              <a:gd name="T22" fmla="*/ 2147483647 w 137"/>
              <a:gd name="T23" fmla="*/ 2147483647 h 139"/>
              <a:gd name="T24" fmla="*/ 2147483647 w 137"/>
              <a:gd name="T25" fmla="*/ 2147483647 h 139"/>
              <a:gd name="T26" fmla="*/ 2147483647 w 137"/>
              <a:gd name="T27" fmla="*/ 2147483647 h 139"/>
              <a:gd name="T28" fmla="*/ 0 w 137"/>
              <a:gd name="T29" fmla="*/ 2147483647 h 139"/>
              <a:gd name="T30" fmla="*/ 0 w 137"/>
              <a:gd name="T31" fmla="*/ 2147483647 h 139"/>
              <a:gd name="T32" fmla="*/ 2147483647 w 137"/>
              <a:gd name="T33" fmla="*/ 2147483647 h 139"/>
              <a:gd name="T34" fmla="*/ 2147483647 w 137"/>
              <a:gd name="T35" fmla="*/ 2147483647 h 139"/>
              <a:gd name="T36" fmla="*/ 2147483647 w 137"/>
              <a:gd name="T37" fmla="*/ 2147483647 h 139"/>
              <a:gd name="T38" fmla="*/ 2147483647 w 137"/>
              <a:gd name="T39" fmla="*/ 2147483647 h 139"/>
              <a:gd name="T40" fmla="*/ 2147483647 w 137"/>
              <a:gd name="T41" fmla="*/ 2147483647 h 139"/>
              <a:gd name="T42" fmla="*/ 2147483647 w 137"/>
              <a:gd name="T43" fmla="*/ 2147483647 h 139"/>
              <a:gd name="T44" fmla="*/ 2147483647 w 137"/>
              <a:gd name="T45" fmla="*/ 2147483647 h 139"/>
              <a:gd name="T46" fmla="*/ 2147483647 w 137"/>
              <a:gd name="T47" fmla="*/ 2147483647 h 139"/>
              <a:gd name="T48" fmla="*/ 2147483647 w 137"/>
              <a:gd name="T49" fmla="*/ 2147483647 h 139"/>
              <a:gd name="T50" fmla="*/ 2147483647 w 137"/>
              <a:gd name="T51" fmla="*/ 2147483647 h 139"/>
              <a:gd name="T52" fmla="*/ 2147483647 w 137"/>
              <a:gd name="T53" fmla="*/ 2147483647 h 139"/>
              <a:gd name="T54" fmla="*/ 2147483647 w 137"/>
              <a:gd name="T55" fmla="*/ 2147483647 h 139"/>
              <a:gd name="T56" fmla="*/ 2147483647 w 137"/>
              <a:gd name="T57" fmla="*/ 2147483647 h 139"/>
              <a:gd name="T58" fmla="*/ 2147483647 w 137"/>
              <a:gd name="T59" fmla="*/ 2147483647 h 139"/>
              <a:gd name="T60" fmla="*/ 2147483647 w 137"/>
              <a:gd name="T61" fmla="*/ 2147483647 h 139"/>
              <a:gd name="T62" fmla="*/ 2147483647 w 137"/>
              <a:gd name="T63" fmla="*/ 2147483647 h 139"/>
              <a:gd name="T64" fmla="*/ 2147483647 w 137"/>
              <a:gd name="T65" fmla="*/ 2147483647 h 139"/>
              <a:gd name="T66" fmla="*/ 2147483647 w 137"/>
              <a:gd name="T67" fmla="*/ 2147483647 h 139"/>
              <a:gd name="T68" fmla="*/ 2147483647 w 137"/>
              <a:gd name="T69" fmla="*/ 2147483647 h 139"/>
              <a:gd name="T70" fmla="*/ 2147483647 w 137"/>
              <a:gd name="T71" fmla="*/ 2147483647 h 139"/>
              <a:gd name="T72" fmla="*/ 2147483647 w 137"/>
              <a:gd name="T73" fmla="*/ 2147483647 h 139"/>
              <a:gd name="T74" fmla="*/ 2147483647 w 137"/>
              <a:gd name="T75" fmla="*/ 2147483647 h 139"/>
              <a:gd name="T76" fmla="*/ 2147483647 w 137"/>
              <a:gd name="T77" fmla="*/ 2147483647 h 139"/>
              <a:gd name="T78" fmla="*/ 2147483647 w 137"/>
              <a:gd name="T79" fmla="*/ 2147483647 h 139"/>
              <a:gd name="T80" fmla="*/ 2147483647 w 137"/>
              <a:gd name="T81" fmla="*/ 2147483647 h 139"/>
              <a:gd name="T82" fmla="*/ 2147483647 w 137"/>
              <a:gd name="T83" fmla="*/ 2147483647 h 139"/>
              <a:gd name="T84" fmla="*/ 2147483647 w 137"/>
              <a:gd name="T85" fmla="*/ 2147483647 h 139"/>
              <a:gd name="T86" fmla="*/ 2147483647 w 137"/>
              <a:gd name="T87" fmla="*/ 2147483647 h 139"/>
              <a:gd name="T88" fmla="*/ 2147483647 w 137"/>
              <a:gd name="T89" fmla="*/ 2147483647 h 139"/>
              <a:gd name="T90" fmla="*/ 2147483647 w 137"/>
              <a:gd name="T91" fmla="*/ 2147483647 h 139"/>
              <a:gd name="T92" fmla="*/ 2147483647 w 137"/>
              <a:gd name="T93" fmla="*/ 2147483647 h 139"/>
              <a:gd name="T94" fmla="*/ 2147483647 w 137"/>
              <a:gd name="T95" fmla="*/ 2147483647 h 139"/>
              <a:gd name="T96" fmla="*/ 2147483647 w 137"/>
              <a:gd name="T97" fmla="*/ 2147483647 h 139"/>
              <a:gd name="T98" fmla="*/ 2147483647 w 137"/>
              <a:gd name="T99" fmla="*/ 2147483647 h 139"/>
              <a:gd name="T100" fmla="*/ 2147483647 w 137"/>
              <a:gd name="T101" fmla="*/ 2147483647 h 139"/>
              <a:gd name="T102" fmla="*/ 2147483647 w 137"/>
              <a:gd name="T103" fmla="*/ 2147483647 h 139"/>
              <a:gd name="T104" fmla="*/ 2147483647 w 137"/>
              <a:gd name="T105" fmla="*/ 2147483647 h 139"/>
              <a:gd name="T106" fmla="*/ 2147483647 w 137"/>
              <a:gd name="T107" fmla="*/ 2147483647 h 139"/>
              <a:gd name="T108" fmla="*/ 2147483647 w 137"/>
              <a:gd name="T109" fmla="*/ 2147483647 h 139"/>
              <a:gd name="T110" fmla="*/ 2147483647 w 137"/>
              <a:gd name="T111" fmla="*/ 2147483647 h 139"/>
              <a:gd name="T112" fmla="*/ 2147483647 w 137"/>
              <a:gd name="T113" fmla="*/ 2147483647 h 139"/>
              <a:gd name="T114" fmla="*/ 2147483647 w 137"/>
              <a:gd name="T115" fmla="*/ 2147483647 h 139"/>
              <a:gd name="T116" fmla="*/ 2147483647 w 137"/>
              <a:gd name="T117" fmla="*/ 2147483647 h 139"/>
              <a:gd name="T118" fmla="*/ 2147483647 w 137"/>
              <a:gd name="T119" fmla="*/ 2147483647 h 139"/>
              <a:gd name="T120" fmla="*/ 2147483647 w 137"/>
              <a:gd name="T121" fmla="*/ 2147483647 h 139"/>
              <a:gd name="T122" fmla="*/ 2147483647 w 137"/>
              <a:gd name="T123" fmla="*/ 2147483647 h 139"/>
              <a:gd name="T124" fmla="*/ 2147483647 w 137"/>
              <a:gd name="T125" fmla="*/ 2147483647 h 13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37" h="139">
                <a:moveTo>
                  <a:pt x="137" y="13"/>
                </a:moveTo>
                <a:lnTo>
                  <a:pt x="58" y="0"/>
                </a:lnTo>
                <a:lnTo>
                  <a:pt x="46" y="97"/>
                </a:lnTo>
                <a:lnTo>
                  <a:pt x="43" y="95"/>
                </a:lnTo>
                <a:lnTo>
                  <a:pt x="40" y="94"/>
                </a:lnTo>
                <a:lnTo>
                  <a:pt x="36" y="93"/>
                </a:lnTo>
                <a:lnTo>
                  <a:pt x="33" y="91"/>
                </a:lnTo>
                <a:lnTo>
                  <a:pt x="28" y="91"/>
                </a:lnTo>
                <a:lnTo>
                  <a:pt x="23" y="91"/>
                </a:lnTo>
                <a:lnTo>
                  <a:pt x="18" y="94"/>
                </a:lnTo>
                <a:lnTo>
                  <a:pt x="12" y="96"/>
                </a:lnTo>
                <a:lnTo>
                  <a:pt x="8" y="99"/>
                </a:lnTo>
                <a:lnTo>
                  <a:pt x="4" y="103"/>
                </a:lnTo>
                <a:lnTo>
                  <a:pt x="1" y="108"/>
                </a:lnTo>
                <a:lnTo>
                  <a:pt x="0" y="112"/>
                </a:lnTo>
                <a:lnTo>
                  <a:pt x="0" y="114"/>
                </a:lnTo>
                <a:lnTo>
                  <a:pt x="1" y="117"/>
                </a:lnTo>
                <a:lnTo>
                  <a:pt x="2" y="120"/>
                </a:lnTo>
                <a:lnTo>
                  <a:pt x="3" y="122"/>
                </a:lnTo>
                <a:lnTo>
                  <a:pt x="5" y="124"/>
                </a:lnTo>
                <a:lnTo>
                  <a:pt x="8" y="126"/>
                </a:lnTo>
                <a:lnTo>
                  <a:pt x="10" y="127"/>
                </a:lnTo>
                <a:lnTo>
                  <a:pt x="13" y="127"/>
                </a:lnTo>
                <a:lnTo>
                  <a:pt x="19" y="127"/>
                </a:lnTo>
                <a:lnTo>
                  <a:pt x="24" y="127"/>
                </a:lnTo>
                <a:lnTo>
                  <a:pt x="29" y="125"/>
                </a:lnTo>
                <a:lnTo>
                  <a:pt x="34" y="122"/>
                </a:lnTo>
                <a:lnTo>
                  <a:pt x="39" y="119"/>
                </a:lnTo>
                <a:lnTo>
                  <a:pt x="42" y="116"/>
                </a:lnTo>
                <a:lnTo>
                  <a:pt x="46" y="112"/>
                </a:lnTo>
                <a:lnTo>
                  <a:pt x="47" y="108"/>
                </a:lnTo>
                <a:lnTo>
                  <a:pt x="58" y="25"/>
                </a:lnTo>
                <a:lnTo>
                  <a:pt x="129" y="35"/>
                </a:lnTo>
                <a:lnTo>
                  <a:pt x="119" y="108"/>
                </a:lnTo>
                <a:lnTo>
                  <a:pt x="117" y="106"/>
                </a:lnTo>
                <a:lnTo>
                  <a:pt x="115" y="105"/>
                </a:lnTo>
                <a:lnTo>
                  <a:pt x="111" y="104"/>
                </a:lnTo>
                <a:lnTo>
                  <a:pt x="107" y="103"/>
                </a:lnTo>
                <a:lnTo>
                  <a:pt x="102" y="103"/>
                </a:lnTo>
                <a:lnTo>
                  <a:pt x="97" y="103"/>
                </a:lnTo>
                <a:lnTo>
                  <a:pt x="92" y="105"/>
                </a:lnTo>
                <a:lnTo>
                  <a:pt x="87" y="108"/>
                </a:lnTo>
                <a:lnTo>
                  <a:pt x="82" y="111"/>
                </a:lnTo>
                <a:lnTo>
                  <a:pt x="79" y="114"/>
                </a:lnTo>
                <a:lnTo>
                  <a:pt x="76" y="118"/>
                </a:lnTo>
                <a:lnTo>
                  <a:pt x="74" y="122"/>
                </a:lnTo>
                <a:lnTo>
                  <a:pt x="74" y="126"/>
                </a:lnTo>
                <a:lnTo>
                  <a:pt x="76" y="128"/>
                </a:lnTo>
                <a:lnTo>
                  <a:pt x="77" y="131"/>
                </a:lnTo>
                <a:lnTo>
                  <a:pt x="78" y="133"/>
                </a:lnTo>
                <a:lnTo>
                  <a:pt x="80" y="135"/>
                </a:lnTo>
                <a:lnTo>
                  <a:pt x="82" y="136"/>
                </a:lnTo>
                <a:lnTo>
                  <a:pt x="85" y="137"/>
                </a:lnTo>
                <a:lnTo>
                  <a:pt x="88" y="139"/>
                </a:lnTo>
                <a:lnTo>
                  <a:pt x="94" y="139"/>
                </a:lnTo>
                <a:lnTo>
                  <a:pt x="99" y="137"/>
                </a:lnTo>
                <a:lnTo>
                  <a:pt x="104" y="136"/>
                </a:lnTo>
                <a:lnTo>
                  <a:pt x="109" y="134"/>
                </a:lnTo>
                <a:lnTo>
                  <a:pt x="114" y="131"/>
                </a:lnTo>
                <a:lnTo>
                  <a:pt x="117" y="127"/>
                </a:lnTo>
                <a:lnTo>
                  <a:pt x="120" y="122"/>
                </a:lnTo>
                <a:lnTo>
                  <a:pt x="122" y="118"/>
                </a:lnTo>
                <a:lnTo>
                  <a:pt x="137" y="13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268" name="Freeform 4"/>
          <p:cNvSpPr/>
          <p:nvPr/>
        </p:nvSpPr>
        <p:spPr bwMode="auto">
          <a:xfrm>
            <a:off x="8260398" y="1662430"/>
            <a:ext cx="185737" cy="188913"/>
          </a:xfrm>
          <a:custGeom>
            <a:avLst/>
            <a:gdLst>
              <a:gd name="T0" fmla="*/ 2147483647 w 137"/>
              <a:gd name="T1" fmla="*/ 2147483647 h 139"/>
              <a:gd name="T2" fmla="*/ 2147483647 w 137"/>
              <a:gd name="T3" fmla="*/ 0 h 139"/>
              <a:gd name="T4" fmla="*/ 2147483647 w 137"/>
              <a:gd name="T5" fmla="*/ 2147483647 h 139"/>
              <a:gd name="T6" fmla="*/ 2147483647 w 137"/>
              <a:gd name="T7" fmla="*/ 2147483647 h 139"/>
              <a:gd name="T8" fmla="*/ 2147483647 w 137"/>
              <a:gd name="T9" fmla="*/ 2147483647 h 139"/>
              <a:gd name="T10" fmla="*/ 2147483647 w 137"/>
              <a:gd name="T11" fmla="*/ 2147483647 h 139"/>
              <a:gd name="T12" fmla="*/ 2147483647 w 137"/>
              <a:gd name="T13" fmla="*/ 2147483647 h 139"/>
              <a:gd name="T14" fmla="*/ 2147483647 w 137"/>
              <a:gd name="T15" fmla="*/ 2147483647 h 139"/>
              <a:gd name="T16" fmla="*/ 2147483647 w 137"/>
              <a:gd name="T17" fmla="*/ 2147483647 h 139"/>
              <a:gd name="T18" fmla="*/ 2147483647 w 137"/>
              <a:gd name="T19" fmla="*/ 2147483647 h 139"/>
              <a:gd name="T20" fmla="*/ 2147483647 w 137"/>
              <a:gd name="T21" fmla="*/ 2147483647 h 139"/>
              <a:gd name="T22" fmla="*/ 2147483647 w 137"/>
              <a:gd name="T23" fmla="*/ 2147483647 h 139"/>
              <a:gd name="T24" fmla="*/ 2147483647 w 137"/>
              <a:gd name="T25" fmla="*/ 2147483647 h 139"/>
              <a:gd name="T26" fmla="*/ 2147483647 w 137"/>
              <a:gd name="T27" fmla="*/ 2147483647 h 139"/>
              <a:gd name="T28" fmla="*/ 0 w 137"/>
              <a:gd name="T29" fmla="*/ 2147483647 h 139"/>
              <a:gd name="T30" fmla="*/ 0 w 137"/>
              <a:gd name="T31" fmla="*/ 2147483647 h 139"/>
              <a:gd name="T32" fmla="*/ 2147483647 w 137"/>
              <a:gd name="T33" fmla="*/ 2147483647 h 139"/>
              <a:gd name="T34" fmla="*/ 2147483647 w 137"/>
              <a:gd name="T35" fmla="*/ 2147483647 h 139"/>
              <a:gd name="T36" fmla="*/ 2147483647 w 137"/>
              <a:gd name="T37" fmla="*/ 2147483647 h 139"/>
              <a:gd name="T38" fmla="*/ 2147483647 w 137"/>
              <a:gd name="T39" fmla="*/ 2147483647 h 139"/>
              <a:gd name="T40" fmla="*/ 2147483647 w 137"/>
              <a:gd name="T41" fmla="*/ 2147483647 h 139"/>
              <a:gd name="T42" fmla="*/ 2147483647 w 137"/>
              <a:gd name="T43" fmla="*/ 2147483647 h 139"/>
              <a:gd name="T44" fmla="*/ 2147483647 w 137"/>
              <a:gd name="T45" fmla="*/ 2147483647 h 139"/>
              <a:gd name="T46" fmla="*/ 2147483647 w 137"/>
              <a:gd name="T47" fmla="*/ 2147483647 h 139"/>
              <a:gd name="T48" fmla="*/ 2147483647 w 137"/>
              <a:gd name="T49" fmla="*/ 2147483647 h 139"/>
              <a:gd name="T50" fmla="*/ 2147483647 w 137"/>
              <a:gd name="T51" fmla="*/ 2147483647 h 139"/>
              <a:gd name="T52" fmla="*/ 2147483647 w 137"/>
              <a:gd name="T53" fmla="*/ 2147483647 h 139"/>
              <a:gd name="T54" fmla="*/ 2147483647 w 137"/>
              <a:gd name="T55" fmla="*/ 2147483647 h 139"/>
              <a:gd name="T56" fmla="*/ 2147483647 w 137"/>
              <a:gd name="T57" fmla="*/ 2147483647 h 139"/>
              <a:gd name="T58" fmla="*/ 2147483647 w 137"/>
              <a:gd name="T59" fmla="*/ 2147483647 h 139"/>
              <a:gd name="T60" fmla="*/ 2147483647 w 137"/>
              <a:gd name="T61" fmla="*/ 2147483647 h 139"/>
              <a:gd name="T62" fmla="*/ 2147483647 w 137"/>
              <a:gd name="T63" fmla="*/ 2147483647 h 139"/>
              <a:gd name="T64" fmla="*/ 2147483647 w 137"/>
              <a:gd name="T65" fmla="*/ 2147483647 h 139"/>
              <a:gd name="T66" fmla="*/ 2147483647 w 137"/>
              <a:gd name="T67" fmla="*/ 2147483647 h 139"/>
              <a:gd name="T68" fmla="*/ 2147483647 w 137"/>
              <a:gd name="T69" fmla="*/ 2147483647 h 139"/>
              <a:gd name="T70" fmla="*/ 2147483647 w 137"/>
              <a:gd name="T71" fmla="*/ 2147483647 h 139"/>
              <a:gd name="T72" fmla="*/ 2147483647 w 137"/>
              <a:gd name="T73" fmla="*/ 2147483647 h 139"/>
              <a:gd name="T74" fmla="*/ 2147483647 w 137"/>
              <a:gd name="T75" fmla="*/ 2147483647 h 139"/>
              <a:gd name="T76" fmla="*/ 2147483647 w 137"/>
              <a:gd name="T77" fmla="*/ 2147483647 h 139"/>
              <a:gd name="T78" fmla="*/ 2147483647 w 137"/>
              <a:gd name="T79" fmla="*/ 2147483647 h 139"/>
              <a:gd name="T80" fmla="*/ 2147483647 w 137"/>
              <a:gd name="T81" fmla="*/ 2147483647 h 139"/>
              <a:gd name="T82" fmla="*/ 2147483647 w 137"/>
              <a:gd name="T83" fmla="*/ 2147483647 h 139"/>
              <a:gd name="T84" fmla="*/ 2147483647 w 137"/>
              <a:gd name="T85" fmla="*/ 2147483647 h 139"/>
              <a:gd name="T86" fmla="*/ 2147483647 w 137"/>
              <a:gd name="T87" fmla="*/ 2147483647 h 139"/>
              <a:gd name="T88" fmla="*/ 2147483647 w 137"/>
              <a:gd name="T89" fmla="*/ 2147483647 h 139"/>
              <a:gd name="T90" fmla="*/ 2147483647 w 137"/>
              <a:gd name="T91" fmla="*/ 2147483647 h 139"/>
              <a:gd name="T92" fmla="*/ 2147483647 w 137"/>
              <a:gd name="T93" fmla="*/ 2147483647 h 139"/>
              <a:gd name="T94" fmla="*/ 2147483647 w 137"/>
              <a:gd name="T95" fmla="*/ 2147483647 h 139"/>
              <a:gd name="T96" fmla="*/ 2147483647 w 137"/>
              <a:gd name="T97" fmla="*/ 2147483647 h 139"/>
              <a:gd name="T98" fmla="*/ 2147483647 w 137"/>
              <a:gd name="T99" fmla="*/ 2147483647 h 139"/>
              <a:gd name="T100" fmla="*/ 2147483647 w 137"/>
              <a:gd name="T101" fmla="*/ 2147483647 h 139"/>
              <a:gd name="T102" fmla="*/ 2147483647 w 137"/>
              <a:gd name="T103" fmla="*/ 2147483647 h 139"/>
              <a:gd name="T104" fmla="*/ 2147483647 w 137"/>
              <a:gd name="T105" fmla="*/ 2147483647 h 139"/>
              <a:gd name="T106" fmla="*/ 2147483647 w 137"/>
              <a:gd name="T107" fmla="*/ 2147483647 h 139"/>
              <a:gd name="T108" fmla="*/ 2147483647 w 137"/>
              <a:gd name="T109" fmla="*/ 2147483647 h 139"/>
              <a:gd name="T110" fmla="*/ 2147483647 w 137"/>
              <a:gd name="T111" fmla="*/ 2147483647 h 139"/>
              <a:gd name="T112" fmla="*/ 2147483647 w 137"/>
              <a:gd name="T113" fmla="*/ 2147483647 h 139"/>
              <a:gd name="T114" fmla="*/ 2147483647 w 137"/>
              <a:gd name="T115" fmla="*/ 2147483647 h 139"/>
              <a:gd name="T116" fmla="*/ 2147483647 w 137"/>
              <a:gd name="T117" fmla="*/ 2147483647 h 139"/>
              <a:gd name="T118" fmla="*/ 2147483647 w 137"/>
              <a:gd name="T119" fmla="*/ 2147483647 h 139"/>
              <a:gd name="T120" fmla="*/ 2147483647 w 137"/>
              <a:gd name="T121" fmla="*/ 2147483647 h 139"/>
              <a:gd name="T122" fmla="*/ 2147483647 w 137"/>
              <a:gd name="T123" fmla="*/ 2147483647 h 139"/>
              <a:gd name="T124" fmla="*/ 2147483647 w 137"/>
              <a:gd name="T125" fmla="*/ 2147483647 h 13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37" h="139">
                <a:moveTo>
                  <a:pt x="137" y="13"/>
                </a:moveTo>
                <a:lnTo>
                  <a:pt x="58" y="0"/>
                </a:lnTo>
                <a:lnTo>
                  <a:pt x="46" y="97"/>
                </a:lnTo>
                <a:lnTo>
                  <a:pt x="43" y="95"/>
                </a:lnTo>
                <a:lnTo>
                  <a:pt x="40" y="94"/>
                </a:lnTo>
                <a:lnTo>
                  <a:pt x="36" y="93"/>
                </a:lnTo>
                <a:lnTo>
                  <a:pt x="33" y="91"/>
                </a:lnTo>
                <a:lnTo>
                  <a:pt x="28" y="91"/>
                </a:lnTo>
                <a:lnTo>
                  <a:pt x="23" y="91"/>
                </a:lnTo>
                <a:lnTo>
                  <a:pt x="18" y="94"/>
                </a:lnTo>
                <a:lnTo>
                  <a:pt x="12" y="96"/>
                </a:lnTo>
                <a:lnTo>
                  <a:pt x="8" y="99"/>
                </a:lnTo>
                <a:lnTo>
                  <a:pt x="4" y="103"/>
                </a:lnTo>
                <a:lnTo>
                  <a:pt x="1" y="108"/>
                </a:lnTo>
                <a:lnTo>
                  <a:pt x="0" y="112"/>
                </a:lnTo>
                <a:lnTo>
                  <a:pt x="0" y="114"/>
                </a:lnTo>
                <a:lnTo>
                  <a:pt x="1" y="117"/>
                </a:lnTo>
                <a:lnTo>
                  <a:pt x="2" y="120"/>
                </a:lnTo>
                <a:lnTo>
                  <a:pt x="3" y="122"/>
                </a:lnTo>
                <a:lnTo>
                  <a:pt x="5" y="124"/>
                </a:lnTo>
                <a:lnTo>
                  <a:pt x="8" y="126"/>
                </a:lnTo>
                <a:lnTo>
                  <a:pt x="10" y="127"/>
                </a:lnTo>
                <a:lnTo>
                  <a:pt x="13" y="127"/>
                </a:lnTo>
                <a:lnTo>
                  <a:pt x="19" y="127"/>
                </a:lnTo>
                <a:lnTo>
                  <a:pt x="24" y="127"/>
                </a:lnTo>
                <a:lnTo>
                  <a:pt x="29" y="125"/>
                </a:lnTo>
                <a:lnTo>
                  <a:pt x="34" y="122"/>
                </a:lnTo>
                <a:lnTo>
                  <a:pt x="39" y="119"/>
                </a:lnTo>
                <a:lnTo>
                  <a:pt x="42" y="116"/>
                </a:lnTo>
                <a:lnTo>
                  <a:pt x="46" y="112"/>
                </a:lnTo>
                <a:lnTo>
                  <a:pt x="47" y="108"/>
                </a:lnTo>
                <a:lnTo>
                  <a:pt x="58" y="25"/>
                </a:lnTo>
                <a:lnTo>
                  <a:pt x="129" y="35"/>
                </a:lnTo>
                <a:lnTo>
                  <a:pt x="119" y="108"/>
                </a:lnTo>
                <a:lnTo>
                  <a:pt x="117" y="106"/>
                </a:lnTo>
                <a:lnTo>
                  <a:pt x="115" y="105"/>
                </a:lnTo>
                <a:lnTo>
                  <a:pt x="111" y="104"/>
                </a:lnTo>
                <a:lnTo>
                  <a:pt x="107" y="103"/>
                </a:lnTo>
                <a:lnTo>
                  <a:pt x="102" y="103"/>
                </a:lnTo>
                <a:lnTo>
                  <a:pt x="97" y="103"/>
                </a:lnTo>
                <a:lnTo>
                  <a:pt x="92" y="105"/>
                </a:lnTo>
                <a:lnTo>
                  <a:pt x="87" y="108"/>
                </a:lnTo>
                <a:lnTo>
                  <a:pt x="82" y="111"/>
                </a:lnTo>
                <a:lnTo>
                  <a:pt x="79" y="114"/>
                </a:lnTo>
                <a:lnTo>
                  <a:pt x="76" y="118"/>
                </a:lnTo>
                <a:lnTo>
                  <a:pt x="74" y="122"/>
                </a:lnTo>
                <a:lnTo>
                  <a:pt x="74" y="126"/>
                </a:lnTo>
                <a:lnTo>
                  <a:pt x="76" y="128"/>
                </a:lnTo>
                <a:lnTo>
                  <a:pt x="77" y="131"/>
                </a:lnTo>
                <a:lnTo>
                  <a:pt x="78" y="133"/>
                </a:lnTo>
                <a:lnTo>
                  <a:pt x="80" y="135"/>
                </a:lnTo>
                <a:lnTo>
                  <a:pt x="82" y="136"/>
                </a:lnTo>
                <a:lnTo>
                  <a:pt x="85" y="137"/>
                </a:lnTo>
                <a:lnTo>
                  <a:pt x="88" y="139"/>
                </a:lnTo>
                <a:lnTo>
                  <a:pt x="94" y="139"/>
                </a:lnTo>
                <a:lnTo>
                  <a:pt x="99" y="137"/>
                </a:lnTo>
                <a:lnTo>
                  <a:pt x="104" y="136"/>
                </a:lnTo>
                <a:lnTo>
                  <a:pt x="109" y="134"/>
                </a:lnTo>
                <a:lnTo>
                  <a:pt x="114" y="131"/>
                </a:lnTo>
                <a:lnTo>
                  <a:pt x="117" y="127"/>
                </a:lnTo>
                <a:lnTo>
                  <a:pt x="120" y="122"/>
                </a:lnTo>
                <a:lnTo>
                  <a:pt x="122" y="118"/>
                </a:lnTo>
                <a:lnTo>
                  <a:pt x="137" y="13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1269" name="Group 5"/>
          <p:cNvGrpSpPr/>
          <p:nvPr/>
        </p:nvGrpSpPr>
        <p:grpSpPr bwMode="auto">
          <a:xfrm>
            <a:off x="5593080" y="1292543"/>
            <a:ext cx="195263" cy="369887"/>
            <a:chOff x="3890" y="144"/>
            <a:chExt cx="232" cy="441"/>
          </a:xfrm>
        </p:grpSpPr>
        <p:sp>
          <p:nvSpPr>
            <p:cNvPr id="10407" name="Freeform 6"/>
            <p:cNvSpPr/>
            <p:nvPr/>
          </p:nvSpPr>
          <p:spPr bwMode="auto">
            <a:xfrm>
              <a:off x="3897" y="144"/>
              <a:ext cx="166" cy="157"/>
            </a:xfrm>
            <a:custGeom>
              <a:avLst/>
              <a:gdLst>
                <a:gd name="T0" fmla="*/ 0 w 101"/>
                <a:gd name="T1" fmla="*/ 0 h 96"/>
                <a:gd name="T2" fmla="*/ 1750 w 101"/>
                <a:gd name="T3" fmla="*/ 2175 h 96"/>
                <a:gd name="T4" fmla="*/ 3072 w 101"/>
                <a:gd name="T5" fmla="*/ 4694 h 96"/>
                <a:gd name="T6" fmla="*/ 5851 w 101"/>
                <a:gd name="T7" fmla="*/ 6448 h 96"/>
                <a:gd name="T8" fmla="*/ 8946 w 101"/>
                <a:gd name="T9" fmla="*/ 8040 h 96"/>
                <a:gd name="T10" fmla="*/ 11418 w 101"/>
                <a:gd name="T11" fmla="*/ 8800 h 96"/>
                <a:gd name="T12" fmla="*/ 13638 w 101"/>
                <a:gd name="T13" fmla="*/ 9209 h 96"/>
                <a:gd name="T14" fmla="*/ 15136 w 101"/>
                <a:gd name="T15" fmla="*/ 10292 h 96"/>
                <a:gd name="T16" fmla="*/ 17557 w 101"/>
                <a:gd name="T17" fmla="*/ 10545 h 96"/>
                <a:gd name="T18" fmla="*/ 19438 w 101"/>
                <a:gd name="T19" fmla="*/ 11360 h 96"/>
                <a:gd name="T20" fmla="*/ 20987 w 101"/>
                <a:gd name="T21" fmla="*/ 12076 h 96"/>
                <a:gd name="T22" fmla="*/ 22415 w 101"/>
                <a:gd name="T23" fmla="*/ 12742 h 96"/>
                <a:gd name="T24" fmla="*/ 24165 w 101"/>
                <a:gd name="T25" fmla="*/ 13700 h 96"/>
                <a:gd name="T26" fmla="*/ 28383 w 101"/>
                <a:gd name="T27" fmla="*/ 16189 h 96"/>
                <a:gd name="T28" fmla="*/ 31948 w 101"/>
                <a:gd name="T29" fmla="*/ 18578 h 96"/>
                <a:gd name="T30" fmla="*/ 34493 w 101"/>
                <a:gd name="T31" fmla="*/ 21910 h 96"/>
                <a:gd name="T32" fmla="*/ 36840 w 101"/>
                <a:gd name="T33" fmla="*/ 25373 h 96"/>
                <a:gd name="T34" fmla="*/ 37551 w 101"/>
                <a:gd name="T35" fmla="*/ 27784 h 96"/>
                <a:gd name="T36" fmla="*/ 38496 w 101"/>
                <a:gd name="T37" fmla="*/ 30383 h 96"/>
                <a:gd name="T38" fmla="*/ 38869 w 101"/>
                <a:gd name="T39" fmla="*/ 32906 h 96"/>
                <a:gd name="T40" fmla="*/ 39301 w 101"/>
                <a:gd name="T41" fmla="*/ 35168 h 96"/>
                <a:gd name="T42" fmla="*/ 38164 w 101"/>
                <a:gd name="T43" fmla="*/ 34079 h 96"/>
                <a:gd name="T44" fmla="*/ 37398 w 101"/>
                <a:gd name="T45" fmla="*/ 32697 h 96"/>
                <a:gd name="T46" fmla="*/ 36840 w 101"/>
                <a:gd name="T47" fmla="*/ 30676 h 96"/>
                <a:gd name="T48" fmla="*/ 35741 w 101"/>
                <a:gd name="T49" fmla="*/ 28850 h 96"/>
                <a:gd name="T50" fmla="*/ 34922 w 101"/>
                <a:gd name="T51" fmla="*/ 27527 h 96"/>
                <a:gd name="T52" fmla="*/ 33077 w 101"/>
                <a:gd name="T53" fmla="*/ 24631 h 96"/>
                <a:gd name="T54" fmla="*/ 30196 w 101"/>
                <a:gd name="T55" fmla="*/ 22405 h 96"/>
                <a:gd name="T56" fmla="*/ 27635 w 101"/>
                <a:gd name="T57" fmla="*/ 20121 h 96"/>
                <a:gd name="T58" fmla="*/ 24581 w 101"/>
                <a:gd name="T59" fmla="*/ 18578 h 96"/>
                <a:gd name="T60" fmla="*/ 22847 w 101"/>
                <a:gd name="T61" fmla="*/ 17641 h 96"/>
                <a:gd name="T62" fmla="*/ 20543 w 101"/>
                <a:gd name="T63" fmla="*/ 16832 h 96"/>
                <a:gd name="T64" fmla="*/ 18314 w 101"/>
                <a:gd name="T65" fmla="*/ 16590 h 96"/>
                <a:gd name="T66" fmla="*/ 16303 w 101"/>
                <a:gd name="T67" fmla="*/ 16189 h 96"/>
                <a:gd name="T68" fmla="*/ 13901 w 101"/>
                <a:gd name="T69" fmla="*/ 15558 h 96"/>
                <a:gd name="T70" fmla="*/ 11668 w 101"/>
                <a:gd name="T71" fmla="*/ 15061 h 96"/>
                <a:gd name="T72" fmla="*/ 8946 w 101"/>
                <a:gd name="T73" fmla="*/ 14488 h 96"/>
                <a:gd name="T74" fmla="*/ 6645 w 101"/>
                <a:gd name="T75" fmla="*/ 14488 h 96"/>
                <a:gd name="T76" fmla="*/ 0 w 101"/>
                <a:gd name="T77" fmla="*/ 0 h 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1" h="96">
                  <a:moveTo>
                    <a:pt x="0" y="0"/>
                  </a:moveTo>
                  <a:lnTo>
                    <a:pt x="4" y="6"/>
                  </a:lnTo>
                  <a:lnTo>
                    <a:pt x="8" y="13"/>
                  </a:lnTo>
                  <a:lnTo>
                    <a:pt x="15" y="18"/>
                  </a:lnTo>
                  <a:lnTo>
                    <a:pt x="23" y="22"/>
                  </a:lnTo>
                  <a:lnTo>
                    <a:pt x="29" y="24"/>
                  </a:lnTo>
                  <a:lnTo>
                    <a:pt x="35" y="25"/>
                  </a:lnTo>
                  <a:lnTo>
                    <a:pt x="39" y="28"/>
                  </a:lnTo>
                  <a:lnTo>
                    <a:pt x="45" y="29"/>
                  </a:lnTo>
                  <a:lnTo>
                    <a:pt x="50" y="31"/>
                  </a:lnTo>
                  <a:lnTo>
                    <a:pt x="54" y="33"/>
                  </a:lnTo>
                  <a:lnTo>
                    <a:pt x="58" y="35"/>
                  </a:lnTo>
                  <a:lnTo>
                    <a:pt x="62" y="37"/>
                  </a:lnTo>
                  <a:lnTo>
                    <a:pt x="73" y="44"/>
                  </a:lnTo>
                  <a:lnTo>
                    <a:pt x="82" y="51"/>
                  </a:lnTo>
                  <a:lnTo>
                    <a:pt x="89" y="60"/>
                  </a:lnTo>
                  <a:lnTo>
                    <a:pt x="95" y="69"/>
                  </a:lnTo>
                  <a:lnTo>
                    <a:pt x="97" y="76"/>
                  </a:lnTo>
                  <a:lnTo>
                    <a:pt x="99" y="83"/>
                  </a:lnTo>
                  <a:lnTo>
                    <a:pt x="100" y="90"/>
                  </a:lnTo>
                  <a:lnTo>
                    <a:pt x="101" y="96"/>
                  </a:lnTo>
                  <a:lnTo>
                    <a:pt x="98" y="93"/>
                  </a:lnTo>
                  <a:lnTo>
                    <a:pt x="96" y="89"/>
                  </a:lnTo>
                  <a:lnTo>
                    <a:pt x="95" y="84"/>
                  </a:lnTo>
                  <a:lnTo>
                    <a:pt x="92" y="79"/>
                  </a:lnTo>
                  <a:lnTo>
                    <a:pt x="90" y="75"/>
                  </a:lnTo>
                  <a:lnTo>
                    <a:pt x="85" y="67"/>
                  </a:lnTo>
                  <a:lnTo>
                    <a:pt x="78" y="61"/>
                  </a:lnTo>
                  <a:lnTo>
                    <a:pt x="71" y="55"/>
                  </a:lnTo>
                  <a:lnTo>
                    <a:pt x="63" y="51"/>
                  </a:lnTo>
                  <a:lnTo>
                    <a:pt x="59" y="48"/>
                  </a:lnTo>
                  <a:lnTo>
                    <a:pt x="53" y="46"/>
                  </a:lnTo>
                  <a:lnTo>
                    <a:pt x="47" y="45"/>
                  </a:lnTo>
                  <a:lnTo>
                    <a:pt x="42" y="44"/>
                  </a:lnTo>
                  <a:lnTo>
                    <a:pt x="36" y="43"/>
                  </a:lnTo>
                  <a:lnTo>
                    <a:pt x="30" y="41"/>
                  </a:lnTo>
                  <a:lnTo>
                    <a:pt x="23" y="40"/>
                  </a:lnTo>
                  <a:lnTo>
                    <a:pt x="17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0408" name="Freeform 7"/>
            <p:cNvSpPr/>
            <p:nvPr/>
          </p:nvSpPr>
          <p:spPr bwMode="auto">
            <a:xfrm>
              <a:off x="3926" y="209"/>
              <a:ext cx="163" cy="154"/>
            </a:xfrm>
            <a:custGeom>
              <a:avLst/>
              <a:gdLst>
                <a:gd name="T0" fmla="*/ 0 w 102"/>
                <a:gd name="T1" fmla="*/ 0 h 94"/>
                <a:gd name="T2" fmla="*/ 1114 w 102"/>
                <a:gd name="T3" fmla="*/ 1782 h 94"/>
                <a:gd name="T4" fmla="*/ 2280 w 102"/>
                <a:gd name="T5" fmla="*/ 3637 h 94"/>
                <a:gd name="T6" fmla="*/ 3783 w 102"/>
                <a:gd name="T7" fmla="*/ 5698 h 94"/>
                <a:gd name="T8" fmla="*/ 6400 w 102"/>
                <a:gd name="T9" fmla="*/ 7484 h 94"/>
                <a:gd name="T10" fmla="*/ 7827 w 102"/>
                <a:gd name="T11" fmla="*/ 8241 h 94"/>
                <a:gd name="T12" fmla="*/ 9305 w 102"/>
                <a:gd name="T13" fmla="*/ 8688 h 94"/>
                <a:gd name="T14" fmla="*/ 10544 w 102"/>
                <a:gd name="T15" fmla="*/ 9761 h 94"/>
                <a:gd name="T16" fmla="*/ 12161 w 102"/>
                <a:gd name="T17" fmla="*/ 10021 h 94"/>
                <a:gd name="T18" fmla="*/ 13609 w 102"/>
                <a:gd name="T19" fmla="*/ 10962 h 94"/>
                <a:gd name="T20" fmla="*/ 14766 w 102"/>
                <a:gd name="T21" fmla="*/ 11152 h 94"/>
                <a:gd name="T22" fmla="*/ 15790 w 102"/>
                <a:gd name="T23" fmla="*/ 12261 h 94"/>
                <a:gd name="T24" fmla="*/ 16850 w 102"/>
                <a:gd name="T25" fmla="*/ 12910 h 94"/>
                <a:gd name="T26" fmla="*/ 19988 w 102"/>
                <a:gd name="T27" fmla="*/ 15294 h 94"/>
                <a:gd name="T28" fmla="*/ 22389 w 102"/>
                <a:gd name="T29" fmla="*/ 18270 h 94"/>
                <a:gd name="T30" fmla="*/ 24669 w 102"/>
                <a:gd name="T31" fmla="*/ 21150 h 94"/>
                <a:gd name="T32" fmla="*/ 26380 w 102"/>
                <a:gd name="T33" fmla="*/ 25056 h 94"/>
                <a:gd name="T34" fmla="*/ 26927 w 102"/>
                <a:gd name="T35" fmla="*/ 27458 h 94"/>
                <a:gd name="T36" fmla="*/ 27379 w 102"/>
                <a:gd name="T37" fmla="*/ 29932 h 94"/>
                <a:gd name="T38" fmla="*/ 27951 w 102"/>
                <a:gd name="T39" fmla="*/ 32538 h 94"/>
                <a:gd name="T40" fmla="*/ 28212 w 102"/>
                <a:gd name="T41" fmla="*/ 35133 h 94"/>
                <a:gd name="T42" fmla="*/ 26927 w 102"/>
                <a:gd name="T43" fmla="*/ 33985 h 94"/>
                <a:gd name="T44" fmla="*/ 26615 w 102"/>
                <a:gd name="T45" fmla="*/ 32538 h 94"/>
                <a:gd name="T46" fmla="*/ 26117 w 102"/>
                <a:gd name="T47" fmla="*/ 30327 h 94"/>
                <a:gd name="T48" fmla="*/ 25813 w 102"/>
                <a:gd name="T49" fmla="*/ 28534 h 94"/>
                <a:gd name="T50" fmla="*/ 25009 w 102"/>
                <a:gd name="T51" fmla="*/ 26896 h 94"/>
                <a:gd name="T52" fmla="*/ 23763 w 102"/>
                <a:gd name="T53" fmla="*/ 23968 h 94"/>
                <a:gd name="T54" fmla="*/ 21813 w 102"/>
                <a:gd name="T55" fmla="*/ 21727 h 94"/>
                <a:gd name="T56" fmla="*/ 19988 w 102"/>
                <a:gd name="T57" fmla="*/ 19861 h 94"/>
                <a:gd name="T58" fmla="*/ 17654 w 102"/>
                <a:gd name="T59" fmla="*/ 18270 h 94"/>
                <a:gd name="T60" fmla="*/ 16153 w 102"/>
                <a:gd name="T61" fmla="*/ 17174 h 94"/>
                <a:gd name="T62" fmla="*/ 14766 w 102"/>
                <a:gd name="T63" fmla="*/ 16417 h 94"/>
                <a:gd name="T64" fmla="*/ 12858 w 102"/>
                <a:gd name="T65" fmla="*/ 15991 h 94"/>
                <a:gd name="T66" fmla="*/ 11394 w 102"/>
                <a:gd name="T67" fmla="*/ 15294 h 94"/>
                <a:gd name="T68" fmla="*/ 9660 w 102"/>
                <a:gd name="T69" fmla="*/ 14630 h 94"/>
                <a:gd name="T70" fmla="*/ 8046 w 102"/>
                <a:gd name="T71" fmla="*/ 14630 h 94"/>
                <a:gd name="T72" fmla="*/ 6400 w 102"/>
                <a:gd name="T73" fmla="*/ 14234 h 94"/>
                <a:gd name="T74" fmla="*/ 5035 w 102"/>
                <a:gd name="T75" fmla="*/ 13962 h 94"/>
                <a:gd name="T76" fmla="*/ 0 w 102"/>
                <a:gd name="T77" fmla="*/ 0 h 9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94">
                  <a:moveTo>
                    <a:pt x="0" y="0"/>
                  </a:moveTo>
                  <a:lnTo>
                    <a:pt x="4" y="5"/>
                  </a:lnTo>
                  <a:lnTo>
                    <a:pt x="8" y="10"/>
                  </a:lnTo>
                  <a:lnTo>
                    <a:pt x="14" y="15"/>
                  </a:lnTo>
                  <a:lnTo>
                    <a:pt x="23" y="20"/>
                  </a:lnTo>
                  <a:lnTo>
                    <a:pt x="28" y="22"/>
                  </a:lnTo>
                  <a:lnTo>
                    <a:pt x="34" y="23"/>
                  </a:lnTo>
                  <a:lnTo>
                    <a:pt x="38" y="26"/>
                  </a:lnTo>
                  <a:lnTo>
                    <a:pt x="44" y="27"/>
                  </a:lnTo>
                  <a:lnTo>
                    <a:pt x="49" y="29"/>
                  </a:lnTo>
                  <a:lnTo>
                    <a:pt x="53" y="30"/>
                  </a:lnTo>
                  <a:lnTo>
                    <a:pt x="57" y="33"/>
                  </a:lnTo>
                  <a:lnTo>
                    <a:pt x="61" y="35"/>
                  </a:lnTo>
                  <a:lnTo>
                    <a:pt x="72" y="41"/>
                  </a:lnTo>
                  <a:lnTo>
                    <a:pt x="81" y="49"/>
                  </a:lnTo>
                  <a:lnTo>
                    <a:pt x="89" y="57"/>
                  </a:lnTo>
                  <a:lnTo>
                    <a:pt x="95" y="67"/>
                  </a:lnTo>
                  <a:lnTo>
                    <a:pt x="97" y="73"/>
                  </a:lnTo>
                  <a:lnTo>
                    <a:pt x="99" y="80"/>
                  </a:lnTo>
                  <a:lnTo>
                    <a:pt x="101" y="87"/>
                  </a:lnTo>
                  <a:lnTo>
                    <a:pt x="102" y="94"/>
                  </a:lnTo>
                  <a:lnTo>
                    <a:pt x="97" y="91"/>
                  </a:lnTo>
                  <a:lnTo>
                    <a:pt x="96" y="87"/>
                  </a:lnTo>
                  <a:lnTo>
                    <a:pt x="94" y="81"/>
                  </a:lnTo>
                  <a:lnTo>
                    <a:pt x="93" y="76"/>
                  </a:lnTo>
                  <a:lnTo>
                    <a:pt x="90" y="72"/>
                  </a:lnTo>
                  <a:lnTo>
                    <a:pt x="86" y="64"/>
                  </a:lnTo>
                  <a:lnTo>
                    <a:pt x="79" y="58"/>
                  </a:lnTo>
                  <a:lnTo>
                    <a:pt x="72" y="53"/>
                  </a:lnTo>
                  <a:lnTo>
                    <a:pt x="64" y="49"/>
                  </a:lnTo>
                  <a:lnTo>
                    <a:pt x="58" y="46"/>
                  </a:lnTo>
                  <a:lnTo>
                    <a:pt x="53" y="44"/>
                  </a:lnTo>
                  <a:lnTo>
                    <a:pt x="46" y="43"/>
                  </a:lnTo>
                  <a:lnTo>
                    <a:pt x="41" y="41"/>
                  </a:lnTo>
                  <a:lnTo>
                    <a:pt x="35" y="39"/>
                  </a:lnTo>
                  <a:lnTo>
                    <a:pt x="29" y="39"/>
                  </a:lnTo>
                  <a:lnTo>
                    <a:pt x="23" y="38"/>
                  </a:lnTo>
                  <a:lnTo>
                    <a:pt x="18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0409" name="Freeform 8"/>
            <p:cNvSpPr/>
            <p:nvPr/>
          </p:nvSpPr>
          <p:spPr bwMode="auto">
            <a:xfrm>
              <a:off x="3952" y="271"/>
              <a:ext cx="170" cy="183"/>
            </a:xfrm>
            <a:custGeom>
              <a:avLst/>
              <a:gdLst>
                <a:gd name="T0" fmla="*/ 0 w 103"/>
                <a:gd name="T1" fmla="*/ 0 h 113"/>
                <a:gd name="T2" fmla="*/ 1804 w 103"/>
                <a:gd name="T3" fmla="*/ 2214 h 113"/>
                <a:gd name="T4" fmla="*/ 4573 w 103"/>
                <a:gd name="T5" fmla="*/ 4581 h 113"/>
                <a:gd name="T6" fmla="*/ 7643 w 103"/>
                <a:gd name="T7" fmla="*/ 6803 h 113"/>
                <a:gd name="T8" fmla="*/ 11073 w 103"/>
                <a:gd name="T9" fmla="*/ 7798 h 113"/>
                <a:gd name="T10" fmla="*/ 13384 w 103"/>
                <a:gd name="T11" fmla="*/ 8790 h 113"/>
                <a:gd name="T12" fmla="*/ 15642 w 103"/>
                <a:gd name="T13" fmla="*/ 9025 h 113"/>
                <a:gd name="T14" fmla="*/ 17589 w 103"/>
                <a:gd name="T15" fmla="*/ 9793 h 113"/>
                <a:gd name="T16" fmla="*/ 20098 w 103"/>
                <a:gd name="T17" fmla="*/ 10407 h 113"/>
                <a:gd name="T18" fmla="*/ 22521 w 103"/>
                <a:gd name="T19" fmla="*/ 11017 h 113"/>
                <a:gd name="T20" fmla="*/ 25132 w 103"/>
                <a:gd name="T21" fmla="*/ 11638 h 113"/>
                <a:gd name="T22" fmla="*/ 26982 w 103"/>
                <a:gd name="T23" fmla="*/ 12395 h 113"/>
                <a:gd name="T24" fmla="*/ 29030 w 103"/>
                <a:gd name="T25" fmla="*/ 13014 h 113"/>
                <a:gd name="T26" fmla="*/ 32686 w 103"/>
                <a:gd name="T27" fmla="*/ 14857 h 113"/>
                <a:gd name="T28" fmla="*/ 35740 w 103"/>
                <a:gd name="T29" fmla="*/ 16854 h 113"/>
                <a:gd name="T30" fmla="*/ 37601 w 103"/>
                <a:gd name="T31" fmla="*/ 19225 h 113"/>
                <a:gd name="T32" fmla="*/ 39130 w 103"/>
                <a:gd name="T33" fmla="*/ 22065 h 113"/>
                <a:gd name="T34" fmla="*/ 41480 w 103"/>
                <a:gd name="T35" fmla="*/ 26214 h 113"/>
                <a:gd name="T36" fmla="*/ 42175 w 103"/>
                <a:gd name="T37" fmla="*/ 29272 h 113"/>
                <a:gd name="T38" fmla="*/ 42175 w 103"/>
                <a:gd name="T39" fmla="*/ 32508 h 113"/>
                <a:gd name="T40" fmla="*/ 41498 w 103"/>
                <a:gd name="T41" fmla="*/ 36257 h 113"/>
                <a:gd name="T42" fmla="*/ 40371 w 103"/>
                <a:gd name="T43" fmla="*/ 36723 h 113"/>
                <a:gd name="T44" fmla="*/ 40371 w 103"/>
                <a:gd name="T45" fmla="*/ 34132 h 113"/>
                <a:gd name="T46" fmla="*/ 40371 w 103"/>
                <a:gd name="T47" fmla="*/ 30901 h 113"/>
                <a:gd name="T48" fmla="*/ 39130 w 103"/>
                <a:gd name="T49" fmla="*/ 27295 h 113"/>
                <a:gd name="T50" fmla="*/ 38001 w 103"/>
                <a:gd name="T51" fmla="*/ 24284 h 113"/>
                <a:gd name="T52" fmla="*/ 36459 w 103"/>
                <a:gd name="T53" fmla="*/ 21989 h 113"/>
                <a:gd name="T54" fmla="*/ 35078 w 103"/>
                <a:gd name="T55" fmla="*/ 19840 h 113"/>
                <a:gd name="T56" fmla="*/ 32686 w 103"/>
                <a:gd name="T57" fmla="*/ 18467 h 113"/>
                <a:gd name="T58" fmla="*/ 29733 w 103"/>
                <a:gd name="T59" fmla="*/ 16854 h 113"/>
                <a:gd name="T60" fmla="*/ 27695 w 103"/>
                <a:gd name="T61" fmla="*/ 16221 h 113"/>
                <a:gd name="T62" fmla="*/ 25143 w 103"/>
                <a:gd name="T63" fmla="*/ 15229 h 113"/>
                <a:gd name="T64" fmla="*/ 22090 w 103"/>
                <a:gd name="T65" fmla="*/ 14857 h 113"/>
                <a:gd name="T66" fmla="*/ 18717 w 103"/>
                <a:gd name="T67" fmla="*/ 14235 h 113"/>
                <a:gd name="T68" fmla="*/ 15642 w 103"/>
                <a:gd name="T69" fmla="*/ 14002 h 113"/>
                <a:gd name="T70" fmla="*/ 12458 w 103"/>
                <a:gd name="T71" fmla="*/ 13014 h 113"/>
                <a:gd name="T72" fmla="*/ 9477 w 103"/>
                <a:gd name="T73" fmla="*/ 12629 h 113"/>
                <a:gd name="T74" fmla="*/ 6457 w 103"/>
                <a:gd name="T75" fmla="*/ 12395 h 113"/>
                <a:gd name="T76" fmla="*/ 0 w 103"/>
                <a:gd name="T77" fmla="*/ 0 h 11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3" h="113">
                  <a:moveTo>
                    <a:pt x="0" y="0"/>
                  </a:moveTo>
                  <a:lnTo>
                    <a:pt x="4" y="7"/>
                  </a:lnTo>
                  <a:lnTo>
                    <a:pt x="11" y="14"/>
                  </a:lnTo>
                  <a:lnTo>
                    <a:pt x="19" y="21"/>
                  </a:lnTo>
                  <a:lnTo>
                    <a:pt x="27" y="24"/>
                  </a:lnTo>
                  <a:lnTo>
                    <a:pt x="33" y="27"/>
                  </a:lnTo>
                  <a:lnTo>
                    <a:pt x="38" y="28"/>
                  </a:lnTo>
                  <a:lnTo>
                    <a:pt x="43" y="30"/>
                  </a:lnTo>
                  <a:lnTo>
                    <a:pt x="49" y="32"/>
                  </a:lnTo>
                  <a:lnTo>
                    <a:pt x="55" y="34"/>
                  </a:lnTo>
                  <a:lnTo>
                    <a:pt x="61" y="36"/>
                  </a:lnTo>
                  <a:lnTo>
                    <a:pt x="66" y="38"/>
                  </a:lnTo>
                  <a:lnTo>
                    <a:pt x="71" y="40"/>
                  </a:lnTo>
                  <a:lnTo>
                    <a:pt x="80" y="46"/>
                  </a:lnTo>
                  <a:lnTo>
                    <a:pt x="87" y="52"/>
                  </a:lnTo>
                  <a:lnTo>
                    <a:pt x="92" y="59"/>
                  </a:lnTo>
                  <a:lnTo>
                    <a:pt x="96" y="68"/>
                  </a:lnTo>
                  <a:lnTo>
                    <a:pt x="101" y="80"/>
                  </a:lnTo>
                  <a:lnTo>
                    <a:pt x="103" y="90"/>
                  </a:lnTo>
                  <a:lnTo>
                    <a:pt x="103" y="100"/>
                  </a:lnTo>
                  <a:lnTo>
                    <a:pt x="102" y="111"/>
                  </a:lnTo>
                  <a:lnTo>
                    <a:pt x="99" y="113"/>
                  </a:lnTo>
                  <a:lnTo>
                    <a:pt x="99" y="105"/>
                  </a:lnTo>
                  <a:lnTo>
                    <a:pt x="99" y="95"/>
                  </a:lnTo>
                  <a:lnTo>
                    <a:pt x="96" y="84"/>
                  </a:lnTo>
                  <a:lnTo>
                    <a:pt x="93" y="75"/>
                  </a:lnTo>
                  <a:lnTo>
                    <a:pt x="89" y="67"/>
                  </a:lnTo>
                  <a:lnTo>
                    <a:pt x="86" y="61"/>
                  </a:lnTo>
                  <a:lnTo>
                    <a:pt x="80" y="57"/>
                  </a:lnTo>
                  <a:lnTo>
                    <a:pt x="73" y="52"/>
                  </a:lnTo>
                  <a:lnTo>
                    <a:pt x="68" y="50"/>
                  </a:lnTo>
                  <a:lnTo>
                    <a:pt x="62" y="47"/>
                  </a:lnTo>
                  <a:lnTo>
                    <a:pt x="54" y="46"/>
                  </a:lnTo>
                  <a:lnTo>
                    <a:pt x="46" y="44"/>
                  </a:lnTo>
                  <a:lnTo>
                    <a:pt x="38" y="43"/>
                  </a:lnTo>
                  <a:lnTo>
                    <a:pt x="30" y="40"/>
                  </a:lnTo>
                  <a:lnTo>
                    <a:pt x="23" y="39"/>
                  </a:lnTo>
                  <a:lnTo>
                    <a:pt x="16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0410" name="Freeform 9"/>
            <p:cNvSpPr/>
            <p:nvPr/>
          </p:nvSpPr>
          <p:spPr bwMode="auto">
            <a:xfrm>
              <a:off x="3890" y="144"/>
              <a:ext cx="164" cy="441"/>
            </a:xfrm>
            <a:custGeom>
              <a:avLst/>
              <a:gdLst>
                <a:gd name="T0" fmla="*/ 16760 w 102"/>
                <a:gd name="T1" fmla="*/ 43470 h 269"/>
                <a:gd name="T2" fmla="*/ 29895 w 102"/>
                <a:gd name="T3" fmla="*/ 80041 h 269"/>
                <a:gd name="T4" fmla="*/ 30477 w 102"/>
                <a:gd name="T5" fmla="*/ 83070 h 269"/>
                <a:gd name="T6" fmla="*/ 30477 w 102"/>
                <a:gd name="T7" fmla="*/ 86008 h 269"/>
                <a:gd name="T8" fmla="*/ 29895 w 102"/>
                <a:gd name="T9" fmla="*/ 88864 h 269"/>
                <a:gd name="T10" fmla="*/ 28653 w 102"/>
                <a:gd name="T11" fmla="*/ 91477 h 269"/>
                <a:gd name="T12" fmla="*/ 27168 w 102"/>
                <a:gd name="T13" fmla="*/ 94274 h 269"/>
                <a:gd name="T14" fmla="*/ 25637 w 102"/>
                <a:gd name="T15" fmla="*/ 96728 h 269"/>
                <a:gd name="T16" fmla="*/ 23531 w 102"/>
                <a:gd name="T17" fmla="*/ 98895 h 269"/>
                <a:gd name="T18" fmla="*/ 21606 w 102"/>
                <a:gd name="T19" fmla="*/ 100217 h 269"/>
                <a:gd name="T20" fmla="*/ 20117 w 102"/>
                <a:gd name="T21" fmla="*/ 100932 h 269"/>
                <a:gd name="T22" fmla="*/ 18649 w 102"/>
                <a:gd name="T23" fmla="*/ 100932 h 269"/>
                <a:gd name="T24" fmla="*/ 17275 w 102"/>
                <a:gd name="T25" fmla="*/ 101381 h 269"/>
                <a:gd name="T26" fmla="*/ 16315 w 102"/>
                <a:gd name="T27" fmla="*/ 100932 h 269"/>
                <a:gd name="T28" fmla="*/ 14865 w 102"/>
                <a:gd name="T29" fmla="*/ 100712 h 269"/>
                <a:gd name="T30" fmla="*/ 14070 w 102"/>
                <a:gd name="T31" fmla="*/ 99809 h 269"/>
                <a:gd name="T32" fmla="*/ 13151 w 102"/>
                <a:gd name="T33" fmla="*/ 98468 h 269"/>
                <a:gd name="T34" fmla="*/ 12567 w 102"/>
                <a:gd name="T35" fmla="*/ 97164 h 269"/>
                <a:gd name="T36" fmla="*/ 11917 w 102"/>
                <a:gd name="T37" fmla="*/ 94571 h 269"/>
                <a:gd name="T38" fmla="*/ 11917 w 102"/>
                <a:gd name="T39" fmla="*/ 91477 h 269"/>
                <a:gd name="T40" fmla="*/ 12567 w 102"/>
                <a:gd name="T41" fmla="*/ 88452 h 269"/>
                <a:gd name="T42" fmla="*/ 13438 w 102"/>
                <a:gd name="T43" fmla="*/ 85526 h 269"/>
                <a:gd name="T44" fmla="*/ 14865 w 102"/>
                <a:gd name="T45" fmla="*/ 82672 h 269"/>
                <a:gd name="T46" fmla="*/ 16315 w 102"/>
                <a:gd name="T47" fmla="*/ 80246 h 269"/>
                <a:gd name="T48" fmla="*/ 18593 w 102"/>
                <a:gd name="T49" fmla="*/ 78006 h 269"/>
                <a:gd name="T50" fmla="*/ 20117 w 102"/>
                <a:gd name="T51" fmla="*/ 76800 h 269"/>
                <a:gd name="T52" fmla="*/ 21691 w 102"/>
                <a:gd name="T53" fmla="*/ 75875 h 269"/>
                <a:gd name="T54" fmla="*/ 23531 w 102"/>
                <a:gd name="T55" fmla="*/ 75455 h 269"/>
                <a:gd name="T56" fmla="*/ 24693 w 102"/>
                <a:gd name="T57" fmla="*/ 75455 h 269"/>
                <a:gd name="T58" fmla="*/ 26232 w 102"/>
                <a:gd name="T59" fmla="*/ 75455 h 269"/>
                <a:gd name="T60" fmla="*/ 0 w 102"/>
                <a:gd name="T61" fmla="*/ 667 h 269"/>
                <a:gd name="T62" fmla="*/ 1518 w 102"/>
                <a:gd name="T63" fmla="*/ 0 h 269"/>
                <a:gd name="T64" fmla="*/ 6483 w 102"/>
                <a:gd name="T65" fmla="*/ 15127 h 269"/>
                <a:gd name="T66" fmla="*/ 11917 w 102"/>
                <a:gd name="T67" fmla="*/ 29024 h 269"/>
                <a:gd name="T68" fmla="*/ 16760 w 102"/>
                <a:gd name="T69" fmla="*/ 43470 h 26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2" h="269">
                  <a:moveTo>
                    <a:pt x="56" y="115"/>
                  </a:moveTo>
                  <a:lnTo>
                    <a:pt x="100" y="212"/>
                  </a:lnTo>
                  <a:lnTo>
                    <a:pt x="102" y="220"/>
                  </a:lnTo>
                  <a:lnTo>
                    <a:pt x="102" y="228"/>
                  </a:lnTo>
                  <a:lnTo>
                    <a:pt x="100" y="236"/>
                  </a:lnTo>
                  <a:lnTo>
                    <a:pt x="96" y="243"/>
                  </a:lnTo>
                  <a:lnTo>
                    <a:pt x="91" y="250"/>
                  </a:lnTo>
                  <a:lnTo>
                    <a:pt x="86" y="257"/>
                  </a:lnTo>
                  <a:lnTo>
                    <a:pt x="79" y="262"/>
                  </a:lnTo>
                  <a:lnTo>
                    <a:pt x="72" y="266"/>
                  </a:lnTo>
                  <a:lnTo>
                    <a:pt x="67" y="268"/>
                  </a:lnTo>
                  <a:lnTo>
                    <a:pt x="63" y="268"/>
                  </a:lnTo>
                  <a:lnTo>
                    <a:pt x="58" y="269"/>
                  </a:lnTo>
                  <a:lnTo>
                    <a:pt x="55" y="268"/>
                  </a:lnTo>
                  <a:lnTo>
                    <a:pt x="50" y="267"/>
                  </a:lnTo>
                  <a:lnTo>
                    <a:pt x="47" y="265"/>
                  </a:lnTo>
                  <a:lnTo>
                    <a:pt x="44" y="261"/>
                  </a:lnTo>
                  <a:lnTo>
                    <a:pt x="42" y="258"/>
                  </a:lnTo>
                  <a:lnTo>
                    <a:pt x="40" y="251"/>
                  </a:lnTo>
                  <a:lnTo>
                    <a:pt x="40" y="243"/>
                  </a:lnTo>
                  <a:lnTo>
                    <a:pt x="42" y="235"/>
                  </a:lnTo>
                  <a:lnTo>
                    <a:pt x="45" y="227"/>
                  </a:lnTo>
                  <a:lnTo>
                    <a:pt x="50" y="219"/>
                  </a:lnTo>
                  <a:lnTo>
                    <a:pt x="55" y="213"/>
                  </a:lnTo>
                  <a:lnTo>
                    <a:pt x="62" y="207"/>
                  </a:lnTo>
                  <a:lnTo>
                    <a:pt x="67" y="204"/>
                  </a:lnTo>
                  <a:lnTo>
                    <a:pt x="73" y="201"/>
                  </a:lnTo>
                  <a:lnTo>
                    <a:pt x="79" y="200"/>
                  </a:lnTo>
                  <a:lnTo>
                    <a:pt x="83" y="200"/>
                  </a:lnTo>
                  <a:lnTo>
                    <a:pt x="88" y="200"/>
                  </a:lnTo>
                  <a:lnTo>
                    <a:pt x="0" y="2"/>
                  </a:lnTo>
                  <a:lnTo>
                    <a:pt x="5" y="0"/>
                  </a:lnTo>
                  <a:lnTo>
                    <a:pt x="22" y="40"/>
                  </a:lnTo>
                  <a:lnTo>
                    <a:pt x="40" y="77"/>
                  </a:lnTo>
                  <a:lnTo>
                    <a:pt x="56" y="11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</p:grpSp>
      <p:grpSp>
        <p:nvGrpSpPr>
          <p:cNvPr id="11276" name="Group 12"/>
          <p:cNvGrpSpPr/>
          <p:nvPr/>
        </p:nvGrpSpPr>
        <p:grpSpPr bwMode="auto">
          <a:xfrm>
            <a:off x="3167380" y="4350385"/>
            <a:ext cx="260350" cy="347663"/>
            <a:chOff x="2832" y="663"/>
            <a:chExt cx="310" cy="415"/>
          </a:xfrm>
        </p:grpSpPr>
        <p:sp>
          <p:nvSpPr>
            <p:cNvPr id="10403" name="Freeform 13"/>
            <p:cNvSpPr/>
            <p:nvPr/>
          </p:nvSpPr>
          <p:spPr bwMode="auto">
            <a:xfrm>
              <a:off x="2839" y="663"/>
              <a:ext cx="209" cy="111"/>
            </a:xfrm>
            <a:custGeom>
              <a:avLst/>
              <a:gdLst>
                <a:gd name="T0" fmla="*/ 0 w 126"/>
                <a:gd name="T1" fmla="*/ 0 h 68"/>
                <a:gd name="T2" fmla="*/ 1893 w 126"/>
                <a:gd name="T3" fmla="*/ 1461 h 68"/>
                <a:gd name="T4" fmla="*/ 4769 w 126"/>
                <a:gd name="T5" fmla="*/ 3224 h 68"/>
                <a:gd name="T6" fmla="*/ 8350 w 126"/>
                <a:gd name="T7" fmla="*/ 5090 h 68"/>
                <a:gd name="T8" fmla="*/ 11988 w 126"/>
                <a:gd name="T9" fmla="*/ 5681 h 68"/>
                <a:gd name="T10" fmla="*/ 14618 w 126"/>
                <a:gd name="T11" fmla="*/ 5681 h 68"/>
                <a:gd name="T12" fmla="*/ 17201 w 126"/>
                <a:gd name="T13" fmla="*/ 5681 h 68"/>
                <a:gd name="T14" fmla="*/ 19885 w 126"/>
                <a:gd name="T15" fmla="*/ 5681 h 68"/>
                <a:gd name="T16" fmla="*/ 22247 w 126"/>
                <a:gd name="T17" fmla="*/ 6156 h 68"/>
                <a:gd name="T18" fmla="*/ 24949 w 126"/>
                <a:gd name="T19" fmla="*/ 6156 h 68"/>
                <a:gd name="T20" fmla="*/ 26973 w 126"/>
                <a:gd name="T21" fmla="*/ 6355 h 68"/>
                <a:gd name="T22" fmla="*/ 28532 w 126"/>
                <a:gd name="T23" fmla="*/ 6795 h 68"/>
                <a:gd name="T24" fmla="*/ 30887 w 126"/>
                <a:gd name="T25" fmla="*/ 7264 h 68"/>
                <a:gd name="T26" fmla="*/ 33476 w 126"/>
                <a:gd name="T27" fmla="*/ 7904 h 68"/>
                <a:gd name="T28" fmla="*/ 36101 w 126"/>
                <a:gd name="T29" fmla="*/ 8591 h 68"/>
                <a:gd name="T30" fmla="*/ 38106 w 126"/>
                <a:gd name="T31" fmla="*/ 9273 h 68"/>
                <a:gd name="T32" fmla="*/ 40863 w 126"/>
                <a:gd name="T33" fmla="*/ 10374 h 68"/>
                <a:gd name="T34" fmla="*/ 42867 w 126"/>
                <a:gd name="T35" fmla="*/ 11461 h 68"/>
                <a:gd name="T36" fmla="*/ 45255 w 126"/>
                <a:gd name="T37" fmla="*/ 12505 h 68"/>
                <a:gd name="T38" fmla="*/ 46889 w 126"/>
                <a:gd name="T39" fmla="*/ 14024 h 68"/>
                <a:gd name="T40" fmla="*/ 48878 w 126"/>
                <a:gd name="T41" fmla="*/ 15325 h 68"/>
                <a:gd name="T42" fmla="*/ 50782 w 126"/>
                <a:gd name="T43" fmla="*/ 17594 h 68"/>
                <a:gd name="T44" fmla="*/ 52482 w 126"/>
                <a:gd name="T45" fmla="*/ 19774 h 68"/>
                <a:gd name="T46" fmla="*/ 53922 w 126"/>
                <a:gd name="T47" fmla="*/ 22140 h 68"/>
                <a:gd name="T48" fmla="*/ 54712 w 126"/>
                <a:gd name="T49" fmla="*/ 24317 h 68"/>
                <a:gd name="T50" fmla="*/ 52827 w 126"/>
                <a:gd name="T51" fmla="*/ 23935 h 68"/>
                <a:gd name="T52" fmla="*/ 51233 w 126"/>
                <a:gd name="T53" fmla="*/ 22556 h 68"/>
                <a:gd name="T54" fmla="*/ 50092 w 126"/>
                <a:gd name="T55" fmla="*/ 20413 h 68"/>
                <a:gd name="T56" fmla="*/ 48878 w 126"/>
                <a:gd name="T57" fmla="*/ 19113 h 68"/>
                <a:gd name="T58" fmla="*/ 47327 w 126"/>
                <a:gd name="T59" fmla="*/ 17594 h 68"/>
                <a:gd name="T60" fmla="*/ 44111 w 126"/>
                <a:gd name="T61" fmla="*/ 15325 h 68"/>
                <a:gd name="T62" fmla="*/ 40863 w 126"/>
                <a:gd name="T63" fmla="*/ 14024 h 68"/>
                <a:gd name="T64" fmla="*/ 37345 w 126"/>
                <a:gd name="T65" fmla="*/ 12505 h 68"/>
                <a:gd name="T66" fmla="*/ 33476 w 126"/>
                <a:gd name="T67" fmla="*/ 11857 h 68"/>
                <a:gd name="T68" fmla="*/ 30887 w 126"/>
                <a:gd name="T69" fmla="*/ 11461 h 68"/>
                <a:gd name="T70" fmla="*/ 28268 w 126"/>
                <a:gd name="T71" fmla="*/ 11461 h 68"/>
                <a:gd name="T72" fmla="*/ 25110 w 126"/>
                <a:gd name="T73" fmla="*/ 11092 h 68"/>
                <a:gd name="T74" fmla="*/ 22973 w 126"/>
                <a:gd name="T75" fmla="*/ 11461 h 68"/>
                <a:gd name="T76" fmla="*/ 20354 w 126"/>
                <a:gd name="T77" fmla="*/ 11461 h 68"/>
                <a:gd name="T78" fmla="*/ 17201 w 126"/>
                <a:gd name="T79" fmla="*/ 11857 h 68"/>
                <a:gd name="T80" fmla="*/ 14618 w 126"/>
                <a:gd name="T81" fmla="*/ 11857 h 68"/>
                <a:gd name="T82" fmla="*/ 11988 w 126"/>
                <a:gd name="T83" fmla="*/ 12262 h 68"/>
                <a:gd name="T84" fmla="*/ 0 w 126"/>
                <a:gd name="T85" fmla="*/ 0 h 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6" h="68">
                  <a:moveTo>
                    <a:pt x="0" y="0"/>
                  </a:moveTo>
                  <a:lnTo>
                    <a:pt x="4" y="4"/>
                  </a:lnTo>
                  <a:lnTo>
                    <a:pt x="11" y="9"/>
                  </a:lnTo>
                  <a:lnTo>
                    <a:pt x="19" y="14"/>
                  </a:lnTo>
                  <a:lnTo>
                    <a:pt x="28" y="16"/>
                  </a:lnTo>
                  <a:lnTo>
                    <a:pt x="34" y="16"/>
                  </a:lnTo>
                  <a:lnTo>
                    <a:pt x="40" y="16"/>
                  </a:lnTo>
                  <a:lnTo>
                    <a:pt x="46" y="16"/>
                  </a:lnTo>
                  <a:lnTo>
                    <a:pt x="51" y="17"/>
                  </a:lnTo>
                  <a:lnTo>
                    <a:pt x="57" y="17"/>
                  </a:lnTo>
                  <a:lnTo>
                    <a:pt x="62" y="18"/>
                  </a:lnTo>
                  <a:lnTo>
                    <a:pt x="66" y="19"/>
                  </a:lnTo>
                  <a:lnTo>
                    <a:pt x="71" y="20"/>
                  </a:lnTo>
                  <a:lnTo>
                    <a:pt x="77" y="22"/>
                  </a:lnTo>
                  <a:lnTo>
                    <a:pt x="83" y="24"/>
                  </a:lnTo>
                  <a:lnTo>
                    <a:pt x="88" y="26"/>
                  </a:lnTo>
                  <a:lnTo>
                    <a:pt x="94" y="29"/>
                  </a:lnTo>
                  <a:lnTo>
                    <a:pt x="99" y="32"/>
                  </a:lnTo>
                  <a:lnTo>
                    <a:pt x="104" y="35"/>
                  </a:lnTo>
                  <a:lnTo>
                    <a:pt x="108" y="39"/>
                  </a:lnTo>
                  <a:lnTo>
                    <a:pt x="113" y="43"/>
                  </a:lnTo>
                  <a:lnTo>
                    <a:pt x="117" y="49"/>
                  </a:lnTo>
                  <a:lnTo>
                    <a:pt x="121" y="55"/>
                  </a:lnTo>
                  <a:lnTo>
                    <a:pt x="124" y="62"/>
                  </a:lnTo>
                  <a:lnTo>
                    <a:pt x="126" y="68"/>
                  </a:lnTo>
                  <a:lnTo>
                    <a:pt x="122" y="67"/>
                  </a:lnTo>
                  <a:lnTo>
                    <a:pt x="118" y="63"/>
                  </a:lnTo>
                  <a:lnTo>
                    <a:pt x="116" y="57"/>
                  </a:lnTo>
                  <a:lnTo>
                    <a:pt x="113" y="53"/>
                  </a:lnTo>
                  <a:lnTo>
                    <a:pt x="109" y="49"/>
                  </a:lnTo>
                  <a:lnTo>
                    <a:pt x="102" y="43"/>
                  </a:lnTo>
                  <a:lnTo>
                    <a:pt x="94" y="39"/>
                  </a:lnTo>
                  <a:lnTo>
                    <a:pt x="86" y="35"/>
                  </a:lnTo>
                  <a:lnTo>
                    <a:pt x="77" y="33"/>
                  </a:lnTo>
                  <a:lnTo>
                    <a:pt x="71" y="32"/>
                  </a:lnTo>
                  <a:lnTo>
                    <a:pt x="65" y="32"/>
                  </a:lnTo>
                  <a:lnTo>
                    <a:pt x="58" y="31"/>
                  </a:lnTo>
                  <a:lnTo>
                    <a:pt x="53" y="32"/>
                  </a:lnTo>
                  <a:lnTo>
                    <a:pt x="47" y="32"/>
                  </a:lnTo>
                  <a:lnTo>
                    <a:pt x="40" y="33"/>
                  </a:lnTo>
                  <a:lnTo>
                    <a:pt x="34" y="33"/>
                  </a:lnTo>
                  <a:lnTo>
                    <a:pt x="28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0404" name="Freeform 14"/>
            <p:cNvSpPr/>
            <p:nvPr/>
          </p:nvSpPr>
          <p:spPr bwMode="auto">
            <a:xfrm>
              <a:off x="2888" y="719"/>
              <a:ext cx="202" cy="111"/>
            </a:xfrm>
            <a:custGeom>
              <a:avLst/>
              <a:gdLst>
                <a:gd name="T0" fmla="*/ 0 w 125"/>
                <a:gd name="T1" fmla="*/ 0 h 67"/>
                <a:gd name="T2" fmla="*/ 1214 w 125"/>
                <a:gd name="T3" fmla="*/ 2051 h 67"/>
                <a:gd name="T4" fmla="*/ 3171 w 125"/>
                <a:gd name="T5" fmla="*/ 3398 h 67"/>
                <a:gd name="T6" fmla="*/ 5727 w 125"/>
                <a:gd name="T7" fmla="*/ 5630 h 67"/>
                <a:gd name="T8" fmla="*/ 8654 w 125"/>
                <a:gd name="T9" fmla="*/ 5893 h 67"/>
                <a:gd name="T10" fmla="*/ 10470 w 125"/>
                <a:gd name="T11" fmla="*/ 5893 h 67"/>
                <a:gd name="T12" fmla="*/ 12057 w 125"/>
                <a:gd name="T13" fmla="*/ 6420 h 67"/>
                <a:gd name="T14" fmla="*/ 13985 w 125"/>
                <a:gd name="T15" fmla="*/ 6420 h 67"/>
                <a:gd name="T16" fmla="*/ 15940 w 125"/>
                <a:gd name="T17" fmla="*/ 7029 h 67"/>
                <a:gd name="T18" fmla="*/ 17580 w 125"/>
                <a:gd name="T19" fmla="*/ 7029 h 67"/>
                <a:gd name="T20" fmla="*/ 19074 w 125"/>
                <a:gd name="T21" fmla="*/ 7836 h 67"/>
                <a:gd name="T22" fmla="*/ 20662 w 125"/>
                <a:gd name="T23" fmla="*/ 7871 h 67"/>
                <a:gd name="T24" fmla="*/ 22226 w 125"/>
                <a:gd name="T25" fmla="*/ 8567 h 67"/>
                <a:gd name="T26" fmla="*/ 23792 w 125"/>
                <a:gd name="T27" fmla="*/ 9008 h 67"/>
                <a:gd name="T28" fmla="*/ 25759 w 125"/>
                <a:gd name="T29" fmla="*/ 9763 h 67"/>
                <a:gd name="T30" fmla="*/ 27697 w 125"/>
                <a:gd name="T31" fmla="*/ 11059 h 67"/>
                <a:gd name="T32" fmla="*/ 29382 w 125"/>
                <a:gd name="T33" fmla="*/ 11841 h 67"/>
                <a:gd name="T34" fmla="*/ 30824 w 125"/>
                <a:gd name="T35" fmla="*/ 13040 h 67"/>
                <a:gd name="T36" fmla="*/ 32558 w 125"/>
                <a:gd name="T37" fmla="*/ 14924 h 67"/>
                <a:gd name="T38" fmla="*/ 33534 w 125"/>
                <a:gd name="T39" fmla="*/ 16175 h 67"/>
                <a:gd name="T40" fmla="*/ 35119 w 125"/>
                <a:gd name="T41" fmla="*/ 18322 h 67"/>
                <a:gd name="T42" fmla="*/ 36691 w 125"/>
                <a:gd name="T43" fmla="*/ 20904 h 67"/>
                <a:gd name="T44" fmla="*/ 37666 w 125"/>
                <a:gd name="T45" fmla="*/ 22919 h 67"/>
                <a:gd name="T46" fmla="*/ 39057 w 125"/>
                <a:gd name="T47" fmla="*/ 26037 h 67"/>
                <a:gd name="T48" fmla="*/ 39631 w 125"/>
                <a:gd name="T49" fmla="*/ 28679 h 67"/>
                <a:gd name="T50" fmla="*/ 38107 w 125"/>
                <a:gd name="T51" fmla="*/ 28182 h 67"/>
                <a:gd name="T52" fmla="*/ 37065 w 125"/>
                <a:gd name="T53" fmla="*/ 26610 h 67"/>
                <a:gd name="T54" fmla="*/ 36082 w 125"/>
                <a:gd name="T55" fmla="*/ 24215 h 67"/>
                <a:gd name="T56" fmla="*/ 35119 w 125"/>
                <a:gd name="T57" fmla="*/ 22067 h 67"/>
                <a:gd name="T58" fmla="*/ 34372 w 125"/>
                <a:gd name="T59" fmla="*/ 20904 h 67"/>
                <a:gd name="T60" fmla="*/ 31952 w 125"/>
                <a:gd name="T61" fmla="*/ 18322 h 67"/>
                <a:gd name="T62" fmla="*/ 29382 w 125"/>
                <a:gd name="T63" fmla="*/ 16175 h 67"/>
                <a:gd name="T64" fmla="*/ 26360 w 125"/>
                <a:gd name="T65" fmla="*/ 14924 h 67"/>
                <a:gd name="T66" fmla="*/ 23581 w 125"/>
                <a:gd name="T67" fmla="*/ 14193 h 67"/>
                <a:gd name="T68" fmla="*/ 21622 w 125"/>
                <a:gd name="T69" fmla="*/ 13040 h 67"/>
                <a:gd name="T70" fmla="*/ 20038 w 125"/>
                <a:gd name="T71" fmla="*/ 13040 h 67"/>
                <a:gd name="T72" fmla="*/ 18093 w 125"/>
                <a:gd name="T73" fmla="*/ 12982 h 67"/>
                <a:gd name="T74" fmla="*/ 16155 w 125"/>
                <a:gd name="T75" fmla="*/ 13040 h 67"/>
                <a:gd name="T76" fmla="*/ 13985 w 125"/>
                <a:gd name="T77" fmla="*/ 13040 h 67"/>
                <a:gd name="T78" fmla="*/ 12057 w 125"/>
                <a:gd name="T79" fmla="*/ 14193 h 67"/>
                <a:gd name="T80" fmla="*/ 10237 w 125"/>
                <a:gd name="T81" fmla="*/ 14193 h 67"/>
                <a:gd name="T82" fmla="*/ 8280 w 125"/>
                <a:gd name="T83" fmla="*/ 14452 h 67"/>
                <a:gd name="T84" fmla="*/ 0 w 125"/>
                <a:gd name="T85" fmla="*/ 0 h 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5" h="67">
                  <a:moveTo>
                    <a:pt x="0" y="0"/>
                  </a:moveTo>
                  <a:lnTo>
                    <a:pt x="4" y="5"/>
                  </a:lnTo>
                  <a:lnTo>
                    <a:pt x="10" y="8"/>
                  </a:lnTo>
                  <a:lnTo>
                    <a:pt x="18" y="13"/>
                  </a:lnTo>
                  <a:lnTo>
                    <a:pt x="27" y="14"/>
                  </a:lnTo>
                  <a:lnTo>
                    <a:pt x="33" y="14"/>
                  </a:lnTo>
                  <a:lnTo>
                    <a:pt x="38" y="15"/>
                  </a:lnTo>
                  <a:lnTo>
                    <a:pt x="44" y="15"/>
                  </a:lnTo>
                  <a:lnTo>
                    <a:pt x="50" y="16"/>
                  </a:lnTo>
                  <a:lnTo>
                    <a:pt x="56" y="16"/>
                  </a:lnTo>
                  <a:lnTo>
                    <a:pt x="60" y="18"/>
                  </a:lnTo>
                  <a:lnTo>
                    <a:pt x="65" y="19"/>
                  </a:lnTo>
                  <a:lnTo>
                    <a:pt x="70" y="20"/>
                  </a:lnTo>
                  <a:lnTo>
                    <a:pt x="75" y="21"/>
                  </a:lnTo>
                  <a:lnTo>
                    <a:pt x="81" y="23"/>
                  </a:lnTo>
                  <a:lnTo>
                    <a:pt x="87" y="26"/>
                  </a:lnTo>
                  <a:lnTo>
                    <a:pt x="93" y="28"/>
                  </a:lnTo>
                  <a:lnTo>
                    <a:pt x="97" y="31"/>
                  </a:lnTo>
                  <a:lnTo>
                    <a:pt x="103" y="35"/>
                  </a:lnTo>
                  <a:lnTo>
                    <a:pt x="106" y="38"/>
                  </a:lnTo>
                  <a:lnTo>
                    <a:pt x="111" y="43"/>
                  </a:lnTo>
                  <a:lnTo>
                    <a:pt x="116" y="49"/>
                  </a:lnTo>
                  <a:lnTo>
                    <a:pt x="119" y="54"/>
                  </a:lnTo>
                  <a:lnTo>
                    <a:pt x="123" y="61"/>
                  </a:lnTo>
                  <a:lnTo>
                    <a:pt x="125" y="67"/>
                  </a:lnTo>
                  <a:lnTo>
                    <a:pt x="120" y="66"/>
                  </a:lnTo>
                  <a:lnTo>
                    <a:pt x="117" y="62"/>
                  </a:lnTo>
                  <a:lnTo>
                    <a:pt x="114" y="57"/>
                  </a:lnTo>
                  <a:lnTo>
                    <a:pt x="111" y="52"/>
                  </a:lnTo>
                  <a:lnTo>
                    <a:pt x="108" y="49"/>
                  </a:lnTo>
                  <a:lnTo>
                    <a:pt x="101" y="43"/>
                  </a:lnTo>
                  <a:lnTo>
                    <a:pt x="93" y="38"/>
                  </a:lnTo>
                  <a:lnTo>
                    <a:pt x="83" y="35"/>
                  </a:lnTo>
                  <a:lnTo>
                    <a:pt x="74" y="33"/>
                  </a:lnTo>
                  <a:lnTo>
                    <a:pt x="68" y="31"/>
                  </a:lnTo>
                  <a:lnTo>
                    <a:pt x="63" y="31"/>
                  </a:lnTo>
                  <a:lnTo>
                    <a:pt x="57" y="30"/>
                  </a:lnTo>
                  <a:lnTo>
                    <a:pt x="51" y="31"/>
                  </a:lnTo>
                  <a:lnTo>
                    <a:pt x="44" y="31"/>
                  </a:lnTo>
                  <a:lnTo>
                    <a:pt x="38" y="33"/>
                  </a:lnTo>
                  <a:lnTo>
                    <a:pt x="32" y="33"/>
                  </a:lnTo>
                  <a:lnTo>
                    <a:pt x="26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0405" name="Freeform 15"/>
            <p:cNvSpPr/>
            <p:nvPr/>
          </p:nvSpPr>
          <p:spPr bwMode="auto">
            <a:xfrm>
              <a:off x="2927" y="774"/>
              <a:ext cx="215" cy="138"/>
            </a:xfrm>
            <a:custGeom>
              <a:avLst/>
              <a:gdLst>
                <a:gd name="T0" fmla="*/ 0 w 131"/>
                <a:gd name="T1" fmla="*/ 0 h 85"/>
                <a:gd name="T2" fmla="*/ 1096 w 131"/>
                <a:gd name="T3" fmla="*/ 1002 h 85"/>
                <a:gd name="T4" fmla="*/ 2559 w 131"/>
                <a:gd name="T5" fmla="*/ 1627 h 85"/>
                <a:gd name="T6" fmla="*/ 4200 w 131"/>
                <a:gd name="T7" fmla="*/ 2641 h 85"/>
                <a:gd name="T8" fmla="*/ 6158 w 131"/>
                <a:gd name="T9" fmla="*/ 3280 h 85"/>
                <a:gd name="T10" fmla="*/ 7707 w 131"/>
                <a:gd name="T11" fmla="*/ 3911 h 85"/>
                <a:gd name="T12" fmla="*/ 9514 w 131"/>
                <a:gd name="T13" fmla="*/ 4288 h 85"/>
                <a:gd name="T14" fmla="*/ 11313 w 131"/>
                <a:gd name="T15" fmla="*/ 4939 h 85"/>
                <a:gd name="T16" fmla="*/ 13056 w 131"/>
                <a:gd name="T17" fmla="*/ 5325 h 85"/>
                <a:gd name="T18" fmla="*/ 15265 w 131"/>
                <a:gd name="T19" fmla="*/ 5325 h 85"/>
                <a:gd name="T20" fmla="*/ 17471 w 131"/>
                <a:gd name="T21" fmla="*/ 5325 h 85"/>
                <a:gd name="T22" fmla="*/ 20353 w 131"/>
                <a:gd name="T23" fmla="*/ 5731 h 85"/>
                <a:gd name="T24" fmla="*/ 22519 w 131"/>
                <a:gd name="T25" fmla="*/ 5731 h 85"/>
                <a:gd name="T26" fmla="*/ 24380 w 131"/>
                <a:gd name="T27" fmla="*/ 5952 h 85"/>
                <a:gd name="T28" fmla="*/ 26763 w 131"/>
                <a:gd name="T29" fmla="*/ 6350 h 85"/>
                <a:gd name="T30" fmla="*/ 29010 w 131"/>
                <a:gd name="T31" fmla="*/ 6350 h 85"/>
                <a:gd name="T32" fmla="*/ 31423 w 131"/>
                <a:gd name="T33" fmla="*/ 6577 h 85"/>
                <a:gd name="T34" fmla="*/ 35168 w 131"/>
                <a:gd name="T35" fmla="*/ 8019 h 85"/>
                <a:gd name="T36" fmla="*/ 38106 w 131"/>
                <a:gd name="T37" fmla="*/ 9046 h 85"/>
                <a:gd name="T38" fmla="*/ 41118 w 131"/>
                <a:gd name="T39" fmla="*/ 11212 h 85"/>
                <a:gd name="T40" fmla="*/ 43924 w 131"/>
                <a:gd name="T41" fmla="*/ 13862 h 85"/>
                <a:gd name="T42" fmla="*/ 46481 w 131"/>
                <a:gd name="T43" fmla="*/ 17180 h 85"/>
                <a:gd name="T44" fmla="*/ 48213 w 131"/>
                <a:gd name="T45" fmla="*/ 20844 h 85"/>
                <a:gd name="T46" fmla="*/ 49585 w 131"/>
                <a:gd name="T47" fmla="*/ 24137 h 85"/>
                <a:gd name="T48" fmla="*/ 50013 w 131"/>
                <a:gd name="T49" fmla="*/ 27892 h 85"/>
                <a:gd name="T50" fmla="*/ 49322 w 131"/>
                <a:gd name="T51" fmla="*/ 28548 h 85"/>
                <a:gd name="T52" fmla="*/ 48213 w 131"/>
                <a:gd name="T53" fmla="*/ 25853 h 85"/>
                <a:gd name="T54" fmla="*/ 47060 w 131"/>
                <a:gd name="T55" fmla="*/ 22121 h 85"/>
                <a:gd name="T56" fmla="*/ 45129 w 131"/>
                <a:gd name="T57" fmla="*/ 19210 h 85"/>
                <a:gd name="T58" fmla="*/ 43525 w 131"/>
                <a:gd name="T59" fmla="*/ 16555 h 85"/>
                <a:gd name="T60" fmla="*/ 41118 w 131"/>
                <a:gd name="T61" fmla="*/ 14035 h 85"/>
                <a:gd name="T62" fmla="*/ 38920 w 131"/>
                <a:gd name="T63" fmla="*/ 12839 h 85"/>
                <a:gd name="T64" fmla="*/ 36269 w 131"/>
                <a:gd name="T65" fmla="*/ 11212 h 85"/>
                <a:gd name="T66" fmla="*/ 33404 w 131"/>
                <a:gd name="T67" fmla="*/ 10309 h 85"/>
                <a:gd name="T68" fmla="*/ 31423 w 131"/>
                <a:gd name="T69" fmla="*/ 10197 h 85"/>
                <a:gd name="T70" fmla="*/ 28674 w 131"/>
                <a:gd name="T71" fmla="*/ 10197 h 85"/>
                <a:gd name="T72" fmla="*/ 25628 w 131"/>
                <a:gd name="T73" fmla="*/ 10197 h 85"/>
                <a:gd name="T74" fmla="*/ 22519 w 131"/>
                <a:gd name="T75" fmla="*/ 10309 h 85"/>
                <a:gd name="T76" fmla="*/ 19146 w 131"/>
                <a:gd name="T77" fmla="*/ 10309 h 85"/>
                <a:gd name="T78" fmla="*/ 15615 w 131"/>
                <a:gd name="T79" fmla="*/ 10678 h 85"/>
                <a:gd name="T80" fmla="*/ 12649 w 131"/>
                <a:gd name="T81" fmla="*/ 10678 h 85"/>
                <a:gd name="T82" fmla="*/ 10107 w 131"/>
                <a:gd name="T83" fmla="*/ 11212 h 85"/>
                <a:gd name="T84" fmla="*/ 0 w 131"/>
                <a:gd name="T85" fmla="*/ 0 h 8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31" h="85">
                  <a:moveTo>
                    <a:pt x="0" y="0"/>
                  </a:moveTo>
                  <a:lnTo>
                    <a:pt x="3" y="3"/>
                  </a:lnTo>
                  <a:lnTo>
                    <a:pt x="7" y="5"/>
                  </a:lnTo>
                  <a:lnTo>
                    <a:pt x="11" y="8"/>
                  </a:lnTo>
                  <a:lnTo>
                    <a:pt x="16" y="10"/>
                  </a:lnTo>
                  <a:lnTo>
                    <a:pt x="20" y="12"/>
                  </a:lnTo>
                  <a:lnTo>
                    <a:pt x="25" y="13"/>
                  </a:lnTo>
                  <a:lnTo>
                    <a:pt x="30" y="15"/>
                  </a:lnTo>
                  <a:lnTo>
                    <a:pt x="34" y="16"/>
                  </a:lnTo>
                  <a:lnTo>
                    <a:pt x="40" y="16"/>
                  </a:lnTo>
                  <a:lnTo>
                    <a:pt x="46" y="16"/>
                  </a:lnTo>
                  <a:lnTo>
                    <a:pt x="53" y="17"/>
                  </a:lnTo>
                  <a:lnTo>
                    <a:pt x="59" y="17"/>
                  </a:lnTo>
                  <a:lnTo>
                    <a:pt x="64" y="18"/>
                  </a:lnTo>
                  <a:lnTo>
                    <a:pt x="70" y="19"/>
                  </a:lnTo>
                  <a:lnTo>
                    <a:pt x="76" y="19"/>
                  </a:lnTo>
                  <a:lnTo>
                    <a:pt x="82" y="20"/>
                  </a:lnTo>
                  <a:lnTo>
                    <a:pt x="92" y="24"/>
                  </a:lnTo>
                  <a:lnTo>
                    <a:pt x="100" y="27"/>
                  </a:lnTo>
                  <a:lnTo>
                    <a:pt x="108" y="33"/>
                  </a:lnTo>
                  <a:lnTo>
                    <a:pt x="115" y="41"/>
                  </a:lnTo>
                  <a:lnTo>
                    <a:pt x="122" y="51"/>
                  </a:lnTo>
                  <a:lnTo>
                    <a:pt x="126" y="62"/>
                  </a:lnTo>
                  <a:lnTo>
                    <a:pt x="130" y="72"/>
                  </a:lnTo>
                  <a:lnTo>
                    <a:pt x="131" y="83"/>
                  </a:lnTo>
                  <a:lnTo>
                    <a:pt x="129" y="85"/>
                  </a:lnTo>
                  <a:lnTo>
                    <a:pt x="126" y="77"/>
                  </a:lnTo>
                  <a:lnTo>
                    <a:pt x="123" y="66"/>
                  </a:lnTo>
                  <a:lnTo>
                    <a:pt x="118" y="57"/>
                  </a:lnTo>
                  <a:lnTo>
                    <a:pt x="114" y="49"/>
                  </a:lnTo>
                  <a:lnTo>
                    <a:pt x="108" y="42"/>
                  </a:lnTo>
                  <a:lnTo>
                    <a:pt x="102" y="38"/>
                  </a:lnTo>
                  <a:lnTo>
                    <a:pt x="95" y="33"/>
                  </a:lnTo>
                  <a:lnTo>
                    <a:pt x="87" y="31"/>
                  </a:lnTo>
                  <a:lnTo>
                    <a:pt x="82" y="30"/>
                  </a:lnTo>
                  <a:lnTo>
                    <a:pt x="75" y="30"/>
                  </a:lnTo>
                  <a:lnTo>
                    <a:pt x="67" y="30"/>
                  </a:lnTo>
                  <a:lnTo>
                    <a:pt x="59" y="31"/>
                  </a:lnTo>
                  <a:lnTo>
                    <a:pt x="50" y="31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6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0406" name="Freeform 16"/>
            <p:cNvSpPr/>
            <p:nvPr/>
          </p:nvSpPr>
          <p:spPr bwMode="auto">
            <a:xfrm>
              <a:off x="2832" y="663"/>
              <a:ext cx="261" cy="415"/>
            </a:xfrm>
            <a:custGeom>
              <a:avLst/>
              <a:gdLst>
                <a:gd name="T0" fmla="*/ 30276 w 160"/>
                <a:gd name="T1" fmla="*/ 36615 h 254"/>
                <a:gd name="T2" fmla="*/ 54544 w 160"/>
                <a:gd name="T3" fmla="*/ 67379 h 254"/>
                <a:gd name="T4" fmla="*/ 56229 w 160"/>
                <a:gd name="T5" fmla="*/ 69780 h 254"/>
                <a:gd name="T6" fmla="*/ 56867 w 160"/>
                <a:gd name="T7" fmla="*/ 72664 h 254"/>
                <a:gd name="T8" fmla="*/ 56867 w 160"/>
                <a:gd name="T9" fmla="*/ 75517 h 254"/>
                <a:gd name="T10" fmla="*/ 56242 w 160"/>
                <a:gd name="T11" fmla="*/ 78910 h 254"/>
                <a:gd name="T12" fmla="*/ 55813 w 160"/>
                <a:gd name="T13" fmla="*/ 82180 h 254"/>
                <a:gd name="T14" fmla="*/ 54034 w 160"/>
                <a:gd name="T15" fmla="*/ 84938 h 254"/>
                <a:gd name="T16" fmla="*/ 52241 w 160"/>
                <a:gd name="T17" fmla="*/ 87465 h 254"/>
                <a:gd name="T18" fmla="*/ 50048 w 160"/>
                <a:gd name="T19" fmla="*/ 89434 h 254"/>
                <a:gd name="T20" fmla="*/ 48595 w 160"/>
                <a:gd name="T21" fmla="*/ 90851 h 254"/>
                <a:gd name="T22" fmla="*/ 46884 w 160"/>
                <a:gd name="T23" fmla="*/ 91256 h 254"/>
                <a:gd name="T24" fmla="*/ 45487 w 160"/>
                <a:gd name="T25" fmla="*/ 91898 h 254"/>
                <a:gd name="T26" fmla="*/ 43768 w 160"/>
                <a:gd name="T27" fmla="*/ 91898 h 254"/>
                <a:gd name="T28" fmla="*/ 42117 w 160"/>
                <a:gd name="T29" fmla="*/ 91503 h 254"/>
                <a:gd name="T30" fmla="*/ 40956 w 160"/>
                <a:gd name="T31" fmla="*/ 91256 h 254"/>
                <a:gd name="T32" fmla="*/ 39887 w 160"/>
                <a:gd name="T33" fmla="*/ 90455 h 254"/>
                <a:gd name="T34" fmla="*/ 38263 w 160"/>
                <a:gd name="T35" fmla="*/ 89014 h 254"/>
                <a:gd name="T36" fmla="*/ 37196 w 160"/>
                <a:gd name="T37" fmla="*/ 86369 h 254"/>
                <a:gd name="T38" fmla="*/ 36556 w 160"/>
                <a:gd name="T39" fmla="*/ 83892 h 254"/>
                <a:gd name="T40" fmla="*/ 36556 w 160"/>
                <a:gd name="T41" fmla="*/ 80664 h 254"/>
                <a:gd name="T42" fmla="*/ 36948 w 160"/>
                <a:gd name="T43" fmla="*/ 77639 h 254"/>
                <a:gd name="T44" fmla="*/ 37586 w 160"/>
                <a:gd name="T45" fmla="*/ 74839 h 254"/>
                <a:gd name="T46" fmla="*/ 39375 w 160"/>
                <a:gd name="T47" fmla="*/ 72022 h 254"/>
                <a:gd name="T48" fmla="*/ 40956 w 160"/>
                <a:gd name="T49" fmla="*/ 69532 h 254"/>
                <a:gd name="T50" fmla="*/ 42714 w 160"/>
                <a:gd name="T51" fmla="*/ 67379 h 254"/>
                <a:gd name="T52" fmla="*/ 44021 w 160"/>
                <a:gd name="T53" fmla="*/ 66263 h 254"/>
                <a:gd name="T54" fmla="*/ 46146 w 160"/>
                <a:gd name="T55" fmla="*/ 64642 h 254"/>
                <a:gd name="T56" fmla="*/ 47908 w 160"/>
                <a:gd name="T57" fmla="*/ 64399 h 254"/>
                <a:gd name="T58" fmla="*/ 49388 w 160"/>
                <a:gd name="T59" fmla="*/ 63993 h 254"/>
                <a:gd name="T60" fmla="*/ 0 w 160"/>
                <a:gd name="T61" fmla="*/ 1060 h 254"/>
                <a:gd name="T62" fmla="*/ 1700 w 160"/>
                <a:gd name="T63" fmla="*/ 0 h 254"/>
                <a:gd name="T64" fmla="*/ 11781 w 160"/>
                <a:gd name="T65" fmla="*/ 12344 h 254"/>
                <a:gd name="T66" fmla="*/ 20975 w 160"/>
                <a:gd name="T67" fmla="*/ 24578 h 254"/>
                <a:gd name="T68" fmla="*/ 30276 w 160"/>
                <a:gd name="T69" fmla="*/ 36615 h 2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0" h="254">
                  <a:moveTo>
                    <a:pt x="85" y="101"/>
                  </a:moveTo>
                  <a:lnTo>
                    <a:pt x="154" y="186"/>
                  </a:lnTo>
                  <a:lnTo>
                    <a:pt x="158" y="193"/>
                  </a:lnTo>
                  <a:lnTo>
                    <a:pt x="160" y="201"/>
                  </a:lnTo>
                  <a:lnTo>
                    <a:pt x="160" y="209"/>
                  </a:lnTo>
                  <a:lnTo>
                    <a:pt x="159" y="218"/>
                  </a:lnTo>
                  <a:lnTo>
                    <a:pt x="157" y="227"/>
                  </a:lnTo>
                  <a:lnTo>
                    <a:pt x="152" y="235"/>
                  </a:lnTo>
                  <a:lnTo>
                    <a:pt x="147" y="242"/>
                  </a:lnTo>
                  <a:lnTo>
                    <a:pt x="141" y="247"/>
                  </a:lnTo>
                  <a:lnTo>
                    <a:pt x="137" y="251"/>
                  </a:lnTo>
                  <a:lnTo>
                    <a:pt x="132" y="252"/>
                  </a:lnTo>
                  <a:lnTo>
                    <a:pt x="128" y="254"/>
                  </a:lnTo>
                  <a:lnTo>
                    <a:pt x="123" y="254"/>
                  </a:lnTo>
                  <a:lnTo>
                    <a:pt x="119" y="253"/>
                  </a:lnTo>
                  <a:lnTo>
                    <a:pt x="115" y="252"/>
                  </a:lnTo>
                  <a:lnTo>
                    <a:pt x="112" y="250"/>
                  </a:lnTo>
                  <a:lnTo>
                    <a:pt x="108" y="246"/>
                  </a:lnTo>
                  <a:lnTo>
                    <a:pt x="105" y="239"/>
                  </a:lnTo>
                  <a:lnTo>
                    <a:pt x="103" y="232"/>
                  </a:lnTo>
                  <a:lnTo>
                    <a:pt x="103" y="223"/>
                  </a:lnTo>
                  <a:lnTo>
                    <a:pt x="104" y="215"/>
                  </a:lnTo>
                  <a:lnTo>
                    <a:pt x="106" y="207"/>
                  </a:lnTo>
                  <a:lnTo>
                    <a:pt x="111" y="199"/>
                  </a:lnTo>
                  <a:lnTo>
                    <a:pt x="115" y="192"/>
                  </a:lnTo>
                  <a:lnTo>
                    <a:pt x="120" y="186"/>
                  </a:lnTo>
                  <a:lnTo>
                    <a:pt x="124" y="183"/>
                  </a:lnTo>
                  <a:lnTo>
                    <a:pt x="130" y="179"/>
                  </a:lnTo>
                  <a:lnTo>
                    <a:pt x="135" y="178"/>
                  </a:lnTo>
                  <a:lnTo>
                    <a:pt x="139" y="177"/>
                  </a:lnTo>
                  <a:lnTo>
                    <a:pt x="0" y="3"/>
                  </a:lnTo>
                  <a:lnTo>
                    <a:pt x="5" y="0"/>
                  </a:lnTo>
                  <a:lnTo>
                    <a:pt x="33" y="34"/>
                  </a:lnTo>
                  <a:lnTo>
                    <a:pt x="59" y="68"/>
                  </a:lnTo>
                  <a:lnTo>
                    <a:pt x="85" y="101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</p:grpSp>
      <p:sp>
        <p:nvSpPr>
          <p:cNvPr id="11283" name="Freeform 19"/>
          <p:cNvSpPr/>
          <p:nvPr/>
        </p:nvSpPr>
        <p:spPr bwMode="auto">
          <a:xfrm>
            <a:off x="7808595" y="4334510"/>
            <a:ext cx="250825" cy="333375"/>
          </a:xfrm>
          <a:custGeom>
            <a:avLst/>
            <a:gdLst>
              <a:gd name="T0" fmla="*/ 2147483647 w 316"/>
              <a:gd name="T1" fmla="*/ 2147483647 h 419"/>
              <a:gd name="T2" fmla="*/ 2147483647 w 316"/>
              <a:gd name="T3" fmla="*/ 2147483647 h 419"/>
              <a:gd name="T4" fmla="*/ 2147483647 w 316"/>
              <a:gd name="T5" fmla="*/ 0 h 419"/>
              <a:gd name="T6" fmla="*/ 2147483647 w 316"/>
              <a:gd name="T7" fmla="*/ 2147483647 h 419"/>
              <a:gd name="T8" fmla="*/ 2147483647 w 316"/>
              <a:gd name="T9" fmla="*/ 2147483647 h 419"/>
              <a:gd name="T10" fmla="*/ 2147483647 w 316"/>
              <a:gd name="T11" fmla="*/ 2147483647 h 419"/>
              <a:gd name="T12" fmla="*/ 2147483647 w 316"/>
              <a:gd name="T13" fmla="*/ 2147483647 h 419"/>
              <a:gd name="T14" fmla="*/ 2147483647 w 316"/>
              <a:gd name="T15" fmla="*/ 2147483647 h 419"/>
              <a:gd name="T16" fmla="*/ 2147483647 w 316"/>
              <a:gd name="T17" fmla="*/ 2147483647 h 419"/>
              <a:gd name="T18" fmla="*/ 2147483647 w 316"/>
              <a:gd name="T19" fmla="*/ 2147483647 h 419"/>
              <a:gd name="T20" fmla="*/ 2147483647 w 316"/>
              <a:gd name="T21" fmla="*/ 2147483647 h 419"/>
              <a:gd name="T22" fmla="*/ 2147483647 w 316"/>
              <a:gd name="T23" fmla="*/ 2147483647 h 419"/>
              <a:gd name="T24" fmla="*/ 2147483647 w 316"/>
              <a:gd name="T25" fmla="*/ 2147483647 h 419"/>
              <a:gd name="T26" fmla="*/ 2147483647 w 316"/>
              <a:gd name="T27" fmla="*/ 2147483647 h 419"/>
              <a:gd name="T28" fmla="*/ 2147483647 w 316"/>
              <a:gd name="T29" fmla="*/ 2147483647 h 419"/>
              <a:gd name="T30" fmla="*/ 2147483647 w 316"/>
              <a:gd name="T31" fmla="*/ 2147483647 h 419"/>
              <a:gd name="T32" fmla="*/ 2147483647 w 316"/>
              <a:gd name="T33" fmla="*/ 2147483647 h 419"/>
              <a:gd name="T34" fmla="*/ 2147483647 w 316"/>
              <a:gd name="T35" fmla="*/ 2147483647 h 419"/>
              <a:gd name="T36" fmla="*/ 2147483647 w 316"/>
              <a:gd name="T37" fmla="*/ 2147483647 h 419"/>
              <a:gd name="T38" fmla="*/ 2147483647 w 316"/>
              <a:gd name="T39" fmla="*/ 2147483647 h 419"/>
              <a:gd name="T40" fmla="*/ 2147483647 w 316"/>
              <a:gd name="T41" fmla="*/ 2147483647 h 419"/>
              <a:gd name="T42" fmla="*/ 2147483647 w 316"/>
              <a:gd name="T43" fmla="*/ 2147483647 h 419"/>
              <a:gd name="T44" fmla="*/ 2147483647 w 316"/>
              <a:gd name="T45" fmla="*/ 2147483647 h 419"/>
              <a:gd name="T46" fmla="*/ 2147483647 w 316"/>
              <a:gd name="T47" fmla="*/ 2147483647 h 419"/>
              <a:gd name="T48" fmla="*/ 2147483647 w 316"/>
              <a:gd name="T49" fmla="*/ 2147483647 h 419"/>
              <a:gd name="T50" fmla="*/ 2147483647 w 316"/>
              <a:gd name="T51" fmla="*/ 2147483647 h 419"/>
              <a:gd name="T52" fmla="*/ 2147483647 w 316"/>
              <a:gd name="T53" fmla="*/ 2147483647 h 419"/>
              <a:gd name="T54" fmla="*/ 2147483647 w 316"/>
              <a:gd name="T55" fmla="*/ 2147483647 h 419"/>
              <a:gd name="T56" fmla="*/ 2147483647 w 316"/>
              <a:gd name="T57" fmla="*/ 2147483647 h 419"/>
              <a:gd name="T58" fmla="*/ 2147483647 w 316"/>
              <a:gd name="T59" fmla="*/ 2147483647 h 419"/>
              <a:gd name="T60" fmla="*/ 2147483647 w 316"/>
              <a:gd name="T61" fmla="*/ 2147483647 h 419"/>
              <a:gd name="T62" fmla="*/ 2147483647 w 316"/>
              <a:gd name="T63" fmla="*/ 2147483647 h 419"/>
              <a:gd name="T64" fmla="*/ 2147483647 w 316"/>
              <a:gd name="T65" fmla="*/ 2147483647 h 419"/>
              <a:gd name="T66" fmla="*/ 2147483647 w 316"/>
              <a:gd name="T67" fmla="*/ 2147483647 h 419"/>
              <a:gd name="T68" fmla="*/ 0 w 316"/>
              <a:gd name="T69" fmla="*/ 2147483647 h 419"/>
              <a:gd name="T70" fmla="*/ 2147483647 w 316"/>
              <a:gd name="T71" fmla="*/ 2147483647 h 419"/>
              <a:gd name="T72" fmla="*/ 2147483647 w 316"/>
              <a:gd name="T73" fmla="*/ 2147483647 h 419"/>
              <a:gd name="T74" fmla="*/ 2147483647 w 316"/>
              <a:gd name="T75" fmla="*/ 2147483647 h 419"/>
              <a:gd name="T76" fmla="*/ 2147483647 w 316"/>
              <a:gd name="T77" fmla="*/ 2147483647 h 419"/>
              <a:gd name="T78" fmla="*/ 2147483647 w 316"/>
              <a:gd name="T79" fmla="*/ 2147483647 h 419"/>
              <a:gd name="T80" fmla="*/ 2147483647 w 316"/>
              <a:gd name="T81" fmla="*/ 2147483647 h 419"/>
              <a:gd name="T82" fmla="*/ 2147483647 w 316"/>
              <a:gd name="T83" fmla="*/ 2147483647 h 419"/>
              <a:gd name="T84" fmla="*/ 2147483647 w 316"/>
              <a:gd name="T85" fmla="*/ 2147483647 h 419"/>
              <a:gd name="T86" fmla="*/ 2147483647 w 316"/>
              <a:gd name="T87" fmla="*/ 2147483647 h 419"/>
              <a:gd name="T88" fmla="*/ 2147483647 w 316"/>
              <a:gd name="T89" fmla="*/ 2147483647 h 419"/>
              <a:gd name="T90" fmla="*/ 2147483647 w 316"/>
              <a:gd name="T91" fmla="*/ 2147483647 h 41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16" h="419">
                <a:moveTo>
                  <a:pt x="167" y="335"/>
                </a:moveTo>
                <a:lnTo>
                  <a:pt x="200" y="3"/>
                </a:lnTo>
                <a:lnTo>
                  <a:pt x="252" y="0"/>
                </a:lnTo>
                <a:lnTo>
                  <a:pt x="243" y="62"/>
                </a:lnTo>
                <a:lnTo>
                  <a:pt x="265" y="81"/>
                </a:lnTo>
                <a:lnTo>
                  <a:pt x="286" y="105"/>
                </a:lnTo>
                <a:lnTo>
                  <a:pt x="305" y="134"/>
                </a:lnTo>
                <a:lnTo>
                  <a:pt x="316" y="167"/>
                </a:lnTo>
                <a:lnTo>
                  <a:pt x="316" y="205"/>
                </a:lnTo>
                <a:lnTo>
                  <a:pt x="304" y="245"/>
                </a:lnTo>
                <a:lnTo>
                  <a:pt x="274" y="289"/>
                </a:lnTo>
                <a:lnTo>
                  <a:pt x="223" y="334"/>
                </a:lnTo>
                <a:lnTo>
                  <a:pt x="214" y="326"/>
                </a:lnTo>
                <a:lnTo>
                  <a:pt x="229" y="307"/>
                </a:lnTo>
                <a:lnTo>
                  <a:pt x="246" y="283"/>
                </a:lnTo>
                <a:lnTo>
                  <a:pt x="262" y="256"/>
                </a:lnTo>
                <a:lnTo>
                  <a:pt x="275" y="225"/>
                </a:lnTo>
                <a:lnTo>
                  <a:pt x="281" y="192"/>
                </a:lnTo>
                <a:lnTo>
                  <a:pt x="277" y="159"/>
                </a:lnTo>
                <a:lnTo>
                  <a:pt x="261" y="128"/>
                </a:lnTo>
                <a:lnTo>
                  <a:pt x="230" y="98"/>
                </a:lnTo>
                <a:lnTo>
                  <a:pt x="184" y="345"/>
                </a:lnTo>
                <a:lnTo>
                  <a:pt x="183" y="349"/>
                </a:lnTo>
                <a:lnTo>
                  <a:pt x="178" y="358"/>
                </a:lnTo>
                <a:lnTo>
                  <a:pt x="170" y="372"/>
                </a:lnTo>
                <a:lnTo>
                  <a:pt x="159" y="387"/>
                </a:lnTo>
                <a:lnTo>
                  <a:pt x="142" y="401"/>
                </a:lnTo>
                <a:lnTo>
                  <a:pt x="124" y="412"/>
                </a:lnTo>
                <a:lnTo>
                  <a:pt x="100" y="419"/>
                </a:lnTo>
                <a:lnTo>
                  <a:pt x="72" y="419"/>
                </a:lnTo>
                <a:lnTo>
                  <a:pt x="44" y="412"/>
                </a:lnTo>
                <a:lnTo>
                  <a:pt x="25" y="398"/>
                </a:lnTo>
                <a:lnTo>
                  <a:pt x="11" y="382"/>
                </a:lnTo>
                <a:lnTo>
                  <a:pt x="3" y="364"/>
                </a:lnTo>
                <a:lnTo>
                  <a:pt x="0" y="345"/>
                </a:lnTo>
                <a:lnTo>
                  <a:pt x="1" y="327"/>
                </a:lnTo>
                <a:lnTo>
                  <a:pt x="6" y="312"/>
                </a:lnTo>
                <a:lnTo>
                  <a:pt x="16" y="301"/>
                </a:lnTo>
                <a:lnTo>
                  <a:pt x="29" y="291"/>
                </a:lnTo>
                <a:lnTo>
                  <a:pt x="47" y="283"/>
                </a:lnTo>
                <a:lnTo>
                  <a:pt x="68" y="278"/>
                </a:lnTo>
                <a:lnTo>
                  <a:pt x="91" y="275"/>
                </a:lnTo>
                <a:lnTo>
                  <a:pt x="112" y="279"/>
                </a:lnTo>
                <a:lnTo>
                  <a:pt x="134" y="289"/>
                </a:lnTo>
                <a:lnTo>
                  <a:pt x="153" y="307"/>
                </a:lnTo>
                <a:lnTo>
                  <a:pt x="167" y="33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481BB075-550C-4CD6-8575-7212A565C87C}"/>
              </a:ext>
            </a:extLst>
          </p:cNvPr>
          <p:cNvSpPr/>
          <p:nvPr/>
        </p:nvSpPr>
        <p:spPr>
          <a:xfrm>
            <a:off x="3184367" y="139626"/>
            <a:ext cx="386195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all" spc="0" normalizeH="0" baseline="0" noProof="0" dirty="0">
                <a:ln w="0"/>
                <a:gradFill flip="none">
                  <a:gsLst>
                    <a:gs pos="0">
                      <a:srgbClr val="4E67C8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E67C8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E67C8">
                        <a:shade val="65000"/>
                        <a:satMod val="130000"/>
                      </a:srgbClr>
                    </a:gs>
                    <a:gs pos="92000">
                      <a:srgbClr val="4E67C8">
                        <a:shade val="50000"/>
                        <a:satMod val="120000"/>
                      </a:srgbClr>
                    </a:gs>
                    <a:gs pos="100000">
                      <a:srgbClr val="4E67C8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KHỞI </a:t>
            </a:r>
            <a:r>
              <a:rPr kumimoji="0" lang="en-US" sz="4800" b="1" i="0" u="none" strike="noStrike" kern="1200" cap="all" spc="0" normalizeH="0" baseline="0" noProof="0" dirty="0" err="1">
                <a:ln w="0"/>
                <a:gradFill flip="none">
                  <a:gsLst>
                    <a:gs pos="0">
                      <a:srgbClr val="4E67C8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E67C8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E67C8">
                        <a:shade val="65000"/>
                        <a:satMod val="130000"/>
                      </a:srgbClr>
                    </a:gs>
                    <a:gs pos="92000">
                      <a:srgbClr val="4E67C8">
                        <a:shade val="50000"/>
                        <a:satMod val="120000"/>
                      </a:srgbClr>
                    </a:gs>
                    <a:gs pos="100000">
                      <a:srgbClr val="4E67C8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ĐỘNg</a:t>
            </a:r>
            <a:endParaRPr kumimoji="0" lang="en-US" sz="4800" b="1" i="0" u="none" strike="noStrike" kern="1200" cap="all" spc="0" normalizeH="0" baseline="0" noProof="0" dirty="0">
              <a:ln w="0"/>
              <a:gradFill flip="none">
                <a:gsLst>
                  <a:gs pos="0">
                    <a:srgbClr val="4E67C8">
                      <a:tint val="75000"/>
                      <a:shade val="75000"/>
                      <a:satMod val="170000"/>
                    </a:srgbClr>
                  </a:gs>
                  <a:gs pos="49000">
                    <a:srgbClr val="4E67C8">
                      <a:tint val="88000"/>
                      <a:shade val="65000"/>
                      <a:satMod val="172000"/>
                    </a:srgbClr>
                  </a:gs>
                  <a:gs pos="50000">
                    <a:srgbClr val="4E67C8">
                      <a:shade val="65000"/>
                      <a:satMod val="130000"/>
                    </a:srgbClr>
                  </a:gs>
                  <a:gs pos="92000">
                    <a:srgbClr val="4E67C8">
                      <a:shade val="50000"/>
                      <a:satMod val="120000"/>
                    </a:srgbClr>
                  </a:gs>
                  <a:gs pos="100000">
                    <a:srgbClr val="4E67C8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58" name="Picture 157">
            <a:extLst>
              <a:ext uri="{FF2B5EF4-FFF2-40B4-BE49-F238E27FC236}">
                <a16:creationId xmlns:a16="http://schemas.microsoft.com/office/drawing/2014/main" id="{845A8994-983B-48C4-B560-0837AB6FF8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470" y="1571157"/>
            <a:ext cx="5732665" cy="398136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Khởi động tiết học - Bài 1">
            <a:hlinkClick r:id="" action="ppaction://media"/>
            <a:extLst>
              <a:ext uri="{FF2B5EF4-FFF2-40B4-BE49-F238E27FC236}">
                <a16:creationId xmlns:a16="http://schemas.microsoft.com/office/drawing/2014/main" id="{9A45A2C2-3507-4FA3-9965-43207784C4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2678" y="54776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59259E-6 L -0.04341 -0.091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" y="-458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animClr clrSpc="rgb" dir="cw">
                                      <p:cBhvr>
                                        <p:cTn id="13" dur="5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4" dur="5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50867E-6 L -0.00643 -0.0760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-381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0" dur="5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46821E-6 L 0.03108 -0.06012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" y="-300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  <p:animClr clrSpc="rgb" dir="cw">
                                      <p:cBhvr>
                                        <p:cTn id="45" dur="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  <p:set>
                                      <p:cBhvr>
                                        <p:cTn id="46" dur="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21387E-6 L -0.0559 0.00809 " pathEditMode="relative" rAng="0" ptsTypes="AA">
                                      <p:cBhvr>
                                        <p:cTn id="58" dur="5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5" y="39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5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61" dur="5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62" dur="5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6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51445E-7 L -0.02205 0.05341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1" y="265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7" dur="5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5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310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0303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444" grpId="0" bldLvl="0" animBg="1"/>
      <p:bldP spid="11444" grpId="1" bldLvl="0" animBg="1"/>
      <p:bldP spid="11444" grpId="2" bldLvl="0" animBg="1"/>
      <p:bldP spid="11268" grpId="0" bldLvl="0" animBg="1"/>
      <p:bldP spid="11268" grpId="1" bldLvl="0" animBg="1"/>
      <p:bldP spid="11268" grpId="2" bldLvl="0" animBg="1"/>
      <p:bldP spid="11283" grpId="0" bldLvl="0" animBg="1"/>
      <p:bldP spid="11283" grpId="1" bldLvl="0" animBg="1"/>
      <p:bldP spid="11283" grpId="2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8357"/>
            <a:ext cx="12192000" cy="15296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63" y="386144"/>
            <a:ext cx="2344037" cy="4907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4498" y="4328739"/>
            <a:ext cx="1847502" cy="2688104"/>
          </a:xfrm>
          <a:prstGeom prst="rect">
            <a:avLst/>
          </a:prstGeom>
        </p:spPr>
      </p:pic>
      <p:sp>
        <p:nvSpPr>
          <p:cNvPr id="3" name="Rectangle 7">
            <a:extLst>
              <a:ext uri="{FF2B5EF4-FFF2-40B4-BE49-F238E27FC236}">
                <a16:creationId xmlns:a16="http://schemas.microsoft.com/office/drawing/2014/main" id="{B2E31B5A-0169-38B1-C02A-5F105CDE853F}"/>
              </a:ext>
            </a:extLst>
          </p:cNvPr>
          <p:cNvSpPr/>
          <p:nvPr/>
        </p:nvSpPr>
        <p:spPr>
          <a:xfrm>
            <a:off x="3780184" y="224914"/>
            <a:ext cx="8132416" cy="159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 </a:t>
            </a:r>
            <a:r>
              <a:rPr lang="en-US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nhanh</a:t>
            </a:r>
            <a:r>
              <a:rPr 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Ai </a:t>
            </a:r>
            <a:r>
              <a:rPr lang="en-US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endParaRPr kumimoji="0" lang="en-US" sz="3600" b="1" i="1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lắng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giai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điệu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endParaRPr lang="en-US" altLang="en-GB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ai?</a:t>
            </a:r>
          </a:p>
        </p:txBody>
      </p:sp>
      <p:pic>
        <p:nvPicPr>
          <p:cNvPr id="4" name="C1">
            <a:hlinkClick r:id="" action="ppaction://media"/>
            <a:extLst>
              <a:ext uri="{FF2B5EF4-FFF2-40B4-BE49-F238E27FC236}">
                <a16:creationId xmlns:a16="http://schemas.microsoft.com/office/drawing/2014/main" id="{36506075-9CC0-18A9-16F9-096A6A3C8D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08222" y="2314336"/>
            <a:ext cx="609600" cy="641662"/>
          </a:xfrm>
          <a:prstGeom prst="rect">
            <a:avLst/>
          </a:prstGeom>
        </p:spPr>
      </p:pic>
      <p:sp>
        <p:nvSpPr>
          <p:cNvPr id="5" name="Rectangles 3">
            <a:extLst>
              <a:ext uri="{FF2B5EF4-FFF2-40B4-BE49-F238E27FC236}">
                <a16:creationId xmlns:a16="http://schemas.microsoft.com/office/drawing/2014/main" id="{4C477537-4475-723C-00C7-B2AC570276E8}"/>
              </a:ext>
            </a:extLst>
          </p:cNvPr>
          <p:cNvSpPr/>
          <p:nvPr/>
        </p:nvSpPr>
        <p:spPr>
          <a:xfrm>
            <a:off x="1870964" y="2363324"/>
            <a:ext cx="113665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Giai điệu bài hát: Em là bông hồng nhỏ</a:t>
            </a:r>
          </a:p>
        </p:txBody>
      </p:sp>
      <p:sp>
        <p:nvSpPr>
          <p:cNvPr id="6" name="Rectangles 3">
            <a:extLst>
              <a:ext uri="{FF2B5EF4-FFF2-40B4-BE49-F238E27FC236}">
                <a16:creationId xmlns:a16="http://schemas.microsoft.com/office/drawing/2014/main" id="{12BE9059-94D6-0A53-DB54-7E22BE291B07}"/>
              </a:ext>
            </a:extLst>
          </p:cNvPr>
          <p:cNvSpPr/>
          <p:nvPr/>
        </p:nvSpPr>
        <p:spPr>
          <a:xfrm>
            <a:off x="6630547" y="3011330"/>
            <a:ext cx="490431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Nhạc và lời: Trịnh Công Sơn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D744DD37-9771-D29D-33B7-1A095302FE2C}"/>
              </a:ext>
            </a:extLst>
          </p:cNvPr>
          <p:cNvSpPr txBox="1"/>
          <p:nvPr/>
        </p:nvSpPr>
        <p:spPr>
          <a:xfrm>
            <a:off x="4123946" y="3676586"/>
            <a:ext cx="4509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Giai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điệu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hát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CÒ LẢ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D7BE7663-8FFF-7330-77A9-5E7A7F0A885C}"/>
              </a:ext>
            </a:extLst>
          </p:cNvPr>
          <p:cNvSpPr txBox="1"/>
          <p:nvPr/>
        </p:nvSpPr>
        <p:spPr>
          <a:xfrm>
            <a:off x="7554214" y="4198556"/>
            <a:ext cx="3510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Dân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ca: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Đồng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Bằng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Bắc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Bộ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cau1 2">
            <a:hlinkClick r:id="" action="ppaction://media"/>
            <a:extLst>
              <a:ext uri="{FF2B5EF4-FFF2-40B4-BE49-F238E27FC236}">
                <a16:creationId xmlns:a16="http://schemas.microsoft.com/office/drawing/2014/main" id="{3203B4E2-739A-4C77-B724-2492EAE8AE30}"/>
              </a:ext>
            </a:extLst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08222" y="3503203"/>
            <a:ext cx="741378" cy="7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22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2" dur="180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100000"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3" grpId="0"/>
      <p:bldP spid="5" grpId="0"/>
      <p:bldP spid="6" grpId="0"/>
      <p:bldP spid="14" grpId="0"/>
      <p:bldP spid="14" grpId="1"/>
      <p:bldP spid="15" grpId="0"/>
      <p:bldP spid="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" y="635"/>
            <a:ext cx="12191365" cy="68573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4268" y="1471621"/>
            <a:ext cx="79540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</a:p>
          <a:p>
            <a:pPr algn="ctr"/>
            <a:r>
              <a:rPr lang="en-US" sz="3200" b="1" u="sng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3200" b="1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Quê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432131" y="3444507"/>
            <a:ext cx="6075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  <a:p>
            <a:pPr marL="457200" indent="-457200">
              <a:buFontTx/>
              <a:buChar char="-"/>
            </a:pP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en-US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37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30387" y="-258972"/>
            <a:ext cx="9825990" cy="4526280"/>
          </a:xfrm>
          <a:prstGeom prst="rect">
            <a:avLst/>
          </a:prstGeom>
        </p:spPr>
      </p:pic>
      <p:grpSp>
        <p:nvGrpSpPr>
          <p:cNvPr id="10" name="Group 34"/>
          <p:cNvGrpSpPr/>
          <p:nvPr/>
        </p:nvGrpSpPr>
        <p:grpSpPr bwMode="auto">
          <a:xfrm>
            <a:off x="-136525" y="5680710"/>
            <a:ext cx="12489180" cy="1066800"/>
            <a:chOff x="0" y="4003"/>
            <a:chExt cx="5511" cy="317"/>
          </a:xfrm>
        </p:grpSpPr>
        <p:sp>
          <p:nvSpPr>
            <p:cNvPr id="10264" name="Freeform 35"/>
            <p:cNvSpPr/>
            <p:nvPr/>
          </p:nvSpPr>
          <p:spPr bwMode="auto">
            <a:xfrm>
              <a:off x="527" y="4003"/>
              <a:ext cx="301" cy="189"/>
            </a:xfrm>
            <a:custGeom>
              <a:avLst/>
              <a:gdLst>
                <a:gd name="T0" fmla="*/ 170 w 301"/>
                <a:gd name="T1" fmla="*/ 106 h 189"/>
                <a:gd name="T2" fmla="*/ 177 w 301"/>
                <a:gd name="T3" fmla="*/ 97 h 189"/>
                <a:gd name="T4" fmla="*/ 186 w 301"/>
                <a:gd name="T5" fmla="*/ 88 h 189"/>
                <a:gd name="T6" fmla="*/ 199 w 301"/>
                <a:gd name="T7" fmla="*/ 80 h 189"/>
                <a:gd name="T8" fmla="*/ 212 w 301"/>
                <a:gd name="T9" fmla="*/ 72 h 189"/>
                <a:gd name="T10" fmla="*/ 229 w 301"/>
                <a:gd name="T11" fmla="*/ 67 h 189"/>
                <a:gd name="T12" fmla="*/ 247 w 301"/>
                <a:gd name="T13" fmla="*/ 63 h 189"/>
                <a:gd name="T14" fmla="*/ 269 w 301"/>
                <a:gd name="T15" fmla="*/ 63 h 189"/>
                <a:gd name="T16" fmla="*/ 291 w 301"/>
                <a:gd name="T17" fmla="*/ 67 h 189"/>
                <a:gd name="T18" fmla="*/ 298 w 301"/>
                <a:gd name="T19" fmla="*/ 75 h 189"/>
                <a:gd name="T20" fmla="*/ 301 w 301"/>
                <a:gd name="T21" fmla="*/ 87 h 189"/>
                <a:gd name="T22" fmla="*/ 298 w 301"/>
                <a:gd name="T23" fmla="*/ 101 h 189"/>
                <a:gd name="T24" fmla="*/ 291 w 301"/>
                <a:gd name="T25" fmla="*/ 117 h 189"/>
                <a:gd name="T26" fmla="*/ 279 w 301"/>
                <a:gd name="T27" fmla="*/ 135 h 189"/>
                <a:gd name="T28" fmla="*/ 264 w 301"/>
                <a:gd name="T29" fmla="*/ 153 h 189"/>
                <a:gd name="T30" fmla="*/ 243 w 301"/>
                <a:gd name="T31" fmla="*/ 172 h 189"/>
                <a:gd name="T32" fmla="*/ 217 w 301"/>
                <a:gd name="T33" fmla="*/ 189 h 189"/>
                <a:gd name="T34" fmla="*/ 194 w 301"/>
                <a:gd name="T35" fmla="*/ 186 h 189"/>
                <a:gd name="T36" fmla="*/ 173 w 301"/>
                <a:gd name="T37" fmla="*/ 182 h 189"/>
                <a:gd name="T38" fmla="*/ 151 w 301"/>
                <a:gd name="T39" fmla="*/ 179 h 189"/>
                <a:gd name="T40" fmla="*/ 131 w 301"/>
                <a:gd name="T41" fmla="*/ 174 h 189"/>
                <a:gd name="T42" fmla="*/ 112 w 301"/>
                <a:gd name="T43" fmla="*/ 169 h 189"/>
                <a:gd name="T44" fmla="*/ 92 w 301"/>
                <a:gd name="T45" fmla="*/ 163 h 189"/>
                <a:gd name="T46" fmla="*/ 74 w 301"/>
                <a:gd name="T47" fmla="*/ 157 h 189"/>
                <a:gd name="T48" fmla="*/ 55 w 301"/>
                <a:gd name="T49" fmla="*/ 150 h 189"/>
                <a:gd name="T50" fmla="*/ 42 w 301"/>
                <a:gd name="T51" fmla="*/ 143 h 189"/>
                <a:gd name="T52" fmla="*/ 28 w 301"/>
                <a:gd name="T53" fmla="*/ 136 h 189"/>
                <a:gd name="T54" fmla="*/ 17 w 301"/>
                <a:gd name="T55" fmla="*/ 127 h 189"/>
                <a:gd name="T56" fmla="*/ 8 w 301"/>
                <a:gd name="T57" fmla="*/ 119 h 189"/>
                <a:gd name="T58" fmla="*/ 3 w 301"/>
                <a:gd name="T59" fmla="*/ 109 h 189"/>
                <a:gd name="T60" fmla="*/ 0 w 301"/>
                <a:gd name="T61" fmla="*/ 101 h 189"/>
                <a:gd name="T62" fmla="*/ 2 w 301"/>
                <a:gd name="T63" fmla="*/ 93 h 189"/>
                <a:gd name="T64" fmla="*/ 6 w 301"/>
                <a:gd name="T65" fmla="*/ 87 h 189"/>
                <a:gd name="T66" fmla="*/ 16 w 301"/>
                <a:gd name="T67" fmla="*/ 82 h 189"/>
                <a:gd name="T68" fmla="*/ 28 w 301"/>
                <a:gd name="T69" fmla="*/ 77 h 189"/>
                <a:gd name="T70" fmla="*/ 42 w 301"/>
                <a:gd name="T71" fmla="*/ 74 h 189"/>
                <a:gd name="T72" fmla="*/ 60 w 301"/>
                <a:gd name="T73" fmla="*/ 74 h 189"/>
                <a:gd name="T74" fmla="*/ 78 w 301"/>
                <a:gd name="T75" fmla="*/ 76 h 189"/>
                <a:gd name="T76" fmla="*/ 96 w 301"/>
                <a:gd name="T77" fmla="*/ 83 h 189"/>
                <a:gd name="T78" fmla="*/ 116 w 301"/>
                <a:gd name="T79" fmla="*/ 95 h 189"/>
                <a:gd name="T80" fmla="*/ 136 w 301"/>
                <a:gd name="T81" fmla="*/ 114 h 189"/>
                <a:gd name="T82" fmla="*/ 133 w 301"/>
                <a:gd name="T83" fmla="*/ 82 h 189"/>
                <a:gd name="T84" fmla="*/ 131 w 301"/>
                <a:gd name="T85" fmla="*/ 45 h 189"/>
                <a:gd name="T86" fmla="*/ 130 w 301"/>
                <a:gd name="T87" fmla="*/ 16 h 189"/>
                <a:gd name="T88" fmla="*/ 130 w 301"/>
                <a:gd name="T89" fmla="*/ 3 h 189"/>
                <a:gd name="T90" fmla="*/ 156 w 301"/>
                <a:gd name="T91" fmla="*/ 0 h 189"/>
                <a:gd name="T92" fmla="*/ 157 w 301"/>
                <a:gd name="T93" fmla="*/ 12 h 189"/>
                <a:gd name="T94" fmla="*/ 163 w 301"/>
                <a:gd name="T95" fmla="*/ 39 h 189"/>
                <a:gd name="T96" fmla="*/ 168 w 301"/>
                <a:gd name="T97" fmla="*/ 74 h 189"/>
                <a:gd name="T98" fmla="*/ 170 w 301"/>
                <a:gd name="T99" fmla="*/ 106 h 18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01" h="189">
                  <a:moveTo>
                    <a:pt x="170" y="106"/>
                  </a:moveTo>
                  <a:lnTo>
                    <a:pt x="177" y="97"/>
                  </a:lnTo>
                  <a:lnTo>
                    <a:pt x="186" y="88"/>
                  </a:lnTo>
                  <a:lnTo>
                    <a:pt x="199" y="80"/>
                  </a:lnTo>
                  <a:lnTo>
                    <a:pt x="212" y="72"/>
                  </a:lnTo>
                  <a:lnTo>
                    <a:pt x="229" y="67"/>
                  </a:lnTo>
                  <a:lnTo>
                    <a:pt x="247" y="63"/>
                  </a:lnTo>
                  <a:lnTo>
                    <a:pt x="269" y="63"/>
                  </a:lnTo>
                  <a:lnTo>
                    <a:pt x="291" y="67"/>
                  </a:lnTo>
                  <a:lnTo>
                    <a:pt x="298" y="75"/>
                  </a:lnTo>
                  <a:lnTo>
                    <a:pt x="301" y="87"/>
                  </a:lnTo>
                  <a:lnTo>
                    <a:pt x="298" y="101"/>
                  </a:lnTo>
                  <a:lnTo>
                    <a:pt x="291" y="117"/>
                  </a:lnTo>
                  <a:lnTo>
                    <a:pt x="279" y="135"/>
                  </a:lnTo>
                  <a:lnTo>
                    <a:pt x="264" y="153"/>
                  </a:lnTo>
                  <a:lnTo>
                    <a:pt x="243" y="172"/>
                  </a:lnTo>
                  <a:lnTo>
                    <a:pt x="217" y="189"/>
                  </a:lnTo>
                  <a:lnTo>
                    <a:pt x="194" y="186"/>
                  </a:lnTo>
                  <a:lnTo>
                    <a:pt x="173" y="182"/>
                  </a:lnTo>
                  <a:lnTo>
                    <a:pt x="151" y="179"/>
                  </a:lnTo>
                  <a:lnTo>
                    <a:pt x="131" y="174"/>
                  </a:lnTo>
                  <a:lnTo>
                    <a:pt x="112" y="169"/>
                  </a:lnTo>
                  <a:lnTo>
                    <a:pt x="92" y="163"/>
                  </a:lnTo>
                  <a:lnTo>
                    <a:pt x="74" y="157"/>
                  </a:lnTo>
                  <a:lnTo>
                    <a:pt x="55" y="150"/>
                  </a:lnTo>
                  <a:lnTo>
                    <a:pt x="42" y="143"/>
                  </a:lnTo>
                  <a:lnTo>
                    <a:pt x="28" y="136"/>
                  </a:lnTo>
                  <a:lnTo>
                    <a:pt x="17" y="127"/>
                  </a:lnTo>
                  <a:lnTo>
                    <a:pt x="8" y="119"/>
                  </a:lnTo>
                  <a:lnTo>
                    <a:pt x="3" y="109"/>
                  </a:lnTo>
                  <a:lnTo>
                    <a:pt x="0" y="101"/>
                  </a:lnTo>
                  <a:lnTo>
                    <a:pt x="2" y="93"/>
                  </a:lnTo>
                  <a:lnTo>
                    <a:pt x="6" y="87"/>
                  </a:lnTo>
                  <a:lnTo>
                    <a:pt x="16" y="82"/>
                  </a:lnTo>
                  <a:lnTo>
                    <a:pt x="28" y="77"/>
                  </a:lnTo>
                  <a:lnTo>
                    <a:pt x="42" y="74"/>
                  </a:lnTo>
                  <a:lnTo>
                    <a:pt x="60" y="74"/>
                  </a:lnTo>
                  <a:lnTo>
                    <a:pt x="78" y="76"/>
                  </a:lnTo>
                  <a:lnTo>
                    <a:pt x="96" y="83"/>
                  </a:lnTo>
                  <a:lnTo>
                    <a:pt x="116" y="95"/>
                  </a:lnTo>
                  <a:lnTo>
                    <a:pt x="136" y="114"/>
                  </a:lnTo>
                  <a:lnTo>
                    <a:pt x="133" y="82"/>
                  </a:lnTo>
                  <a:lnTo>
                    <a:pt x="131" y="45"/>
                  </a:lnTo>
                  <a:lnTo>
                    <a:pt x="130" y="16"/>
                  </a:lnTo>
                  <a:lnTo>
                    <a:pt x="130" y="3"/>
                  </a:lnTo>
                  <a:lnTo>
                    <a:pt x="156" y="0"/>
                  </a:lnTo>
                  <a:lnTo>
                    <a:pt x="157" y="12"/>
                  </a:lnTo>
                  <a:lnTo>
                    <a:pt x="163" y="39"/>
                  </a:lnTo>
                  <a:lnTo>
                    <a:pt x="168" y="74"/>
                  </a:lnTo>
                  <a:lnTo>
                    <a:pt x="170" y="106"/>
                  </a:lnTo>
                  <a:close/>
                </a:path>
              </a:pathLst>
            </a:custGeom>
            <a:solidFill>
              <a:srgbClr val="7FE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Freeform 36"/>
            <p:cNvSpPr/>
            <p:nvPr/>
          </p:nvSpPr>
          <p:spPr bwMode="auto">
            <a:xfrm>
              <a:off x="988" y="4094"/>
              <a:ext cx="169" cy="97"/>
            </a:xfrm>
            <a:custGeom>
              <a:avLst/>
              <a:gdLst>
                <a:gd name="T0" fmla="*/ 67 w 169"/>
                <a:gd name="T1" fmla="*/ 15 h 97"/>
                <a:gd name="T2" fmla="*/ 53 w 169"/>
                <a:gd name="T3" fmla="*/ 16 h 97"/>
                <a:gd name="T4" fmla="*/ 41 w 169"/>
                <a:gd name="T5" fmla="*/ 18 h 97"/>
                <a:gd name="T6" fmla="*/ 30 w 169"/>
                <a:gd name="T7" fmla="*/ 20 h 97"/>
                <a:gd name="T8" fmla="*/ 21 w 169"/>
                <a:gd name="T9" fmla="*/ 24 h 97"/>
                <a:gd name="T10" fmla="*/ 13 w 169"/>
                <a:gd name="T11" fmla="*/ 28 h 97"/>
                <a:gd name="T12" fmla="*/ 7 w 169"/>
                <a:gd name="T13" fmla="*/ 33 h 97"/>
                <a:gd name="T14" fmla="*/ 3 w 169"/>
                <a:gd name="T15" fmla="*/ 42 h 97"/>
                <a:gd name="T16" fmla="*/ 0 w 169"/>
                <a:gd name="T17" fmla="*/ 51 h 97"/>
                <a:gd name="T18" fmla="*/ 0 w 169"/>
                <a:gd name="T19" fmla="*/ 62 h 97"/>
                <a:gd name="T20" fmla="*/ 1 w 169"/>
                <a:gd name="T21" fmla="*/ 71 h 97"/>
                <a:gd name="T22" fmla="*/ 6 w 169"/>
                <a:gd name="T23" fmla="*/ 79 h 97"/>
                <a:gd name="T24" fmla="*/ 13 w 169"/>
                <a:gd name="T25" fmla="*/ 87 h 97"/>
                <a:gd name="T26" fmla="*/ 24 w 169"/>
                <a:gd name="T27" fmla="*/ 92 h 97"/>
                <a:gd name="T28" fmla="*/ 36 w 169"/>
                <a:gd name="T29" fmla="*/ 96 h 97"/>
                <a:gd name="T30" fmla="*/ 53 w 169"/>
                <a:gd name="T31" fmla="*/ 97 h 97"/>
                <a:gd name="T32" fmla="*/ 71 w 169"/>
                <a:gd name="T33" fmla="*/ 95 h 97"/>
                <a:gd name="T34" fmla="*/ 91 w 169"/>
                <a:gd name="T35" fmla="*/ 90 h 97"/>
                <a:gd name="T36" fmla="*/ 112 w 169"/>
                <a:gd name="T37" fmla="*/ 84 h 97"/>
                <a:gd name="T38" fmla="*/ 132 w 169"/>
                <a:gd name="T39" fmla="*/ 78 h 97"/>
                <a:gd name="T40" fmla="*/ 149 w 169"/>
                <a:gd name="T41" fmla="*/ 69 h 97"/>
                <a:gd name="T42" fmla="*/ 161 w 169"/>
                <a:gd name="T43" fmla="*/ 59 h 97"/>
                <a:gd name="T44" fmla="*/ 169 w 169"/>
                <a:gd name="T45" fmla="*/ 46 h 97"/>
                <a:gd name="T46" fmla="*/ 169 w 169"/>
                <a:gd name="T47" fmla="*/ 32 h 97"/>
                <a:gd name="T48" fmla="*/ 161 w 169"/>
                <a:gd name="T49" fmla="*/ 15 h 97"/>
                <a:gd name="T50" fmla="*/ 154 w 169"/>
                <a:gd name="T51" fmla="*/ 9 h 97"/>
                <a:gd name="T52" fmla="*/ 144 w 169"/>
                <a:gd name="T53" fmla="*/ 4 h 97"/>
                <a:gd name="T54" fmla="*/ 132 w 169"/>
                <a:gd name="T55" fmla="*/ 2 h 97"/>
                <a:gd name="T56" fmla="*/ 119 w 169"/>
                <a:gd name="T57" fmla="*/ 0 h 97"/>
                <a:gd name="T58" fmla="*/ 105 w 169"/>
                <a:gd name="T59" fmla="*/ 2 h 97"/>
                <a:gd name="T60" fmla="*/ 91 w 169"/>
                <a:gd name="T61" fmla="*/ 5 h 97"/>
                <a:gd name="T62" fmla="*/ 77 w 169"/>
                <a:gd name="T63" fmla="*/ 9 h 97"/>
                <a:gd name="T64" fmla="*/ 67 w 169"/>
                <a:gd name="T65" fmla="*/ 15 h 9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69" h="97">
                  <a:moveTo>
                    <a:pt x="67" y="15"/>
                  </a:moveTo>
                  <a:lnTo>
                    <a:pt x="53" y="16"/>
                  </a:lnTo>
                  <a:lnTo>
                    <a:pt x="41" y="18"/>
                  </a:lnTo>
                  <a:lnTo>
                    <a:pt x="30" y="20"/>
                  </a:lnTo>
                  <a:lnTo>
                    <a:pt x="21" y="24"/>
                  </a:lnTo>
                  <a:lnTo>
                    <a:pt x="13" y="28"/>
                  </a:lnTo>
                  <a:lnTo>
                    <a:pt x="7" y="33"/>
                  </a:lnTo>
                  <a:lnTo>
                    <a:pt x="3" y="42"/>
                  </a:lnTo>
                  <a:lnTo>
                    <a:pt x="0" y="51"/>
                  </a:lnTo>
                  <a:lnTo>
                    <a:pt x="0" y="62"/>
                  </a:lnTo>
                  <a:lnTo>
                    <a:pt x="1" y="71"/>
                  </a:lnTo>
                  <a:lnTo>
                    <a:pt x="6" y="79"/>
                  </a:lnTo>
                  <a:lnTo>
                    <a:pt x="13" y="87"/>
                  </a:lnTo>
                  <a:lnTo>
                    <a:pt x="24" y="92"/>
                  </a:lnTo>
                  <a:lnTo>
                    <a:pt x="36" y="96"/>
                  </a:lnTo>
                  <a:lnTo>
                    <a:pt x="53" y="97"/>
                  </a:lnTo>
                  <a:lnTo>
                    <a:pt x="71" y="95"/>
                  </a:lnTo>
                  <a:lnTo>
                    <a:pt x="91" y="90"/>
                  </a:lnTo>
                  <a:lnTo>
                    <a:pt x="112" y="84"/>
                  </a:lnTo>
                  <a:lnTo>
                    <a:pt x="132" y="78"/>
                  </a:lnTo>
                  <a:lnTo>
                    <a:pt x="149" y="69"/>
                  </a:lnTo>
                  <a:lnTo>
                    <a:pt x="161" y="59"/>
                  </a:lnTo>
                  <a:lnTo>
                    <a:pt x="169" y="46"/>
                  </a:lnTo>
                  <a:lnTo>
                    <a:pt x="169" y="32"/>
                  </a:lnTo>
                  <a:lnTo>
                    <a:pt x="161" y="15"/>
                  </a:lnTo>
                  <a:lnTo>
                    <a:pt x="154" y="9"/>
                  </a:lnTo>
                  <a:lnTo>
                    <a:pt x="144" y="4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105" y="2"/>
                  </a:lnTo>
                  <a:lnTo>
                    <a:pt x="91" y="5"/>
                  </a:lnTo>
                  <a:lnTo>
                    <a:pt x="77" y="9"/>
                  </a:lnTo>
                  <a:lnTo>
                    <a:pt x="67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6" name="Freeform 37"/>
            <p:cNvSpPr/>
            <p:nvPr/>
          </p:nvSpPr>
          <p:spPr bwMode="auto">
            <a:xfrm>
              <a:off x="1050" y="4238"/>
              <a:ext cx="236" cy="75"/>
            </a:xfrm>
            <a:custGeom>
              <a:avLst/>
              <a:gdLst>
                <a:gd name="T0" fmla="*/ 102 w 236"/>
                <a:gd name="T1" fmla="*/ 2 h 75"/>
                <a:gd name="T2" fmla="*/ 78 w 236"/>
                <a:gd name="T3" fmla="*/ 0 h 75"/>
                <a:gd name="T4" fmla="*/ 57 w 236"/>
                <a:gd name="T5" fmla="*/ 3 h 75"/>
                <a:gd name="T6" fmla="*/ 37 w 236"/>
                <a:gd name="T7" fmla="*/ 6 h 75"/>
                <a:gd name="T8" fmla="*/ 20 w 236"/>
                <a:gd name="T9" fmla="*/ 13 h 75"/>
                <a:gd name="T10" fmla="*/ 8 w 236"/>
                <a:gd name="T11" fmla="*/ 22 h 75"/>
                <a:gd name="T12" fmla="*/ 0 w 236"/>
                <a:gd name="T13" fmla="*/ 32 h 75"/>
                <a:gd name="T14" fmla="*/ 0 w 236"/>
                <a:gd name="T15" fmla="*/ 45 h 75"/>
                <a:gd name="T16" fmla="*/ 6 w 236"/>
                <a:gd name="T17" fmla="*/ 61 h 75"/>
                <a:gd name="T18" fmla="*/ 40 w 236"/>
                <a:gd name="T19" fmla="*/ 68 h 75"/>
                <a:gd name="T20" fmla="*/ 69 w 236"/>
                <a:gd name="T21" fmla="*/ 73 h 75"/>
                <a:gd name="T22" fmla="*/ 95 w 236"/>
                <a:gd name="T23" fmla="*/ 75 h 75"/>
                <a:gd name="T24" fmla="*/ 116 w 236"/>
                <a:gd name="T25" fmla="*/ 75 h 75"/>
                <a:gd name="T26" fmla="*/ 136 w 236"/>
                <a:gd name="T27" fmla="*/ 75 h 75"/>
                <a:gd name="T28" fmla="*/ 156 w 236"/>
                <a:gd name="T29" fmla="*/ 73 h 75"/>
                <a:gd name="T30" fmla="*/ 175 w 236"/>
                <a:gd name="T31" fmla="*/ 69 h 75"/>
                <a:gd name="T32" fmla="*/ 195 w 236"/>
                <a:gd name="T33" fmla="*/ 65 h 75"/>
                <a:gd name="T34" fmla="*/ 214 w 236"/>
                <a:gd name="T35" fmla="*/ 60 h 75"/>
                <a:gd name="T36" fmla="*/ 226 w 236"/>
                <a:gd name="T37" fmla="*/ 54 h 75"/>
                <a:gd name="T38" fmla="*/ 232 w 236"/>
                <a:gd name="T39" fmla="*/ 47 h 75"/>
                <a:gd name="T40" fmla="*/ 236 w 236"/>
                <a:gd name="T41" fmla="*/ 38 h 75"/>
                <a:gd name="T42" fmla="*/ 236 w 236"/>
                <a:gd name="T43" fmla="*/ 31 h 75"/>
                <a:gd name="T44" fmla="*/ 233 w 236"/>
                <a:gd name="T45" fmla="*/ 24 h 75"/>
                <a:gd name="T46" fmla="*/ 230 w 236"/>
                <a:gd name="T47" fmla="*/ 17 h 75"/>
                <a:gd name="T48" fmla="*/ 224 w 236"/>
                <a:gd name="T49" fmla="*/ 12 h 75"/>
                <a:gd name="T50" fmla="*/ 217 w 236"/>
                <a:gd name="T51" fmla="*/ 9 h 75"/>
                <a:gd name="T52" fmla="*/ 209 w 236"/>
                <a:gd name="T53" fmla="*/ 6 h 75"/>
                <a:gd name="T54" fmla="*/ 200 w 236"/>
                <a:gd name="T55" fmla="*/ 5 h 75"/>
                <a:gd name="T56" fmla="*/ 189 w 236"/>
                <a:gd name="T57" fmla="*/ 5 h 75"/>
                <a:gd name="T58" fmla="*/ 180 w 236"/>
                <a:gd name="T59" fmla="*/ 8 h 75"/>
                <a:gd name="T60" fmla="*/ 171 w 236"/>
                <a:gd name="T61" fmla="*/ 9 h 75"/>
                <a:gd name="T62" fmla="*/ 163 w 236"/>
                <a:gd name="T63" fmla="*/ 11 h 75"/>
                <a:gd name="T64" fmla="*/ 157 w 236"/>
                <a:gd name="T65" fmla="*/ 13 h 75"/>
                <a:gd name="T66" fmla="*/ 153 w 236"/>
                <a:gd name="T67" fmla="*/ 15 h 75"/>
                <a:gd name="T68" fmla="*/ 146 w 236"/>
                <a:gd name="T69" fmla="*/ 15 h 75"/>
                <a:gd name="T70" fmla="*/ 140 w 236"/>
                <a:gd name="T71" fmla="*/ 13 h 75"/>
                <a:gd name="T72" fmla="*/ 134 w 236"/>
                <a:gd name="T73" fmla="*/ 11 h 75"/>
                <a:gd name="T74" fmla="*/ 127 w 236"/>
                <a:gd name="T75" fmla="*/ 9 h 75"/>
                <a:gd name="T76" fmla="*/ 119 w 236"/>
                <a:gd name="T77" fmla="*/ 5 h 75"/>
                <a:gd name="T78" fmla="*/ 111 w 236"/>
                <a:gd name="T79" fmla="*/ 3 h 75"/>
                <a:gd name="T80" fmla="*/ 102 w 236"/>
                <a:gd name="T81" fmla="*/ 2 h 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75">
                  <a:moveTo>
                    <a:pt x="102" y="2"/>
                  </a:moveTo>
                  <a:lnTo>
                    <a:pt x="78" y="0"/>
                  </a:lnTo>
                  <a:lnTo>
                    <a:pt x="57" y="3"/>
                  </a:lnTo>
                  <a:lnTo>
                    <a:pt x="37" y="6"/>
                  </a:lnTo>
                  <a:lnTo>
                    <a:pt x="20" y="13"/>
                  </a:lnTo>
                  <a:lnTo>
                    <a:pt x="8" y="22"/>
                  </a:lnTo>
                  <a:lnTo>
                    <a:pt x="0" y="32"/>
                  </a:lnTo>
                  <a:lnTo>
                    <a:pt x="0" y="45"/>
                  </a:lnTo>
                  <a:lnTo>
                    <a:pt x="6" y="61"/>
                  </a:lnTo>
                  <a:lnTo>
                    <a:pt x="40" y="68"/>
                  </a:lnTo>
                  <a:lnTo>
                    <a:pt x="69" y="73"/>
                  </a:lnTo>
                  <a:lnTo>
                    <a:pt x="95" y="75"/>
                  </a:lnTo>
                  <a:lnTo>
                    <a:pt x="116" y="75"/>
                  </a:lnTo>
                  <a:lnTo>
                    <a:pt x="136" y="75"/>
                  </a:lnTo>
                  <a:lnTo>
                    <a:pt x="156" y="73"/>
                  </a:lnTo>
                  <a:lnTo>
                    <a:pt x="175" y="69"/>
                  </a:lnTo>
                  <a:lnTo>
                    <a:pt x="195" y="65"/>
                  </a:lnTo>
                  <a:lnTo>
                    <a:pt x="214" y="60"/>
                  </a:lnTo>
                  <a:lnTo>
                    <a:pt x="226" y="54"/>
                  </a:lnTo>
                  <a:lnTo>
                    <a:pt x="232" y="47"/>
                  </a:lnTo>
                  <a:lnTo>
                    <a:pt x="236" y="38"/>
                  </a:lnTo>
                  <a:lnTo>
                    <a:pt x="236" y="31"/>
                  </a:lnTo>
                  <a:lnTo>
                    <a:pt x="233" y="24"/>
                  </a:lnTo>
                  <a:lnTo>
                    <a:pt x="230" y="17"/>
                  </a:lnTo>
                  <a:lnTo>
                    <a:pt x="224" y="12"/>
                  </a:lnTo>
                  <a:lnTo>
                    <a:pt x="217" y="9"/>
                  </a:lnTo>
                  <a:lnTo>
                    <a:pt x="209" y="6"/>
                  </a:lnTo>
                  <a:lnTo>
                    <a:pt x="200" y="5"/>
                  </a:lnTo>
                  <a:lnTo>
                    <a:pt x="189" y="5"/>
                  </a:lnTo>
                  <a:lnTo>
                    <a:pt x="180" y="8"/>
                  </a:lnTo>
                  <a:lnTo>
                    <a:pt x="171" y="9"/>
                  </a:lnTo>
                  <a:lnTo>
                    <a:pt x="163" y="11"/>
                  </a:lnTo>
                  <a:lnTo>
                    <a:pt x="157" y="13"/>
                  </a:lnTo>
                  <a:lnTo>
                    <a:pt x="153" y="15"/>
                  </a:lnTo>
                  <a:lnTo>
                    <a:pt x="146" y="15"/>
                  </a:lnTo>
                  <a:lnTo>
                    <a:pt x="140" y="13"/>
                  </a:lnTo>
                  <a:lnTo>
                    <a:pt x="134" y="11"/>
                  </a:lnTo>
                  <a:lnTo>
                    <a:pt x="127" y="9"/>
                  </a:lnTo>
                  <a:lnTo>
                    <a:pt x="119" y="5"/>
                  </a:lnTo>
                  <a:lnTo>
                    <a:pt x="111" y="3"/>
                  </a:lnTo>
                  <a:lnTo>
                    <a:pt x="10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67" name="Group 38"/>
            <p:cNvGrpSpPr/>
            <p:nvPr/>
          </p:nvGrpSpPr>
          <p:grpSpPr bwMode="auto">
            <a:xfrm>
              <a:off x="0" y="4105"/>
              <a:ext cx="1479" cy="215"/>
              <a:chOff x="3452" y="4125"/>
              <a:chExt cx="1479" cy="215"/>
            </a:xfrm>
          </p:grpSpPr>
          <p:sp>
            <p:nvSpPr>
              <p:cNvPr id="10370" name="Freeform 39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1" name="Freeform 40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2" name="Freeform 41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3" name="Freeform 42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4" name="Freeform 43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5" name="Freeform 44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6" name="Freeform 45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7" name="Freeform 46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8" name="Freeform 47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9" name="Freeform 48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0" name="Freeform 49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1" name="Freeform 50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2" name="Freeform 51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3" name="Freeform 52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4" name="Freeform 53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5" name="Freeform 54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6" name="Freeform 55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7" name="Freeform 56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8" name="Freeform 57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9" name="Freeform 58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0" name="Freeform 59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1" name="Freeform 60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2" name="Freeform 61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3" name="Freeform 62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4" name="Freeform 63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5" name="Freeform 64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6" name="Freeform 65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7" name="Freeform 66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8" name="Freeform 67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9" name="Freeform 68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0" name="Freeform 69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1" name="Freeform 70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2" name="Freeform 71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268" name="Group 72"/>
            <p:cNvGrpSpPr/>
            <p:nvPr/>
          </p:nvGrpSpPr>
          <p:grpSpPr bwMode="auto">
            <a:xfrm>
              <a:off x="1344" y="4105"/>
              <a:ext cx="1479" cy="215"/>
              <a:chOff x="3452" y="4125"/>
              <a:chExt cx="1479" cy="215"/>
            </a:xfrm>
          </p:grpSpPr>
          <p:sp>
            <p:nvSpPr>
              <p:cNvPr id="10337" name="Freeform 73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8" name="Freeform 74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9" name="Freeform 75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0" name="Freeform 76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1" name="Freeform 77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2" name="Freeform 78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3" name="Freeform 79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4" name="Freeform 80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5" name="Freeform 81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6" name="Freeform 82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7" name="Freeform 83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8" name="Freeform 84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9" name="Freeform 85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0" name="Freeform 86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1" name="Freeform 87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2" name="Freeform 88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3" name="Freeform 89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4" name="Freeform 90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5" name="Freeform 91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6" name="Freeform 92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7" name="Freeform 93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8" name="Freeform 94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9" name="Freeform 95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0" name="Freeform 96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1" name="Freeform 97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2" name="Freeform 98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3" name="Freeform 99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4" name="Freeform 100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5" name="Freeform 101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6" name="Freeform 102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67" name="Freeform 103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8" name="Freeform 104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9" name="Freeform 105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269" name="Group 106"/>
            <p:cNvGrpSpPr/>
            <p:nvPr/>
          </p:nvGrpSpPr>
          <p:grpSpPr bwMode="auto">
            <a:xfrm>
              <a:off x="2688" y="4105"/>
              <a:ext cx="1479" cy="215"/>
              <a:chOff x="3452" y="4125"/>
              <a:chExt cx="1479" cy="215"/>
            </a:xfrm>
          </p:grpSpPr>
          <p:sp>
            <p:nvSpPr>
              <p:cNvPr id="10304" name="Freeform 107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5" name="Freeform 108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6" name="Freeform 109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7" name="Freeform 110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8" name="Freeform 111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9" name="Freeform 112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0" name="Freeform 113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1" name="Freeform 114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2" name="Freeform 115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3" name="Freeform 116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4" name="Freeform 117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5" name="Freeform 118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6" name="Freeform 119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7" name="Freeform 120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8" name="Freeform 121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9" name="Freeform 122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0" name="Freeform 123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1" name="Freeform 124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2" name="Freeform 125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3" name="Freeform 126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4" name="Freeform 127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5" name="Freeform 128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6" name="Freeform 129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7" name="Freeform 130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8" name="Freeform 131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9" name="Freeform 132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0" name="Freeform 133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1" name="Freeform 134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2" name="Freeform 135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3" name="Freeform 136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4" name="Freeform 137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5" name="Freeform 138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6" name="Freeform 139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270" name="Group 140"/>
            <p:cNvGrpSpPr/>
            <p:nvPr/>
          </p:nvGrpSpPr>
          <p:grpSpPr bwMode="auto">
            <a:xfrm>
              <a:off x="4032" y="4105"/>
              <a:ext cx="1479" cy="215"/>
              <a:chOff x="3452" y="4125"/>
              <a:chExt cx="1479" cy="215"/>
            </a:xfrm>
          </p:grpSpPr>
          <p:sp>
            <p:nvSpPr>
              <p:cNvPr id="10271" name="Freeform 141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2" name="Freeform 142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3" name="Freeform 143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4" name="Freeform 144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5" name="Freeform 145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6" name="Freeform 146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7" name="Freeform 147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8" name="Freeform 148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9" name="Freeform 149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0" name="Freeform 150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1" name="Freeform 151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2" name="Freeform 152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3" name="Freeform 153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4" name="Freeform 154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5" name="Freeform 155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6" name="Freeform 156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7" name="Freeform 157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8" name="Freeform 158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9" name="Freeform 159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0" name="Freeform 160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1" name="Freeform 161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2" name="Freeform 162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3" name="Freeform 163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4" name="Freeform 164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5" name="Freeform 165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6" name="Freeform 166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7" name="Freeform 167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8" name="Freeform 168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9" name="Freeform 169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0" name="Freeform 170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1" name="Freeform 171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2" name="Freeform 172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3" name="Freeform 173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15D4274-A6C5-ED7D-4D65-BB27F370F194}"/>
              </a:ext>
            </a:extLst>
          </p:cNvPr>
          <p:cNvSpPr txBox="1"/>
          <p:nvPr/>
        </p:nvSpPr>
        <p:spPr>
          <a:xfrm>
            <a:off x="3922809" y="2106303"/>
            <a:ext cx="59183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260" y="2120663"/>
            <a:ext cx="27500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A0EB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Câu 1: Bài đọc nhạc viết ở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A0EB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nhịp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A0EB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 3/4?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a.	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Đúng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b.	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Sai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 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Times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625" y="3894342"/>
            <a:ext cx="2750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b.      Sai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Times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0" name="Hình ảnh 9"/>
          <p:cNvPicPr>
            <a:picLocks noGrp="1" noChangeAspect="1"/>
          </p:cNvPicPr>
          <p:nvPr>
            <p:ph sz="quarter" idx="1"/>
          </p:nvPr>
        </p:nvPicPr>
        <p:blipFill>
          <a:blip r:embed="rId4"/>
          <a:stretch>
            <a:fillRect/>
          </a:stretch>
        </p:blipFill>
        <p:spPr>
          <a:xfrm>
            <a:off x="2875915" y="165735"/>
            <a:ext cx="9316085" cy="63741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B7BD55-15C7-460B-9791-33D98C302815}"/>
              </a:ext>
            </a:extLst>
          </p:cNvPr>
          <p:cNvSpPr txBox="1"/>
          <p:nvPr/>
        </p:nvSpPr>
        <p:spPr>
          <a:xfrm>
            <a:off x="0" y="4705986"/>
            <a:ext cx="2944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Đáp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Nhịp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2/4.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Times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A63B6B-F7B2-4309-AEDA-593FC5A6330A}"/>
              </a:ext>
            </a:extLst>
          </p:cNvPr>
          <p:cNvSpPr/>
          <p:nvPr/>
        </p:nvSpPr>
        <p:spPr>
          <a:xfrm flipH="1">
            <a:off x="228599" y="1209699"/>
            <a:ext cx="27156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KHÁM PHÁ:</a:t>
            </a:r>
          </a:p>
        </p:txBody>
      </p:sp>
      <p:pic>
        <p:nvPicPr>
          <p:cNvPr id="2" name="Tieng-vo-tay-ngan-www_tiengdong_com">
            <a:hlinkClick r:id="" action="ppaction://media"/>
            <a:extLst>
              <a:ext uri="{FF2B5EF4-FFF2-40B4-BE49-F238E27FC236}">
                <a16:creationId xmlns:a16="http://schemas.microsoft.com/office/drawing/2014/main" id="{F76E41D8-EBE8-4765-82F4-9CF01DA531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158" y="594985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8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8660" y="990600"/>
            <a:ext cx="296862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A0EB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Câu 2: Bài đọc nhạc có những hình nốt gì?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A0EB6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 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Times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3120" y="3268147"/>
            <a:ext cx="27197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 err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Đáp</a:t>
            </a:r>
            <a:r>
              <a:rPr lang="en-US" sz="3200" b="1" noProof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n-US" sz="3200" b="1" noProof="0" dirty="0" err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án</a:t>
            </a:r>
            <a:r>
              <a:rPr lang="en-US" sz="3200" b="1" noProof="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: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Nốt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trắng, nốt đen, nốt móc đơn.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Times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0" name="Hình ảnh 9"/>
          <p:cNvPicPr>
            <a:picLocks noGrp="1" noChangeAspect="1"/>
          </p:cNvPicPr>
          <p:nvPr>
            <p:ph sz="quarter" idx="1"/>
          </p:nvPr>
        </p:nvPicPr>
        <p:blipFill>
          <a:blip r:embed="rId4"/>
          <a:stretch>
            <a:fillRect/>
          </a:stretch>
        </p:blipFill>
        <p:spPr>
          <a:xfrm>
            <a:off x="3677285" y="92075"/>
            <a:ext cx="8303260" cy="6783705"/>
          </a:xfrm>
          <a:prstGeom prst="rect">
            <a:avLst/>
          </a:prstGeom>
        </p:spPr>
      </p:pic>
      <p:pic>
        <p:nvPicPr>
          <p:cNvPr id="3" name="Tieng-vo-tay-ngan-www_tiengdong_com">
            <a:hlinkClick r:id="" action="ppaction://media"/>
            <a:extLst>
              <a:ext uri="{FF2B5EF4-FFF2-40B4-BE49-F238E27FC236}">
                <a16:creationId xmlns:a16="http://schemas.microsoft.com/office/drawing/2014/main" id="{F524CF19-231F-4BFA-BA61-791BF2132B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8573" y="568452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8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9410" y="990600"/>
            <a:ext cx="3598545" cy="5471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A0EB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Câu 3: Bài đọc nhạc có cao độ những nốt gì?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A0EB6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a. Đô, rê, mi, pha, son, la, si, đố.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b. Đô, rê, mi, pha, son, la.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c. Đô, mi, son, la, si.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 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Times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276" y="2946513"/>
            <a:ext cx="3365500" cy="11423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a. Đô, rê, mi, pha, son, la, si, đố.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Times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0" name="Hình ảnh 9"/>
          <p:cNvPicPr>
            <a:picLocks noGrp="1" noChangeAspect="1"/>
          </p:cNvPicPr>
          <p:nvPr>
            <p:ph sz="quarter" idx="1"/>
          </p:nvPr>
        </p:nvPicPr>
        <p:blipFill>
          <a:blip r:embed="rId4"/>
          <a:stretch>
            <a:fillRect/>
          </a:stretch>
        </p:blipFill>
        <p:spPr>
          <a:xfrm>
            <a:off x="3783266" y="487362"/>
            <a:ext cx="8168005" cy="6477635"/>
          </a:xfrm>
          <a:prstGeom prst="rect">
            <a:avLst/>
          </a:prstGeom>
        </p:spPr>
      </p:pic>
      <p:pic>
        <p:nvPicPr>
          <p:cNvPr id="7" name="Picture 6" descr="sol">
            <a:extLst>
              <a:ext uri="{FF2B5EF4-FFF2-40B4-BE49-F238E27FC236}">
                <a16:creationId xmlns:a16="http://schemas.microsoft.com/office/drawing/2014/main" id="{A6656435-B68E-4391-97DE-ADC0CB877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591" y="4088878"/>
            <a:ext cx="579120" cy="293370"/>
          </a:xfrm>
          <a:prstGeom prst="rect">
            <a:avLst/>
          </a:prstGeom>
        </p:spPr>
      </p:pic>
      <p:pic>
        <p:nvPicPr>
          <p:cNvPr id="8" name="Picture 7" descr="sol">
            <a:extLst>
              <a:ext uri="{FF2B5EF4-FFF2-40B4-BE49-F238E27FC236}">
                <a16:creationId xmlns:a16="http://schemas.microsoft.com/office/drawing/2014/main" id="{EB8C4845-CC73-4A57-844B-3CE75733D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248" y="4088878"/>
            <a:ext cx="579120" cy="293370"/>
          </a:xfrm>
          <a:prstGeom prst="rect">
            <a:avLst/>
          </a:prstGeom>
        </p:spPr>
      </p:pic>
      <p:pic>
        <p:nvPicPr>
          <p:cNvPr id="9" name="Picture 8" descr="sol">
            <a:extLst>
              <a:ext uri="{FF2B5EF4-FFF2-40B4-BE49-F238E27FC236}">
                <a16:creationId xmlns:a16="http://schemas.microsoft.com/office/drawing/2014/main" id="{C23F489A-176B-4CFF-ACDD-5DC543F54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8498" y="4088878"/>
            <a:ext cx="579120" cy="293370"/>
          </a:xfrm>
          <a:prstGeom prst="rect">
            <a:avLst/>
          </a:prstGeom>
        </p:spPr>
      </p:pic>
      <p:pic>
        <p:nvPicPr>
          <p:cNvPr id="11" name="Picture 10" descr="sol">
            <a:extLst>
              <a:ext uri="{FF2B5EF4-FFF2-40B4-BE49-F238E27FC236}">
                <a16:creationId xmlns:a16="http://schemas.microsoft.com/office/drawing/2014/main" id="{E466D1B7-A740-4BFC-A765-295371E0D7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1144" y="6564630"/>
            <a:ext cx="579120" cy="293370"/>
          </a:xfrm>
          <a:prstGeom prst="rect">
            <a:avLst/>
          </a:prstGeom>
        </p:spPr>
      </p:pic>
      <p:pic>
        <p:nvPicPr>
          <p:cNvPr id="12" name="Picture 7" descr="mi">
            <a:extLst>
              <a:ext uri="{FF2B5EF4-FFF2-40B4-BE49-F238E27FC236}">
                <a16:creationId xmlns:a16="http://schemas.microsoft.com/office/drawing/2014/main" id="{05E69B87-47FE-4AA4-BFF3-EA916FBB78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9873" y="6612572"/>
            <a:ext cx="664845" cy="233045"/>
          </a:xfrm>
          <a:prstGeom prst="rect">
            <a:avLst/>
          </a:prstGeom>
        </p:spPr>
      </p:pic>
      <p:pic>
        <p:nvPicPr>
          <p:cNvPr id="13" name="Picture 7" descr="mi">
            <a:extLst>
              <a:ext uri="{FF2B5EF4-FFF2-40B4-BE49-F238E27FC236}">
                <a16:creationId xmlns:a16="http://schemas.microsoft.com/office/drawing/2014/main" id="{A3EDAA9C-AB1B-4790-B584-04E4F6E5D1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795" y="6564630"/>
            <a:ext cx="664845" cy="233045"/>
          </a:xfrm>
          <a:prstGeom prst="rect">
            <a:avLst/>
          </a:prstGeom>
        </p:spPr>
      </p:pic>
      <p:pic>
        <p:nvPicPr>
          <p:cNvPr id="14" name="Picture 7" descr="mi">
            <a:extLst>
              <a:ext uri="{FF2B5EF4-FFF2-40B4-BE49-F238E27FC236}">
                <a16:creationId xmlns:a16="http://schemas.microsoft.com/office/drawing/2014/main" id="{E102DF7B-9400-40E8-87BD-C03B9654E7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6018" y="6582410"/>
            <a:ext cx="664845" cy="263207"/>
          </a:xfrm>
          <a:prstGeom prst="rect">
            <a:avLst/>
          </a:prstGeom>
        </p:spPr>
      </p:pic>
      <p:pic>
        <p:nvPicPr>
          <p:cNvPr id="15" name="Picture 7" descr="mi">
            <a:extLst>
              <a:ext uri="{FF2B5EF4-FFF2-40B4-BE49-F238E27FC236}">
                <a16:creationId xmlns:a16="http://schemas.microsoft.com/office/drawing/2014/main" id="{E80188CD-4D78-4D6B-B003-AB7F0B993A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3321" y="4119040"/>
            <a:ext cx="664845" cy="233045"/>
          </a:xfrm>
          <a:prstGeom prst="rect">
            <a:avLst/>
          </a:prstGeom>
        </p:spPr>
      </p:pic>
      <p:pic>
        <p:nvPicPr>
          <p:cNvPr id="16" name="Picture 13" descr="la">
            <a:extLst>
              <a:ext uri="{FF2B5EF4-FFF2-40B4-BE49-F238E27FC236}">
                <a16:creationId xmlns:a16="http://schemas.microsoft.com/office/drawing/2014/main" id="{2249C954-0089-4DF8-BC44-B858DADBC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7506" y="4104903"/>
            <a:ext cx="498651" cy="277345"/>
          </a:xfrm>
          <a:prstGeom prst="rect">
            <a:avLst/>
          </a:prstGeom>
        </p:spPr>
      </p:pic>
      <p:pic>
        <p:nvPicPr>
          <p:cNvPr id="17" name="Picture 13" descr="la">
            <a:extLst>
              <a:ext uri="{FF2B5EF4-FFF2-40B4-BE49-F238E27FC236}">
                <a16:creationId xmlns:a16="http://schemas.microsoft.com/office/drawing/2014/main" id="{31C8D124-D376-4F83-811C-3670795B2A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0646" y="4029941"/>
            <a:ext cx="498651" cy="277345"/>
          </a:xfrm>
          <a:prstGeom prst="rect">
            <a:avLst/>
          </a:prstGeom>
        </p:spPr>
      </p:pic>
      <p:pic>
        <p:nvPicPr>
          <p:cNvPr id="18" name="Hình ảnh 21">
            <a:extLst>
              <a:ext uri="{FF2B5EF4-FFF2-40B4-BE49-F238E27FC236}">
                <a16:creationId xmlns:a16="http://schemas.microsoft.com/office/drawing/2014/main" id="{728FFC9D-AB9C-40A4-8E5E-9893C7A096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24" b="98876" l="368" r="89706">
                        <a14:foregroundMark x1="16912" y1="35955" x2="368" y2="10674"/>
                        <a14:foregroundMark x1="368" y1="10674" x2="20588" y2="9551"/>
                        <a14:foregroundMark x1="20588" y1="9551" x2="39706" y2="21910"/>
                        <a14:foregroundMark x1="22059" y1="11798" x2="3309" y2="2247"/>
                        <a14:foregroundMark x1="3309" y1="2247" x2="1471" y2="20787"/>
                        <a14:foregroundMark x1="20956" y1="44944" x2="1838" y2="18539"/>
                        <a14:foregroundMark x1="18750" y1="41011" x2="22059" y2="79775"/>
                        <a14:foregroundMark x1="19118" y1="41573" x2="24632" y2="85393"/>
                        <a14:foregroundMark x1="22059" y1="38764" x2="19485" y2="71910"/>
                        <a14:foregroundMark x1="19485" y1="71910" x2="22059" y2="85955"/>
                        <a14:foregroundMark x1="20221" y1="71348" x2="16912" y2="41573"/>
                        <a14:foregroundMark x1="16912" y1="41573" x2="18382" y2="36517"/>
                        <a14:foregroundMark x1="16544" y1="38764" x2="19118" y2="88202"/>
                        <a14:foregroundMark x1="22059" y1="90449" x2="43015" y2="90449"/>
                        <a14:foregroundMark x1="43015" y1="90449" x2="44853" y2="88202"/>
                        <a14:foregroundMark x1="44485" y1="89888" x2="58088" y2="85393"/>
                        <a14:foregroundMark x1="41912" y1="90449" x2="59191" y2="91011"/>
                        <a14:foregroundMark x1="55515" y1="87640" x2="72794" y2="98876"/>
                        <a14:foregroundMark x1="72794" y1="98876" x2="81618" y2="94382"/>
                        <a14:foregroundMark x1="75735" y1="96067" x2="88603" y2="64045"/>
                        <a14:foregroundMark x1="88603" y1="64045" x2="88603" y2="51124"/>
                        <a14:foregroundMark x1="87500" y1="69663" x2="77941" y2="88764"/>
                        <a14:foregroundMark x1="79412" y1="91011" x2="89338" y2="63483"/>
                        <a14:foregroundMark x1="88971" y1="53371" x2="35662" y2="21348"/>
                        <a14:backgroundMark x1="2991" y1="22602" x2="1433" y2="20778"/>
                        <a14:backgroundMark x1="88170" y1="49047" x2="91544" y2="51124"/>
                        <a14:backgroundMark x1="21277" y1="7860" x2="21468" y2="7978"/>
                        <a14:backgroundMark x1="91544" y1="51124" x2="90408" y2="56242"/>
                        <a14:backgroundMark x1="76962" y1="87788" x2="74045" y2="897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8025" y="4029941"/>
            <a:ext cx="560315" cy="440309"/>
          </a:xfrm>
          <a:prstGeom prst="rect">
            <a:avLst/>
          </a:prstGeom>
        </p:spPr>
      </p:pic>
      <p:pic>
        <p:nvPicPr>
          <p:cNvPr id="19" name="Hình ảnh 21">
            <a:extLst>
              <a:ext uri="{FF2B5EF4-FFF2-40B4-BE49-F238E27FC236}">
                <a16:creationId xmlns:a16="http://schemas.microsoft.com/office/drawing/2014/main" id="{D3CC5DCB-B2CB-4B2B-AD33-F43A3FD81A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24" b="98876" l="368" r="89706">
                        <a14:foregroundMark x1="16912" y1="35955" x2="368" y2="10674"/>
                        <a14:foregroundMark x1="368" y1="10674" x2="20588" y2="9551"/>
                        <a14:foregroundMark x1="20588" y1="9551" x2="39706" y2="21910"/>
                        <a14:foregroundMark x1="22059" y1="11798" x2="3309" y2="2247"/>
                        <a14:foregroundMark x1="3309" y1="2247" x2="1471" y2="20787"/>
                        <a14:foregroundMark x1="20956" y1="44944" x2="1838" y2="18539"/>
                        <a14:foregroundMark x1="18750" y1="41011" x2="22059" y2="79775"/>
                        <a14:foregroundMark x1="19118" y1="41573" x2="24632" y2="85393"/>
                        <a14:foregroundMark x1="22059" y1="38764" x2="19485" y2="71910"/>
                        <a14:foregroundMark x1="19485" y1="71910" x2="22059" y2="85955"/>
                        <a14:foregroundMark x1="20221" y1="71348" x2="16912" y2="41573"/>
                        <a14:foregroundMark x1="16912" y1="41573" x2="18382" y2="36517"/>
                        <a14:foregroundMark x1="16544" y1="38764" x2="19118" y2="88202"/>
                        <a14:foregroundMark x1="22059" y1="90449" x2="43015" y2="90449"/>
                        <a14:foregroundMark x1="43015" y1="90449" x2="44853" y2="88202"/>
                        <a14:foregroundMark x1="44485" y1="89888" x2="58088" y2="85393"/>
                        <a14:foregroundMark x1="41912" y1="90449" x2="59191" y2="91011"/>
                        <a14:foregroundMark x1="55515" y1="87640" x2="72794" y2="98876"/>
                        <a14:foregroundMark x1="72794" y1="98876" x2="81618" y2="94382"/>
                        <a14:foregroundMark x1="75735" y1="96067" x2="88603" y2="64045"/>
                        <a14:foregroundMark x1="88603" y1="64045" x2="88603" y2="51124"/>
                        <a14:foregroundMark x1="87500" y1="69663" x2="77941" y2="88764"/>
                        <a14:foregroundMark x1="79412" y1="91011" x2="89338" y2="63483"/>
                        <a14:foregroundMark x1="88971" y1="53371" x2="35662" y2="21348"/>
                        <a14:backgroundMark x1="2991" y1="22602" x2="1433" y2="20778"/>
                        <a14:backgroundMark x1="88170" y1="49047" x2="91544" y2="51124"/>
                        <a14:backgroundMark x1="21277" y1="7860" x2="21468" y2="7978"/>
                        <a14:backgroundMark x1="91544" y1="51124" x2="90408" y2="56242"/>
                        <a14:backgroundMark x1="76962" y1="87788" x2="74045" y2="897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20524" y="3911776"/>
            <a:ext cx="560315" cy="440309"/>
          </a:xfrm>
          <a:prstGeom prst="rect">
            <a:avLst/>
          </a:prstGeom>
        </p:spPr>
      </p:pic>
      <p:pic>
        <p:nvPicPr>
          <p:cNvPr id="20" name="Picture 42" descr="do">
            <a:extLst>
              <a:ext uri="{FF2B5EF4-FFF2-40B4-BE49-F238E27FC236}">
                <a16:creationId xmlns:a16="http://schemas.microsoft.com/office/drawing/2014/main" id="{003A99F7-F226-4CAF-B05F-686A058572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2523" y="4131930"/>
            <a:ext cx="558800" cy="266700"/>
          </a:xfrm>
          <a:prstGeom prst="rect">
            <a:avLst/>
          </a:prstGeom>
        </p:spPr>
      </p:pic>
      <p:pic>
        <p:nvPicPr>
          <p:cNvPr id="21" name="Picture 42" descr="do">
            <a:extLst>
              <a:ext uri="{FF2B5EF4-FFF2-40B4-BE49-F238E27FC236}">
                <a16:creationId xmlns:a16="http://schemas.microsoft.com/office/drawing/2014/main" id="{EB50DC25-D48D-460B-AF24-59661595A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88831" y="6630491"/>
            <a:ext cx="558800" cy="266700"/>
          </a:xfrm>
          <a:prstGeom prst="rect">
            <a:avLst/>
          </a:prstGeom>
        </p:spPr>
      </p:pic>
      <p:pic>
        <p:nvPicPr>
          <p:cNvPr id="22" name="Picture 42" descr="do">
            <a:extLst>
              <a:ext uri="{FF2B5EF4-FFF2-40B4-BE49-F238E27FC236}">
                <a16:creationId xmlns:a16="http://schemas.microsoft.com/office/drawing/2014/main" id="{9E4AC7E3-EB6A-437E-8FA0-0889E41743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74171" y="6537405"/>
            <a:ext cx="558800" cy="266700"/>
          </a:xfrm>
          <a:prstGeom prst="rect">
            <a:avLst/>
          </a:prstGeom>
        </p:spPr>
      </p:pic>
      <p:pic>
        <p:nvPicPr>
          <p:cNvPr id="23" name="Hình ảnh 23">
            <a:extLst>
              <a:ext uri="{FF2B5EF4-FFF2-40B4-BE49-F238E27FC236}">
                <a16:creationId xmlns:a16="http://schemas.microsoft.com/office/drawing/2014/main" id="{F6977F75-BE0F-4CED-9F33-8CE7D8368C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667" b="96667" l="385" r="90000">
                        <a14:foregroundMark x1="13846" y1="18333" x2="769" y2="49444"/>
                        <a14:foregroundMark x1="769" y1="49444" x2="11154" y2="68889"/>
                        <a14:foregroundMark x1="15385" y1="21111" x2="32308" y2="7778"/>
                        <a14:foregroundMark x1="32308" y1="7778" x2="16154" y2="20000"/>
                        <a14:foregroundMark x1="17692" y1="17222" x2="38462" y2="7222"/>
                        <a14:foregroundMark x1="33077" y1="8333" x2="15769" y2="16667"/>
                        <a14:foregroundMark x1="1154" y1="56111" x2="12308" y2="71667"/>
                        <a14:foregroundMark x1="13462" y1="70000" x2="20769" y2="96667"/>
                        <a14:foregroundMark x1="20769" y1="96667" x2="32308" y2="95000"/>
                        <a14:foregroundMark x1="11538" y1="66111" x2="7692" y2="93889"/>
                        <a14:foregroundMark x1="7692" y1="93889" x2="10385" y2="96667"/>
                        <a14:foregroundMark x1="11923" y1="70556" x2="6154" y2="95556"/>
                        <a14:foregroundMark x1="12692" y1="68889" x2="7308" y2="9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3466" y="6461481"/>
            <a:ext cx="602123" cy="416854"/>
          </a:xfrm>
          <a:prstGeom prst="rect">
            <a:avLst/>
          </a:prstGeom>
        </p:spPr>
      </p:pic>
      <p:pic>
        <p:nvPicPr>
          <p:cNvPr id="24" name="Picture 40" descr="re">
            <a:extLst>
              <a:ext uri="{FF2B5EF4-FFF2-40B4-BE49-F238E27FC236}">
                <a16:creationId xmlns:a16="http://schemas.microsoft.com/office/drawing/2014/main" id="{BF373BDC-69CC-465A-9A0F-CAA29C8A61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47822" y="6418450"/>
            <a:ext cx="498651" cy="398921"/>
          </a:xfrm>
          <a:prstGeom prst="rect">
            <a:avLst/>
          </a:prstGeom>
        </p:spPr>
      </p:pic>
      <p:pic>
        <p:nvPicPr>
          <p:cNvPr id="25" name="Picture 40" descr="re">
            <a:extLst>
              <a:ext uri="{FF2B5EF4-FFF2-40B4-BE49-F238E27FC236}">
                <a16:creationId xmlns:a16="http://schemas.microsoft.com/office/drawing/2014/main" id="{7762D82A-F3CF-4CC8-B042-C3FDA722A3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5" y="6506078"/>
            <a:ext cx="446141" cy="327660"/>
          </a:xfrm>
          <a:prstGeom prst="rect">
            <a:avLst/>
          </a:prstGeom>
        </p:spPr>
      </p:pic>
      <p:pic>
        <p:nvPicPr>
          <p:cNvPr id="2" name="Tieng-vo-tay-ngan-www_tiengdong_com">
            <a:hlinkClick r:id="" action="ppaction://media"/>
            <a:extLst>
              <a:ext uri="{FF2B5EF4-FFF2-40B4-BE49-F238E27FC236}">
                <a16:creationId xmlns:a16="http://schemas.microsoft.com/office/drawing/2014/main" id="{09F380DA-31B1-409B-BEEB-E1F0A1A56E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54973" y="601213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8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652" y="28415"/>
            <a:ext cx="1686564" cy="1690628"/>
          </a:xfrm>
          <a:prstGeom prst="rect">
            <a:avLst/>
          </a:prstGeom>
        </p:spPr>
      </p:pic>
      <p:pic>
        <p:nvPicPr>
          <p:cNvPr id="6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16" y="3393119"/>
            <a:ext cx="1406569" cy="324357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920503" y="882473"/>
            <a:ext cx="3850640" cy="666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4572000" algn="l"/>
              </a:tabLst>
            </a:pPr>
            <a:r>
              <a:rPr lang="en-US" altLang="en-US" sz="3735" b="1" dirty="0" err="1">
                <a:solidFill>
                  <a:srgbClr val="1810C0"/>
                </a:solidFill>
                <a:latin typeface="Times New Roman" panose="02020603050405020304" pitchFamily="18" charset="0"/>
              </a:rPr>
              <a:t>LUYỆN CAO ĐỘ</a:t>
            </a:r>
            <a:endParaRPr lang="en-US" altLang="en-US" sz="3735" b="1" dirty="0">
              <a:solidFill>
                <a:srgbClr val="181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398779" y="4079861"/>
            <a:ext cx="9697076" cy="66710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        </a:t>
            </a:r>
            <a:r>
              <a:rPr lang="en-US" altLang="zh-CN" sz="3200" b="1" dirty="0" err="1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Đô</a:t>
            </a:r>
            <a:r>
              <a:rPr lang="en-US" altLang="zh-CN" sz="3200" b="1" dirty="0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       </a:t>
            </a:r>
            <a:r>
              <a:rPr lang="en-US" altLang="zh-CN" sz="3200" b="1" dirty="0" err="1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Rê</a:t>
            </a:r>
            <a:r>
              <a:rPr lang="en-US" altLang="zh-CN" sz="3200" b="1" dirty="0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       Mi      </a:t>
            </a:r>
            <a:r>
              <a:rPr lang="en-US" altLang="zh-CN" sz="3200" b="1" dirty="0" err="1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Pha</a:t>
            </a:r>
            <a:r>
              <a:rPr lang="en-US" altLang="zh-CN" sz="3200" b="1" dirty="0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      Son    La      Si     </a:t>
            </a:r>
            <a:r>
              <a:rPr lang="en-US" altLang="zh-CN" sz="3200" b="1" dirty="0" err="1">
                <a:solidFill>
                  <a:srgbClr val="FF0000"/>
                </a:solidFill>
                <a:latin typeface="Times" pitchFamily="18" charset="0"/>
                <a:ea typeface="inpin heiti" charset="-122"/>
                <a:cs typeface="Times" pitchFamily="18" charset="0"/>
              </a:rPr>
              <a:t>Đố</a:t>
            </a:r>
            <a:endParaRPr lang="zh-CN" altLang="en-US" sz="3200" b="1" dirty="0">
              <a:solidFill>
                <a:srgbClr val="FF0000"/>
              </a:solidFill>
              <a:latin typeface="Times" pitchFamily="18" charset="0"/>
              <a:ea typeface="inpin heiti" charset="-122"/>
              <a:cs typeface="Times" pitchFamily="18" charset="0"/>
            </a:endParaRPr>
          </a:p>
        </p:txBody>
      </p:sp>
      <p:grpSp>
        <p:nvGrpSpPr>
          <p:cNvPr id="33" name="Group 108"/>
          <p:cNvGrpSpPr/>
          <p:nvPr/>
        </p:nvGrpSpPr>
        <p:grpSpPr bwMode="auto">
          <a:xfrm>
            <a:off x="1345993" y="3034804"/>
            <a:ext cx="9500014" cy="632883"/>
            <a:chOff x="204" y="935"/>
            <a:chExt cx="5352" cy="400"/>
          </a:xfrm>
        </p:grpSpPr>
        <p:sp>
          <p:nvSpPr>
            <p:cNvPr id="34" name="Line 109"/>
            <p:cNvSpPr>
              <a:spLocks noChangeShapeType="1"/>
            </p:cNvSpPr>
            <p:nvPr/>
          </p:nvSpPr>
          <p:spPr bwMode="auto">
            <a:xfrm>
              <a:off x="204" y="9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10"/>
            <p:cNvSpPr>
              <a:spLocks noChangeShapeType="1"/>
            </p:cNvSpPr>
            <p:nvPr/>
          </p:nvSpPr>
          <p:spPr bwMode="auto">
            <a:xfrm>
              <a:off x="204" y="10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111"/>
            <p:cNvSpPr>
              <a:spLocks noChangeShapeType="1"/>
            </p:cNvSpPr>
            <p:nvPr/>
          </p:nvSpPr>
          <p:spPr bwMode="auto">
            <a:xfrm>
              <a:off x="204" y="11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112"/>
            <p:cNvSpPr>
              <a:spLocks noChangeShapeType="1"/>
            </p:cNvSpPr>
            <p:nvPr/>
          </p:nvSpPr>
          <p:spPr bwMode="auto">
            <a:xfrm>
              <a:off x="204" y="12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113"/>
            <p:cNvSpPr>
              <a:spLocks noChangeShapeType="1"/>
            </p:cNvSpPr>
            <p:nvPr/>
          </p:nvSpPr>
          <p:spPr bwMode="auto">
            <a:xfrm>
              <a:off x="204" y="133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9" name="Picture 114" descr="khoa-So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5993" y="2804087"/>
            <a:ext cx="431800" cy="1047751"/>
          </a:xfrm>
          <a:prstGeom prst="rect">
            <a:avLst/>
          </a:prstGeom>
          <a:noFill/>
        </p:spPr>
      </p:pic>
      <p:pic>
        <p:nvPicPr>
          <p:cNvPr id="40" name="Picture 115" descr="tempo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6327" y="3064437"/>
            <a:ext cx="245533" cy="571500"/>
          </a:xfrm>
          <a:prstGeom prst="rect">
            <a:avLst/>
          </a:prstGeom>
          <a:noFill/>
        </p:spPr>
      </p:pic>
      <p:sp>
        <p:nvSpPr>
          <p:cNvPr id="41" name="Line 154"/>
          <p:cNvSpPr>
            <a:spLocks noChangeShapeType="1"/>
          </p:cNvSpPr>
          <p:nvPr/>
        </p:nvSpPr>
        <p:spPr bwMode="auto">
          <a:xfrm>
            <a:off x="2483272" y="3851837"/>
            <a:ext cx="643699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07417" y="3765913"/>
            <a:ext cx="395408" cy="17184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43748" y="3661471"/>
            <a:ext cx="395408" cy="17184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877372" y="3575509"/>
            <a:ext cx="395408" cy="17184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010996" y="3486487"/>
            <a:ext cx="395408" cy="17184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299079" y="3350973"/>
            <a:ext cx="395408" cy="171844"/>
          </a:xfrm>
          <a:prstGeom prst="rect">
            <a:avLst/>
          </a:prstGeom>
        </p:spPr>
      </p:pic>
      <p:grpSp>
        <p:nvGrpSpPr>
          <p:cNvPr id="8" name="Group 34"/>
          <p:cNvGrpSpPr/>
          <p:nvPr/>
        </p:nvGrpSpPr>
        <p:grpSpPr bwMode="auto">
          <a:xfrm>
            <a:off x="-128693" y="5051777"/>
            <a:ext cx="16652240" cy="1820897"/>
            <a:chOff x="0" y="4003"/>
            <a:chExt cx="5511" cy="317"/>
          </a:xfrm>
        </p:grpSpPr>
        <p:sp>
          <p:nvSpPr>
            <p:cNvPr id="9" name="Freeform 35"/>
            <p:cNvSpPr/>
            <p:nvPr/>
          </p:nvSpPr>
          <p:spPr bwMode="auto">
            <a:xfrm>
              <a:off x="527" y="4003"/>
              <a:ext cx="301" cy="189"/>
            </a:xfrm>
            <a:custGeom>
              <a:avLst/>
              <a:gdLst>
                <a:gd name="T0" fmla="*/ 170 w 301"/>
                <a:gd name="T1" fmla="*/ 106 h 189"/>
                <a:gd name="T2" fmla="*/ 177 w 301"/>
                <a:gd name="T3" fmla="*/ 97 h 189"/>
                <a:gd name="T4" fmla="*/ 186 w 301"/>
                <a:gd name="T5" fmla="*/ 88 h 189"/>
                <a:gd name="T6" fmla="*/ 199 w 301"/>
                <a:gd name="T7" fmla="*/ 80 h 189"/>
                <a:gd name="T8" fmla="*/ 212 w 301"/>
                <a:gd name="T9" fmla="*/ 72 h 189"/>
                <a:gd name="T10" fmla="*/ 229 w 301"/>
                <a:gd name="T11" fmla="*/ 67 h 189"/>
                <a:gd name="T12" fmla="*/ 247 w 301"/>
                <a:gd name="T13" fmla="*/ 63 h 189"/>
                <a:gd name="T14" fmla="*/ 269 w 301"/>
                <a:gd name="T15" fmla="*/ 63 h 189"/>
                <a:gd name="T16" fmla="*/ 291 w 301"/>
                <a:gd name="T17" fmla="*/ 67 h 189"/>
                <a:gd name="T18" fmla="*/ 298 w 301"/>
                <a:gd name="T19" fmla="*/ 75 h 189"/>
                <a:gd name="T20" fmla="*/ 301 w 301"/>
                <a:gd name="T21" fmla="*/ 87 h 189"/>
                <a:gd name="T22" fmla="*/ 298 w 301"/>
                <a:gd name="T23" fmla="*/ 101 h 189"/>
                <a:gd name="T24" fmla="*/ 291 w 301"/>
                <a:gd name="T25" fmla="*/ 117 h 189"/>
                <a:gd name="T26" fmla="*/ 279 w 301"/>
                <a:gd name="T27" fmla="*/ 135 h 189"/>
                <a:gd name="T28" fmla="*/ 264 w 301"/>
                <a:gd name="T29" fmla="*/ 153 h 189"/>
                <a:gd name="T30" fmla="*/ 243 w 301"/>
                <a:gd name="T31" fmla="*/ 172 h 189"/>
                <a:gd name="T32" fmla="*/ 217 w 301"/>
                <a:gd name="T33" fmla="*/ 189 h 189"/>
                <a:gd name="T34" fmla="*/ 194 w 301"/>
                <a:gd name="T35" fmla="*/ 186 h 189"/>
                <a:gd name="T36" fmla="*/ 173 w 301"/>
                <a:gd name="T37" fmla="*/ 182 h 189"/>
                <a:gd name="T38" fmla="*/ 151 w 301"/>
                <a:gd name="T39" fmla="*/ 179 h 189"/>
                <a:gd name="T40" fmla="*/ 131 w 301"/>
                <a:gd name="T41" fmla="*/ 174 h 189"/>
                <a:gd name="T42" fmla="*/ 112 w 301"/>
                <a:gd name="T43" fmla="*/ 169 h 189"/>
                <a:gd name="T44" fmla="*/ 92 w 301"/>
                <a:gd name="T45" fmla="*/ 163 h 189"/>
                <a:gd name="T46" fmla="*/ 74 w 301"/>
                <a:gd name="T47" fmla="*/ 157 h 189"/>
                <a:gd name="T48" fmla="*/ 55 w 301"/>
                <a:gd name="T49" fmla="*/ 150 h 189"/>
                <a:gd name="T50" fmla="*/ 42 w 301"/>
                <a:gd name="T51" fmla="*/ 143 h 189"/>
                <a:gd name="T52" fmla="*/ 28 w 301"/>
                <a:gd name="T53" fmla="*/ 136 h 189"/>
                <a:gd name="T54" fmla="*/ 17 w 301"/>
                <a:gd name="T55" fmla="*/ 127 h 189"/>
                <a:gd name="T56" fmla="*/ 8 w 301"/>
                <a:gd name="T57" fmla="*/ 119 h 189"/>
                <a:gd name="T58" fmla="*/ 3 w 301"/>
                <a:gd name="T59" fmla="*/ 109 h 189"/>
                <a:gd name="T60" fmla="*/ 0 w 301"/>
                <a:gd name="T61" fmla="*/ 101 h 189"/>
                <a:gd name="T62" fmla="*/ 2 w 301"/>
                <a:gd name="T63" fmla="*/ 93 h 189"/>
                <a:gd name="T64" fmla="*/ 6 w 301"/>
                <a:gd name="T65" fmla="*/ 87 h 189"/>
                <a:gd name="T66" fmla="*/ 16 w 301"/>
                <a:gd name="T67" fmla="*/ 82 h 189"/>
                <a:gd name="T68" fmla="*/ 28 w 301"/>
                <a:gd name="T69" fmla="*/ 77 h 189"/>
                <a:gd name="T70" fmla="*/ 42 w 301"/>
                <a:gd name="T71" fmla="*/ 74 h 189"/>
                <a:gd name="T72" fmla="*/ 60 w 301"/>
                <a:gd name="T73" fmla="*/ 74 h 189"/>
                <a:gd name="T74" fmla="*/ 78 w 301"/>
                <a:gd name="T75" fmla="*/ 76 h 189"/>
                <a:gd name="T76" fmla="*/ 96 w 301"/>
                <a:gd name="T77" fmla="*/ 83 h 189"/>
                <a:gd name="T78" fmla="*/ 116 w 301"/>
                <a:gd name="T79" fmla="*/ 95 h 189"/>
                <a:gd name="T80" fmla="*/ 136 w 301"/>
                <a:gd name="T81" fmla="*/ 114 h 189"/>
                <a:gd name="T82" fmla="*/ 133 w 301"/>
                <a:gd name="T83" fmla="*/ 82 h 189"/>
                <a:gd name="T84" fmla="*/ 131 w 301"/>
                <a:gd name="T85" fmla="*/ 45 h 189"/>
                <a:gd name="T86" fmla="*/ 130 w 301"/>
                <a:gd name="T87" fmla="*/ 16 h 189"/>
                <a:gd name="T88" fmla="*/ 130 w 301"/>
                <a:gd name="T89" fmla="*/ 3 h 189"/>
                <a:gd name="T90" fmla="*/ 156 w 301"/>
                <a:gd name="T91" fmla="*/ 0 h 189"/>
                <a:gd name="T92" fmla="*/ 157 w 301"/>
                <a:gd name="T93" fmla="*/ 12 h 189"/>
                <a:gd name="T94" fmla="*/ 163 w 301"/>
                <a:gd name="T95" fmla="*/ 39 h 189"/>
                <a:gd name="T96" fmla="*/ 168 w 301"/>
                <a:gd name="T97" fmla="*/ 74 h 189"/>
                <a:gd name="T98" fmla="*/ 170 w 301"/>
                <a:gd name="T99" fmla="*/ 106 h 18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01" h="189">
                  <a:moveTo>
                    <a:pt x="170" y="106"/>
                  </a:moveTo>
                  <a:lnTo>
                    <a:pt x="177" y="97"/>
                  </a:lnTo>
                  <a:lnTo>
                    <a:pt x="186" y="88"/>
                  </a:lnTo>
                  <a:lnTo>
                    <a:pt x="199" y="80"/>
                  </a:lnTo>
                  <a:lnTo>
                    <a:pt x="212" y="72"/>
                  </a:lnTo>
                  <a:lnTo>
                    <a:pt x="229" y="67"/>
                  </a:lnTo>
                  <a:lnTo>
                    <a:pt x="247" y="63"/>
                  </a:lnTo>
                  <a:lnTo>
                    <a:pt x="269" y="63"/>
                  </a:lnTo>
                  <a:lnTo>
                    <a:pt x="291" y="67"/>
                  </a:lnTo>
                  <a:lnTo>
                    <a:pt x="298" y="75"/>
                  </a:lnTo>
                  <a:lnTo>
                    <a:pt x="301" y="87"/>
                  </a:lnTo>
                  <a:lnTo>
                    <a:pt x="298" y="101"/>
                  </a:lnTo>
                  <a:lnTo>
                    <a:pt x="291" y="117"/>
                  </a:lnTo>
                  <a:lnTo>
                    <a:pt x="279" y="135"/>
                  </a:lnTo>
                  <a:lnTo>
                    <a:pt x="264" y="153"/>
                  </a:lnTo>
                  <a:lnTo>
                    <a:pt x="243" y="172"/>
                  </a:lnTo>
                  <a:lnTo>
                    <a:pt x="217" y="189"/>
                  </a:lnTo>
                  <a:lnTo>
                    <a:pt x="194" y="186"/>
                  </a:lnTo>
                  <a:lnTo>
                    <a:pt x="173" y="182"/>
                  </a:lnTo>
                  <a:lnTo>
                    <a:pt x="151" y="179"/>
                  </a:lnTo>
                  <a:lnTo>
                    <a:pt x="131" y="174"/>
                  </a:lnTo>
                  <a:lnTo>
                    <a:pt x="112" y="169"/>
                  </a:lnTo>
                  <a:lnTo>
                    <a:pt x="92" y="163"/>
                  </a:lnTo>
                  <a:lnTo>
                    <a:pt x="74" y="157"/>
                  </a:lnTo>
                  <a:lnTo>
                    <a:pt x="55" y="150"/>
                  </a:lnTo>
                  <a:lnTo>
                    <a:pt x="42" y="143"/>
                  </a:lnTo>
                  <a:lnTo>
                    <a:pt x="28" y="136"/>
                  </a:lnTo>
                  <a:lnTo>
                    <a:pt x="17" y="127"/>
                  </a:lnTo>
                  <a:lnTo>
                    <a:pt x="8" y="119"/>
                  </a:lnTo>
                  <a:lnTo>
                    <a:pt x="3" y="109"/>
                  </a:lnTo>
                  <a:lnTo>
                    <a:pt x="0" y="101"/>
                  </a:lnTo>
                  <a:lnTo>
                    <a:pt x="2" y="93"/>
                  </a:lnTo>
                  <a:lnTo>
                    <a:pt x="6" y="87"/>
                  </a:lnTo>
                  <a:lnTo>
                    <a:pt x="16" y="82"/>
                  </a:lnTo>
                  <a:lnTo>
                    <a:pt x="28" y="77"/>
                  </a:lnTo>
                  <a:lnTo>
                    <a:pt x="42" y="74"/>
                  </a:lnTo>
                  <a:lnTo>
                    <a:pt x="60" y="74"/>
                  </a:lnTo>
                  <a:lnTo>
                    <a:pt x="78" y="76"/>
                  </a:lnTo>
                  <a:lnTo>
                    <a:pt x="96" y="83"/>
                  </a:lnTo>
                  <a:lnTo>
                    <a:pt x="116" y="95"/>
                  </a:lnTo>
                  <a:lnTo>
                    <a:pt x="136" y="114"/>
                  </a:lnTo>
                  <a:lnTo>
                    <a:pt x="133" y="82"/>
                  </a:lnTo>
                  <a:lnTo>
                    <a:pt x="131" y="45"/>
                  </a:lnTo>
                  <a:lnTo>
                    <a:pt x="130" y="16"/>
                  </a:lnTo>
                  <a:lnTo>
                    <a:pt x="130" y="3"/>
                  </a:lnTo>
                  <a:lnTo>
                    <a:pt x="156" y="0"/>
                  </a:lnTo>
                  <a:lnTo>
                    <a:pt x="157" y="12"/>
                  </a:lnTo>
                  <a:lnTo>
                    <a:pt x="163" y="39"/>
                  </a:lnTo>
                  <a:lnTo>
                    <a:pt x="168" y="74"/>
                  </a:lnTo>
                  <a:lnTo>
                    <a:pt x="170" y="106"/>
                  </a:lnTo>
                  <a:close/>
                </a:path>
              </a:pathLst>
            </a:custGeom>
            <a:solidFill>
              <a:srgbClr val="7FE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6"/>
            <p:cNvSpPr/>
            <p:nvPr/>
          </p:nvSpPr>
          <p:spPr bwMode="auto">
            <a:xfrm>
              <a:off x="988" y="4094"/>
              <a:ext cx="169" cy="97"/>
            </a:xfrm>
            <a:custGeom>
              <a:avLst/>
              <a:gdLst>
                <a:gd name="T0" fmla="*/ 67 w 169"/>
                <a:gd name="T1" fmla="*/ 15 h 97"/>
                <a:gd name="T2" fmla="*/ 53 w 169"/>
                <a:gd name="T3" fmla="*/ 16 h 97"/>
                <a:gd name="T4" fmla="*/ 41 w 169"/>
                <a:gd name="T5" fmla="*/ 18 h 97"/>
                <a:gd name="T6" fmla="*/ 30 w 169"/>
                <a:gd name="T7" fmla="*/ 20 h 97"/>
                <a:gd name="T8" fmla="*/ 21 w 169"/>
                <a:gd name="T9" fmla="*/ 24 h 97"/>
                <a:gd name="T10" fmla="*/ 13 w 169"/>
                <a:gd name="T11" fmla="*/ 28 h 97"/>
                <a:gd name="T12" fmla="*/ 7 w 169"/>
                <a:gd name="T13" fmla="*/ 33 h 97"/>
                <a:gd name="T14" fmla="*/ 3 w 169"/>
                <a:gd name="T15" fmla="*/ 42 h 97"/>
                <a:gd name="T16" fmla="*/ 0 w 169"/>
                <a:gd name="T17" fmla="*/ 51 h 97"/>
                <a:gd name="T18" fmla="*/ 0 w 169"/>
                <a:gd name="T19" fmla="*/ 62 h 97"/>
                <a:gd name="T20" fmla="*/ 1 w 169"/>
                <a:gd name="T21" fmla="*/ 71 h 97"/>
                <a:gd name="T22" fmla="*/ 6 w 169"/>
                <a:gd name="T23" fmla="*/ 79 h 97"/>
                <a:gd name="T24" fmla="*/ 13 w 169"/>
                <a:gd name="T25" fmla="*/ 87 h 97"/>
                <a:gd name="T26" fmla="*/ 24 w 169"/>
                <a:gd name="T27" fmla="*/ 92 h 97"/>
                <a:gd name="T28" fmla="*/ 36 w 169"/>
                <a:gd name="T29" fmla="*/ 96 h 97"/>
                <a:gd name="T30" fmla="*/ 53 w 169"/>
                <a:gd name="T31" fmla="*/ 97 h 97"/>
                <a:gd name="T32" fmla="*/ 71 w 169"/>
                <a:gd name="T33" fmla="*/ 95 h 97"/>
                <a:gd name="T34" fmla="*/ 91 w 169"/>
                <a:gd name="T35" fmla="*/ 90 h 97"/>
                <a:gd name="T36" fmla="*/ 112 w 169"/>
                <a:gd name="T37" fmla="*/ 84 h 97"/>
                <a:gd name="T38" fmla="*/ 132 w 169"/>
                <a:gd name="T39" fmla="*/ 78 h 97"/>
                <a:gd name="T40" fmla="*/ 149 w 169"/>
                <a:gd name="T41" fmla="*/ 69 h 97"/>
                <a:gd name="T42" fmla="*/ 161 w 169"/>
                <a:gd name="T43" fmla="*/ 59 h 97"/>
                <a:gd name="T44" fmla="*/ 169 w 169"/>
                <a:gd name="T45" fmla="*/ 46 h 97"/>
                <a:gd name="T46" fmla="*/ 169 w 169"/>
                <a:gd name="T47" fmla="*/ 32 h 97"/>
                <a:gd name="T48" fmla="*/ 161 w 169"/>
                <a:gd name="T49" fmla="*/ 15 h 97"/>
                <a:gd name="T50" fmla="*/ 154 w 169"/>
                <a:gd name="T51" fmla="*/ 9 h 97"/>
                <a:gd name="T52" fmla="*/ 144 w 169"/>
                <a:gd name="T53" fmla="*/ 4 h 97"/>
                <a:gd name="T54" fmla="*/ 132 w 169"/>
                <a:gd name="T55" fmla="*/ 2 h 97"/>
                <a:gd name="T56" fmla="*/ 119 w 169"/>
                <a:gd name="T57" fmla="*/ 0 h 97"/>
                <a:gd name="T58" fmla="*/ 105 w 169"/>
                <a:gd name="T59" fmla="*/ 2 h 97"/>
                <a:gd name="T60" fmla="*/ 91 w 169"/>
                <a:gd name="T61" fmla="*/ 5 h 97"/>
                <a:gd name="T62" fmla="*/ 77 w 169"/>
                <a:gd name="T63" fmla="*/ 9 h 97"/>
                <a:gd name="T64" fmla="*/ 67 w 169"/>
                <a:gd name="T65" fmla="*/ 15 h 9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69" h="97">
                  <a:moveTo>
                    <a:pt x="67" y="15"/>
                  </a:moveTo>
                  <a:lnTo>
                    <a:pt x="53" y="16"/>
                  </a:lnTo>
                  <a:lnTo>
                    <a:pt x="41" y="18"/>
                  </a:lnTo>
                  <a:lnTo>
                    <a:pt x="30" y="20"/>
                  </a:lnTo>
                  <a:lnTo>
                    <a:pt x="21" y="24"/>
                  </a:lnTo>
                  <a:lnTo>
                    <a:pt x="13" y="28"/>
                  </a:lnTo>
                  <a:lnTo>
                    <a:pt x="7" y="33"/>
                  </a:lnTo>
                  <a:lnTo>
                    <a:pt x="3" y="42"/>
                  </a:lnTo>
                  <a:lnTo>
                    <a:pt x="0" y="51"/>
                  </a:lnTo>
                  <a:lnTo>
                    <a:pt x="0" y="62"/>
                  </a:lnTo>
                  <a:lnTo>
                    <a:pt x="1" y="71"/>
                  </a:lnTo>
                  <a:lnTo>
                    <a:pt x="6" y="79"/>
                  </a:lnTo>
                  <a:lnTo>
                    <a:pt x="13" y="87"/>
                  </a:lnTo>
                  <a:lnTo>
                    <a:pt x="24" y="92"/>
                  </a:lnTo>
                  <a:lnTo>
                    <a:pt x="36" y="96"/>
                  </a:lnTo>
                  <a:lnTo>
                    <a:pt x="53" y="97"/>
                  </a:lnTo>
                  <a:lnTo>
                    <a:pt x="71" y="95"/>
                  </a:lnTo>
                  <a:lnTo>
                    <a:pt x="91" y="90"/>
                  </a:lnTo>
                  <a:lnTo>
                    <a:pt x="112" y="84"/>
                  </a:lnTo>
                  <a:lnTo>
                    <a:pt x="132" y="78"/>
                  </a:lnTo>
                  <a:lnTo>
                    <a:pt x="149" y="69"/>
                  </a:lnTo>
                  <a:lnTo>
                    <a:pt x="161" y="59"/>
                  </a:lnTo>
                  <a:lnTo>
                    <a:pt x="169" y="46"/>
                  </a:lnTo>
                  <a:lnTo>
                    <a:pt x="169" y="32"/>
                  </a:lnTo>
                  <a:lnTo>
                    <a:pt x="161" y="15"/>
                  </a:lnTo>
                  <a:lnTo>
                    <a:pt x="154" y="9"/>
                  </a:lnTo>
                  <a:lnTo>
                    <a:pt x="144" y="4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105" y="2"/>
                  </a:lnTo>
                  <a:lnTo>
                    <a:pt x="91" y="5"/>
                  </a:lnTo>
                  <a:lnTo>
                    <a:pt x="77" y="9"/>
                  </a:lnTo>
                  <a:lnTo>
                    <a:pt x="67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7"/>
            <p:cNvSpPr/>
            <p:nvPr/>
          </p:nvSpPr>
          <p:spPr bwMode="auto">
            <a:xfrm>
              <a:off x="1050" y="4238"/>
              <a:ext cx="236" cy="75"/>
            </a:xfrm>
            <a:custGeom>
              <a:avLst/>
              <a:gdLst>
                <a:gd name="T0" fmla="*/ 102 w 236"/>
                <a:gd name="T1" fmla="*/ 2 h 75"/>
                <a:gd name="T2" fmla="*/ 78 w 236"/>
                <a:gd name="T3" fmla="*/ 0 h 75"/>
                <a:gd name="T4" fmla="*/ 57 w 236"/>
                <a:gd name="T5" fmla="*/ 3 h 75"/>
                <a:gd name="T6" fmla="*/ 37 w 236"/>
                <a:gd name="T7" fmla="*/ 6 h 75"/>
                <a:gd name="T8" fmla="*/ 20 w 236"/>
                <a:gd name="T9" fmla="*/ 13 h 75"/>
                <a:gd name="T10" fmla="*/ 8 w 236"/>
                <a:gd name="T11" fmla="*/ 22 h 75"/>
                <a:gd name="T12" fmla="*/ 0 w 236"/>
                <a:gd name="T13" fmla="*/ 32 h 75"/>
                <a:gd name="T14" fmla="*/ 0 w 236"/>
                <a:gd name="T15" fmla="*/ 45 h 75"/>
                <a:gd name="T16" fmla="*/ 6 w 236"/>
                <a:gd name="T17" fmla="*/ 61 h 75"/>
                <a:gd name="T18" fmla="*/ 40 w 236"/>
                <a:gd name="T19" fmla="*/ 68 h 75"/>
                <a:gd name="T20" fmla="*/ 69 w 236"/>
                <a:gd name="T21" fmla="*/ 73 h 75"/>
                <a:gd name="T22" fmla="*/ 95 w 236"/>
                <a:gd name="T23" fmla="*/ 75 h 75"/>
                <a:gd name="T24" fmla="*/ 116 w 236"/>
                <a:gd name="T25" fmla="*/ 75 h 75"/>
                <a:gd name="T26" fmla="*/ 136 w 236"/>
                <a:gd name="T27" fmla="*/ 75 h 75"/>
                <a:gd name="T28" fmla="*/ 156 w 236"/>
                <a:gd name="T29" fmla="*/ 73 h 75"/>
                <a:gd name="T30" fmla="*/ 175 w 236"/>
                <a:gd name="T31" fmla="*/ 69 h 75"/>
                <a:gd name="T32" fmla="*/ 195 w 236"/>
                <a:gd name="T33" fmla="*/ 65 h 75"/>
                <a:gd name="T34" fmla="*/ 214 w 236"/>
                <a:gd name="T35" fmla="*/ 60 h 75"/>
                <a:gd name="T36" fmla="*/ 226 w 236"/>
                <a:gd name="T37" fmla="*/ 54 h 75"/>
                <a:gd name="T38" fmla="*/ 232 w 236"/>
                <a:gd name="T39" fmla="*/ 47 h 75"/>
                <a:gd name="T40" fmla="*/ 236 w 236"/>
                <a:gd name="T41" fmla="*/ 38 h 75"/>
                <a:gd name="T42" fmla="*/ 236 w 236"/>
                <a:gd name="T43" fmla="*/ 31 h 75"/>
                <a:gd name="T44" fmla="*/ 233 w 236"/>
                <a:gd name="T45" fmla="*/ 24 h 75"/>
                <a:gd name="T46" fmla="*/ 230 w 236"/>
                <a:gd name="T47" fmla="*/ 17 h 75"/>
                <a:gd name="T48" fmla="*/ 224 w 236"/>
                <a:gd name="T49" fmla="*/ 12 h 75"/>
                <a:gd name="T50" fmla="*/ 217 w 236"/>
                <a:gd name="T51" fmla="*/ 9 h 75"/>
                <a:gd name="T52" fmla="*/ 209 w 236"/>
                <a:gd name="T53" fmla="*/ 6 h 75"/>
                <a:gd name="T54" fmla="*/ 200 w 236"/>
                <a:gd name="T55" fmla="*/ 5 h 75"/>
                <a:gd name="T56" fmla="*/ 189 w 236"/>
                <a:gd name="T57" fmla="*/ 5 h 75"/>
                <a:gd name="T58" fmla="*/ 180 w 236"/>
                <a:gd name="T59" fmla="*/ 8 h 75"/>
                <a:gd name="T60" fmla="*/ 171 w 236"/>
                <a:gd name="T61" fmla="*/ 9 h 75"/>
                <a:gd name="T62" fmla="*/ 163 w 236"/>
                <a:gd name="T63" fmla="*/ 11 h 75"/>
                <a:gd name="T64" fmla="*/ 157 w 236"/>
                <a:gd name="T65" fmla="*/ 13 h 75"/>
                <a:gd name="T66" fmla="*/ 153 w 236"/>
                <a:gd name="T67" fmla="*/ 15 h 75"/>
                <a:gd name="T68" fmla="*/ 146 w 236"/>
                <a:gd name="T69" fmla="*/ 15 h 75"/>
                <a:gd name="T70" fmla="*/ 140 w 236"/>
                <a:gd name="T71" fmla="*/ 13 h 75"/>
                <a:gd name="T72" fmla="*/ 134 w 236"/>
                <a:gd name="T73" fmla="*/ 11 h 75"/>
                <a:gd name="T74" fmla="*/ 127 w 236"/>
                <a:gd name="T75" fmla="*/ 9 h 75"/>
                <a:gd name="T76" fmla="*/ 119 w 236"/>
                <a:gd name="T77" fmla="*/ 5 h 75"/>
                <a:gd name="T78" fmla="*/ 111 w 236"/>
                <a:gd name="T79" fmla="*/ 3 h 75"/>
                <a:gd name="T80" fmla="*/ 102 w 236"/>
                <a:gd name="T81" fmla="*/ 2 h 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75">
                  <a:moveTo>
                    <a:pt x="102" y="2"/>
                  </a:moveTo>
                  <a:lnTo>
                    <a:pt x="78" y="0"/>
                  </a:lnTo>
                  <a:lnTo>
                    <a:pt x="57" y="3"/>
                  </a:lnTo>
                  <a:lnTo>
                    <a:pt x="37" y="6"/>
                  </a:lnTo>
                  <a:lnTo>
                    <a:pt x="20" y="13"/>
                  </a:lnTo>
                  <a:lnTo>
                    <a:pt x="8" y="22"/>
                  </a:lnTo>
                  <a:lnTo>
                    <a:pt x="0" y="32"/>
                  </a:lnTo>
                  <a:lnTo>
                    <a:pt x="0" y="45"/>
                  </a:lnTo>
                  <a:lnTo>
                    <a:pt x="6" y="61"/>
                  </a:lnTo>
                  <a:lnTo>
                    <a:pt x="40" y="68"/>
                  </a:lnTo>
                  <a:lnTo>
                    <a:pt x="69" y="73"/>
                  </a:lnTo>
                  <a:lnTo>
                    <a:pt x="95" y="75"/>
                  </a:lnTo>
                  <a:lnTo>
                    <a:pt x="116" y="75"/>
                  </a:lnTo>
                  <a:lnTo>
                    <a:pt x="136" y="75"/>
                  </a:lnTo>
                  <a:lnTo>
                    <a:pt x="156" y="73"/>
                  </a:lnTo>
                  <a:lnTo>
                    <a:pt x="175" y="69"/>
                  </a:lnTo>
                  <a:lnTo>
                    <a:pt x="195" y="65"/>
                  </a:lnTo>
                  <a:lnTo>
                    <a:pt x="214" y="60"/>
                  </a:lnTo>
                  <a:lnTo>
                    <a:pt x="226" y="54"/>
                  </a:lnTo>
                  <a:lnTo>
                    <a:pt x="232" y="47"/>
                  </a:lnTo>
                  <a:lnTo>
                    <a:pt x="236" y="38"/>
                  </a:lnTo>
                  <a:lnTo>
                    <a:pt x="236" y="31"/>
                  </a:lnTo>
                  <a:lnTo>
                    <a:pt x="233" y="24"/>
                  </a:lnTo>
                  <a:lnTo>
                    <a:pt x="230" y="17"/>
                  </a:lnTo>
                  <a:lnTo>
                    <a:pt x="224" y="12"/>
                  </a:lnTo>
                  <a:lnTo>
                    <a:pt x="217" y="9"/>
                  </a:lnTo>
                  <a:lnTo>
                    <a:pt x="209" y="6"/>
                  </a:lnTo>
                  <a:lnTo>
                    <a:pt x="200" y="5"/>
                  </a:lnTo>
                  <a:lnTo>
                    <a:pt x="189" y="5"/>
                  </a:lnTo>
                  <a:lnTo>
                    <a:pt x="180" y="8"/>
                  </a:lnTo>
                  <a:lnTo>
                    <a:pt x="171" y="9"/>
                  </a:lnTo>
                  <a:lnTo>
                    <a:pt x="163" y="11"/>
                  </a:lnTo>
                  <a:lnTo>
                    <a:pt x="157" y="13"/>
                  </a:lnTo>
                  <a:lnTo>
                    <a:pt x="153" y="15"/>
                  </a:lnTo>
                  <a:lnTo>
                    <a:pt x="146" y="15"/>
                  </a:lnTo>
                  <a:lnTo>
                    <a:pt x="140" y="13"/>
                  </a:lnTo>
                  <a:lnTo>
                    <a:pt x="134" y="11"/>
                  </a:lnTo>
                  <a:lnTo>
                    <a:pt x="127" y="9"/>
                  </a:lnTo>
                  <a:lnTo>
                    <a:pt x="119" y="5"/>
                  </a:lnTo>
                  <a:lnTo>
                    <a:pt x="111" y="3"/>
                  </a:lnTo>
                  <a:lnTo>
                    <a:pt x="10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" name="Group 38"/>
            <p:cNvGrpSpPr/>
            <p:nvPr/>
          </p:nvGrpSpPr>
          <p:grpSpPr bwMode="auto">
            <a:xfrm>
              <a:off x="0" y="4105"/>
              <a:ext cx="1479" cy="215"/>
              <a:chOff x="3452" y="4125"/>
              <a:chExt cx="1479" cy="215"/>
            </a:xfrm>
          </p:grpSpPr>
          <p:sp>
            <p:nvSpPr>
              <p:cNvPr id="19" name="Freeform 39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40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41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42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43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44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46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47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48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49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50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51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52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53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54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55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56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57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58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59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60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61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62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63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64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65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66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67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68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69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70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71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3" name="Group 72"/>
            <p:cNvGrpSpPr/>
            <p:nvPr/>
          </p:nvGrpSpPr>
          <p:grpSpPr bwMode="auto">
            <a:xfrm>
              <a:off x="1344" y="4105"/>
              <a:ext cx="1479" cy="215"/>
              <a:chOff x="3452" y="4125"/>
              <a:chExt cx="1479" cy="215"/>
            </a:xfrm>
          </p:grpSpPr>
          <p:sp>
            <p:nvSpPr>
              <p:cNvPr id="64" name="Freeform 73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74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75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76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77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78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79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80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81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82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83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84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85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86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87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88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89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90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91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92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93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94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95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96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97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98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99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100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101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102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103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104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105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7" name="Group 106"/>
            <p:cNvGrpSpPr/>
            <p:nvPr/>
          </p:nvGrpSpPr>
          <p:grpSpPr bwMode="auto">
            <a:xfrm>
              <a:off x="2688" y="4105"/>
              <a:ext cx="1479" cy="215"/>
              <a:chOff x="3452" y="4125"/>
              <a:chExt cx="1479" cy="215"/>
            </a:xfrm>
          </p:grpSpPr>
          <p:sp>
            <p:nvSpPr>
              <p:cNvPr id="98" name="Freeform 107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108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109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110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111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112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113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114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115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116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117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118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119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120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121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122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123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124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125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126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127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128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129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130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131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132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 133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 134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 135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 136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37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138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139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1" name="Group 140"/>
            <p:cNvGrpSpPr/>
            <p:nvPr/>
          </p:nvGrpSpPr>
          <p:grpSpPr bwMode="auto">
            <a:xfrm>
              <a:off x="4032" y="4105"/>
              <a:ext cx="1479" cy="215"/>
              <a:chOff x="3452" y="4125"/>
              <a:chExt cx="1479" cy="215"/>
            </a:xfrm>
          </p:grpSpPr>
          <p:sp>
            <p:nvSpPr>
              <p:cNvPr id="132" name="Freeform 141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142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143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144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Freeform 145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Freeform 146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147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48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49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150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151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152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153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154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155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156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157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58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59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60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61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62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63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164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165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66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Freeform 167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168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169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170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171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172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173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3" name="Picture 26">
            <a:extLst>
              <a:ext uri="{FF2B5EF4-FFF2-40B4-BE49-F238E27FC236}">
                <a16:creationId xmlns:a16="http://schemas.microsoft.com/office/drawing/2014/main" id="{6E6739D9-C003-FFF9-FCB1-22EBF6BF88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309473" y="3251220"/>
            <a:ext cx="395408" cy="171844"/>
          </a:xfrm>
          <a:prstGeom prst="rect">
            <a:avLst/>
          </a:prstGeom>
        </p:spPr>
      </p:pic>
      <p:pic>
        <p:nvPicPr>
          <p:cNvPr id="4" name="Picture 26">
            <a:extLst>
              <a:ext uri="{FF2B5EF4-FFF2-40B4-BE49-F238E27FC236}">
                <a16:creationId xmlns:a16="http://schemas.microsoft.com/office/drawing/2014/main" id="{6ED35876-7E67-5DB9-B110-A12829159C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247549" y="3420882"/>
            <a:ext cx="395408" cy="171844"/>
          </a:xfrm>
          <a:prstGeom prst="rect">
            <a:avLst/>
          </a:prstGeom>
        </p:spPr>
      </p:pic>
      <p:pic>
        <p:nvPicPr>
          <p:cNvPr id="7" name="Picture 26">
            <a:extLst>
              <a:ext uri="{FF2B5EF4-FFF2-40B4-BE49-F238E27FC236}">
                <a16:creationId xmlns:a16="http://schemas.microsoft.com/office/drawing/2014/main" id="{162F0BA6-B728-1484-64BB-51A353B0B0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311212" y="3186214"/>
            <a:ext cx="395408" cy="171844"/>
          </a:xfrm>
          <a:prstGeom prst="rect">
            <a:avLst/>
          </a:prstGeom>
        </p:spPr>
      </p:pic>
      <p:pic>
        <p:nvPicPr>
          <p:cNvPr id="165" name="Picture 42" descr="do">
            <a:extLst>
              <a:ext uri="{FF2B5EF4-FFF2-40B4-BE49-F238E27FC236}">
                <a16:creationId xmlns:a16="http://schemas.microsoft.com/office/drawing/2014/main" id="{A9902EA0-FF1B-4B18-8666-C82E0D58A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9119" y="5064718"/>
            <a:ext cx="558800" cy="266700"/>
          </a:xfrm>
          <a:prstGeom prst="rect">
            <a:avLst/>
          </a:prstGeom>
        </p:spPr>
      </p:pic>
      <p:pic>
        <p:nvPicPr>
          <p:cNvPr id="166" name="Picture 42" descr="do">
            <a:extLst>
              <a:ext uri="{FF2B5EF4-FFF2-40B4-BE49-F238E27FC236}">
                <a16:creationId xmlns:a16="http://schemas.microsoft.com/office/drawing/2014/main" id="{1B72D2CF-ADEC-4946-9262-FB43F25F94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8080" y="4963146"/>
            <a:ext cx="558800" cy="266700"/>
          </a:xfrm>
          <a:prstGeom prst="rect">
            <a:avLst/>
          </a:prstGeom>
        </p:spPr>
      </p:pic>
      <p:pic>
        <p:nvPicPr>
          <p:cNvPr id="167" name="Picture 166" descr="sol">
            <a:extLst>
              <a:ext uri="{FF2B5EF4-FFF2-40B4-BE49-F238E27FC236}">
                <a16:creationId xmlns:a16="http://schemas.microsoft.com/office/drawing/2014/main" id="{E69FC139-6B57-42B1-91BA-828B066533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9498" y="4963600"/>
            <a:ext cx="579120" cy="293370"/>
          </a:xfrm>
          <a:prstGeom prst="rect">
            <a:avLst/>
          </a:prstGeom>
        </p:spPr>
      </p:pic>
      <p:pic>
        <p:nvPicPr>
          <p:cNvPr id="168" name="Picture 7" descr="mi">
            <a:extLst>
              <a:ext uri="{FF2B5EF4-FFF2-40B4-BE49-F238E27FC236}">
                <a16:creationId xmlns:a16="http://schemas.microsoft.com/office/drawing/2014/main" id="{7BEA2EFB-B213-4EFA-AEA3-9CF47A252B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2536" y="5042617"/>
            <a:ext cx="664845" cy="233045"/>
          </a:xfrm>
          <a:prstGeom prst="rect">
            <a:avLst/>
          </a:prstGeom>
        </p:spPr>
      </p:pic>
      <p:pic>
        <p:nvPicPr>
          <p:cNvPr id="169" name="Picture 40" descr="re">
            <a:extLst>
              <a:ext uri="{FF2B5EF4-FFF2-40B4-BE49-F238E27FC236}">
                <a16:creationId xmlns:a16="http://schemas.microsoft.com/office/drawing/2014/main" id="{DBF54299-0C63-4C36-B3CD-3C201DFF8B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4064" y="4886422"/>
            <a:ext cx="507002" cy="405602"/>
          </a:xfrm>
          <a:prstGeom prst="rect">
            <a:avLst/>
          </a:prstGeom>
        </p:spPr>
      </p:pic>
      <p:pic>
        <p:nvPicPr>
          <p:cNvPr id="170" name="Hình ảnh 23">
            <a:extLst>
              <a:ext uri="{FF2B5EF4-FFF2-40B4-BE49-F238E27FC236}">
                <a16:creationId xmlns:a16="http://schemas.microsoft.com/office/drawing/2014/main" id="{AD017917-9C6A-46A4-AC5E-E66C336FA2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667" b="96667" l="385" r="90000">
                        <a14:foregroundMark x1="13846" y1="18333" x2="769" y2="49444"/>
                        <a14:foregroundMark x1="769" y1="49444" x2="11154" y2="68889"/>
                        <a14:foregroundMark x1="15385" y1="21111" x2="32308" y2="7778"/>
                        <a14:foregroundMark x1="32308" y1="7778" x2="16154" y2="20000"/>
                        <a14:foregroundMark x1="17692" y1="17222" x2="38462" y2="7222"/>
                        <a14:foregroundMark x1="33077" y1="8333" x2="15769" y2="16667"/>
                        <a14:foregroundMark x1="1154" y1="56111" x2="12308" y2="71667"/>
                        <a14:foregroundMark x1="13462" y1="70000" x2="20769" y2="96667"/>
                        <a14:foregroundMark x1="20769" y1="96667" x2="32308" y2="95000"/>
                        <a14:foregroundMark x1="11538" y1="66111" x2="7692" y2="93889"/>
                        <a14:foregroundMark x1="7692" y1="93889" x2="10385" y2="96667"/>
                        <a14:foregroundMark x1="11923" y1="70556" x2="6154" y2="95556"/>
                        <a14:foregroundMark x1="12692" y1="68889" x2="7308" y2="9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713" y="4894645"/>
            <a:ext cx="602123" cy="416854"/>
          </a:xfrm>
          <a:prstGeom prst="rect">
            <a:avLst/>
          </a:prstGeom>
        </p:spPr>
      </p:pic>
      <p:pic>
        <p:nvPicPr>
          <p:cNvPr id="171" name="Picture 13" descr="la">
            <a:extLst>
              <a:ext uri="{FF2B5EF4-FFF2-40B4-BE49-F238E27FC236}">
                <a16:creationId xmlns:a16="http://schemas.microsoft.com/office/drawing/2014/main" id="{B6B60BB3-4FBA-4CEC-84C5-481390D7F21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20988" y="5009757"/>
            <a:ext cx="498651" cy="277345"/>
          </a:xfrm>
          <a:prstGeom prst="rect">
            <a:avLst/>
          </a:prstGeom>
        </p:spPr>
      </p:pic>
      <p:pic>
        <p:nvPicPr>
          <p:cNvPr id="172" name="Hình ảnh 21">
            <a:extLst>
              <a:ext uri="{FF2B5EF4-FFF2-40B4-BE49-F238E27FC236}">
                <a16:creationId xmlns:a16="http://schemas.microsoft.com/office/drawing/2014/main" id="{EDF7166C-0397-4193-9AB9-A71F891587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124" b="98876" l="368" r="89706">
                        <a14:foregroundMark x1="16912" y1="35955" x2="368" y2="10674"/>
                        <a14:foregroundMark x1="368" y1="10674" x2="20588" y2="9551"/>
                        <a14:foregroundMark x1="20588" y1="9551" x2="39706" y2="21910"/>
                        <a14:foregroundMark x1="22059" y1="11798" x2="3309" y2="2247"/>
                        <a14:foregroundMark x1="3309" y1="2247" x2="1471" y2="20787"/>
                        <a14:foregroundMark x1="20956" y1="44944" x2="1838" y2="18539"/>
                        <a14:foregroundMark x1="18750" y1="41011" x2="22059" y2="79775"/>
                        <a14:foregroundMark x1="19118" y1="41573" x2="24632" y2="85393"/>
                        <a14:foregroundMark x1="22059" y1="38764" x2="19485" y2="71910"/>
                        <a14:foregroundMark x1="19485" y1="71910" x2="22059" y2="85955"/>
                        <a14:foregroundMark x1="20221" y1="71348" x2="16912" y2="41573"/>
                        <a14:foregroundMark x1="16912" y1="41573" x2="18382" y2="36517"/>
                        <a14:foregroundMark x1="16544" y1="38764" x2="19118" y2="88202"/>
                        <a14:foregroundMark x1="22059" y1="90449" x2="43015" y2="90449"/>
                        <a14:foregroundMark x1="43015" y1="90449" x2="44853" y2="88202"/>
                        <a14:foregroundMark x1="44485" y1="89888" x2="58088" y2="85393"/>
                        <a14:foregroundMark x1="41912" y1="90449" x2="59191" y2="91011"/>
                        <a14:foregroundMark x1="55515" y1="87640" x2="72794" y2="98876"/>
                        <a14:foregroundMark x1="72794" y1="98876" x2="81618" y2="94382"/>
                        <a14:foregroundMark x1="75735" y1="96067" x2="88603" y2="64045"/>
                        <a14:foregroundMark x1="88603" y1="64045" x2="88603" y2="51124"/>
                        <a14:foregroundMark x1="87500" y1="69663" x2="77941" y2="88764"/>
                        <a14:foregroundMark x1="79412" y1="91011" x2="89338" y2="63483"/>
                        <a14:foregroundMark x1="88971" y1="53371" x2="35662" y2="21348"/>
                        <a14:backgroundMark x1="2991" y1="22602" x2="1433" y2="20778"/>
                        <a14:backgroundMark x1="88170" y1="49047" x2="91544" y2="51124"/>
                        <a14:backgroundMark x1="21277" y1="7860" x2="21468" y2="7978"/>
                        <a14:backgroundMark x1="91544" y1="51124" x2="90408" y2="56242"/>
                        <a14:backgroundMark x1="76962" y1="87788" x2="74045" y2="897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48869" y="4891866"/>
            <a:ext cx="560315" cy="4403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748736" y="882473"/>
            <a:ext cx="4194175" cy="666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4572000" algn="l"/>
              </a:tabLst>
            </a:pPr>
            <a:r>
              <a:rPr lang="en-US" altLang="en-US" sz="3735" b="1" dirty="0" err="1">
                <a:solidFill>
                  <a:srgbClr val="1810C0"/>
                </a:solidFill>
                <a:latin typeface="Times New Roman" panose="02020603050405020304" pitchFamily="18" charset="0"/>
              </a:rPr>
              <a:t>LUYỆN TIẾT TẤU</a:t>
            </a:r>
            <a:endParaRPr lang="en-US" altLang="en-US" sz="3735" b="1" dirty="0">
              <a:solidFill>
                <a:srgbClr val="1810C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16" y="3393119"/>
            <a:ext cx="1406569" cy="3243575"/>
          </a:xfrm>
          <a:prstGeom prst="rect">
            <a:avLst/>
          </a:prstGeom>
        </p:spPr>
      </p:pic>
      <p:grpSp>
        <p:nvGrpSpPr>
          <p:cNvPr id="7" name="Group 34"/>
          <p:cNvGrpSpPr/>
          <p:nvPr/>
        </p:nvGrpSpPr>
        <p:grpSpPr bwMode="auto">
          <a:xfrm>
            <a:off x="-100118" y="5733561"/>
            <a:ext cx="16652240" cy="1234993"/>
            <a:chOff x="0" y="4105"/>
            <a:chExt cx="5511" cy="215"/>
          </a:xfrm>
        </p:grpSpPr>
        <p:sp>
          <p:nvSpPr>
            <p:cNvPr id="23" name="Freeform 37"/>
            <p:cNvSpPr/>
            <p:nvPr/>
          </p:nvSpPr>
          <p:spPr bwMode="auto">
            <a:xfrm>
              <a:off x="1050" y="4238"/>
              <a:ext cx="236" cy="75"/>
            </a:xfrm>
            <a:custGeom>
              <a:avLst/>
              <a:gdLst>
                <a:gd name="T0" fmla="*/ 102 w 236"/>
                <a:gd name="T1" fmla="*/ 2 h 75"/>
                <a:gd name="T2" fmla="*/ 78 w 236"/>
                <a:gd name="T3" fmla="*/ 0 h 75"/>
                <a:gd name="T4" fmla="*/ 57 w 236"/>
                <a:gd name="T5" fmla="*/ 3 h 75"/>
                <a:gd name="T6" fmla="*/ 37 w 236"/>
                <a:gd name="T7" fmla="*/ 6 h 75"/>
                <a:gd name="T8" fmla="*/ 20 w 236"/>
                <a:gd name="T9" fmla="*/ 13 h 75"/>
                <a:gd name="T10" fmla="*/ 8 w 236"/>
                <a:gd name="T11" fmla="*/ 22 h 75"/>
                <a:gd name="T12" fmla="*/ 0 w 236"/>
                <a:gd name="T13" fmla="*/ 32 h 75"/>
                <a:gd name="T14" fmla="*/ 0 w 236"/>
                <a:gd name="T15" fmla="*/ 45 h 75"/>
                <a:gd name="T16" fmla="*/ 6 w 236"/>
                <a:gd name="T17" fmla="*/ 61 h 75"/>
                <a:gd name="T18" fmla="*/ 40 w 236"/>
                <a:gd name="T19" fmla="*/ 68 h 75"/>
                <a:gd name="T20" fmla="*/ 69 w 236"/>
                <a:gd name="T21" fmla="*/ 73 h 75"/>
                <a:gd name="T22" fmla="*/ 95 w 236"/>
                <a:gd name="T23" fmla="*/ 75 h 75"/>
                <a:gd name="T24" fmla="*/ 116 w 236"/>
                <a:gd name="T25" fmla="*/ 75 h 75"/>
                <a:gd name="T26" fmla="*/ 136 w 236"/>
                <a:gd name="T27" fmla="*/ 75 h 75"/>
                <a:gd name="T28" fmla="*/ 156 w 236"/>
                <a:gd name="T29" fmla="*/ 73 h 75"/>
                <a:gd name="T30" fmla="*/ 175 w 236"/>
                <a:gd name="T31" fmla="*/ 69 h 75"/>
                <a:gd name="T32" fmla="*/ 195 w 236"/>
                <a:gd name="T33" fmla="*/ 65 h 75"/>
                <a:gd name="T34" fmla="*/ 214 w 236"/>
                <a:gd name="T35" fmla="*/ 60 h 75"/>
                <a:gd name="T36" fmla="*/ 226 w 236"/>
                <a:gd name="T37" fmla="*/ 54 h 75"/>
                <a:gd name="T38" fmla="*/ 232 w 236"/>
                <a:gd name="T39" fmla="*/ 47 h 75"/>
                <a:gd name="T40" fmla="*/ 236 w 236"/>
                <a:gd name="T41" fmla="*/ 38 h 75"/>
                <a:gd name="T42" fmla="*/ 236 w 236"/>
                <a:gd name="T43" fmla="*/ 31 h 75"/>
                <a:gd name="T44" fmla="*/ 233 w 236"/>
                <a:gd name="T45" fmla="*/ 24 h 75"/>
                <a:gd name="T46" fmla="*/ 230 w 236"/>
                <a:gd name="T47" fmla="*/ 17 h 75"/>
                <a:gd name="T48" fmla="*/ 224 w 236"/>
                <a:gd name="T49" fmla="*/ 12 h 75"/>
                <a:gd name="T50" fmla="*/ 217 w 236"/>
                <a:gd name="T51" fmla="*/ 9 h 75"/>
                <a:gd name="T52" fmla="*/ 209 w 236"/>
                <a:gd name="T53" fmla="*/ 6 h 75"/>
                <a:gd name="T54" fmla="*/ 200 w 236"/>
                <a:gd name="T55" fmla="*/ 5 h 75"/>
                <a:gd name="T56" fmla="*/ 189 w 236"/>
                <a:gd name="T57" fmla="*/ 5 h 75"/>
                <a:gd name="T58" fmla="*/ 180 w 236"/>
                <a:gd name="T59" fmla="*/ 8 h 75"/>
                <a:gd name="T60" fmla="*/ 171 w 236"/>
                <a:gd name="T61" fmla="*/ 9 h 75"/>
                <a:gd name="T62" fmla="*/ 163 w 236"/>
                <a:gd name="T63" fmla="*/ 11 h 75"/>
                <a:gd name="T64" fmla="*/ 157 w 236"/>
                <a:gd name="T65" fmla="*/ 13 h 75"/>
                <a:gd name="T66" fmla="*/ 153 w 236"/>
                <a:gd name="T67" fmla="*/ 15 h 75"/>
                <a:gd name="T68" fmla="*/ 146 w 236"/>
                <a:gd name="T69" fmla="*/ 15 h 75"/>
                <a:gd name="T70" fmla="*/ 140 w 236"/>
                <a:gd name="T71" fmla="*/ 13 h 75"/>
                <a:gd name="T72" fmla="*/ 134 w 236"/>
                <a:gd name="T73" fmla="*/ 11 h 75"/>
                <a:gd name="T74" fmla="*/ 127 w 236"/>
                <a:gd name="T75" fmla="*/ 9 h 75"/>
                <a:gd name="T76" fmla="*/ 119 w 236"/>
                <a:gd name="T77" fmla="*/ 5 h 75"/>
                <a:gd name="T78" fmla="*/ 111 w 236"/>
                <a:gd name="T79" fmla="*/ 3 h 75"/>
                <a:gd name="T80" fmla="*/ 102 w 236"/>
                <a:gd name="T81" fmla="*/ 2 h 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75">
                  <a:moveTo>
                    <a:pt x="102" y="2"/>
                  </a:moveTo>
                  <a:lnTo>
                    <a:pt x="78" y="0"/>
                  </a:lnTo>
                  <a:lnTo>
                    <a:pt x="57" y="3"/>
                  </a:lnTo>
                  <a:lnTo>
                    <a:pt x="37" y="6"/>
                  </a:lnTo>
                  <a:lnTo>
                    <a:pt x="20" y="13"/>
                  </a:lnTo>
                  <a:lnTo>
                    <a:pt x="8" y="22"/>
                  </a:lnTo>
                  <a:lnTo>
                    <a:pt x="0" y="32"/>
                  </a:lnTo>
                  <a:lnTo>
                    <a:pt x="0" y="45"/>
                  </a:lnTo>
                  <a:lnTo>
                    <a:pt x="6" y="61"/>
                  </a:lnTo>
                  <a:lnTo>
                    <a:pt x="40" y="68"/>
                  </a:lnTo>
                  <a:lnTo>
                    <a:pt x="69" y="73"/>
                  </a:lnTo>
                  <a:lnTo>
                    <a:pt x="95" y="75"/>
                  </a:lnTo>
                  <a:lnTo>
                    <a:pt x="116" y="75"/>
                  </a:lnTo>
                  <a:lnTo>
                    <a:pt x="136" y="75"/>
                  </a:lnTo>
                  <a:lnTo>
                    <a:pt x="156" y="73"/>
                  </a:lnTo>
                  <a:lnTo>
                    <a:pt x="175" y="69"/>
                  </a:lnTo>
                  <a:lnTo>
                    <a:pt x="195" y="65"/>
                  </a:lnTo>
                  <a:lnTo>
                    <a:pt x="214" y="60"/>
                  </a:lnTo>
                  <a:lnTo>
                    <a:pt x="226" y="54"/>
                  </a:lnTo>
                  <a:lnTo>
                    <a:pt x="232" y="47"/>
                  </a:lnTo>
                  <a:lnTo>
                    <a:pt x="236" y="38"/>
                  </a:lnTo>
                  <a:lnTo>
                    <a:pt x="236" y="31"/>
                  </a:lnTo>
                  <a:lnTo>
                    <a:pt x="233" y="24"/>
                  </a:lnTo>
                  <a:lnTo>
                    <a:pt x="230" y="17"/>
                  </a:lnTo>
                  <a:lnTo>
                    <a:pt x="224" y="12"/>
                  </a:lnTo>
                  <a:lnTo>
                    <a:pt x="217" y="9"/>
                  </a:lnTo>
                  <a:lnTo>
                    <a:pt x="209" y="6"/>
                  </a:lnTo>
                  <a:lnTo>
                    <a:pt x="200" y="5"/>
                  </a:lnTo>
                  <a:lnTo>
                    <a:pt x="189" y="5"/>
                  </a:lnTo>
                  <a:lnTo>
                    <a:pt x="180" y="8"/>
                  </a:lnTo>
                  <a:lnTo>
                    <a:pt x="171" y="9"/>
                  </a:lnTo>
                  <a:lnTo>
                    <a:pt x="163" y="11"/>
                  </a:lnTo>
                  <a:lnTo>
                    <a:pt x="157" y="13"/>
                  </a:lnTo>
                  <a:lnTo>
                    <a:pt x="153" y="15"/>
                  </a:lnTo>
                  <a:lnTo>
                    <a:pt x="146" y="15"/>
                  </a:lnTo>
                  <a:lnTo>
                    <a:pt x="140" y="13"/>
                  </a:lnTo>
                  <a:lnTo>
                    <a:pt x="134" y="11"/>
                  </a:lnTo>
                  <a:lnTo>
                    <a:pt x="127" y="9"/>
                  </a:lnTo>
                  <a:lnTo>
                    <a:pt x="119" y="5"/>
                  </a:lnTo>
                  <a:lnTo>
                    <a:pt x="111" y="3"/>
                  </a:lnTo>
                  <a:lnTo>
                    <a:pt x="10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5" name="Group 38"/>
            <p:cNvGrpSpPr/>
            <p:nvPr/>
          </p:nvGrpSpPr>
          <p:grpSpPr bwMode="auto">
            <a:xfrm>
              <a:off x="0" y="4105"/>
              <a:ext cx="1479" cy="215"/>
              <a:chOff x="3452" y="4125"/>
              <a:chExt cx="1479" cy="215"/>
            </a:xfrm>
          </p:grpSpPr>
          <p:sp>
            <p:nvSpPr>
              <p:cNvPr id="26" name="Freeform 39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40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41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42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43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44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45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46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47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48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9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50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51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Freeform 52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Freeform 53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 54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 55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Freeform 56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57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Freeform 58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Freeform 59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Freeform 60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" name="Freeform 61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Freeform 62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Freeform 63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Freeform 64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Freeform 65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Freeform 66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Freeform 67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Freeform 68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Freeform 69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Freeform 70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Freeform 71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6" name="Group 72"/>
            <p:cNvGrpSpPr/>
            <p:nvPr/>
          </p:nvGrpSpPr>
          <p:grpSpPr bwMode="auto">
            <a:xfrm>
              <a:off x="1344" y="4105"/>
              <a:ext cx="1479" cy="215"/>
              <a:chOff x="3452" y="4125"/>
              <a:chExt cx="1479" cy="215"/>
            </a:xfrm>
          </p:grpSpPr>
          <p:sp>
            <p:nvSpPr>
              <p:cNvPr id="187" name="Freeform 73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Freeform 74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Freeform 75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Freeform 76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Freeform 77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Freeform 78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Freeform 79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Freeform 80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Freeform 81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Freeform 82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Freeform 83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Freeform 84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Freeform 85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Freeform 86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Freeform 87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Freeform 88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Freeform 89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90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Freeform 91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Freeform 92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Freeform 93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 94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Freeform 95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Freeform 96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Freeform 97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Freeform 98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Freeform 99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Freeform 100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Freeform 101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Freeform 102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Freeform 103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Freeform 104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Freeform 105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0" name="Group 106"/>
            <p:cNvGrpSpPr/>
            <p:nvPr/>
          </p:nvGrpSpPr>
          <p:grpSpPr bwMode="auto">
            <a:xfrm>
              <a:off x="2688" y="4105"/>
              <a:ext cx="1479" cy="215"/>
              <a:chOff x="3452" y="4125"/>
              <a:chExt cx="1479" cy="215"/>
            </a:xfrm>
          </p:grpSpPr>
          <p:sp>
            <p:nvSpPr>
              <p:cNvPr id="221" name="Freeform 107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" name="Freeform 108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Freeform 109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Freeform 110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Freeform 111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" name="Freeform 112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Freeform 113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" name="Freeform 114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" name="Freeform 115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Freeform 116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Freeform 117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" name="Freeform 118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" name="Freeform 119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4" name="Freeform 120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" name="Freeform 121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" name="Freeform 122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" name="Freeform 123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" name="Freeform 124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" name="Freeform 125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" name="Freeform 126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1" name="Freeform 127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Freeform 128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Freeform 129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" name="Freeform 130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Freeform 131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" name="Freeform 132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" name="Freeform 133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" name="Freeform 134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9" name="Freeform 135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" name="Freeform 136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" name="Freeform 137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2" name="Freeform 138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3" name="Freeform 139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4" name="Group 140"/>
            <p:cNvGrpSpPr/>
            <p:nvPr/>
          </p:nvGrpSpPr>
          <p:grpSpPr bwMode="auto">
            <a:xfrm>
              <a:off x="4032" y="4105"/>
              <a:ext cx="1479" cy="215"/>
              <a:chOff x="3452" y="4125"/>
              <a:chExt cx="1479" cy="215"/>
            </a:xfrm>
          </p:grpSpPr>
          <p:sp>
            <p:nvSpPr>
              <p:cNvPr id="255" name="Freeform 141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" name="Freeform 142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" name="Freeform 143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" name="Freeform 144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" name="Freeform 145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0" name="Freeform 146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1" name="Freeform 147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2" name="Freeform 148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Freeform 149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4" name="Freeform 150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Freeform 151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" name="Freeform 152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Freeform 153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Freeform 154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Freeform 155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0" name="Freeform 156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Freeform 157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Freeform 158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Freeform 159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Freeform 160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Freeform 161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" name="Freeform 162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Freeform 163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Freeform 164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Freeform 165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Freeform 166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1" name="Freeform 167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2" name="Freeform 168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Freeform 169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Freeform 170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5" name="Freeform 171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" name="Freeform 172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Freeform 173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9" name="Hình ảnh 8">
            <a:extLst>
              <a:ext uri="{FF2B5EF4-FFF2-40B4-BE49-F238E27FC236}">
                <a16:creationId xmlns:a16="http://schemas.microsoft.com/office/drawing/2014/main" id="{164A3FD0-D9FB-566B-2764-04D94EFF9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448" y="2588103"/>
            <a:ext cx="9481996" cy="149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1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635" y="0"/>
            <a:ext cx="12192635" cy="6680835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2D17A497-9E2D-186B-88AD-D1A3A0A32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210" y="673719"/>
            <a:ext cx="10333589" cy="5151640"/>
          </a:xfrm>
          <a:prstGeom prst="rect">
            <a:avLst/>
          </a:prstGeom>
        </p:spPr>
      </p:pic>
      <p:pic>
        <p:nvPicPr>
          <p:cNvPr id="9" name="SO 1">
            <a:hlinkClick r:id="" action="ppaction://media"/>
            <a:extLst>
              <a:ext uri="{FF2B5EF4-FFF2-40B4-BE49-F238E27FC236}">
                <a16:creationId xmlns:a16="http://schemas.microsoft.com/office/drawing/2014/main" id="{41E1909E-03F9-5824-894B-8E13F2C6A8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12460" y="879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79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510"/>
            <a:ext cx="12192635" cy="6774180"/>
          </a:xfrm>
          <a:prstGeom prst="rect">
            <a:avLst/>
          </a:prstGeom>
        </p:spPr>
      </p:pic>
      <p:grpSp>
        <p:nvGrpSpPr>
          <p:cNvPr id="10255" name="Group 34"/>
          <p:cNvGrpSpPr/>
          <p:nvPr/>
        </p:nvGrpSpPr>
        <p:grpSpPr bwMode="auto">
          <a:xfrm>
            <a:off x="-155575" y="5814695"/>
            <a:ext cx="12489180" cy="1066800"/>
            <a:chOff x="0" y="4003"/>
            <a:chExt cx="5511" cy="317"/>
          </a:xfrm>
        </p:grpSpPr>
        <p:sp>
          <p:nvSpPr>
            <p:cNvPr id="10264" name="Freeform 35"/>
            <p:cNvSpPr/>
            <p:nvPr/>
          </p:nvSpPr>
          <p:spPr bwMode="auto">
            <a:xfrm>
              <a:off x="527" y="4003"/>
              <a:ext cx="301" cy="189"/>
            </a:xfrm>
            <a:custGeom>
              <a:avLst/>
              <a:gdLst>
                <a:gd name="T0" fmla="*/ 170 w 301"/>
                <a:gd name="T1" fmla="*/ 106 h 189"/>
                <a:gd name="T2" fmla="*/ 177 w 301"/>
                <a:gd name="T3" fmla="*/ 97 h 189"/>
                <a:gd name="T4" fmla="*/ 186 w 301"/>
                <a:gd name="T5" fmla="*/ 88 h 189"/>
                <a:gd name="T6" fmla="*/ 199 w 301"/>
                <a:gd name="T7" fmla="*/ 80 h 189"/>
                <a:gd name="T8" fmla="*/ 212 w 301"/>
                <a:gd name="T9" fmla="*/ 72 h 189"/>
                <a:gd name="T10" fmla="*/ 229 w 301"/>
                <a:gd name="T11" fmla="*/ 67 h 189"/>
                <a:gd name="T12" fmla="*/ 247 w 301"/>
                <a:gd name="T13" fmla="*/ 63 h 189"/>
                <a:gd name="T14" fmla="*/ 269 w 301"/>
                <a:gd name="T15" fmla="*/ 63 h 189"/>
                <a:gd name="T16" fmla="*/ 291 w 301"/>
                <a:gd name="T17" fmla="*/ 67 h 189"/>
                <a:gd name="T18" fmla="*/ 298 w 301"/>
                <a:gd name="T19" fmla="*/ 75 h 189"/>
                <a:gd name="T20" fmla="*/ 301 w 301"/>
                <a:gd name="T21" fmla="*/ 87 h 189"/>
                <a:gd name="T22" fmla="*/ 298 w 301"/>
                <a:gd name="T23" fmla="*/ 101 h 189"/>
                <a:gd name="T24" fmla="*/ 291 w 301"/>
                <a:gd name="T25" fmla="*/ 117 h 189"/>
                <a:gd name="T26" fmla="*/ 279 w 301"/>
                <a:gd name="T27" fmla="*/ 135 h 189"/>
                <a:gd name="T28" fmla="*/ 264 w 301"/>
                <a:gd name="T29" fmla="*/ 153 h 189"/>
                <a:gd name="T30" fmla="*/ 243 w 301"/>
                <a:gd name="T31" fmla="*/ 172 h 189"/>
                <a:gd name="T32" fmla="*/ 217 w 301"/>
                <a:gd name="T33" fmla="*/ 189 h 189"/>
                <a:gd name="T34" fmla="*/ 194 w 301"/>
                <a:gd name="T35" fmla="*/ 186 h 189"/>
                <a:gd name="T36" fmla="*/ 173 w 301"/>
                <a:gd name="T37" fmla="*/ 182 h 189"/>
                <a:gd name="T38" fmla="*/ 151 w 301"/>
                <a:gd name="T39" fmla="*/ 179 h 189"/>
                <a:gd name="T40" fmla="*/ 131 w 301"/>
                <a:gd name="T41" fmla="*/ 174 h 189"/>
                <a:gd name="T42" fmla="*/ 112 w 301"/>
                <a:gd name="T43" fmla="*/ 169 h 189"/>
                <a:gd name="T44" fmla="*/ 92 w 301"/>
                <a:gd name="T45" fmla="*/ 163 h 189"/>
                <a:gd name="T46" fmla="*/ 74 w 301"/>
                <a:gd name="T47" fmla="*/ 157 h 189"/>
                <a:gd name="T48" fmla="*/ 55 w 301"/>
                <a:gd name="T49" fmla="*/ 150 h 189"/>
                <a:gd name="T50" fmla="*/ 42 w 301"/>
                <a:gd name="T51" fmla="*/ 143 h 189"/>
                <a:gd name="T52" fmla="*/ 28 w 301"/>
                <a:gd name="T53" fmla="*/ 136 h 189"/>
                <a:gd name="T54" fmla="*/ 17 w 301"/>
                <a:gd name="T55" fmla="*/ 127 h 189"/>
                <a:gd name="T56" fmla="*/ 8 w 301"/>
                <a:gd name="T57" fmla="*/ 119 h 189"/>
                <a:gd name="T58" fmla="*/ 3 w 301"/>
                <a:gd name="T59" fmla="*/ 109 h 189"/>
                <a:gd name="T60" fmla="*/ 0 w 301"/>
                <a:gd name="T61" fmla="*/ 101 h 189"/>
                <a:gd name="T62" fmla="*/ 2 w 301"/>
                <a:gd name="T63" fmla="*/ 93 h 189"/>
                <a:gd name="T64" fmla="*/ 6 w 301"/>
                <a:gd name="T65" fmla="*/ 87 h 189"/>
                <a:gd name="T66" fmla="*/ 16 w 301"/>
                <a:gd name="T67" fmla="*/ 82 h 189"/>
                <a:gd name="T68" fmla="*/ 28 w 301"/>
                <a:gd name="T69" fmla="*/ 77 h 189"/>
                <a:gd name="T70" fmla="*/ 42 w 301"/>
                <a:gd name="T71" fmla="*/ 74 h 189"/>
                <a:gd name="T72" fmla="*/ 60 w 301"/>
                <a:gd name="T73" fmla="*/ 74 h 189"/>
                <a:gd name="T74" fmla="*/ 78 w 301"/>
                <a:gd name="T75" fmla="*/ 76 h 189"/>
                <a:gd name="T76" fmla="*/ 96 w 301"/>
                <a:gd name="T77" fmla="*/ 83 h 189"/>
                <a:gd name="T78" fmla="*/ 116 w 301"/>
                <a:gd name="T79" fmla="*/ 95 h 189"/>
                <a:gd name="T80" fmla="*/ 136 w 301"/>
                <a:gd name="T81" fmla="*/ 114 h 189"/>
                <a:gd name="T82" fmla="*/ 133 w 301"/>
                <a:gd name="T83" fmla="*/ 82 h 189"/>
                <a:gd name="T84" fmla="*/ 131 w 301"/>
                <a:gd name="T85" fmla="*/ 45 h 189"/>
                <a:gd name="T86" fmla="*/ 130 w 301"/>
                <a:gd name="T87" fmla="*/ 16 h 189"/>
                <a:gd name="T88" fmla="*/ 130 w 301"/>
                <a:gd name="T89" fmla="*/ 3 h 189"/>
                <a:gd name="T90" fmla="*/ 156 w 301"/>
                <a:gd name="T91" fmla="*/ 0 h 189"/>
                <a:gd name="T92" fmla="*/ 157 w 301"/>
                <a:gd name="T93" fmla="*/ 12 h 189"/>
                <a:gd name="T94" fmla="*/ 163 w 301"/>
                <a:gd name="T95" fmla="*/ 39 h 189"/>
                <a:gd name="T96" fmla="*/ 168 w 301"/>
                <a:gd name="T97" fmla="*/ 74 h 189"/>
                <a:gd name="T98" fmla="*/ 170 w 301"/>
                <a:gd name="T99" fmla="*/ 106 h 18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01" h="189">
                  <a:moveTo>
                    <a:pt x="170" y="106"/>
                  </a:moveTo>
                  <a:lnTo>
                    <a:pt x="177" y="97"/>
                  </a:lnTo>
                  <a:lnTo>
                    <a:pt x="186" y="88"/>
                  </a:lnTo>
                  <a:lnTo>
                    <a:pt x="199" y="80"/>
                  </a:lnTo>
                  <a:lnTo>
                    <a:pt x="212" y="72"/>
                  </a:lnTo>
                  <a:lnTo>
                    <a:pt x="229" y="67"/>
                  </a:lnTo>
                  <a:lnTo>
                    <a:pt x="247" y="63"/>
                  </a:lnTo>
                  <a:lnTo>
                    <a:pt x="269" y="63"/>
                  </a:lnTo>
                  <a:lnTo>
                    <a:pt x="291" y="67"/>
                  </a:lnTo>
                  <a:lnTo>
                    <a:pt x="298" y="75"/>
                  </a:lnTo>
                  <a:lnTo>
                    <a:pt x="301" y="87"/>
                  </a:lnTo>
                  <a:lnTo>
                    <a:pt x="298" y="101"/>
                  </a:lnTo>
                  <a:lnTo>
                    <a:pt x="291" y="117"/>
                  </a:lnTo>
                  <a:lnTo>
                    <a:pt x="279" y="135"/>
                  </a:lnTo>
                  <a:lnTo>
                    <a:pt x="264" y="153"/>
                  </a:lnTo>
                  <a:lnTo>
                    <a:pt x="243" y="172"/>
                  </a:lnTo>
                  <a:lnTo>
                    <a:pt x="217" y="189"/>
                  </a:lnTo>
                  <a:lnTo>
                    <a:pt x="194" y="186"/>
                  </a:lnTo>
                  <a:lnTo>
                    <a:pt x="173" y="182"/>
                  </a:lnTo>
                  <a:lnTo>
                    <a:pt x="151" y="179"/>
                  </a:lnTo>
                  <a:lnTo>
                    <a:pt x="131" y="174"/>
                  </a:lnTo>
                  <a:lnTo>
                    <a:pt x="112" y="169"/>
                  </a:lnTo>
                  <a:lnTo>
                    <a:pt x="92" y="163"/>
                  </a:lnTo>
                  <a:lnTo>
                    <a:pt x="74" y="157"/>
                  </a:lnTo>
                  <a:lnTo>
                    <a:pt x="55" y="150"/>
                  </a:lnTo>
                  <a:lnTo>
                    <a:pt x="42" y="143"/>
                  </a:lnTo>
                  <a:lnTo>
                    <a:pt x="28" y="136"/>
                  </a:lnTo>
                  <a:lnTo>
                    <a:pt x="17" y="127"/>
                  </a:lnTo>
                  <a:lnTo>
                    <a:pt x="8" y="119"/>
                  </a:lnTo>
                  <a:lnTo>
                    <a:pt x="3" y="109"/>
                  </a:lnTo>
                  <a:lnTo>
                    <a:pt x="0" y="101"/>
                  </a:lnTo>
                  <a:lnTo>
                    <a:pt x="2" y="93"/>
                  </a:lnTo>
                  <a:lnTo>
                    <a:pt x="6" y="87"/>
                  </a:lnTo>
                  <a:lnTo>
                    <a:pt x="16" y="82"/>
                  </a:lnTo>
                  <a:lnTo>
                    <a:pt x="28" y="77"/>
                  </a:lnTo>
                  <a:lnTo>
                    <a:pt x="42" y="74"/>
                  </a:lnTo>
                  <a:lnTo>
                    <a:pt x="60" y="74"/>
                  </a:lnTo>
                  <a:lnTo>
                    <a:pt x="78" y="76"/>
                  </a:lnTo>
                  <a:lnTo>
                    <a:pt x="96" y="83"/>
                  </a:lnTo>
                  <a:lnTo>
                    <a:pt x="116" y="95"/>
                  </a:lnTo>
                  <a:lnTo>
                    <a:pt x="136" y="114"/>
                  </a:lnTo>
                  <a:lnTo>
                    <a:pt x="133" y="82"/>
                  </a:lnTo>
                  <a:lnTo>
                    <a:pt x="131" y="45"/>
                  </a:lnTo>
                  <a:lnTo>
                    <a:pt x="130" y="16"/>
                  </a:lnTo>
                  <a:lnTo>
                    <a:pt x="130" y="3"/>
                  </a:lnTo>
                  <a:lnTo>
                    <a:pt x="156" y="0"/>
                  </a:lnTo>
                  <a:lnTo>
                    <a:pt x="157" y="12"/>
                  </a:lnTo>
                  <a:lnTo>
                    <a:pt x="163" y="39"/>
                  </a:lnTo>
                  <a:lnTo>
                    <a:pt x="168" y="74"/>
                  </a:lnTo>
                  <a:lnTo>
                    <a:pt x="170" y="106"/>
                  </a:lnTo>
                  <a:close/>
                </a:path>
              </a:pathLst>
            </a:custGeom>
            <a:solidFill>
              <a:srgbClr val="7FE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65" name="Freeform 36"/>
            <p:cNvSpPr/>
            <p:nvPr/>
          </p:nvSpPr>
          <p:spPr bwMode="auto">
            <a:xfrm>
              <a:off x="988" y="4094"/>
              <a:ext cx="169" cy="97"/>
            </a:xfrm>
            <a:custGeom>
              <a:avLst/>
              <a:gdLst>
                <a:gd name="T0" fmla="*/ 67 w 169"/>
                <a:gd name="T1" fmla="*/ 15 h 97"/>
                <a:gd name="T2" fmla="*/ 53 w 169"/>
                <a:gd name="T3" fmla="*/ 16 h 97"/>
                <a:gd name="T4" fmla="*/ 41 w 169"/>
                <a:gd name="T5" fmla="*/ 18 h 97"/>
                <a:gd name="T6" fmla="*/ 30 w 169"/>
                <a:gd name="T7" fmla="*/ 20 h 97"/>
                <a:gd name="T8" fmla="*/ 21 w 169"/>
                <a:gd name="T9" fmla="*/ 24 h 97"/>
                <a:gd name="T10" fmla="*/ 13 w 169"/>
                <a:gd name="T11" fmla="*/ 28 h 97"/>
                <a:gd name="T12" fmla="*/ 7 w 169"/>
                <a:gd name="T13" fmla="*/ 33 h 97"/>
                <a:gd name="T14" fmla="*/ 3 w 169"/>
                <a:gd name="T15" fmla="*/ 42 h 97"/>
                <a:gd name="T16" fmla="*/ 0 w 169"/>
                <a:gd name="T17" fmla="*/ 51 h 97"/>
                <a:gd name="T18" fmla="*/ 0 w 169"/>
                <a:gd name="T19" fmla="*/ 62 h 97"/>
                <a:gd name="T20" fmla="*/ 1 w 169"/>
                <a:gd name="T21" fmla="*/ 71 h 97"/>
                <a:gd name="T22" fmla="*/ 6 w 169"/>
                <a:gd name="T23" fmla="*/ 79 h 97"/>
                <a:gd name="T24" fmla="*/ 13 w 169"/>
                <a:gd name="T25" fmla="*/ 87 h 97"/>
                <a:gd name="T26" fmla="*/ 24 w 169"/>
                <a:gd name="T27" fmla="*/ 92 h 97"/>
                <a:gd name="T28" fmla="*/ 36 w 169"/>
                <a:gd name="T29" fmla="*/ 96 h 97"/>
                <a:gd name="T30" fmla="*/ 53 w 169"/>
                <a:gd name="T31" fmla="*/ 97 h 97"/>
                <a:gd name="T32" fmla="*/ 71 w 169"/>
                <a:gd name="T33" fmla="*/ 95 h 97"/>
                <a:gd name="T34" fmla="*/ 91 w 169"/>
                <a:gd name="T35" fmla="*/ 90 h 97"/>
                <a:gd name="T36" fmla="*/ 112 w 169"/>
                <a:gd name="T37" fmla="*/ 84 h 97"/>
                <a:gd name="T38" fmla="*/ 132 w 169"/>
                <a:gd name="T39" fmla="*/ 78 h 97"/>
                <a:gd name="T40" fmla="*/ 149 w 169"/>
                <a:gd name="T41" fmla="*/ 69 h 97"/>
                <a:gd name="T42" fmla="*/ 161 w 169"/>
                <a:gd name="T43" fmla="*/ 59 h 97"/>
                <a:gd name="T44" fmla="*/ 169 w 169"/>
                <a:gd name="T45" fmla="*/ 46 h 97"/>
                <a:gd name="T46" fmla="*/ 169 w 169"/>
                <a:gd name="T47" fmla="*/ 32 h 97"/>
                <a:gd name="T48" fmla="*/ 161 w 169"/>
                <a:gd name="T49" fmla="*/ 15 h 97"/>
                <a:gd name="T50" fmla="*/ 154 w 169"/>
                <a:gd name="T51" fmla="*/ 9 h 97"/>
                <a:gd name="T52" fmla="*/ 144 w 169"/>
                <a:gd name="T53" fmla="*/ 4 h 97"/>
                <a:gd name="T54" fmla="*/ 132 w 169"/>
                <a:gd name="T55" fmla="*/ 2 h 97"/>
                <a:gd name="T56" fmla="*/ 119 w 169"/>
                <a:gd name="T57" fmla="*/ 0 h 97"/>
                <a:gd name="T58" fmla="*/ 105 w 169"/>
                <a:gd name="T59" fmla="*/ 2 h 97"/>
                <a:gd name="T60" fmla="*/ 91 w 169"/>
                <a:gd name="T61" fmla="*/ 5 h 97"/>
                <a:gd name="T62" fmla="*/ 77 w 169"/>
                <a:gd name="T63" fmla="*/ 9 h 97"/>
                <a:gd name="T64" fmla="*/ 67 w 169"/>
                <a:gd name="T65" fmla="*/ 15 h 9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69" h="97">
                  <a:moveTo>
                    <a:pt x="67" y="15"/>
                  </a:moveTo>
                  <a:lnTo>
                    <a:pt x="53" y="16"/>
                  </a:lnTo>
                  <a:lnTo>
                    <a:pt x="41" y="18"/>
                  </a:lnTo>
                  <a:lnTo>
                    <a:pt x="30" y="20"/>
                  </a:lnTo>
                  <a:lnTo>
                    <a:pt x="21" y="24"/>
                  </a:lnTo>
                  <a:lnTo>
                    <a:pt x="13" y="28"/>
                  </a:lnTo>
                  <a:lnTo>
                    <a:pt x="7" y="33"/>
                  </a:lnTo>
                  <a:lnTo>
                    <a:pt x="3" y="42"/>
                  </a:lnTo>
                  <a:lnTo>
                    <a:pt x="0" y="51"/>
                  </a:lnTo>
                  <a:lnTo>
                    <a:pt x="0" y="62"/>
                  </a:lnTo>
                  <a:lnTo>
                    <a:pt x="1" y="71"/>
                  </a:lnTo>
                  <a:lnTo>
                    <a:pt x="6" y="79"/>
                  </a:lnTo>
                  <a:lnTo>
                    <a:pt x="13" y="87"/>
                  </a:lnTo>
                  <a:lnTo>
                    <a:pt x="24" y="92"/>
                  </a:lnTo>
                  <a:lnTo>
                    <a:pt x="36" y="96"/>
                  </a:lnTo>
                  <a:lnTo>
                    <a:pt x="53" y="97"/>
                  </a:lnTo>
                  <a:lnTo>
                    <a:pt x="71" y="95"/>
                  </a:lnTo>
                  <a:lnTo>
                    <a:pt x="91" y="90"/>
                  </a:lnTo>
                  <a:lnTo>
                    <a:pt x="112" y="84"/>
                  </a:lnTo>
                  <a:lnTo>
                    <a:pt x="132" y="78"/>
                  </a:lnTo>
                  <a:lnTo>
                    <a:pt x="149" y="69"/>
                  </a:lnTo>
                  <a:lnTo>
                    <a:pt x="161" y="59"/>
                  </a:lnTo>
                  <a:lnTo>
                    <a:pt x="169" y="46"/>
                  </a:lnTo>
                  <a:lnTo>
                    <a:pt x="169" y="32"/>
                  </a:lnTo>
                  <a:lnTo>
                    <a:pt x="161" y="15"/>
                  </a:lnTo>
                  <a:lnTo>
                    <a:pt x="154" y="9"/>
                  </a:lnTo>
                  <a:lnTo>
                    <a:pt x="144" y="4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105" y="2"/>
                  </a:lnTo>
                  <a:lnTo>
                    <a:pt x="91" y="5"/>
                  </a:lnTo>
                  <a:lnTo>
                    <a:pt x="77" y="9"/>
                  </a:lnTo>
                  <a:lnTo>
                    <a:pt x="67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66" name="Freeform 37"/>
            <p:cNvSpPr/>
            <p:nvPr/>
          </p:nvSpPr>
          <p:spPr bwMode="auto">
            <a:xfrm>
              <a:off x="1050" y="4238"/>
              <a:ext cx="236" cy="75"/>
            </a:xfrm>
            <a:custGeom>
              <a:avLst/>
              <a:gdLst>
                <a:gd name="T0" fmla="*/ 102 w 236"/>
                <a:gd name="T1" fmla="*/ 2 h 75"/>
                <a:gd name="T2" fmla="*/ 78 w 236"/>
                <a:gd name="T3" fmla="*/ 0 h 75"/>
                <a:gd name="T4" fmla="*/ 57 w 236"/>
                <a:gd name="T5" fmla="*/ 3 h 75"/>
                <a:gd name="T6" fmla="*/ 37 w 236"/>
                <a:gd name="T7" fmla="*/ 6 h 75"/>
                <a:gd name="T8" fmla="*/ 20 w 236"/>
                <a:gd name="T9" fmla="*/ 13 h 75"/>
                <a:gd name="T10" fmla="*/ 8 w 236"/>
                <a:gd name="T11" fmla="*/ 22 h 75"/>
                <a:gd name="T12" fmla="*/ 0 w 236"/>
                <a:gd name="T13" fmla="*/ 32 h 75"/>
                <a:gd name="T14" fmla="*/ 0 w 236"/>
                <a:gd name="T15" fmla="*/ 45 h 75"/>
                <a:gd name="T16" fmla="*/ 6 w 236"/>
                <a:gd name="T17" fmla="*/ 61 h 75"/>
                <a:gd name="T18" fmla="*/ 40 w 236"/>
                <a:gd name="T19" fmla="*/ 68 h 75"/>
                <a:gd name="T20" fmla="*/ 69 w 236"/>
                <a:gd name="T21" fmla="*/ 73 h 75"/>
                <a:gd name="T22" fmla="*/ 95 w 236"/>
                <a:gd name="T23" fmla="*/ 75 h 75"/>
                <a:gd name="T24" fmla="*/ 116 w 236"/>
                <a:gd name="T25" fmla="*/ 75 h 75"/>
                <a:gd name="T26" fmla="*/ 136 w 236"/>
                <a:gd name="T27" fmla="*/ 75 h 75"/>
                <a:gd name="T28" fmla="*/ 156 w 236"/>
                <a:gd name="T29" fmla="*/ 73 h 75"/>
                <a:gd name="T30" fmla="*/ 175 w 236"/>
                <a:gd name="T31" fmla="*/ 69 h 75"/>
                <a:gd name="T32" fmla="*/ 195 w 236"/>
                <a:gd name="T33" fmla="*/ 65 h 75"/>
                <a:gd name="T34" fmla="*/ 214 w 236"/>
                <a:gd name="T35" fmla="*/ 60 h 75"/>
                <a:gd name="T36" fmla="*/ 226 w 236"/>
                <a:gd name="T37" fmla="*/ 54 h 75"/>
                <a:gd name="T38" fmla="*/ 232 w 236"/>
                <a:gd name="T39" fmla="*/ 47 h 75"/>
                <a:gd name="T40" fmla="*/ 236 w 236"/>
                <a:gd name="T41" fmla="*/ 38 h 75"/>
                <a:gd name="T42" fmla="*/ 236 w 236"/>
                <a:gd name="T43" fmla="*/ 31 h 75"/>
                <a:gd name="T44" fmla="*/ 233 w 236"/>
                <a:gd name="T45" fmla="*/ 24 h 75"/>
                <a:gd name="T46" fmla="*/ 230 w 236"/>
                <a:gd name="T47" fmla="*/ 17 h 75"/>
                <a:gd name="T48" fmla="*/ 224 w 236"/>
                <a:gd name="T49" fmla="*/ 12 h 75"/>
                <a:gd name="T50" fmla="*/ 217 w 236"/>
                <a:gd name="T51" fmla="*/ 9 h 75"/>
                <a:gd name="T52" fmla="*/ 209 w 236"/>
                <a:gd name="T53" fmla="*/ 6 h 75"/>
                <a:gd name="T54" fmla="*/ 200 w 236"/>
                <a:gd name="T55" fmla="*/ 5 h 75"/>
                <a:gd name="T56" fmla="*/ 189 w 236"/>
                <a:gd name="T57" fmla="*/ 5 h 75"/>
                <a:gd name="T58" fmla="*/ 180 w 236"/>
                <a:gd name="T59" fmla="*/ 8 h 75"/>
                <a:gd name="T60" fmla="*/ 171 w 236"/>
                <a:gd name="T61" fmla="*/ 9 h 75"/>
                <a:gd name="T62" fmla="*/ 163 w 236"/>
                <a:gd name="T63" fmla="*/ 11 h 75"/>
                <a:gd name="T64" fmla="*/ 157 w 236"/>
                <a:gd name="T65" fmla="*/ 13 h 75"/>
                <a:gd name="T66" fmla="*/ 153 w 236"/>
                <a:gd name="T67" fmla="*/ 15 h 75"/>
                <a:gd name="T68" fmla="*/ 146 w 236"/>
                <a:gd name="T69" fmla="*/ 15 h 75"/>
                <a:gd name="T70" fmla="*/ 140 w 236"/>
                <a:gd name="T71" fmla="*/ 13 h 75"/>
                <a:gd name="T72" fmla="*/ 134 w 236"/>
                <a:gd name="T73" fmla="*/ 11 h 75"/>
                <a:gd name="T74" fmla="*/ 127 w 236"/>
                <a:gd name="T75" fmla="*/ 9 h 75"/>
                <a:gd name="T76" fmla="*/ 119 w 236"/>
                <a:gd name="T77" fmla="*/ 5 h 75"/>
                <a:gd name="T78" fmla="*/ 111 w 236"/>
                <a:gd name="T79" fmla="*/ 3 h 75"/>
                <a:gd name="T80" fmla="*/ 102 w 236"/>
                <a:gd name="T81" fmla="*/ 2 h 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75">
                  <a:moveTo>
                    <a:pt x="102" y="2"/>
                  </a:moveTo>
                  <a:lnTo>
                    <a:pt x="78" y="0"/>
                  </a:lnTo>
                  <a:lnTo>
                    <a:pt x="57" y="3"/>
                  </a:lnTo>
                  <a:lnTo>
                    <a:pt x="37" y="6"/>
                  </a:lnTo>
                  <a:lnTo>
                    <a:pt x="20" y="13"/>
                  </a:lnTo>
                  <a:lnTo>
                    <a:pt x="8" y="22"/>
                  </a:lnTo>
                  <a:lnTo>
                    <a:pt x="0" y="32"/>
                  </a:lnTo>
                  <a:lnTo>
                    <a:pt x="0" y="45"/>
                  </a:lnTo>
                  <a:lnTo>
                    <a:pt x="6" y="61"/>
                  </a:lnTo>
                  <a:lnTo>
                    <a:pt x="40" y="68"/>
                  </a:lnTo>
                  <a:lnTo>
                    <a:pt x="69" y="73"/>
                  </a:lnTo>
                  <a:lnTo>
                    <a:pt x="95" y="75"/>
                  </a:lnTo>
                  <a:lnTo>
                    <a:pt x="116" y="75"/>
                  </a:lnTo>
                  <a:lnTo>
                    <a:pt x="136" y="75"/>
                  </a:lnTo>
                  <a:lnTo>
                    <a:pt x="156" y="73"/>
                  </a:lnTo>
                  <a:lnTo>
                    <a:pt x="175" y="69"/>
                  </a:lnTo>
                  <a:lnTo>
                    <a:pt x="195" y="65"/>
                  </a:lnTo>
                  <a:lnTo>
                    <a:pt x="214" y="60"/>
                  </a:lnTo>
                  <a:lnTo>
                    <a:pt x="226" y="54"/>
                  </a:lnTo>
                  <a:lnTo>
                    <a:pt x="232" y="47"/>
                  </a:lnTo>
                  <a:lnTo>
                    <a:pt x="236" y="38"/>
                  </a:lnTo>
                  <a:lnTo>
                    <a:pt x="236" y="31"/>
                  </a:lnTo>
                  <a:lnTo>
                    <a:pt x="233" y="24"/>
                  </a:lnTo>
                  <a:lnTo>
                    <a:pt x="230" y="17"/>
                  </a:lnTo>
                  <a:lnTo>
                    <a:pt x="224" y="12"/>
                  </a:lnTo>
                  <a:lnTo>
                    <a:pt x="217" y="9"/>
                  </a:lnTo>
                  <a:lnTo>
                    <a:pt x="209" y="6"/>
                  </a:lnTo>
                  <a:lnTo>
                    <a:pt x="200" y="5"/>
                  </a:lnTo>
                  <a:lnTo>
                    <a:pt x="189" y="5"/>
                  </a:lnTo>
                  <a:lnTo>
                    <a:pt x="180" y="8"/>
                  </a:lnTo>
                  <a:lnTo>
                    <a:pt x="171" y="9"/>
                  </a:lnTo>
                  <a:lnTo>
                    <a:pt x="163" y="11"/>
                  </a:lnTo>
                  <a:lnTo>
                    <a:pt x="157" y="13"/>
                  </a:lnTo>
                  <a:lnTo>
                    <a:pt x="153" y="15"/>
                  </a:lnTo>
                  <a:lnTo>
                    <a:pt x="146" y="15"/>
                  </a:lnTo>
                  <a:lnTo>
                    <a:pt x="140" y="13"/>
                  </a:lnTo>
                  <a:lnTo>
                    <a:pt x="134" y="11"/>
                  </a:lnTo>
                  <a:lnTo>
                    <a:pt x="127" y="9"/>
                  </a:lnTo>
                  <a:lnTo>
                    <a:pt x="119" y="5"/>
                  </a:lnTo>
                  <a:lnTo>
                    <a:pt x="111" y="3"/>
                  </a:lnTo>
                  <a:lnTo>
                    <a:pt x="10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0267" name="Group 38"/>
            <p:cNvGrpSpPr/>
            <p:nvPr/>
          </p:nvGrpSpPr>
          <p:grpSpPr bwMode="auto">
            <a:xfrm>
              <a:off x="0" y="4105"/>
              <a:ext cx="1479" cy="215"/>
              <a:chOff x="3452" y="4125"/>
              <a:chExt cx="1479" cy="215"/>
            </a:xfrm>
          </p:grpSpPr>
          <p:sp>
            <p:nvSpPr>
              <p:cNvPr id="10370" name="Freeform 39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71" name="Freeform 40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72" name="Freeform 41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73" name="Freeform 42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74" name="Freeform 43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75" name="Freeform 44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76" name="Freeform 45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77" name="Freeform 46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78" name="Freeform 47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79" name="Freeform 48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0" name="Freeform 49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1" name="Freeform 50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2" name="Freeform 51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3" name="Freeform 52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4" name="Freeform 53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5" name="Freeform 54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6" name="Freeform 55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7" name="Freeform 56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8" name="Freeform 57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89" name="Freeform 58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0" name="Freeform 59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1" name="Freeform 60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2" name="Freeform 61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3" name="Freeform 62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4" name="Freeform 63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5" name="Freeform 64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6" name="Freeform 65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7" name="Freeform 66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8" name="Freeform 67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99" name="Freeform 68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00" name="Freeform 69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01" name="Freeform 70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02" name="Freeform 71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0268" name="Group 72"/>
            <p:cNvGrpSpPr/>
            <p:nvPr/>
          </p:nvGrpSpPr>
          <p:grpSpPr bwMode="auto">
            <a:xfrm>
              <a:off x="1344" y="4105"/>
              <a:ext cx="1479" cy="215"/>
              <a:chOff x="3452" y="4125"/>
              <a:chExt cx="1479" cy="215"/>
            </a:xfrm>
          </p:grpSpPr>
          <p:sp>
            <p:nvSpPr>
              <p:cNvPr id="10337" name="Freeform 73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38" name="Freeform 74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39" name="Freeform 75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0" name="Freeform 76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1" name="Freeform 77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2" name="Freeform 78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3" name="Freeform 79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4" name="Freeform 80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5" name="Freeform 81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6" name="Freeform 82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7" name="Freeform 83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8" name="Freeform 84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49" name="Freeform 85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0" name="Freeform 86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1" name="Freeform 87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2" name="Freeform 88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3" name="Freeform 89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4" name="Freeform 90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5" name="Freeform 91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6" name="Freeform 92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7" name="Freeform 93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8" name="Freeform 94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59" name="Freeform 95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0" name="Freeform 96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1" name="Freeform 97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2" name="Freeform 98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3" name="Freeform 99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4" name="Freeform 100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5" name="Freeform 101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6" name="Freeform 102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7" name="Freeform 103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8" name="Freeform 104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69" name="Freeform 105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0269" name="Group 106"/>
            <p:cNvGrpSpPr/>
            <p:nvPr/>
          </p:nvGrpSpPr>
          <p:grpSpPr bwMode="auto">
            <a:xfrm>
              <a:off x="2688" y="4105"/>
              <a:ext cx="1479" cy="215"/>
              <a:chOff x="3452" y="4125"/>
              <a:chExt cx="1479" cy="215"/>
            </a:xfrm>
          </p:grpSpPr>
          <p:sp>
            <p:nvSpPr>
              <p:cNvPr id="10304" name="Freeform 107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05" name="Freeform 108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06" name="Freeform 109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07" name="Freeform 110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08" name="Freeform 111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09" name="Freeform 112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0" name="Freeform 113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1" name="Freeform 114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2" name="Freeform 115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3" name="Freeform 116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4" name="Freeform 117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5" name="Freeform 118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6" name="Freeform 119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7" name="Freeform 120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8" name="Freeform 121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19" name="Freeform 122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0" name="Freeform 123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1" name="Freeform 124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2" name="Freeform 125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3" name="Freeform 126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4" name="Freeform 127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5" name="Freeform 128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6" name="Freeform 129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7" name="Freeform 130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8" name="Freeform 131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29" name="Freeform 132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30" name="Freeform 133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31" name="Freeform 134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32" name="Freeform 135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33" name="Freeform 136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34" name="Freeform 137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35" name="Freeform 138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36" name="Freeform 139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0270" name="Group 140"/>
            <p:cNvGrpSpPr/>
            <p:nvPr/>
          </p:nvGrpSpPr>
          <p:grpSpPr bwMode="auto">
            <a:xfrm>
              <a:off x="4032" y="4105"/>
              <a:ext cx="1479" cy="215"/>
              <a:chOff x="3452" y="4125"/>
              <a:chExt cx="1479" cy="215"/>
            </a:xfrm>
          </p:grpSpPr>
          <p:sp>
            <p:nvSpPr>
              <p:cNvPr id="10271" name="Freeform 141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72" name="Freeform 142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73" name="Freeform 143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74" name="Freeform 144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75" name="Freeform 145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76" name="Freeform 146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77" name="Freeform 147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78" name="Freeform 148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79" name="Freeform 149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0" name="Freeform 150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1" name="Freeform 151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2" name="Freeform 152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3" name="Freeform 153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4" name="Freeform 154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5" name="Freeform 155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6" name="Freeform 156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7" name="Freeform 157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8" name="Freeform 158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89" name="Freeform 159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0" name="Freeform 160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1" name="Freeform 161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2" name="Freeform 162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3" name="Freeform 163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4" name="Freeform 164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5" name="Freeform 165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6" name="Freeform 166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7" name="Freeform 167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8" name="Freeform 168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99" name="Freeform 169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00" name="Freeform 170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01" name="Freeform 171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02" name="Freeform 172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03" name="Freeform 173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444" name="Freeform 180"/>
          <p:cNvSpPr/>
          <p:nvPr/>
        </p:nvSpPr>
        <p:spPr bwMode="auto">
          <a:xfrm>
            <a:off x="3214370" y="1920240"/>
            <a:ext cx="185738" cy="188913"/>
          </a:xfrm>
          <a:custGeom>
            <a:avLst/>
            <a:gdLst>
              <a:gd name="T0" fmla="*/ 2147483647 w 137"/>
              <a:gd name="T1" fmla="*/ 2147483647 h 139"/>
              <a:gd name="T2" fmla="*/ 2147483647 w 137"/>
              <a:gd name="T3" fmla="*/ 0 h 139"/>
              <a:gd name="T4" fmla="*/ 2147483647 w 137"/>
              <a:gd name="T5" fmla="*/ 2147483647 h 139"/>
              <a:gd name="T6" fmla="*/ 2147483647 w 137"/>
              <a:gd name="T7" fmla="*/ 2147483647 h 139"/>
              <a:gd name="T8" fmla="*/ 2147483647 w 137"/>
              <a:gd name="T9" fmla="*/ 2147483647 h 139"/>
              <a:gd name="T10" fmla="*/ 2147483647 w 137"/>
              <a:gd name="T11" fmla="*/ 2147483647 h 139"/>
              <a:gd name="T12" fmla="*/ 2147483647 w 137"/>
              <a:gd name="T13" fmla="*/ 2147483647 h 139"/>
              <a:gd name="T14" fmla="*/ 2147483647 w 137"/>
              <a:gd name="T15" fmla="*/ 2147483647 h 139"/>
              <a:gd name="T16" fmla="*/ 2147483647 w 137"/>
              <a:gd name="T17" fmla="*/ 2147483647 h 139"/>
              <a:gd name="T18" fmla="*/ 2147483647 w 137"/>
              <a:gd name="T19" fmla="*/ 2147483647 h 139"/>
              <a:gd name="T20" fmla="*/ 2147483647 w 137"/>
              <a:gd name="T21" fmla="*/ 2147483647 h 139"/>
              <a:gd name="T22" fmla="*/ 2147483647 w 137"/>
              <a:gd name="T23" fmla="*/ 2147483647 h 139"/>
              <a:gd name="T24" fmla="*/ 2147483647 w 137"/>
              <a:gd name="T25" fmla="*/ 2147483647 h 139"/>
              <a:gd name="T26" fmla="*/ 2147483647 w 137"/>
              <a:gd name="T27" fmla="*/ 2147483647 h 139"/>
              <a:gd name="T28" fmla="*/ 0 w 137"/>
              <a:gd name="T29" fmla="*/ 2147483647 h 139"/>
              <a:gd name="T30" fmla="*/ 0 w 137"/>
              <a:gd name="T31" fmla="*/ 2147483647 h 139"/>
              <a:gd name="T32" fmla="*/ 2147483647 w 137"/>
              <a:gd name="T33" fmla="*/ 2147483647 h 139"/>
              <a:gd name="T34" fmla="*/ 2147483647 w 137"/>
              <a:gd name="T35" fmla="*/ 2147483647 h 139"/>
              <a:gd name="T36" fmla="*/ 2147483647 w 137"/>
              <a:gd name="T37" fmla="*/ 2147483647 h 139"/>
              <a:gd name="T38" fmla="*/ 2147483647 w 137"/>
              <a:gd name="T39" fmla="*/ 2147483647 h 139"/>
              <a:gd name="T40" fmla="*/ 2147483647 w 137"/>
              <a:gd name="T41" fmla="*/ 2147483647 h 139"/>
              <a:gd name="T42" fmla="*/ 2147483647 w 137"/>
              <a:gd name="T43" fmla="*/ 2147483647 h 139"/>
              <a:gd name="T44" fmla="*/ 2147483647 w 137"/>
              <a:gd name="T45" fmla="*/ 2147483647 h 139"/>
              <a:gd name="T46" fmla="*/ 2147483647 w 137"/>
              <a:gd name="T47" fmla="*/ 2147483647 h 139"/>
              <a:gd name="T48" fmla="*/ 2147483647 w 137"/>
              <a:gd name="T49" fmla="*/ 2147483647 h 139"/>
              <a:gd name="T50" fmla="*/ 2147483647 w 137"/>
              <a:gd name="T51" fmla="*/ 2147483647 h 139"/>
              <a:gd name="T52" fmla="*/ 2147483647 w 137"/>
              <a:gd name="T53" fmla="*/ 2147483647 h 139"/>
              <a:gd name="T54" fmla="*/ 2147483647 w 137"/>
              <a:gd name="T55" fmla="*/ 2147483647 h 139"/>
              <a:gd name="T56" fmla="*/ 2147483647 w 137"/>
              <a:gd name="T57" fmla="*/ 2147483647 h 139"/>
              <a:gd name="T58" fmla="*/ 2147483647 w 137"/>
              <a:gd name="T59" fmla="*/ 2147483647 h 139"/>
              <a:gd name="T60" fmla="*/ 2147483647 w 137"/>
              <a:gd name="T61" fmla="*/ 2147483647 h 139"/>
              <a:gd name="T62" fmla="*/ 2147483647 w 137"/>
              <a:gd name="T63" fmla="*/ 2147483647 h 139"/>
              <a:gd name="T64" fmla="*/ 2147483647 w 137"/>
              <a:gd name="T65" fmla="*/ 2147483647 h 139"/>
              <a:gd name="T66" fmla="*/ 2147483647 w 137"/>
              <a:gd name="T67" fmla="*/ 2147483647 h 139"/>
              <a:gd name="T68" fmla="*/ 2147483647 w 137"/>
              <a:gd name="T69" fmla="*/ 2147483647 h 139"/>
              <a:gd name="T70" fmla="*/ 2147483647 w 137"/>
              <a:gd name="T71" fmla="*/ 2147483647 h 139"/>
              <a:gd name="T72" fmla="*/ 2147483647 w 137"/>
              <a:gd name="T73" fmla="*/ 2147483647 h 139"/>
              <a:gd name="T74" fmla="*/ 2147483647 w 137"/>
              <a:gd name="T75" fmla="*/ 2147483647 h 139"/>
              <a:gd name="T76" fmla="*/ 2147483647 w 137"/>
              <a:gd name="T77" fmla="*/ 2147483647 h 139"/>
              <a:gd name="T78" fmla="*/ 2147483647 w 137"/>
              <a:gd name="T79" fmla="*/ 2147483647 h 139"/>
              <a:gd name="T80" fmla="*/ 2147483647 w 137"/>
              <a:gd name="T81" fmla="*/ 2147483647 h 139"/>
              <a:gd name="T82" fmla="*/ 2147483647 w 137"/>
              <a:gd name="T83" fmla="*/ 2147483647 h 139"/>
              <a:gd name="T84" fmla="*/ 2147483647 w 137"/>
              <a:gd name="T85" fmla="*/ 2147483647 h 139"/>
              <a:gd name="T86" fmla="*/ 2147483647 w 137"/>
              <a:gd name="T87" fmla="*/ 2147483647 h 139"/>
              <a:gd name="T88" fmla="*/ 2147483647 w 137"/>
              <a:gd name="T89" fmla="*/ 2147483647 h 139"/>
              <a:gd name="T90" fmla="*/ 2147483647 w 137"/>
              <a:gd name="T91" fmla="*/ 2147483647 h 139"/>
              <a:gd name="T92" fmla="*/ 2147483647 w 137"/>
              <a:gd name="T93" fmla="*/ 2147483647 h 139"/>
              <a:gd name="T94" fmla="*/ 2147483647 w 137"/>
              <a:gd name="T95" fmla="*/ 2147483647 h 139"/>
              <a:gd name="T96" fmla="*/ 2147483647 w 137"/>
              <a:gd name="T97" fmla="*/ 2147483647 h 139"/>
              <a:gd name="T98" fmla="*/ 2147483647 w 137"/>
              <a:gd name="T99" fmla="*/ 2147483647 h 139"/>
              <a:gd name="T100" fmla="*/ 2147483647 w 137"/>
              <a:gd name="T101" fmla="*/ 2147483647 h 139"/>
              <a:gd name="T102" fmla="*/ 2147483647 w 137"/>
              <a:gd name="T103" fmla="*/ 2147483647 h 139"/>
              <a:gd name="T104" fmla="*/ 2147483647 w 137"/>
              <a:gd name="T105" fmla="*/ 2147483647 h 139"/>
              <a:gd name="T106" fmla="*/ 2147483647 w 137"/>
              <a:gd name="T107" fmla="*/ 2147483647 h 139"/>
              <a:gd name="T108" fmla="*/ 2147483647 w 137"/>
              <a:gd name="T109" fmla="*/ 2147483647 h 139"/>
              <a:gd name="T110" fmla="*/ 2147483647 w 137"/>
              <a:gd name="T111" fmla="*/ 2147483647 h 139"/>
              <a:gd name="T112" fmla="*/ 2147483647 w 137"/>
              <a:gd name="T113" fmla="*/ 2147483647 h 139"/>
              <a:gd name="T114" fmla="*/ 2147483647 w 137"/>
              <a:gd name="T115" fmla="*/ 2147483647 h 139"/>
              <a:gd name="T116" fmla="*/ 2147483647 w 137"/>
              <a:gd name="T117" fmla="*/ 2147483647 h 139"/>
              <a:gd name="T118" fmla="*/ 2147483647 w 137"/>
              <a:gd name="T119" fmla="*/ 2147483647 h 139"/>
              <a:gd name="T120" fmla="*/ 2147483647 w 137"/>
              <a:gd name="T121" fmla="*/ 2147483647 h 139"/>
              <a:gd name="T122" fmla="*/ 2147483647 w 137"/>
              <a:gd name="T123" fmla="*/ 2147483647 h 139"/>
              <a:gd name="T124" fmla="*/ 2147483647 w 137"/>
              <a:gd name="T125" fmla="*/ 2147483647 h 13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37" h="139">
                <a:moveTo>
                  <a:pt x="137" y="13"/>
                </a:moveTo>
                <a:lnTo>
                  <a:pt x="58" y="0"/>
                </a:lnTo>
                <a:lnTo>
                  <a:pt x="46" y="97"/>
                </a:lnTo>
                <a:lnTo>
                  <a:pt x="43" y="95"/>
                </a:lnTo>
                <a:lnTo>
                  <a:pt x="40" y="94"/>
                </a:lnTo>
                <a:lnTo>
                  <a:pt x="36" y="93"/>
                </a:lnTo>
                <a:lnTo>
                  <a:pt x="33" y="91"/>
                </a:lnTo>
                <a:lnTo>
                  <a:pt x="28" y="91"/>
                </a:lnTo>
                <a:lnTo>
                  <a:pt x="23" y="91"/>
                </a:lnTo>
                <a:lnTo>
                  <a:pt x="18" y="94"/>
                </a:lnTo>
                <a:lnTo>
                  <a:pt x="12" y="96"/>
                </a:lnTo>
                <a:lnTo>
                  <a:pt x="8" y="99"/>
                </a:lnTo>
                <a:lnTo>
                  <a:pt x="4" y="103"/>
                </a:lnTo>
                <a:lnTo>
                  <a:pt x="1" y="108"/>
                </a:lnTo>
                <a:lnTo>
                  <a:pt x="0" y="112"/>
                </a:lnTo>
                <a:lnTo>
                  <a:pt x="0" y="114"/>
                </a:lnTo>
                <a:lnTo>
                  <a:pt x="1" y="117"/>
                </a:lnTo>
                <a:lnTo>
                  <a:pt x="2" y="120"/>
                </a:lnTo>
                <a:lnTo>
                  <a:pt x="3" y="122"/>
                </a:lnTo>
                <a:lnTo>
                  <a:pt x="5" y="124"/>
                </a:lnTo>
                <a:lnTo>
                  <a:pt x="8" y="126"/>
                </a:lnTo>
                <a:lnTo>
                  <a:pt x="10" y="127"/>
                </a:lnTo>
                <a:lnTo>
                  <a:pt x="13" y="127"/>
                </a:lnTo>
                <a:lnTo>
                  <a:pt x="19" y="127"/>
                </a:lnTo>
                <a:lnTo>
                  <a:pt x="24" y="127"/>
                </a:lnTo>
                <a:lnTo>
                  <a:pt x="29" y="125"/>
                </a:lnTo>
                <a:lnTo>
                  <a:pt x="34" y="122"/>
                </a:lnTo>
                <a:lnTo>
                  <a:pt x="39" y="119"/>
                </a:lnTo>
                <a:lnTo>
                  <a:pt x="42" y="116"/>
                </a:lnTo>
                <a:lnTo>
                  <a:pt x="46" y="112"/>
                </a:lnTo>
                <a:lnTo>
                  <a:pt x="47" y="108"/>
                </a:lnTo>
                <a:lnTo>
                  <a:pt x="58" y="25"/>
                </a:lnTo>
                <a:lnTo>
                  <a:pt x="129" y="35"/>
                </a:lnTo>
                <a:lnTo>
                  <a:pt x="119" y="108"/>
                </a:lnTo>
                <a:lnTo>
                  <a:pt x="117" y="106"/>
                </a:lnTo>
                <a:lnTo>
                  <a:pt x="115" y="105"/>
                </a:lnTo>
                <a:lnTo>
                  <a:pt x="111" y="104"/>
                </a:lnTo>
                <a:lnTo>
                  <a:pt x="107" y="103"/>
                </a:lnTo>
                <a:lnTo>
                  <a:pt x="102" y="103"/>
                </a:lnTo>
                <a:lnTo>
                  <a:pt x="97" y="103"/>
                </a:lnTo>
                <a:lnTo>
                  <a:pt x="92" y="105"/>
                </a:lnTo>
                <a:lnTo>
                  <a:pt x="87" y="108"/>
                </a:lnTo>
                <a:lnTo>
                  <a:pt x="82" y="111"/>
                </a:lnTo>
                <a:lnTo>
                  <a:pt x="79" y="114"/>
                </a:lnTo>
                <a:lnTo>
                  <a:pt x="76" y="118"/>
                </a:lnTo>
                <a:lnTo>
                  <a:pt x="74" y="122"/>
                </a:lnTo>
                <a:lnTo>
                  <a:pt x="74" y="126"/>
                </a:lnTo>
                <a:lnTo>
                  <a:pt x="76" y="128"/>
                </a:lnTo>
                <a:lnTo>
                  <a:pt x="77" y="131"/>
                </a:lnTo>
                <a:lnTo>
                  <a:pt x="78" y="133"/>
                </a:lnTo>
                <a:lnTo>
                  <a:pt x="80" y="135"/>
                </a:lnTo>
                <a:lnTo>
                  <a:pt x="82" y="136"/>
                </a:lnTo>
                <a:lnTo>
                  <a:pt x="85" y="137"/>
                </a:lnTo>
                <a:lnTo>
                  <a:pt x="88" y="139"/>
                </a:lnTo>
                <a:lnTo>
                  <a:pt x="94" y="139"/>
                </a:lnTo>
                <a:lnTo>
                  <a:pt x="99" y="137"/>
                </a:lnTo>
                <a:lnTo>
                  <a:pt x="104" y="136"/>
                </a:lnTo>
                <a:lnTo>
                  <a:pt x="109" y="134"/>
                </a:lnTo>
                <a:lnTo>
                  <a:pt x="114" y="131"/>
                </a:lnTo>
                <a:lnTo>
                  <a:pt x="117" y="127"/>
                </a:lnTo>
                <a:lnTo>
                  <a:pt x="120" y="122"/>
                </a:lnTo>
                <a:lnTo>
                  <a:pt x="122" y="118"/>
                </a:lnTo>
                <a:lnTo>
                  <a:pt x="137" y="13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68" name="Freeform 4"/>
          <p:cNvSpPr/>
          <p:nvPr/>
        </p:nvSpPr>
        <p:spPr bwMode="auto">
          <a:xfrm>
            <a:off x="8260398" y="1662430"/>
            <a:ext cx="185737" cy="188913"/>
          </a:xfrm>
          <a:custGeom>
            <a:avLst/>
            <a:gdLst>
              <a:gd name="T0" fmla="*/ 2147483647 w 137"/>
              <a:gd name="T1" fmla="*/ 2147483647 h 139"/>
              <a:gd name="T2" fmla="*/ 2147483647 w 137"/>
              <a:gd name="T3" fmla="*/ 0 h 139"/>
              <a:gd name="T4" fmla="*/ 2147483647 w 137"/>
              <a:gd name="T5" fmla="*/ 2147483647 h 139"/>
              <a:gd name="T6" fmla="*/ 2147483647 w 137"/>
              <a:gd name="T7" fmla="*/ 2147483647 h 139"/>
              <a:gd name="T8" fmla="*/ 2147483647 w 137"/>
              <a:gd name="T9" fmla="*/ 2147483647 h 139"/>
              <a:gd name="T10" fmla="*/ 2147483647 w 137"/>
              <a:gd name="T11" fmla="*/ 2147483647 h 139"/>
              <a:gd name="T12" fmla="*/ 2147483647 w 137"/>
              <a:gd name="T13" fmla="*/ 2147483647 h 139"/>
              <a:gd name="T14" fmla="*/ 2147483647 w 137"/>
              <a:gd name="T15" fmla="*/ 2147483647 h 139"/>
              <a:gd name="T16" fmla="*/ 2147483647 w 137"/>
              <a:gd name="T17" fmla="*/ 2147483647 h 139"/>
              <a:gd name="T18" fmla="*/ 2147483647 w 137"/>
              <a:gd name="T19" fmla="*/ 2147483647 h 139"/>
              <a:gd name="T20" fmla="*/ 2147483647 w 137"/>
              <a:gd name="T21" fmla="*/ 2147483647 h 139"/>
              <a:gd name="T22" fmla="*/ 2147483647 w 137"/>
              <a:gd name="T23" fmla="*/ 2147483647 h 139"/>
              <a:gd name="T24" fmla="*/ 2147483647 w 137"/>
              <a:gd name="T25" fmla="*/ 2147483647 h 139"/>
              <a:gd name="T26" fmla="*/ 2147483647 w 137"/>
              <a:gd name="T27" fmla="*/ 2147483647 h 139"/>
              <a:gd name="T28" fmla="*/ 0 w 137"/>
              <a:gd name="T29" fmla="*/ 2147483647 h 139"/>
              <a:gd name="T30" fmla="*/ 0 w 137"/>
              <a:gd name="T31" fmla="*/ 2147483647 h 139"/>
              <a:gd name="T32" fmla="*/ 2147483647 w 137"/>
              <a:gd name="T33" fmla="*/ 2147483647 h 139"/>
              <a:gd name="T34" fmla="*/ 2147483647 w 137"/>
              <a:gd name="T35" fmla="*/ 2147483647 h 139"/>
              <a:gd name="T36" fmla="*/ 2147483647 w 137"/>
              <a:gd name="T37" fmla="*/ 2147483647 h 139"/>
              <a:gd name="T38" fmla="*/ 2147483647 w 137"/>
              <a:gd name="T39" fmla="*/ 2147483647 h 139"/>
              <a:gd name="T40" fmla="*/ 2147483647 w 137"/>
              <a:gd name="T41" fmla="*/ 2147483647 h 139"/>
              <a:gd name="T42" fmla="*/ 2147483647 w 137"/>
              <a:gd name="T43" fmla="*/ 2147483647 h 139"/>
              <a:gd name="T44" fmla="*/ 2147483647 w 137"/>
              <a:gd name="T45" fmla="*/ 2147483647 h 139"/>
              <a:gd name="T46" fmla="*/ 2147483647 w 137"/>
              <a:gd name="T47" fmla="*/ 2147483647 h 139"/>
              <a:gd name="T48" fmla="*/ 2147483647 w 137"/>
              <a:gd name="T49" fmla="*/ 2147483647 h 139"/>
              <a:gd name="T50" fmla="*/ 2147483647 w 137"/>
              <a:gd name="T51" fmla="*/ 2147483647 h 139"/>
              <a:gd name="T52" fmla="*/ 2147483647 w 137"/>
              <a:gd name="T53" fmla="*/ 2147483647 h 139"/>
              <a:gd name="T54" fmla="*/ 2147483647 w 137"/>
              <a:gd name="T55" fmla="*/ 2147483647 h 139"/>
              <a:gd name="T56" fmla="*/ 2147483647 w 137"/>
              <a:gd name="T57" fmla="*/ 2147483647 h 139"/>
              <a:gd name="T58" fmla="*/ 2147483647 w 137"/>
              <a:gd name="T59" fmla="*/ 2147483647 h 139"/>
              <a:gd name="T60" fmla="*/ 2147483647 w 137"/>
              <a:gd name="T61" fmla="*/ 2147483647 h 139"/>
              <a:gd name="T62" fmla="*/ 2147483647 w 137"/>
              <a:gd name="T63" fmla="*/ 2147483647 h 139"/>
              <a:gd name="T64" fmla="*/ 2147483647 w 137"/>
              <a:gd name="T65" fmla="*/ 2147483647 h 139"/>
              <a:gd name="T66" fmla="*/ 2147483647 w 137"/>
              <a:gd name="T67" fmla="*/ 2147483647 h 139"/>
              <a:gd name="T68" fmla="*/ 2147483647 w 137"/>
              <a:gd name="T69" fmla="*/ 2147483647 h 139"/>
              <a:gd name="T70" fmla="*/ 2147483647 w 137"/>
              <a:gd name="T71" fmla="*/ 2147483647 h 139"/>
              <a:gd name="T72" fmla="*/ 2147483647 w 137"/>
              <a:gd name="T73" fmla="*/ 2147483647 h 139"/>
              <a:gd name="T74" fmla="*/ 2147483647 w 137"/>
              <a:gd name="T75" fmla="*/ 2147483647 h 139"/>
              <a:gd name="T76" fmla="*/ 2147483647 w 137"/>
              <a:gd name="T77" fmla="*/ 2147483647 h 139"/>
              <a:gd name="T78" fmla="*/ 2147483647 w 137"/>
              <a:gd name="T79" fmla="*/ 2147483647 h 139"/>
              <a:gd name="T80" fmla="*/ 2147483647 w 137"/>
              <a:gd name="T81" fmla="*/ 2147483647 h 139"/>
              <a:gd name="T82" fmla="*/ 2147483647 w 137"/>
              <a:gd name="T83" fmla="*/ 2147483647 h 139"/>
              <a:gd name="T84" fmla="*/ 2147483647 w 137"/>
              <a:gd name="T85" fmla="*/ 2147483647 h 139"/>
              <a:gd name="T86" fmla="*/ 2147483647 w 137"/>
              <a:gd name="T87" fmla="*/ 2147483647 h 139"/>
              <a:gd name="T88" fmla="*/ 2147483647 w 137"/>
              <a:gd name="T89" fmla="*/ 2147483647 h 139"/>
              <a:gd name="T90" fmla="*/ 2147483647 w 137"/>
              <a:gd name="T91" fmla="*/ 2147483647 h 139"/>
              <a:gd name="T92" fmla="*/ 2147483647 w 137"/>
              <a:gd name="T93" fmla="*/ 2147483647 h 139"/>
              <a:gd name="T94" fmla="*/ 2147483647 w 137"/>
              <a:gd name="T95" fmla="*/ 2147483647 h 139"/>
              <a:gd name="T96" fmla="*/ 2147483647 w 137"/>
              <a:gd name="T97" fmla="*/ 2147483647 h 139"/>
              <a:gd name="T98" fmla="*/ 2147483647 w 137"/>
              <a:gd name="T99" fmla="*/ 2147483647 h 139"/>
              <a:gd name="T100" fmla="*/ 2147483647 w 137"/>
              <a:gd name="T101" fmla="*/ 2147483647 h 139"/>
              <a:gd name="T102" fmla="*/ 2147483647 w 137"/>
              <a:gd name="T103" fmla="*/ 2147483647 h 139"/>
              <a:gd name="T104" fmla="*/ 2147483647 w 137"/>
              <a:gd name="T105" fmla="*/ 2147483647 h 139"/>
              <a:gd name="T106" fmla="*/ 2147483647 w 137"/>
              <a:gd name="T107" fmla="*/ 2147483647 h 139"/>
              <a:gd name="T108" fmla="*/ 2147483647 w 137"/>
              <a:gd name="T109" fmla="*/ 2147483647 h 139"/>
              <a:gd name="T110" fmla="*/ 2147483647 w 137"/>
              <a:gd name="T111" fmla="*/ 2147483647 h 139"/>
              <a:gd name="T112" fmla="*/ 2147483647 w 137"/>
              <a:gd name="T113" fmla="*/ 2147483647 h 139"/>
              <a:gd name="T114" fmla="*/ 2147483647 w 137"/>
              <a:gd name="T115" fmla="*/ 2147483647 h 139"/>
              <a:gd name="T116" fmla="*/ 2147483647 w 137"/>
              <a:gd name="T117" fmla="*/ 2147483647 h 139"/>
              <a:gd name="T118" fmla="*/ 2147483647 w 137"/>
              <a:gd name="T119" fmla="*/ 2147483647 h 139"/>
              <a:gd name="T120" fmla="*/ 2147483647 w 137"/>
              <a:gd name="T121" fmla="*/ 2147483647 h 139"/>
              <a:gd name="T122" fmla="*/ 2147483647 w 137"/>
              <a:gd name="T123" fmla="*/ 2147483647 h 139"/>
              <a:gd name="T124" fmla="*/ 2147483647 w 137"/>
              <a:gd name="T125" fmla="*/ 2147483647 h 13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37" h="139">
                <a:moveTo>
                  <a:pt x="137" y="13"/>
                </a:moveTo>
                <a:lnTo>
                  <a:pt x="58" y="0"/>
                </a:lnTo>
                <a:lnTo>
                  <a:pt x="46" y="97"/>
                </a:lnTo>
                <a:lnTo>
                  <a:pt x="43" y="95"/>
                </a:lnTo>
                <a:lnTo>
                  <a:pt x="40" y="94"/>
                </a:lnTo>
                <a:lnTo>
                  <a:pt x="36" y="93"/>
                </a:lnTo>
                <a:lnTo>
                  <a:pt x="33" y="91"/>
                </a:lnTo>
                <a:lnTo>
                  <a:pt x="28" y="91"/>
                </a:lnTo>
                <a:lnTo>
                  <a:pt x="23" y="91"/>
                </a:lnTo>
                <a:lnTo>
                  <a:pt x="18" y="94"/>
                </a:lnTo>
                <a:lnTo>
                  <a:pt x="12" y="96"/>
                </a:lnTo>
                <a:lnTo>
                  <a:pt x="8" y="99"/>
                </a:lnTo>
                <a:lnTo>
                  <a:pt x="4" y="103"/>
                </a:lnTo>
                <a:lnTo>
                  <a:pt x="1" y="108"/>
                </a:lnTo>
                <a:lnTo>
                  <a:pt x="0" y="112"/>
                </a:lnTo>
                <a:lnTo>
                  <a:pt x="0" y="114"/>
                </a:lnTo>
                <a:lnTo>
                  <a:pt x="1" y="117"/>
                </a:lnTo>
                <a:lnTo>
                  <a:pt x="2" y="120"/>
                </a:lnTo>
                <a:lnTo>
                  <a:pt x="3" y="122"/>
                </a:lnTo>
                <a:lnTo>
                  <a:pt x="5" y="124"/>
                </a:lnTo>
                <a:lnTo>
                  <a:pt x="8" y="126"/>
                </a:lnTo>
                <a:lnTo>
                  <a:pt x="10" y="127"/>
                </a:lnTo>
                <a:lnTo>
                  <a:pt x="13" y="127"/>
                </a:lnTo>
                <a:lnTo>
                  <a:pt x="19" y="127"/>
                </a:lnTo>
                <a:lnTo>
                  <a:pt x="24" y="127"/>
                </a:lnTo>
                <a:lnTo>
                  <a:pt x="29" y="125"/>
                </a:lnTo>
                <a:lnTo>
                  <a:pt x="34" y="122"/>
                </a:lnTo>
                <a:lnTo>
                  <a:pt x="39" y="119"/>
                </a:lnTo>
                <a:lnTo>
                  <a:pt x="42" y="116"/>
                </a:lnTo>
                <a:lnTo>
                  <a:pt x="46" y="112"/>
                </a:lnTo>
                <a:lnTo>
                  <a:pt x="47" y="108"/>
                </a:lnTo>
                <a:lnTo>
                  <a:pt x="58" y="25"/>
                </a:lnTo>
                <a:lnTo>
                  <a:pt x="129" y="35"/>
                </a:lnTo>
                <a:lnTo>
                  <a:pt x="119" y="108"/>
                </a:lnTo>
                <a:lnTo>
                  <a:pt x="117" y="106"/>
                </a:lnTo>
                <a:lnTo>
                  <a:pt x="115" y="105"/>
                </a:lnTo>
                <a:lnTo>
                  <a:pt x="111" y="104"/>
                </a:lnTo>
                <a:lnTo>
                  <a:pt x="107" y="103"/>
                </a:lnTo>
                <a:lnTo>
                  <a:pt x="102" y="103"/>
                </a:lnTo>
                <a:lnTo>
                  <a:pt x="97" y="103"/>
                </a:lnTo>
                <a:lnTo>
                  <a:pt x="92" y="105"/>
                </a:lnTo>
                <a:lnTo>
                  <a:pt x="87" y="108"/>
                </a:lnTo>
                <a:lnTo>
                  <a:pt x="82" y="111"/>
                </a:lnTo>
                <a:lnTo>
                  <a:pt x="79" y="114"/>
                </a:lnTo>
                <a:lnTo>
                  <a:pt x="76" y="118"/>
                </a:lnTo>
                <a:lnTo>
                  <a:pt x="74" y="122"/>
                </a:lnTo>
                <a:lnTo>
                  <a:pt x="74" y="126"/>
                </a:lnTo>
                <a:lnTo>
                  <a:pt x="76" y="128"/>
                </a:lnTo>
                <a:lnTo>
                  <a:pt x="77" y="131"/>
                </a:lnTo>
                <a:lnTo>
                  <a:pt x="78" y="133"/>
                </a:lnTo>
                <a:lnTo>
                  <a:pt x="80" y="135"/>
                </a:lnTo>
                <a:lnTo>
                  <a:pt x="82" y="136"/>
                </a:lnTo>
                <a:lnTo>
                  <a:pt x="85" y="137"/>
                </a:lnTo>
                <a:lnTo>
                  <a:pt x="88" y="139"/>
                </a:lnTo>
                <a:lnTo>
                  <a:pt x="94" y="139"/>
                </a:lnTo>
                <a:lnTo>
                  <a:pt x="99" y="137"/>
                </a:lnTo>
                <a:lnTo>
                  <a:pt x="104" y="136"/>
                </a:lnTo>
                <a:lnTo>
                  <a:pt x="109" y="134"/>
                </a:lnTo>
                <a:lnTo>
                  <a:pt x="114" y="131"/>
                </a:lnTo>
                <a:lnTo>
                  <a:pt x="117" y="127"/>
                </a:lnTo>
                <a:lnTo>
                  <a:pt x="120" y="122"/>
                </a:lnTo>
                <a:lnTo>
                  <a:pt x="122" y="118"/>
                </a:lnTo>
                <a:lnTo>
                  <a:pt x="137" y="13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269" name="Group 5"/>
          <p:cNvGrpSpPr/>
          <p:nvPr/>
        </p:nvGrpSpPr>
        <p:grpSpPr bwMode="auto">
          <a:xfrm>
            <a:off x="5593080" y="1292543"/>
            <a:ext cx="195263" cy="369887"/>
            <a:chOff x="3890" y="144"/>
            <a:chExt cx="232" cy="441"/>
          </a:xfrm>
        </p:grpSpPr>
        <p:sp>
          <p:nvSpPr>
            <p:cNvPr id="10407" name="Freeform 6"/>
            <p:cNvSpPr/>
            <p:nvPr/>
          </p:nvSpPr>
          <p:spPr bwMode="auto">
            <a:xfrm>
              <a:off x="3897" y="144"/>
              <a:ext cx="166" cy="157"/>
            </a:xfrm>
            <a:custGeom>
              <a:avLst/>
              <a:gdLst>
                <a:gd name="T0" fmla="*/ 0 w 101"/>
                <a:gd name="T1" fmla="*/ 0 h 96"/>
                <a:gd name="T2" fmla="*/ 1750 w 101"/>
                <a:gd name="T3" fmla="*/ 2175 h 96"/>
                <a:gd name="T4" fmla="*/ 3072 w 101"/>
                <a:gd name="T5" fmla="*/ 4694 h 96"/>
                <a:gd name="T6" fmla="*/ 5851 w 101"/>
                <a:gd name="T7" fmla="*/ 6448 h 96"/>
                <a:gd name="T8" fmla="*/ 8946 w 101"/>
                <a:gd name="T9" fmla="*/ 8040 h 96"/>
                <a:gd name="T10" fmla="*/ 11418 w 101"/>
                <a:gd name="T11" fmla="*/ 8800 h 96"/>
                <a:gd name="T12" fmla="*/ 13638 w 101"/>
                <a:gd name="T13" fmla="*/ 9209 h 96"/>
                <a:gd name="T14" fmla="*/ 15136 w 101"/>
                <a:gd name="T15" fmla="*/ 10292 h 96"/>
                <a:gd name="T16" fmla="*/ 17557 w 101"/>
                <a:gd name="T17" fmla="*/ 10545 h 96"/>
                <a:gd name="T18" fmla="*/ 19438 w 101"/>
                <a:gd name="T19" fmla="*/ 11360 h 96"/>
                <a:gd name="T20" fmla="*/ 20987 w 101"/>
                <a:gd name="T21" fmla="*/ 12076 h 96"/>
                <a:gd name="T22" fmla="*/ 22415 w 101"/>
                <a:gd name="T23" fmla="*/ 12742 h 96"/>
                <a:gd name="T24" fmla="*/ 24165 w 101"/>
                <a:gd name="T25" fmla="*/ 13700 h 96"/>
                <a:gd name="T26" fmla="*/ 28383 w 101"/>
                <a:gd name="T27" fmla="*/ 16189 h 96"/>
                <a:gd name="T28" fmla="*/ 31948 w 101"/>
                <a:gd name="T29" fmla="*/ 18578 h 96"/>
                <a:gd name="T30" fmla="*/ 34493 w 101"/>
                <a:gd name="T31" fmla="*/ 21910 h 96"/>
                <a:gd name="T32" fmla="*/ 36840 w 101"/>
                <a:gd name="T33" fmla="*/ 25373 h 96"/>
                <a:gd name="T34" fmla="*/ 37551 w 101"/>
                <a:gd name="T35" fmla="*/ 27784 h 96"/>
                <a:gd name="T36" fmla="*/ 38496 w 101"/>
                <a:gd name="T37" fmla="*/ 30383 h 96"/>
                <a:gd name="T38" fmla="*/ 38869 w 101"/>
                <a:gd name="T39" fmla="*/ 32906 h 96"/>
                <a:gd name="T40" fmla="*/ 39301 w 101"/>
                <a:gd name="T41" fmla="*/ 35168 h 96"/>
                <a:gd name="T42" fmla="*/ 38164 w 101"/>
                <a:gd name="T43" fmla="*/ 34079 h 96"/>
                <a:gd name="T44" fmla="*/ 37398 w 101"/>
                <a:gd name="T45" fmla="*/ 32697 h 96"/>
                <a:gd name="T46" fmla="*/ 36840 w 101"/>
                <a:gd name="T47" fmla="*/ 30676 h 96"/>
                <a:gd name="T48" fmla="*/ 35741 w 101"/>
                <a:gd name="T49" fmla="*/ 28850 h 96"/>
                <a:gd name="T50" fmla="*/ 34922 w 101"/>
                <a:gd name="T51" fmla="*/ 27527 h 96"/>
                <a:gd name="T52" fmla="*/ 33077 w 101"/>
                <a:gd name="T53" fmla="*/ 24631 h 96"/>
                <a:gd name="T54" fmla="*/ 30196 w 101"/>
                <a:gd name="T55" fmla="*/ 22405 h 96"/>
                <a:gd name="T56" fmla="*/ 27635 w 101"/>
                <a:gd name="T57" fmla="*/ 20121 h 96"/>
                <a:gd name="T58" fmla="*/ 24581 w 101"/>
                <a:gd name="T59" fmla="*/ 18578 h 96"/>
                <a:gd name="T60" fmla="*/ 22847 w 101"/>
                <a:gd name="T61" fmla="*/ 17641 h 96"/>
                <a:gd name="T62" fmla="*/ 20543 w 101"/>
                <a:gd name="T63" fmla="*/ 16832 h 96"/>
                <a:gd name="T64" fmla="*/ 18314 w 101"/>
                <a:gd name="T65" fmla="*/ 16590 h 96"/>
                <a:gd name="T66" fmla="*/ 16303 w 101"/>
                <a:gd name="T67" fmla="*/ 16189 h 96"/>
                <a:gd name="T68" fmla="*/ 13901 w 101"/>
                <a:gd name="T69" fmla="*/ 15558 h 96"/>
                <a:gd name="T70" fmla="*/ 11668 w 101"/>
                <a:gd name="T71" fmla="*/ 15061 h 96"/>
                <a:gd name="T72" fmla="*/ 8946 w 101"/>
                <a:gd name="T73" fmla="*/ 14488 h 96"/>
                <a:gd name="T74" fmla="*/ 6645 w 101"/>
                <a:gd name="T75" fmla="*/ 14488 h 96"/>
                <a:gd name="T76" fmla="*/ 0 w 101"/>
                <a:gd name="T77" fmla="*/ 0 h 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1" h="96">
                  <a:moveTo>
                    <a:pt x="0" y="0"/>
                  </a:moveTo>
                  <a:lnTo>
                    <a:pt x="4" y="6"/>
                  </a:lnTo>
                  <a:lnTo>
                    <a:pt x="8" y="13"/>
                  </a:lnTo>
                  <a:lnTo>
                    <a:pt x="15" y="18"/>
                  </a:lnTo>
                  <a:lnTo>
                    <a:pt x="23" y="22"/>
                  </a:lnTo>
                  <a:lnTo>
                    <a:pt x="29" y="24"/>
                  </a:lnTo>
                  <a:lnTo>
                    <a:pt x="35" y="25"/>
                  </a:lnTo>
                  <a:lnTo>
                    <a:pt x="39" y="28"/>
                  </a:lnTo>
                  <a:lnTo>
                    <a:pt x="45" y="29"/>
                  </a:lnTo>
                  <a:lnTo>
                    <a:pt x="50" y="31"/>
                  </a:lnTo>
                  <a:lnTo>
                    <a:pt x="54" y="33"/>
                  </a:lnTo>
                  <a:lnTo>
                    <a:pt x="58" y="35"/>
                  </a:lnTo>
                  <a:lnTo>
                    <a:pt x="62" y="37"/>
                  </a:lnTo>
                  <a:lnTo>
                    <a:pt x="73" y="44"/>
                  </a:lnTo>
                  <a:lnTo>
                    <a:pt x="82" y="51"/>
                  </a:lnTo>
                  <a:lnTo>
                    <a:pt x="89" y="60"/>
                  </a:lnTo>
                  <a:lnTo>
                    <a:pt x="95" y="69"/>
                  </a:lnTo>
                  <a:lnTo>
                    <a:pt x="97" y="76"/>
                  </a:lnTo>
                  <a:lnTo>
                    <a:pt x="99" y="83"/>
                  </a:lnTo>
                  <a:lnTo>
                    <a:pt x="100" y="90"/>
                  </a:lnTo>
                  <a:lnTo>
                    <a:pt x="101" y="96"/>
                  </a:lnTo>
                  <a:lnTo>
                    <a:pt x="98" y="93"/>
                  </a:lnTo>
                  <a:lnTo>
                    <a:pt x="96" y="89"/>
                  </a:lnTo>
                  <a:lnTo>
                    <a:pt x="95" y="84"/>
                  </a:lnTo>
                  <a:lnTo>
                    <a:pt x="92" y="79"/>
                  </a:lnTo>
                  <a:lnTo>
                    <a:pt x="90" y="75"/>
                  </a:lnTo>
                  <a:lnTo>
                    <a:pt x="85" y="67"/>
                  </a:lnTo>
                  <a:lnTo>
                    <a:pt x="78" y="61"/>
                  </a:lnTo>
                  <a:lnTo>
                    <a:pt x="71" y="55"/>
                  </a:lnTo>
                  <a:lnTo>
                    <a:pt x="63" y="51"/>
                  </a:lnTo>
                  <a:lnTo>
                    <a:pt x="59" y="48"/>
                  </a:lnTo>
                  <a:lnTo>
                    <a:pt x="53" y="46"/>
                  </a:lnTo>
                  <a:lnTo>
                    <a:pt x="47" y="45"/>
                  </a:lnTo>
                  <a:lnTo>
                    <a:pt x="42" y="44"/>
                  </a:lnTo>
                  <a:lnTo>
                    <a:pt x="36" y="43"/>
                  </a:lnTo>
                  <a:lnTo>
                    <a:pt x="30" y="41"/>
                  </a:lnTo>
                  <a:lnTo>
                    <a:pt x="23" y="40"/>
                  </a:lnTo>
                  <a:lnTo>
                    <a:pt x="17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08" name="Freeform 7"/>
            <p:cNvSpPr/>
            <p:nvPr/>
          </p:nvSpPr>
          <p:spPr bwMode="auto">
            <a:xfrm>
              <a:off x="3926" y="209"/>
              <a:ext cx="163" cy="154"/>
            </a:xfrm>
            <a:custGeom>
              <a:avLst/>
              <a:gdLst>
                <a:gd name="T0" fmla="*/ 0 w 102"/>
                <a:gd name="T1" fmla="*/ 0 h 94"/>
                <a:gd name="T2" fmla="*/ 1114 w 102"/>
                <a:gd name="T3" fmla="*/ 1782 h 94"/>
                <a:gd name="T4" fmla="*/ 2280 w 102"/>
                <a:gd name="T5" fmla="*/ 3637 h 94"/>
                <a:gd name="T6" fmla="*/ 3783 w 102"/>
                <a:gd name="T7" fmla="*/ 5698 h 94"/>
                <a:gd name="T8" fmla="*/ 6400 w 102"/>
                <a:gd name="T9" fmla="*/ 7484 h 94"/>
                <a:gd name="T10" fmla="*/ 7827 w 102"/>
                <a:gd name="T11" fmla="*/ 8241 h 94"/>
                <a:gd name="T12" fmla="*/ 9305 w 102"/>
                <a:gd name="T13" fmla="*/ 8688 h 94"/>
                <a:gd name="T14" fmla="*/ 10544 w 102"/>
                <a:gd name="T15" fmla="*/ 9761 h 94"/>
                <a:gd name="T16" fmla="*/ 12161 w 102"/>
                <a:gd name="T17" fmla="*/ 10021 h 94"/>
                <a:gd name="T18" fmla="*/ 13609 w 102"/>
                <a:gd name="T19" fmla="*/ 10962 h 94"/>
                <a:gd name="T20" fmla="*/ 14766 w 102"/>
                <a:gd name="T21" fmla="*/ 11152 h 94"/>
                <a:gd name="T22" fmla="*/ 15790 w 102"/>
                <a:gd name="T23" fmla="*/ 12261 h 94"/>
                <a:gd name="T24" fmla="*/ 16850 w 102"/>
                <a:gd name="T25" fmla="*/ 12910 h 94"/>
                <a:gd name="T26" fmla="*/ 19988 w 102"/>
                <a:gd name="T27" fmla="*/ 15294 h 94"/>
                <a:gd name="T28" fmla="*/ 22389 w 102"/>
                <a:gd name="T29" fmla="*/ 18270 h 94"/>
                <a:gd name="T30" fmla="*/ 24669 w 102"/>
                <a:gd name="T31" fmla="*/ 21150 h 94"/>
                <a:gd name="T32" fmla="*/ 26380 w 102"/>
                <a:gd name="T33" fmla="*/ 25056 h 94"/>
                <a:gd name="T34" fmla="*/ 26927 w 102"/>
                <a:gd name="T35" fmla="*/ 27458 h 94"/>
                <a:gd name="T36" fmla="*/ 27379 w 102"/>
                <a:gd name="T37" fmla="*/ 29932 h 94"/>
                <a:gd name="T38" fmla="*/ 27951 w 102"/>
                <a:gd name="T39" fmla="*/ 32538 h 94"/>
                <a:gd name="T40" fmla="*/ 28212 w 102"/>
                <a:gd name="T41" fmla="*/ 35133 h 94"/>
                <a:gd name="T42" fmla="*/ 26927 w 102"/>
                <a:gd name="T43" fmla="*/ 33985 h 94"/>
                <a:gd name="T44" fmla="*/ 26615 w 102"/>
                <a:gd name="T45" fmla="*/ 32538 h 94"/>
                <a:gd name="T46" fmla="*/ 26117 w 102"/>
                <a:gd name="T47" fmla="*/ 30327 h 94"/>
                <a:gd name="T48" fmla="*/ 25813 w 102"/>
                <a:gd name="T49" fmla="*/ 28534 h 94"/>
                <a:gd name="T50" fmla="*/ 25009 w 102"/>
                <a:gd name="T51" fmla="*/ 26896 h 94"/>
                <a:gd name="T52" fmla="*/ 23763 w 102"/>
                <a:gd name="T53" fmla="*/ 23968 h 94"/>
                <a:gd name="T54" fmla="*/ 21813 w 102"/>
                <a:gd name="T55" fmla="*/ 21727 h 94"/>
                <a:gd name="T56" fmla="*/ 19988 w 102"/>
                <a:gd name="T57" fmla="*/ 19861 h 94"/>
                <a:gd name="T58" fmla="*/ 17654 w 102"/>
                <a:gd name="T59" fmla="*/ 18270 h 94"/>
                <a:gd name="T60" fmla="*/ 16153 w 102"/>
                <a:gd name="T61" fmla="*/ 17174 h 94"/>
                <a:gd name="T62" fmla="*/ 14766 w 102"/>
                <a:gd name="T63" fmla="*/ 16417 h 94"/>
                <a:gd name="T64" fmla="*/ 12858 w 102"/>
                <a:gd name="T65" fmla="*/ 15991 h 94"/>
                <a:gd name="T66" fmla="*/ 11394 w 102"/>
                <a:gd name="T67" fmla="*/ 15294 h 94"/>
                <a:gd name="T68" fmla="*/ 9660 w 102"/>
                <a:gd name="T69" fmla="*/ 14630 h 94"/>
                <a:gd name="T70" fmla="*/ 8046 w 102"/>
                <a:gd name="T71" fmla="*/ 14630 h 94"/>
                <a:gd name="T72" fmla="*/ 6400 w 102"/>
                <a:gd name="T73" fmla="*/ 14234 h 94"/>
                <a:gd name="T74" fmla="*/ 5035 w 102"/>
                <a:gd name="T75" fmla="*/ 13962 h 94"/>
                <a:gd name="T76" fmla="*/ 0 w 102"/>
                <a:gd name="T77" fmla="*/ 0 h 9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94">
                  <a:moveTo>
                    <a:pt x="0" y="0"/>
                  </a:moveTo>
                  <a:lnTo>
                    <a:pt x="4" y="5"/>
                  </a:lnTo>
                  <a:lnTo>
                    <a:pt x="8" y="10"/>
                  </a:lnTo>
                  <a:lnTo>
                    <a:pt x="14" y="15"/>
                  </a:lnTo>
                  <a:lnTo>
                    <a:pt x="23" y="20"/>
                  </a:lnTo>
                  <a:lnTo>
                    <a:pt x="28" y="22"/>
                  </a:lnTo>
                  <a:lnTo>
                    <a:pt x="34" y="23"/>
                  </a:lnTo>
                  <a:lnTo>
                    <a:pt x="38" y="26"/>
                  </a:lnTo>
                  <a:lnTo>
                    <a:pt x="44" y="27"/>
                  </a:lnTo>
                  <a:lnTo>
                    <a:pt x="49" y="29"/>
                  </a:lnTo>
                  <a:lnTo>
                    <a:pt x="53" y="30"/>
                  </a:lnTo>
                  <a:lnTo>
                    <a:pt x="57" y="33"/>
                  </a:lnTo>
                  <a:lnTo>
                    <a:pt x="61" y="35"/>
                  </a:lnTo>
                  <a:lnTo>
                    <a:pt x="72" y="41"/>
                  </a:lnTo>
                  <a:lnTo>
                    <a:pt x="81" y="49"/>
                  </a:lnTo>
                  <a:lnTo>
                    <a:pt x="89" y="57"/>
                  </a:lnTo>
                  <a:lnTo>
                    <a:pt x="95" y="67"/>
                  </a:lnTo>
                  <a:lnTo>
                    <a:pt x="97" y="73"/>
                  </a:lnTo>
                  <a:lnTo>
                    <a:pt x="99" y="80"/>
                  </a:lnTo>
                  <a:lnTo>
                    <a:pt x="101" y="87"/>
                  </a:lnTo>
                  <a:lnTo>
                    <a:pt x="102" y="94"/>
                  </a:lnTo>
                  <a:lnTo>
                    <a:pt x="97" y="91"/>
                  </a:lnTo>
                  <a:lnTo>
                    <a:pt x="96" y="87"/>
                  </a:lnTo>
                  <a:lnTo>
                    <a:pt x="94" y="81"/>
                  </a:lnTo>
                  <a:lnTo>
                    <a:pt x="93" y="76"/>
                  </a:lnTo>
                  <a:lnTo>
                    <a:pt x="90" y="72"/>
                  </a:lnTo>
                  <a:lnTo>
                    <a:pt x="86" y="64"/>
                  </a:lnTo>
                  <a:lnTo>
                    <a:pt x="79" y="58"/>
                  </a:lnTo>
                  <a:lnTo>
                    <a:pt x="72" y="53"/>
                  </a:lnTo>
                  <a:lnTo>
                    <a:pt x="64" y="49"/>
                  </a:lnTo>
                  <a:lnTo>
                    <a:pt x="58" y="46"/>
                  </a:lnTo>
                  <a:lnTo>
                    <a:pt x="53" y="44"/>
                  </a:lnTo>
                  <a:lnTo>
                    <a:pt x="46" y="43"/>
                  </a:lnTo>
                  <a:lnTo>
                    <a:pt x="41" y="41"/>
                  </a:lnTo>
                  <a:lnTo>
                    <a:pt x="35" y="39"/>
                  </a:lnTo>
                  <a:lnTo>
                    <a:pt x="29" y="39"/>
                  </a:lnTo>
                  <a:lnTo>
                    <a:pt x="23" y="38"/>
                  </a:lnTo>
                  <a:lnTo>
                    <a:pt x="18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09" name="Freeform 8"/>
            <p:cNvSpPr/>
            <p:nvPr/>
          </p:nvSpPr>
          <p:spPr bwMode="auto">
            <a:xfrm>
              <a:off x="3952" y="271"/>
              <a:ext cx="170" cy="183"/>
            </a:xfrm>
            <a:custGeom>
              <a:avLst/>
              <a:gdLst>
                <a:gd name="T0" fmla="*/ 0 w 103"/>
                <a:gd name="T1" fmla="*/ 0 h 113"/>
                <a:gd name="T2" fmla="*/ 1804 w 103"/>
                <a:gd name="T3" fmla="*/ 2214 h 113"/>
                <a:gd name="T4" fmla="*/ 4573 w 103"/>
                <a:gd name="T5" fmla="*/ 4581 h 113"/>
                <a:gd name="T6" fmla="*/ 7643 w 103"/>
                <a:gd name="T7" fmla="*/ 6803 h 113"/>
                <a:gd name="T8" fmla="*/ 11073 w 103"/>
                <a:gd name="T9" fmla="*/ 7798 h 113"/>
                <a:gd name="T10" fmla="*/ 13384 w 103"/>
                <a:gd name="T11" fmla="*/ 8790 h 113"/>
                <a:gd name="T12" fmla="*/ 15642 w 103"/>
                <a:gd name="T13" fmla="*/ 9025 h 113"/>
                <a:gd name="T14" fmla="*/ 17589 w 103"/>
                <a:gd name="T15" fmla="*/ 9793 h 113"/>
                <a:gd name="T16" fmla="*/ 20098 w 103"/>
                <a:gd name="T17" fmla="*/ 10407 h 113"/>
                <a:gd name="T18" fmla="*/ 22521 w 103"/>
                <a:gd name="T19" fmla="*/ 11017 h 113"/>
                <a:gd name="T20" fmla="*/ 25132 w 103"/>
                <a:gd name="T21" fmla="*/ 11638 h 113"/>
                <a:gd name="T22" fmla="*/ 26982 w 103"/>
                <a:gd name="T23" fmla="*/ 12395 h 113"/>
                <a:gd name="T24" fmla="*/ 29030 w 103"/>
                <a:gd name="T25" fmla="*/ 13014 h 113"/>
                <a:gd name="T26" fmla="*/ 32686 w 103"/>
                <a:gd name="T27" fmla="*/ 14857 h 113"/>
                <a:gd name="T28" fmla="*/ 35740 w 103"/>
                <a:gd name="T29" fmla="*/ 16854 h 113"/>
                <a:gd name="T30" fmla="*/ 37601 w 103"/>
                <a:gd name="T31" fmla="*/ 19225 h 113"/>
                <a:gd name="T32" fmla="*/ 39130 w 103"/>
                <a:gd name="T33" fmla="*/ 22065 h 113"/>
                <a:gd name="T34" fmla="*/ 41480 w 103"/>
                <a:gd name="T35" fmla="*/ 26214 h 113"/>
                <a:gd name="T36" fmla="*/ 42175 w 103"/>
                <a:gd name="T37" fmla="*/ 29272 h 113"/>
                <a:gd name="T38" fmla="*/ 42175 w 103"/>
                <a:gd name="T39" fmla="*/ 32508 h 113"/>
                <a:gd name="T40" fmla="*/ 41498 w 103"/>
                <a:gd name="T41" fmla="*/ 36257 h 113"/>
                <a:gd name="T42" fmla="*/ 40371 w 103"/>
                <a:gd name="T43" fmla="*/ 36723 h 113"/>
                <a:gd name="T44" fmla="*/ 40371 w 103"/>
                <a:gd name="T45" fmla="*/ 34132 h 113"/>
                <a:gd name="T46" fmla="*/ 40371 w 103"/>
                <a:gd name="T47" fmla="*/ 30901 h 113"/>
                <a:gd name="T48" fmla="*/ 39130 w 103"/>
                <a:gd name="T49" fmla="*/ 27295 h 113"/>
                <a:gd name="T50" fmla="*/ 38001 w 103"/>
                <a:gd name="T51" fmla="*/ 24284 h 113"/>
                <a:gd name="T52" fmla="*/ 36459 w 103"/>
                <a:gd name="T53" fmla="*/ 21989 h 113"/>
                <a:gd name="T54" fmla="*/ 35078 w 103"/>
                <a:gd name="T55" fmla="*/ 19840 h 113"/>
                <a:gd name="T56" fmla="*/ 32686 w 103"/>
                <a:gd name="T57" fmla="*/ 18467 h 113"/>
                <a:gd name="T58" fmla="*/ 29733 w 103"/>
                <a:gd name="T59" fmla="*/ 16854 h 113"/>
                <a:gd name="T60" fmla="*/ 27695 w 103"/>
                <a:gd name="T61" fmla="*/ 16221 h 113"/>
                <a:gd name="T62" fmla="*/ 25143 w 103"/>
                <a:gd name="T63" fmla="*/ 15229 h 113"/>
                <a:gd name="T64" fmla="*/ 22090 w 103"/>
                <a:gd name="T65" fmla="*/ 14857 h 113"/>
                <a:gd name="T66" fmla="*/ 18717 w 103"/>
                <a:gd name="T67" fmla="*/ 14235 h 113"/>
                <a:gd name="T68" fmla="*/ 15642 w 103"/>
                <a:gd name="T69" fmla="*/ 14002 h 113"/>
                <a:gd name="T70" fmla="*/ 12458 w 103"/>
                <a:gd name="T71" fmla="*/ 13014 h 113"/>
                <a:gd name="T72" fmla="*/ 9477 w 103"/>
                <a:gd name="T73" fmla="*/ 12629 h 113"/>
                <a:gd name="T74" fmla="*/ 6457 w 103"/>
                <a:gd name="T75" fmla="*/ 12395 h 113"/>
                <a:gd name="T76" fmla="*/ 0 w 103"/>
                <a:gd name="T77" fmla="*/ 0 h 11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3" h="113">
                  <a:moveTo>
                    <a:pt x="0" y="0"/>
                  </a:moveTo>
                  <a:lnTo>
                    <a:pt x="4" y="7"/>
                  </a:lnTo>
                  <a:lnTo>
                    <a:pt x="11" y="14"/>
                  </a:lnTo>
                  <a:lnTo>
                    <a:pt x="19" y="21"/>
                  </a:lnTo>
                  <a:lnTo>
                    <a:pt x="27" y="24"/>
                  </a:lnTo>
                  <a:lnTo>
                    <a:pt x="33" y="27"/>
                  </a:lnTo>
                  <a:lnTo>
                    <a:pt x="38" y="28"/>
                  </a:lnTo>
                  <a:lnTo>
                    <a:pt x="43" y="30"/>
                  </a:lnTo>
                  <a:lnTo>
                    <a:pt x="49" y="32"/>
                  </a:lnTo>
                  <a:lnTo>
                    <a:pt x="55" y="34"/>
                  </a:lnTo>
                  <a:lnTo>
                    <a:pt x="61" y="36"/>
                  </a:lnTo>
                  <a:lnTo>
                    <a:pt x="66" y="38"/>
                  </a:lnTo>
                  <a:lnTo>
                    <a:pt x="71" y="40"/>
                  </a:lnTo>
                  <a:lnTo>
                    <a:pt x="80" y="46"/>
                  </a:lnTo>
                  <a:lnTo>
                    <a:pt x="87" y="52"/>
                  </a:lnTo>
                  <a:lnTo>
                    <a:pt x="92" y="59"/>
                  </a:lnTo>
                  <a:lnTo>
                    <a:pt x="96" y="68"/>
                  </a:lnTo>
                  <a:lnTo>
                    <a:pt x="101" y="80"/>
                  </a:lnTo>
                  <a:lnTo>
                    <a:pt x="103" y="90"/>
                  </a:lnTo>
                  <a:lnTo>
                    <a:pt x="103" y="100"/>
                  </a:lnTo>
                  <a:lnTo>
                    <a:pt x="102" y="111"/>
                  </a:lnTo>
                  <a:lnTo>
                    <a:pt x="99" y="113"/>
                  </a:lnTo>
                  <a:lnTo>
                    <a:pt x="99" y="105"/>
                  </a:lnTo>
                  <a:lnTo>
                    <a:pt x="99" y="95"/>
                  </a:lnTo>
                  <a:lnTo>
                    <a:pt x="96" y="84"/>
                  </a:lnTo>
                  <a:lnTo>
                    <a:pt x="93" y="75"/>
                  </a:lnTo>
                  <a:lnTo>
                    <a:pt x="89" y="67"/>
                  </a:lnTo>
                  <a:lnTo>
                    <a:pt x="86" y="61"/>
                  </a:lnTo>
                  <a:lnTo>
                    <a:pt x="80" y="57"/>
                  </a:lnTo>
                  <a:lnTo>
                    <a:pt x="73" y="52"/>
                  </a:lnTo>
                  <a:lnTo>
                    <a:pt x="68" y="50"/>
                  </a:lnTo>
                  <a:lnTo>
                    <a:pt x="62" y="47"/>
                  </a:lnTo>
                  <a:lnTo>
                    <a:pt x="54" y="46"/>
                  </a:lnTo>
                  <a:lnTo>
                    <a:pt x="46" y="44"/>
                  </a:lnTo>
                  <a:lnTo>
                    <a:pt x="38" y="43"/>
                  </a:lnTo>
                  <a:lnTo>
                    <a:pt x="30" y="40"/>
                  </a:lnTo>
                  <a:lnTo>
                    <a:pt x="23" y="39"/>
                  </a:lnTo>
                  <a:lnTo>
                    <a:pt x="16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10" name="Freeform 9"/>
            <p:cNvSpPr/>
            <p:nvPr/>
          </p:nvSpPr>
          <p:spPr bwMode="auto">
            <a:xfrm>
              <a:off x="3890" y="144"/>
              <a:ext cx="164" cy="441"/>
            </a:xfrm>
            <a:custGeom>
              <a:avLst/>
              <a:gdLst>
                <a:gd name="T0" fmla="*/ 16760 w 102"/>
                <a:gd name="T1" fmla="*/ 43470 h 269"/>
                <a:gd name="T2" fmla="*/ 29895 w 102"/>
                <a:gd name="T3" fmla="*/ 80041 h 269"/>
                <a:gd name="T4" fmla="*/ 30477 w 102"/>
                <a:gd name="T5" fmla="*/ 83070 h 269"/>
                <a:gd name="T6" fmla="*/ 30477 w 102"/>
                <a:gd name="T7" fmla="*/ 86008 h 269"/>
                <a:gd name="T8" fmla="*/ 29895 w 102"/>
                <a:gd name="T9" fmla="*/ 88864 h 269"/>
                <a:gd name="T10" fmla="*/ 28653 w 102"/>
                <a:gd name="T11" fmla="*/ 91477 h 269"/>
                <a:gd name="T12" fmla="*/ 27168 w 102"/>
                <a:gd name="T13" fmla="*/ 94274 h 269"/>
                <a:gd name="T14" fmla="*/ 25637 w 102"/>
                <a:gd name="T15" fmla="*/ 96728 h 269"/>
                <a:gd name="T16" fmla="*/ 23531 w 102"/>
                <a:gd name="T17" fmla="*/ 98895 h 269"/>
                <a:gd name="T18" fmla="*/ 21606 w 102"/>
                <a:gd name="T19" fmla="*/ 100217 h 269"/>
                <a:gd name="T20" fmla="*/ 20117 w 102"/>
                <a:gd name="T21" fmla="*/ 100932 h 269"/>
                <a:gd name="T22" fmla="*/ 18649 w 102"/>
                <a:gd name="T23" fmla="*/ 100932 h 269"/>
                <a:gd name="T24" fmla="*/ 17275 w 102"/>
                <a:gd name="T25" fmla="*/ 101381 h 269"/>
                <a:gd name="T26" fmla="*/ 16315 w 102"/>
                <a:gd name="T27" fmla="*/ 100932 h 269"/>
                <a:gd name="T28" fmla="*/ 14865 w 102"/>
                <a:gd name="T29" fmla="*/ 100712 h 269"/>
                <a:gd name="T30" fmla="*/ 14070 w 102"/>
                <a:gd name="T31" fmla="*/ 99809 h 269"/>
                <a:gd name="T32" fmla="*/ 13151 w 102"/>
                <a:gd name="T33" fmla="*/ 98468 h 269"/>
                <a:gd name="T34" fmla="*/ 12567 w 102"/>
                <a:gd name="T35" fmla="*/ 97164 h 269"/>
                <a:gd name="T36" fmla="*/ 11917 w 102"/>
                <a:gd name="T37" fmla="*/ 94571 h 269"/>
                <a:gd name="T38" fmla="*/ 11917 w 102"/>
                <a:gd name="T39" fmla="*/ 91477 h 269"/>
                <a:gd name="T40" fmla="*/ 12567 w 102"/>
                <a:gd name="T41" fmla="*/ 88452 h 269"/>
                <a:gd name="T42" fmla="*/ 13438 w 102"/>
                <a:gd name="T43" fmla="*/ 85526 h 269"/>
                <a:gd name="T44" fmla="*/ 14865 w 102"/>
                <a:gd name="T45" fmla="*/ 82672 h 269"/>
                <a:gd name="T46" fmla="*/ 16315 w 102"/>
                <a:gd name="T47" fmla="*/ 80246 h 269"/>
                <a:gd name="T48" fmla="*/ 18593 w 102"/>
                <a:gd name="T49" fmla="*/ 78006 h 269"/>
                <a:gd name="T50" fmla="*/ 20117 w 102"/>
                <a:gd name="T51" fmla="*/ 76800 h 269"/>
                <a:gd name="T52" fmla="*/ 21691 w 102"/>
                <a:gd name="T53" fmla="*/ 75875 h 269"/>
                <a:gd name="T54" fmla="*/ 23531 w 102"/>
                <a:gd name="T55" fmla="*/ 75455 h 269"/>
                <a:gd name="T56" fmla="*/ 24693 w 102"/>
                <a:gd name="T57" fmla="*/ 75455 h 269"/>
                <a:gd name="T58" fmla="*/ 26232 w 102"/>
                <a:gd name="T59" fmla="*/ 75455 h 269"/>
                <a:gd name="T60" fmla="*/ 0 w 102"/>
                <a:gd name="T61" fmla="*/ 667 h 269"/>
                <a:gd name="T62" fmla="*/ 1518 w 102"/>
                <a:gd name="T63" fmla="*/ 0 h 269"/>
                <a:gd name="T64" fmla="*/ 6483 w 102"/>
                <a:gd name="T65" fmla="*/ 15127 h 269"/>
                <a:gd name="T66" fmla="*/ 11917 w 102"/>
                <a:gd name="T67" fmla="*/ 29024 h 269"/>
                <a:gd name="T68" fmla="*/ 16760 w 102"/>
                <a:gd name="T69" fmla="*/ 43470 h 26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2" h="269">
                  <a:moveTo>
                    <a:pt x="56" y="115"/>
                  </a:moveTo>
                  <a:lnTo>
                    <a:pt x="100" y="212"/>
                  </a:lnTo>
                  <a:lnTo>
                    <a:pt x="102" y="220"/>
                  </a:lnTo>
                  <a:lnTo>
                    <a:pt x="102" y="228"/>
                  </a:lnTo>
                  <a:lnTo>
                    <a:pt x="100" y="236"/>
                  </a:lnTo>
                  <a:lnTo>
                    <a:pt x="96" y="243"/>
                  </a:lnTo>
                  <a:lnTo>
                    <a:pt x="91" y="250"/>
                  </a:lnTo>
                  <a:lnTo>
                    <a:pt x="86" y="257"/>
                  </a:lnTo>
                  <a:lnTo>
                    <a:pt x="79" y="262"/>
                  </a:lnTo>
                  <a:lnTo>
                    <a:pt x="72" y="266"/>
                  </a:lnTo>
                  <a:lnTo>
                    <a:pt x="67" y="268"/>
                  </a:lnTo>
                  <a:lnTo>
                    <a:pt x="63" y="268"/>
                  </a:lnTo>
                  <a:lnTo>
                    <a:pt x="58" y="269"/>
                  </a:lnTo>
                  <a:lnTo>
                    <a:pt x="55" y="268"/>
                  </a:lnTo>
                  <a:lnTo>
                    <a:pt x="50" y="267"/>
                  </a:lnTo>
                  <a:lnTo>
                    <a:pt x="47" y="265"/>
                  </a:lnTo>
                  <a:lnTo>
                    <a:pt x="44" y="261"/>
                  </a:lnTo>
                  <a:lnTo>
                    <a:pt x="42" y="258"/>
                  </a:lnTo>
                  <a:lnTo>
                    <a:pt x="40" y="251"/>
                  </a:lnTo>
                  <a:lnTo>
                    <a:pt x="40" y="243"/>
                  </a:lnTo>
                  <a:lnTo>
                    <a:pt x="42" y="235"/>
                  </a:lnTo>
                  <a:lnTo>
                    <a:pt x="45" y="227"/>
                  </a:lnTo>
                  <a:lnTo>
                    <a:pt x="50" y="219"/>
                  </a:lnTo>
                  <a:lnTo>
                    <a:pt x="55" y="213"/>
                  </a:lnTo>
                  <a:lnTo>
                    <a:pt x="62" y="207"/>
                  </a:lnTo>
                  <a:lnTo>
                    <a:pt x="67" y="204"/>
                  </a:lnTo>
                  <a:lnTo>
                    <a:pt x="73" y="201"/>
                  </a:lnTo>
                  <a:lnTo>
                    <a:pt x="79" y="200"/>
                  </a:lnTo>
                  <a:lnTo>
                    <a:pt x="83" y="200"/>
                  </a:lnTo>
                  <a:lnTo>
                    <a:pt x="88" y="200"/>
                  </a:lnTo>
                  <a:lnTo>
                    <a:pt x="0" y="2"/>
                  </a:lnTo>
                  <a:lnTo>
                    <a:pt x="5" y="0"/>
                  </a:lnTo>
                  <a:lnTo>
                    <a:pt x="22" y="40"/>
                  </a:lnTo>
                  <a:lnTo>
                    <a:pt x="40" y="77"/>
                  </a:lnTo>
                  <a:lnTo>
                    <a:pt x="56" y="11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276" name="Group 12"/>
          <p:cNvGrpSpPr/>
          <p:nvPr/>
        </p:nvGrpSpPr>
        <p:grpSpPr bwMode="auto">
          <a:xfrm>
            <a:off x="3167380" y="4350385"/>
            <a:ext cx="260350" cy="347663"/>
            <a:chOff x="2832" y="663"/>
            <a:chExt cx="310" cy="415"/>
          </a:xfrm>
        </p:grpSpPr>
        <p:sp>
          <p:nvSpPr>
            <p:cNvPr id="10403" name="Freeform 13"/>
            <p:cNvSpPr/>
            <p:nvPr/>
          </p:nvSpPr>
          <p:spPr bwMode="auto">
            <a:xfrm>
              <a:off x="2839" y="663"/>
              <a:ext cx="209" cy="111"/>
            </a:xfrm>
            <a:custGeom>
              <a:avLst/>
              <a:gdLst>
                <a:gd name="T0" fmla="*/ 0 w 126"/>
                <a:gd name="T1" fmla="*/ 0 h 68"/>
                <a:gd name="T2" fmla="*/ 1893 w 126"/>
                <a:gd name="T3" fmla="*/ 1461 h 68"/>
                <a:gd name="T4" fmla="*/ 4769 w 126"/>
                <a:gd name="T5" fmla="*/ 3224 h 68"/>
                <a:gd name="T6" fmla="*/ 8350 w 126"/>
                <a:gd name="T7" fmla="*/ 5090 h 68"/>
                <a:gd name="T8" fmla="*/ 11988 w 126"/>
                <a:gd name="T9" fmla="*/ 5681 h 68"/>
                <a:gd name="T10" fmla="*/ 14618 w 126"/>
                <a:gd name="T11" fmla="*/ 5681 h 68"/>
                <a:gd name="T12" fmla="*/ 17201 w 126"/>
                <a:gd name="T13" fmla="*/ 5681 h 68"/>
                <a:gd name="T14" fmla="*/ 19885 w 126"/>
                <a:gd name="T15" fmla="*/ 5681 h 68"/>
                <a:gd name="T16" fmla="*/ 22247 w 126"/>
                <a:gd name="T17" fmla="*/ 6156 h 68"/>
                <a:gd name="T18" fmla="*/ 24949 w 126"/>
                <a:gd name="T19" fmla="*/ 6156 h 68"/>
                <a:gd name="T20" fmla="*/ 26973 w 126"/>
                <a:gd name="T21" fmla="*/ 6355 h 68"/>
                <a:gd name="T22" fmla="*/ 28532 w 126"/>
                <a:gd name="T23" fmla="*/ 6795 h 68"/>
                <a:gd name="T24" fmla="*/ 30887 w 126"/>
                <a:gd name="T25" fmla="*/ 7264 h 68"/>
                <a:gd name="T26" fmla="*/ 33476 w 126"/>
                <a:gd name="T27" fmla="*/ 7904 h 68"/>
                <a:gd name="T28" fmla="*/ 36101 w 126"/>
                <a:gd name="T29" fmla="*/ 8591 h 68"/>
                <a:gd name="T30" fmla="*/ 38106 w 126"/>
                <a:gd name="T31" fmla="*/ 9273 h 68"/>
                <a:gd name="T32" fmla="*/ 40863 w 126"/>
                <a:gd name="T33" fmla="*/ 10374 h 68"/>
                <a:gd name="T34" fmla="*/ 42867 w 126"/>
                <a:gd name="T35" fmla="*/ 11461 h 68"/>
                <a:gd name="T36" fmla="*/ 45255 w 126"/>
                <a:gd name="T37" fmla="*/ 12505 h 68"/>
                <a:gd name="T38" fmla="*/ 46889 w 126"/>
                <a:gd name="T39" fmla="*/ 14024 h 68"/>
                <a:gd name="T40" fmla="*/ 48878 w 126"/>
                <a:gd name="T41" fmla="*/ 15325 h 68"/>
                <a:gd name="T42" fmla="*/ 50782 w 126"/>
                <a:gd name="T43" fmla="*/ 17594 h 68"/>
                <a:gd name="T44" fmla="*/ 52482 w 126"/>
                <a:gd name="T45" fmla="*/ 19774 h 68"/>
                <a:gd name="T46" fmla="*/ 53922 w 126"/>
                <a:gd name="T47" fmla="*/ 22140 h 68"/>
                <a:gd name="T48" fmla="*/ 54712 w 126"/>
                <a:gd name="T49" fmla="*/ 24317 h 68"/>
                <a:gd name="T50" fmla="*/ 52827 w 126"/>
                <a:gd name="T51" fmla="*/ 23935 h 68"/>
                <a:gd name="T52" fmla="*/ 51233 w 126"/>
                <a:gd name="T53" fmla="*/ 22556 h 68"/>
                <a:gd name="T54" fmla="*/ 50092 w 126"/>
                <a:gd name="T55" fmla="*/ 20413 h 68"/>
                <a:gd name="T56" fmla="*/ 48878 w 126"/>
                <a:gd name="T57" fmla="*/ 19113 h 68"/>
                <a:gd name="T58" fmla="*/ 47327 w 126"/>
                <a:gd name="T59" fmla="*/ 17594 h 68"/>
                <a:gd name="T60" fmla="*/ 44111 w 126"/>
                <a:gd name="T61" fmla="*/ 15325 h 68"/>
                <a:gd name="T62" fmla="*/ 40863 w 126"/>
                <a:gd name="T63" fmla="*/ 14024 h 68"/>
                <a:gd name="T64" fmla="*/ 37345 w 126"/>
                <a:gd name="T65" fmla="*/ 12505 h 68"/>
                <a:gd name="T66" fmla="*/ 33476 w 126"/>
                <a:gd name="T67" fmla="*/ 11857 h 68"/>
                <a:gd name="T68" fmla="*/ 30887 w 126"/>
                <a:gd name="T69" fmla="*/ 11461 h 68"/>
                <a:gd name="T70" fmla="*/ 28268 w 126"/>
                <a:gd name="T71" fmla="*/ 11461 h 68"/>
                <a:gd name="T72" fmla="*/ 25110 w 126"/>
                <a:gd name="T73" fmla="*/ 11092 h 68"/>
                <a:gd name="T74" fmla="*/ 22973 w 126"/>
                <a:gd name="T75" fmla="*/ 11461 h 68"/>
                <a:gd name="T76" fmla="*/ 20354 w 126"/>
                <a:gd name="T77" fmla="*/ 11461 h 68"/>
                <a:gd name="T78" fmla="*/ 17201 w 126"/>
                <a:gd name="T79" fmla="*/ 11857 h 68"/>
                <a:gd name="T80" fmla="*/ 14618 w 126"/>
                <a:gd name="T81" fmla="*/ 11857 h 68"/>
                <a:gd name="T82" fmla="*/ 11988 w 126"/>
                <a:gd name="T83" fmla="*/ 12262 h 68"/>
                <a:gd name="T84" fmla="*/ 0 w 126"/>
                <a:gd name="T85" fmla="*/ 0 h 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6" h="68">
                  <a:moveTo>
                    <a:pt x="0" y="0"/>
                  </a:moveTo>
                  <a:lnTo>
                    <a:pt x="4" y="4"/>
                  </a:lnTo>
                  <a:lnTo>
                    <a:pt x="11" y="9"/>
                  </a:lnTo>
                  <a:lnTo>
                    <a:pt x="19" y="14"/>
                  </a:lnTo>
                  <a:lnTo>
                    <a:pt x="28" y="16"/>
                  </a:lnTo>
                  <a:lnTo>
                    <a:pt x="34" y="16"/>
                  </a:lnTo>
                  <a:lnTo>
                    <a:pt x="40" y="16"/>
                  </a:lnTo>
                  <a:lnTo>
                    <a:pt x="46" y="16"/>
                  </a:lnTo>
                  <a:lnTo>
                    <a:pt x="51" y="17"/>
                  </a:lnTo>
                  <a:lnTo>
                    <a:pt x="57" y="17"/>
                  </a:lnTo>
                  <a:lnTo>
                    <a:pt x="62" y="18"/>
                  </a:lnTo>
                  <a:lnTo>
                    <a:pt x="66" y="19"/>
                  </a:lnTo>
                  <a:lnTo>
                    <a:pt x="71" y="20"/>
                  </a:lnTo>
                  <a:lnTo>
                    <a:pt x="77" y="22"/>
                  </a:lnTo>
                  <a:lnTo>
                    <a:pt x="83" y="24"/>
                  </a:lnTo>
                  <a:lnTo>
                    <a:pt x="88" y="26"/>
                  </a:lnTo>
                  <a:lnTo>
                    <a:pt x="94" y="29"/>
                  </a:lnTo>
                  <a:lnTo>
                    <a:pt x="99" y="32"/>
                  </a:lnTo>
                  <a:lnTo>
                    <a:pt x="104" y="35"/>
                  </a:lnTo>
                  <a:lnTo>
                    <a:pt x="108" y="39"/>
                  </a:lnTo>
                  <a:lnTo>
                    <a:pt x="113" y="43"/>
                  </a:lnTo>
                  <a:lnTo>
                    <a:pt x="117" y="49"/>
                  </a:lnTo>
                  <a:lnTo>
                    <a:pt x="121" y="55"/>
                  </a:lnTo>
                  <a:lnTo>
                    <a:pt x="124" y="62"/>
                  </a:lnTo>
                  <a:lnTo>
                    <a:pt x="126" y="68"/>
                  </a:lnTo>
                  <a:lnTo>
                    <a:pt x="122" y="67"/>
                  </a:lnTo>
                  <a:lnTo>
                    <a:pt x="118" y="63"/>
                  </a:lnTo>
                  <a:lnTo>
                    <a:pt x="116" y="57"/>
                  </a:lnTo>
                  <a:lnTo>
                    <a:pt x="113" y="53"/>
                  </a:lnTo>
                  <a:lnTo>
                    <a:pt x="109" y="49"/>
                  </a:lnTo>
                  <a:lnTo>
                    <a:pt x="102" y="43"/>
                  </a:lnTo>
                  <a:lnTo>
                    <a:pt x="94" y="39"/>
                  </a:lnTo>
                  <a:lnTo>
                    <a:pt x="86" y="35"/>
                  </a:lnTo>
                  <a:lnTo>
                    <a:pt x="77" y="33"/>
                  </a:lnTo>
                  <a:lnTo>
                    <a:pt x="71" y="32"/>
                  </a:lnTo>
                  <a:lnTo>
                    <a:pt x="65" y="32"/>
                  </a:lnTo>
                  <a:lnTo>
                    <a:pt x="58" y="31"/>
                  </a:lnTo>
                  <a:lnTo>
                    <a:pt x="53" y="32"/>
                  </a:lnTo>
                  <a:lnTo>
                    <a:pt x="47" y="32"/>
                  </a:lnTo>
                  <a:lnTo>
                    <a:pt x="40" y="33"/>
                  </a:lnTo>
                  <a:lnTo>
                    <a:pt x="34" y="33"/>
                  </a:lnTo>
                  <a:lnTo>
                    <a:pt x="28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04" name="Freeform 14"/>
            <p:cNvSpPr/>
            <p:nvPr/>
          </p:nvSpPr>
          <p:spPr bwMode="auto">
            <a:xfrm>
              <a:off x="2888" y="719"/>
              <a:ext cx="202" cy="111"/>
            </a:xfrm>
            <a:custGeom>
              <a:avLst/>
              <a:gdLst>
                <a:gd name="T0" fmla="*/ 0 w 125"/>
                <a:gd name="T1" fmla="*/ 0 h 67"/>
                <a:gd name="T2" fmla="*/ 1214 w 125"/>
                <a:gd name="T3" fmla="*/ 2051 h 67"/>
                <a:gd name="T4" fmla="*/ 3171 w 125"/>
                <a:gd name="T5" fmla="*/ 3398 h 67"/>
                <a:gd name="T6" fmla="*/ 5727 w 125"/>
                <a:gd name="T7" fmla="*/ 5630 h 67"/>
                <a:gd name="T8" fmla="*/ 8654 w 125"/>
                <a:gd name="T9" fmla="*/ 5893 h 67"/>
                <a:gd name="T10" fmla="*/ 10470 w 125"/>
                <a:gd name="T11" fmla="*/ 5893 h 67"/>
                <a:gd name="T12" fmla="*/ 12057 w 125"/>
                <a:gd name="T13" fmla="*/ 6420 h 67"/>
                <a:gd name="T14" fmla="*/ 13985 w 125"/>
                <a:gd name="T15" fmla="*/ 6420 h 67"/>
                <a:gd name="T16" fmla="*/ 15940 w 125"/>
                <a:gd name="T17" fmla="*/ 7029 h 67"/>
                <a:gd name="T18" fmla="*/ 17580 w 125"/>
                <a:gd name="T19" fmla="*/ 7029 h 67"/>
                <a:gd name="T20" fmla="*/ 19074 w 125"/>
                <a:gd name="T21" fmla="*/ 7836 h 67"/>
                <a:gd name="T22" fmla="*/ 20662 w 125"/>
                <a:gd name="T23" fmla="*/ 7871 h 67"/>
                <a:gd name="T24" fmla="*/ 22226 w 125"/>
                <a:gd name="T25" fmla="*/ 8567 h 67"/>
                <a:gd name="T26" fmla="*/ 23792 w 125"/>
                <a:gd name="T27" fmla="*/ 9008 h 67"/>
                <a:gd name="T28" fmla="*/ 25759 w 125"/>
                <a:gd name="T29" fmla="*/ 9763 h 67"/>
                <a:gd name="T30" fmla="*/ 27697 w 125"/>
                <a:gd name="T31" fmla="*/ 11059 h 67"/>
                <a:gd name="T32" fmla="*/ 29382 w 125"/>
                <a:gd name="T33" fmla="*/ 11841 h 67"/>
                <a:gd name="T34" fmla="*/ 30824 w 125"/>
                <a:gd name="T35" fmla="*/ 13040 h 67"/>
                <a:gd name="T36" fmla="*/ 32558 w 125"/>
                <a:gd name="T37" fmla="*/ 14924 h 67"/>
                <a:gd name="T38" fmla="*/ 33534 w 125"/>
                <a:gd name="T39" fmla="*/ 16175 h 67"/>
                <a:gd name="T40" fmla="*/ 35119 w 125"/>
                <a:gd name="T41" fmla="*/ 18322 h 67"/>
                <a:gd name="T42" fmla="*/ 36691 w 125"/>
                <a:gd name="T43" fmla="*/ 20904 h 67"/>
                <a:gd name="T44" fmla="*/ 37666 w 125"/>
                <a:gd name="T45" fmla="*/ 22919 h 67"/>
                <a:gd name="T46" fmla="*/ 39057 w 125"/>
                <a:gd name="T47" fmla="*/ 26037 h 67"/>
                <a:gd name="T48" fmla="*/ 39631 w 125"/>
                <a:gd name="T49" fmla="*/ 28679 h 67"/>
                <a:gd name="T50" fmla="*/ 38107 w 125"/>
                <a:gd name="T51" fmla="*/ 28182 h 67"/>
                <a:gd name="T52" fmla="*/ 37065 w 125"/>
                <a:gd name="T53" fmla="*/ 26610 h 67"/>
                <a:gd name="T54" fmla="*/ 36082 w 125"/>
                <a:gd name="T55" fmla="*/ 24215 h 67"/>
                <a:gd name="T56" fmla="*/ 35119 w 125"/>
                <a:gd name="T57" fmla="*/ 22067 h 67"/>
                <a:gd name="T58" fmla="*/ 34372 w 125"/>
                <a:gd name="T59" fmla="*/ 20904 h 67"/>
                <a:gd name="T60" fmla="*/ 31952 w 125"/>
                <a:gd name="T61" fmla="*/ 18322 h 67"/>
                <a:gd name="T62" fmla="*/ 29382 w 125"/>
                <a:gd name="T63" fmla="*/ 16175 h 67"/>
                <a:gd name="T64" fmla="*/ 26360 w 125"/>
                <a:gd name="T65" fmla="*/ 14924 h 67"/>
                <a:gd name="T66" fmla="*/ 23581 w 125"/>
                <a:gd name="T67" fmla="*/ 14193 h 67"/>
                <a:gd name="T68" fmla="*/ 21622 w 125"/>
                <a:gd name="T69" fmla="*/ 13040 h 67"/>
                <a:gd name="T70" fmla="*/ 20038 w 125"/>
                <a:gd name="T71" fmla="*/ 13040 h 67"/>
                <a:gd name="T72" fmla="*/ 18093 w 125"/>
                <a:gd name="T73" fmla="*/ 12982 h 67"/>
                <a:gd name="T74" fmla="*/ 16155 w 125"/>
                <a:gd name="T75" fmla="*/ 13040 h 67"/>
                <a:gd name="T76" fmla="*/ 13985 w 125"/>
                <a:gd name="T77" fmla="*/ 13040 h 67"/>
                <a:gd name="T78" fmla="*/ 12057 w 125"/>
                <a:gd name="T79" fmla="*/ 14193 h 67"/>
                <a:gd name="T80" fmla="*/ 10237 w 125"/>
                <a:gd name="T81" fmla="*/ 14193 h 67"/>
                <a:gd name="T82" fmla="*/ 8280 w 125"/>
                <a:gd name="T83" fmla="*/ 14452 h 67"/>
                <a:gd name="T84" fmla="*/ 0 w 125"/>
                <a:gd name="T85" fmla="*/ 0 h 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5" h="67">
                  <a:moveTo>
                    <a:pt x="0" y="0"/>
                  </a:moveTo>
                  <a:lnTo>
                    <a:pt x="4" y="5"/>
                  </a:lnTo>
                  <a:lnTo>
                    <a:pt x="10" y="8"/>
                  </a:lnTo>
                  <a:lnTo>
                    <a:pt x="18" y="13"/>
                  </a:lnTo>
                  <a:lnTo>
                    <a:pt x="27" y="14"/>
                  </a:lnTo>
                  <a:lnTo>
                    <a:pt x="33" y="14"/>
                  </a:lnTo>
                  <a:lnTo>
                    <a:pt x="38" y="15"/>
                  </a:lnTo>
                  <a:lnTo>
                    <a:pt x="44" y="15"/>
                  </a:lnTo>
                  <a:lnTo>
                    <a:pt x="50" y="16"/>
                  </a:lnTo>
                  <a:lnTo>
                    <a:pt x="56" y="16"/>
                  </a:lnTo>
                  <a:lnTo>
                    <a:pt x="60" y="18"/>
                  </a:lnTo>
                  <a:lnTo>
                    <a:pt x="65" y="19"/>
                  </a:lnTo>
                  <a:lnTo>
                    <a:pt x="70" y="20"/>
                  </a:lnTo>
                  <a:lnTo>
                    <a:pt x="75" y="21"/>
                  </a:lnTo>
                  <a:lnTo>
                    <a:pt x="81" y="23"/>
                  </a:lnTo>
                  <a:lnTo>
                    <a:pt x="87" y="26"/>
                  </a:lnTo>
                  <a:lnTo>
                    <a:pt x="93" y="28"/>
                  </a:lnTo>
                  <a:lnTo>
                    <a:pt x="97" y="31"/>
                  </a:lnTo>
                  <a:lnTo>
                    <a:pt x="103" y="35"/>
                  </a:lnTo>
                  <a:lnTo>
                    <a:pt x="106" y="38"/>
                  </a:lnTo>
                  <a:lnTo>
                    <a:pt x="111" y="43"/>
                  </a:lnTo>
                  <a:lnTo>
                    <a:pt x="116" y="49"/>
                  </a:lnTo>
                  <a:lnTo>
                    <a:pt x="119" y="54"/>
                  </a:lnTo>
                  <a:lnTo>
                    <a:pt x="123" y="61"/>
                  </a:lnTo>
                  <a:lnTo>
                    <a:pt x="125" y="67"/>
                  </a:lnTo>
                  <a:lnTo>
                    <a:pt x="120" y="66"/>
                  </a:lnTo>
                  <a:lnTo>
                    <a:pt x="117" y="62"/>
                  </a:lnTo>
                  <a:lnTo>
                    <a:pt x="114" y="57"/>
                  </a:lnTo>
                  <a:lnTo>
                    <a:pt x="111" y="52"/>
                  </a:lnTo>
                  <a:lnTo>
                    <a:pt x="108" y="49"/>
                  </a:lnTo>
                  <a:lnTo>
                    <a:pt x="101" y="43"/>
                  </a:lnTo>
                  <a:lnTo>
                    <a:pt x="93" y="38"/>
                  </a:lnTo>
                  <a:lnTo>
                    <a:pt x="83" y="35"/>
                  </a:lnTo>
                  <a:lnTo>
                    <a:pt x="74" y="33"/>
                  </a:lnTo>
                  <a:lnTo>
                    <a:pt x="68" y="31"/>
                  </a:lnTo>
                  <a:lnTo>
                    <a:pt x="63" y="31"/>
                  </a:lnTo>
                  <a:lnTo>
                    <a:pt x="57" y="30"/>
                  </a:lnTo>
                  <a:lnTo>
                    <a:pt x="51" y="31"/>
                  </a:lnTo>
                  <a:lnTo>
                    <a:pt x="44" y="31"/>
                  </a:lnTo>
                  <a:lnTo>
                    <a:pt x="38" y="33"/>
                  </a:lnTo>
                  <a:lnTo>
                    <a:pt x="32" y="33"/>
                  </a:lnTo>
                  <a:lnTo>
                    <a:pt x="26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05" name="Freeform 15"/>
            <p:cNvSpPr/>
            <p:nvPr/>
          </p:nvSpPr>
          <p:spPr bwMode="auto">
            <a:xfrm>
              <a:off x="2927" y="774"/>
              <a:ext cx="215" cy="138"/>
            </a:xfrm>
            <a:custGeom>
              <a:avLst/>
              <a:gdLst>
                <a:gd name="T0" fmla="*/ 0 w 131"/>
                <a:gd name="T1" fmla="*/ 0 h 85"/>
                <a:gd name="T2" fmla="*/ 1096 w 131"/>
                <a:gd name="T3" fmla="*/ 1002 h 85"/>
                <a:gd name="T4" fmla="*/ 2559 w 131"/>
                <a:gd name="T5" fmla="*/ 1627 h 85"/>
                <a:gd name="T6" fmla="*/ 4200 w 131"/>
                <a:gd name="T7" fmla="*/ 2641 h 85"/>
                <a:gd name="T8" fmla="*/ 6158 w 131"/>
                <a:gd name="T9" fmla="*/ 3280 h 85"/>
                <a:gd name="T10" fmla="*/ 7707 w 131"/>
                <a:gd name="T11" fmla="*/ 3911 h 85"/>
                <a:gd name="T12" fmla="*/ 9514 w 131"/>
                <a:gd name="T13" fmla="*/ 4288 h 85"/>
                <a:gd name="T14" fmla="*/ 11313 w 131"/>
                <a:gd name="T15" fmla="*/ 4939 h 85"/>
                <a:gd name="T16" fmla="*/ 13056 w 131"/>
                <a:gd name="T17" fmla="*/ 5325 h 85"/>
                <a:gd name="T18" fmla="*/ 15265 w 131"/>
                <a:gd name="T19" fmla="*/ 5325 h 85"/>
                <a:gd name="T20" fmla="*/ 17471 w 131"/>
                <a:gd name="T21" fmla="*/ 5325 h 85"/>
                <a:gd name="T22" fmla="*/ 20353 w 131"/>
                <a:gd name="T23" fmla="*/ 5731 h 85"/>
                <a:gd name="T24" fmla="*/ 22519 w 131"/>
                <a:gd name="T25" fmla="*/ 5731 h 85"/>
                <a:gd name="T26" fmla="*/ 24380 w 131"/>
                <a:gd name="T27" fmla="*/ 5952 h 85"/>
                <a:gd name="T28" fmla="*/ 26763 w 131"/>
                <a:gd name="T29" fmla="*/ 6350 h 85"/>
                <a:gd name="T30" fmla="*/ 29010 w 131"/>
                <a:gd name="T31" fmla="*/ 6350 h 85"/>
                <a:gd name="T32" fmla="*/ 31423 w 131"/>
                <a:gd name="T33" fmla="*/ 6577 h 85"/>
                <a:gd name="T34" fmla="*/ 35168 w 131"/>
                <a:gd name="T35" fmla="*/ 8019 h 85"/>
                <a:gd name="T36" fmla="*/ 38106 w 131"/>
                <a:gd name="T37" fmla="*/ 9046 h 85"/>
                <a:gd name="T38" fmla="*/ 41118 w 131"/>
                <a:gd name="T39" fmla="*/ 11212 h 85"/>
                <a:gd name="T40" fmla="*/ 43924 w 131"/>
                <a:gd name="T41" fmla="*/ 13862 h 85"/>
                <a:gd name="T42" fmla="*/ 46481 w 131"/>
                <a:gd name="T43" fmla="*/ 17180 h 85"/>
                <a:gd name="T44" fmla="*/ 48213 w 131"/>
                <a:gd name="T45" fmla="*/ 20844 h 85"/>
                <a:gd name="T46" fmla="*/ 49585 w 131"/>
                <a:gd name="T47" fmla="*/ 24137 h 85"/>
                <a:gd name="T48" fmla="*/ 50013 w 131"/>
                <a:gd name="T49" fmla="*/ 27892 h 85"/>
                <a:gd name="T50" fmla="*/ 49322 w 131"/>
                <a:gd name="T51" fmla="*/ 28548 h 85"/>
                <a:gd name="T52" fmla="*/ 48213 w 131"/>
                <a:gd name="T53" fmla="*/ 25853 h 85"/>
                <a:gd name="T54" fmla="*/ 47060 w 131"/>
                <a:gd name="T55" fmla="*/ 22121 h 85"/>
                <a:gd name="T56" fmla="*/ 45129 w 131"/>
                <a:gd name="T57" fmla="*/ 19210 h 85"/>
                <a:gd name="T58" fmla="*/ 43525 w 131"/>
                <a:gd name="T59" fmla="*/ 16555 h 85"/>
                <a:gd name="T60" fmla="*/ 41118 w 131"/>
                <a:gd name="T61" fmla="*/ 14035 h 85"/>
                <a:gd name="T62" fmla="*/ 38920 w 131"/>
                <a:gd name="T63" fmla="*/ 12839 h 85"/>
                <a:gd name="T64" fmla="*/ 36269 w 131"/>
                <a:gd name="T65" fmla="*/ 11212 h 85"/>
                <a:gd name="T66" fmla="*/ 33404 w 131"/>
                <a:gd name="T67" fmla="*/ 10309 h 85"/>
                <a:gd name="T68" fmla="*/ 31423 w 131"/>
                <a:gd name="T69" fmla="*/ 10197 h 85"/>
                <a:gd name="T70" fmla="*/ 28674 w 131"/>
                <a:gd name="T71" fmla="*/ 10197 h 85"/>
                <a:gd name="T72" fmla="*/ 25628 w 131"/>
                <a:gd name="T73" fmla="*/ 10197 h 85"/>
                <a:gd name="T74" fmla="*/ 22519 w 131"/>
                <a:gd name="T75" fmla="*/ 10309 h 85"/>
                <a:gd name="T76" fmla="*/ 19146 w 131"/>
                <a:gd name="T77" fmla="*/ 10309 h 85"/>
                <a:gd name="T78" fmla="*/ 15615 w 131"/>
                <a:gd name="T79" fmla="*/ 10678 h 85"/>
                <a:gd name="T80" fmla="*/ 12649 w 131"/>
                <a:gd name="T81" fmla="*/ 10678 h 85"/>
                <a:gd name="T82" fmla="*/ 10107 w 131"/>
                <a:gd name="T83" fmla="*/ 11212 h 85"/>
                <a:gd name="T84" fmla="*/ 0 w 131"/>
                <a:gd name="T85" fmla="*/ 0 h 8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31" h="85">
                  <a:moveTo>
                    <a:pt x="0" y="0"/>
                  </a:moveTo>
                  <a:lnTo>
                    <a:pt x="3" y="3"/>
                  </a:lnTo>
                  <a:lnTo>
                    <a:pt x="7" y="5"/>
                  </a:lnTo>
                  <a:lnTo>
                    <a:pt x="11" y="8"/>
                  </a:lnTo>
                  <a:lnTo>
                    <a:pt x="16" y="10"/>
                  </a:lnTo>
                  <a:lnTo>
                    <a:pt x="20" y="12"/>
                  </a:lnTo>
                  <a:lnTo>
                    <a:pt x="25" y="13"/>
                  </a:lnTo>
                  <a:lnTo>
                    <a:pt x="30" y="15"/>
                  </a:lnTo>
                  <a:lnTo>
                    <a:pt x="34" y="16"/>
                  </a:lnTo>
                  <a:lnTo>
                    <a:pt x="40" y="16"/>
                  </a:lnTo>
                  <a:lnTo>
                    <a:pt x="46" y="16"/>
                  </a:lnTo>
                  <a:lnTo>
                    <a:pt x="53" y="17"/>
                  </a:lnTo>
                  <a:lnTo>
                    <a:pt x="59" y="17"/>
                  </a:lnTo>
                  <a:lnTo>
                    <a:pt x="64" y="18"/>
                  </a:lnTo>
                  <a:lnTo>
                    <a:pt x="70" y="19"/>
                  </a:lnTo>
                  <a:lnTo>
                    <a:pt x="76" y="19"/>
                  </a:lnTo>
                  <a:lnTo>
                    <a:pt x="82" y="20"/>
                  </a:lnTo>
                  <a:lnTo>
                    <a:pt x="92" y="24"/>
                  </a:lnTo>
                  <a:lnTo>
                    <a:pt x="100" y="27"/>
                  </a:lnTo>
                  <a:lnTo>
                    <a:pt x="108" y="33"/>
                  </a:lnTo>
                  <a:lnTo>
                    <a:pt x="115" y="41"/>
                  </a:lnTo>
                  <a:lnTo>
                    <a:pt x="122" y="51"/>
                  </a:lnTo>
                  <a:lnTo>
                    <a:pt x="126" y="62"/>
                  </a:lnTo>
                  <a:lnTo>
                    <a:pt x="130" y="72"/>
                  </a:lnTo>
                  <a:lnTo>
                    <a:pt x="131" y="83"/>
                  </a:lnTo>
                  <a:lnTo>
                    <a:pt x="129" y="85"/>
                  </a:lnTo>
                  <a:lnTo>
                    <a:pt x="126" y="77"/>
                  </a:lnTo>
                  <a:lnTo>
                    <a:pt x="123" y="66"/>
                  </a:lnTo>
                  <a:lnTo>
                    <a:pt x="118" y="57"/>
                  </a:lnTo>
                  <a:lnTo>
                    <a:pt x="114" y="49"/>
                  </a:lnTo>
                  <a:lnTo>
                    <a:pt x="108" y="42"/>
                  </a:lnTo>
                  <a:lnTo>
                    <a:pt x="102" y="38"/>
                  </a:lnTo>
                  <a:lnTo>
                    <a:pt x="95" y="33"/>
                  </a:lnTo>
                  <a:lnTo>
                    <a:pt x="87" y="31"/>
                  </a:lnTo>
                  <a:lnTo>
                    <a:pt x="82" y="30"/>
                  </a:lnTo>
                  <a:lnTo>
                    <a:pt x="75" y="30"/>
                  </a:lnTo>
                  <a:lnTo>
                    <a:pt x="67" y="30"/>
                  </a:lnTo>
                  <a:lnTo>
                    <a:pt x="59" y="31"/>
                  </a:lnTo>
                  <a:lnTo>
                    <a:pt x="50" y="31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6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06" name="Freeform 16"/>
            <p:cNvSpPr/>
            <p:nvPr/>
          </p:nvSpPr>
          <p:spPr bwMode="auto">
            <a:xfrm>
              <a:off x="2832" y="663"/>
              <a:ext cx="261" cy="415"/>
            </a:xfrm>
            <a:custGeom>
              <a:avLst/>
              <a:gdLst>
                <a:gd name="T0" fmla="*/ 30276 w 160"/>
                <a:gd name="T1" fmla="*/ 36615 h 254"/>
                <a:gd name="T2" fmla="*/ 54544 w 160"/>
                <a:gd name="T3" fmla="*/ 67379 h 254"/>
                <a:gd name="T4" fmla="*/ 56229 w 160"/>
                <a:gd name="T5" fmla="*/ 69780 h 254"/>
                <a:gd name="T6" fmla="*/ 56867 w 160"/>
                <a:gd name="T7" fmla="*/ 72664 h 254"/>
                <a:gd name="T8" fmla="*/ 56867 w 160"/>
                <a:gd name="T9" fmla="*/ 75517 h 254"/>
                <a:gd name="T10" fmla="*/ 56242 w 160"/>
                <a:gd name="T11" fmla="*/ 78910 h 254"/>
                <a:gd name="T12" fmla="*/ 55813 w 160"/>
                <a:gd name="T13" fmla="*/ 82180 h 254"/>
                <a:gd name="T14" fmla="*/ 54034 w 160"/>
                <a:gd name="T15" fmla="*/ 84938 h 254"/>
                <a:gd name="T16" fmla="*/ 52241 w 160"/>
                <a:gd name="T17" fmla="*/ 87465 h 254"/>
                <a:gd name="T18" fmla="*/ 50048 w 160"/>
                <a:gd name="T19" fmla="*/ 89434 h 254"/>
                <a:gd name="T20" fmla="*/ 48595 w 160"/>
                <a:gd name="T21" fmla="*/ 90851 h 254"/>
                <a:gd name="T22" fmla="*/ 46884 w 160"/>
                <a:gd name="T23" fmla="*/ 91256 h 254"/>
                <a:gd name="T24" fmla="*/ 45487 w 160"/>
                <a:gd name="T25" fmla="*/ 91898 h 254"/>
                <a:gd name="T26" fmla="*/ 43768 w 160"/>
                <a:gd name="T27" fmla="*/ 91898 h 254"/>
                <a:gd name="T28" fmla="*/ 42117 w 160"/>
                <a:gd name="T29" fmla="*/ 91503 h 254"/>
                <a:gd name="T30" fmla="*/ 40956 w 160"/>
                <a:gd name="T31" fmla="*/ 91256 h 254"/>
                <a:gd name="T32" fmla="*/ 39887 w 160"/>
                <a:gd name="T33" fmla="*/ 90455 h 254"/>
                <a:gd name="T34" fmla="*/ 38263 w 160"/>
                <a:gd name="T35" fmla="*/ 89014 h 254"/>
                <a:gd name="T36" fmla="*/ 37196 w 160"/>
                <a:gd name="T37" fmla="*/ 86369 h 254"/>
                <a:gd name="T38" fmla="*/ 36556 w 160"/>
                <a:gd name="T39" fmla="*/ 83892 h 254"/>
                <a:gd name="T40" fmla="*/ 36556 w 160"/>
                <a:gd name="T41" fmla="*/ 80664 h 254"/>
                <a:gd name="T42" fmla="*/ 36948 w 160"/>
                <a:gd name="T43" fmla="*/ 77639 h 254"/>
                <a:gd name="T44" fmla="*/ 37586 w 160"/>
                <a:gd name="T45" fmla="*/ 74839 h 254"/>
                <a:gd name="T46" fmla="*/ 39375 w 160"/>
                <a:gd name="T47" fmla="*/ 72022 h 254"/>
                <a:gd name="T48" fmla="*/ 40956 w 160"/>
                <a:gd name="T49" fmla="*/ 69532 h 254"/>
                <a:gd name="T50" fmla="*/ 42714 w 160"/>
                <a:gd name="T51" fmla="*/ 67379 h 254"/>
                <a:gd name="T52" fmla="*/ 44021 w 160"/>
                <a:gd name="T53" fmla="*/ 66263 h 254"/>
                <a:gd name="T54" fmla="*/ 46146 w 160"/>
                <a:gd name="T55" fmla="*/ 64642 h 254"/>
                <a:gd name="T56" fmla="*/ 47908 w 160"/>
                <a:gd name="T57" fmla="*/ 64399 h 254"/>
                <a:gd name="T58" fmla="*/ 49388 w 160"/>
                <a:gd name="T59" fmla="*/ 63993 h 254"/>
                <a:gd name="T60" fmla="*/ 0 w 160"/>
                <a:gd name="T61" fmla="*/ 1060 h 254"/>
                <a:gd name="T62" fmla="*/ 1700 w 160"/>
                <a:gd name="T63" fmla="*/ 0 h 254"/>
                <a:gd name="T64" fmla="*/ 11781 w 160"/>
                <a:gd name="T65" fmla="*/ 12344 h 254"/>
                <a:gd name="T66" fmla="*/ 20975 w 160"/>
                <a:gd name="T67" fmla="*/ 24578 h 254"/>
                <a:gd name="T68" fmla="*/ 30276 w 160"/>
                <a:gd name="T69" fmla="*/ 36615 h 2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0" h="254">
                  <a:moveTo>
                    <a:pt x="85" y="101"/>
                  </a:moveTo>
                  <a:lnTo>
                    <a:pt x="154" y="186"/>
                  </a:lnTo>
                  <a:lnTo>
                    <a:pt x="158" y="193"/>
                  </a:lnTo>
                  <a:lnTo>
                    <a:pt x="160" y="201"/>
                  </a:lnTo>
                  <a:lnTo>
                    <a:pt x="160" y="209"/>
                  </a:lnTo>
                  <a:lnTo>
                    <a:pt x="159" y="218"/>
                  </a:lnTo>
                  <a:lnTo>
                    <a:pt x="157" y="227"/>
                  </a:lnTo>
                  <a:lnTo>
                    <a:pt x="152" y="235"/>
                  </a:lnTo>
                  <a:lnTo>
                    <a:pt x="147" y="242"/>
                  </a:lnTo>
                  <a:lnTo>
                    <a:pt x="141" y="247"/>
                  </a:lnTo>
                  <a:lnTo>
                    <a:pt x="137" y="251"/>
                  </a:lnTo>
                  <a:lnTo>
                    <a:pt x="132" y="252"/>
                  </a:lnTo>
                  <a:lnTo>
                    <a:pt x="128" y="254"/>
                  </a:lnTo>
                  <a:lnTo>
                    <a:pt x="123" y="254"/>
                  </a:lnTo>
                  <a:lnTo>
                    <a:pt x="119" y="253"/>
                  </a:lnTo>
                  <a:lnTo>
                    <a:pt x="115" y="252"/>
                  </a:lnTo>
                  <a:lnTo>
                    <a:pt x="112" y="250"/>
                  </a:lnTo>
                  <a:lnTo>
                    <a:pt x="108" y="246"/>
                  </a:lnTo>
                  <a:lnTo>
                    <a:pt x="105" y="239"/>
                  </a:lnTo>
                  <a:lnTo>
                    <a:pt x="103" y="232"/>
                  </a:lnTo>
                  <a:lnTo>
                    <a:pt x="103" y="223"/>
                  </a:lnTo>
                  <a:lnTo>
                    <a:pt x="104" y="215"/>
                  </a:lnTo>
                  <a:lnTo>
                    <a:pt x="106" y="207"/>
                  </a:lnTo>
                  <a:lnTo>
                    <a:pt x="111" y="199"/>
                  </a:lnTo>
                  <a:lnTo>
                    <a:pt x="115" y="192"/>
                  </a:lnTo>
                  <a:lnTo>
                    <a:pt x="120" y="186"/>
                  </a:lnTo>
                  <a:lnTo>
                    <a:pt x="124" y="183"/>
                  </a:lnTo>
                  <a:lnTo>
                    <a:pt x="130" y="179"/>
                  </a:lnTo>
                  <a:lnTo>
                    <a:pt x="135" y="178"/>
                  </a:lnTo>
                  <a:lnTo>
                    <a:pt x="139" y="177"/>
                  </a:lnTo>
                  <a:lnTo>
                    <a:pt x="0" y="3"/>
                  </a:lnTo>
                  <a:lnTo>
                    <a:pt x="5" y="0"/>
                  </a:lnTo>
                  <a:lnTo>
                    <a:pt x="33" y="34"/>
                  </a:lnTo>
                  <a:lnTo>
                    <a:pt x="59" y="68"/>
                  </a:lnTo>
                  <a:lnTo>
                    <a:pt x="85" y="101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283" name="Freeform 19"/>
          <p:cNvSpPr/>
          <p:nvPr/>
        </p:nvSpPr>
        <p:spPr bwMode="auto">
          <a:xfrm>
            <a:off x="7808595" y="4334510"/>
            <a:ext cx="250825" cy="333375"/>
          </a:xfrm>
          <a:custGeom>
            <a:avLst/>
            <a:gdLst>
              <a:gd name="T0" fmla="*/ 2147483647 w 316"/>
              <a:gd name="T1" fmla="*/ 2147483647 h 419"/>
              <a:gd name="T2" fmla="*/ 2147483647 w 316"/>
              <a:gd name="T3" fmla="*/ 2147483647 h 419"/>
              <a:gd name="T4" fmla="*/ 2147483647 w 316"/>
              <a:gd name="T5" fmla="*/ 0 h 419"/>
              <a:gd name="T6" fmla="*/ 2147483647 w 316"/>
              <a:gd name="T7" fmla="*/ 2147483647 h 419"/>
              <a:gd name="T8" fmla="*/ 2147483647 w 316"/>
              <a:gd name="T9" fmla="*/ 2147483647 h 419"/>
              <a:gd name="T10" fmla="*/ 2147483647 w 316"/>
              <a:gd name="T11" fmla="*/ 2147483647 h 419"/>
              <a:gd name="T12" fmla="*/ 2147483647 w 316"/>
              <a:gd name="T13" fmla="*/ 2147483647 h 419"/>
              <a:gd name="T14" fmla="*/ 2147483647 w 316"/>
              <a:gd name="T15" fmla="*/ 2147483647 h 419"/>
              <a:gd name="T16" fmla="*/ 2147483647 w 316"/>
              <a:gd name="T17" fmla="*/ 2147483647 h 419"/>
              <a:gd name="T18" fmla="*/ 2147483647 w 316"/>
              <a:gd name="T19" fmla="*/ 2147483647 h 419"/>
              <a:gd name="T20" fmla="*/ 2147483647 w 316"/>
              <a:gd name="T21" fmla="*/ 2147483647 h 419"/>
              <a:gd name="T22" fmla="*/ 2147483647 w 316"/>
              <a:gd name="T23" fmla="*/ 2147483647 h 419"/>
              <a:gd name="T24" fmla="*/ 2147483647 w 316"/>
              <a:gd name="T25" fmla="*/ 2147483647 h 419"/>
              <a:gd name="T26" fmla="*/ 2147483647 w 316"/>
              <a:gd name="T27" fmla="*/ 2147483647 h 419"/>
              <a:gd name="T28" fmla="*/ 2147483647 w 316"/>
              <a:gd name="T29" fmla="*/ 2147483647 h 419"/>
              <a:gd name="T30" fmla="*/ 2147483647 w 316"/>
              <a:gd name="T31" fmla="*/ 2147483647 h 419"/>
              <a:gd name="T32" fmla="*/ 2147483647 w 316"/>
              <a:gd name="T33" fmla="*/ 2147483647 h 419"/>
              <a:gd name="T34" fmla="*/ 2147483647 w 316"/>
              <a:gd name="T35" fmla="*/ 2147483647 h 419"/>
              <a:gd name="T36" fmla="*/ 2147483647 w 316"/>
              <a:gd name="T37" fmla="*/ 2147483647 h 419"/>
              <a:gd name="T38" fmla="*/ 2147483647 w 316"/>
              <a:gd name="T39" fmla="*/ 2147483647 h 419"/>
              <a:gd name="T40" fmla="*/ 2147483647 w 316"/>
              <a:gd name="T41" fmla="*/ 2147483647 h 419"/>
              <a:gd name="T42" fmla="*/ 2147483647 w 316"/>
              <a:gd name="T43" fmla="*/ 2147483647 h 419"/>
              <a:gd name="T44" fmla="*/ 2147483647 w 316"/>
              <a:gd name="T45" fmla="*/ 2147483647 h 419"/>
              <a:gd name="T46" fmla="*/ 2147483647 w 316"/>
              <a:gd name="T47" fmla="*/ 2147483647 h 419"/>
              <a:gd name="T48" fmla="*/ 2147483647 w 316"/>
              <a:gd name="T49" fmla="*/ 2147483647 h 419"/>
              <a:gd name="T50" fmla="*/ 2147483647 w 316"/>
              <a:gd name="T51" fmla="*/ 2147483647 h 419"/>
              <a:gd name="T52" fmla="*/ 2147483647 w 316"/>
              <a:gd name="T53" fmla="*/ 2147483647 h 419"/>
              <a:gd name="T54" fmla="*/ 2147483647 w 316"/>
              <a:gd name="T55" fmla="*/ 2147483647 h 419"/>
              <a:gd name="T56" fmla="*/ 2147483647 w 316"/>
              <a:gd name="T57" fmla="*/ 2147483647 h 419"/>
              <a:gd name="T58" fmla="*/ 2147483647 w 316"/>
              <a:gd name="T59" fmla="*/ 2147483647 h 419"/>
              <a:gd name="T60" fmla="*/ 2147483647 w 316"/>
              <a:gd name="T61" fmla="*/ 2147483647 h 419"/>
              <a:gd name="T62" fmla="*/ 2147483647 w 316"/>
              <a:gd name="T63" fmla="*/ 2147483647 h 419"/>
              <a:gd name="T64" fmla="*/ 2147483647 w 316"/>
              <a:gd name="T65" fmla="*/ 2147483647 h 419"/>
              <a:gd name="T66" fmla="*/ 2147483647 w 316"/>
              <a:gd name="T67" fmla="*/ 2147483647 h 419"/>
              <a:gd name="T68" fmla="*/ 0 w 316"/>
              <a:gd name="T69" fmla="*/ 2147483647 h 419"/>
              <a:gd name="T70" fmla="*/ 2147483647 w 316"/>
              <a:gd name="T71" fmla="*/ 2147483647 h 419"/>
              <a:gd name="T72" fmla="*/ 2147483647 w 316"/>
              <a:gd name="T73" fmla="*/ 2147483647 h 419"/>
              <a:gd name="T74" fmla="*/ 2147483647 w 316"/>
              <a:gd name="T75" fmla="*/ 2147483647 h 419"/>
              <a:gd name="T76" fmla="*/ 2147483647 w 316"/>
              <a:gd name="T77" fmla="*/ 2147483647 h 419"/>
              <a:gd name="T78" fmla="*/ 2147483647 w 316"/>
              <a:gd name="T79" fmla="*/ 2147483647 h 419"/>
              <a:gd name="T80" fmla="*/ 2147483647 w 316"/>
              <a:gd name="T81" fmla="*/ 2147483647 h 419"/>
              <a:gd name="T82" fmla="*/ 2147483647 w 316"/>
              <a:gd name="T83" fmla="*/ 2147483647 h 419"/>
              <a:gd name="T84" fmla="*/ 2147483647 w 316"/>
              <a:gd name="T85" fmla="*/ 2147483647 h 419"/>
              <a:gd name="T86" fmla="*/ 2147483647 w 316"/>
              <a:gd name="T87" fmla="*/ 2147483647 h 419"/>
              <a:gd name="T88" fmla="*/ 2147483647 w 316"/>
              <a:gd name="T89" fmla="*/ 2147483647 h 419"/>
              <a:gd name="T90" fmla="*/ 2147483647 w 316"/>
              <a:gd name="T91" fmla="*/ 2147483647 h 41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16" h="419">
                <a:moveTo>
                  <a:pt x="167" y="335"/>
                </a:moveTo>
                <a:lnTo>
                  <a:pt x="200" y="3"/>
                </a:lnTo>
                <a:lnTo>
                  <a:pt x="252" y="0"/>
                </a:lnTo>
                <a:lnTo>
                  <a:pt x="243" y="62"/>
                </a:lnTo>
                <a:lnTo>
                  <a:pt x="265" y="81"/>
                </a:lnTo>
                <a:lnTo>
                  <a:pt x="286" y="105"/>
                </a:lnTo>
                <a:lnTo>
                  <a:pt x="305" y="134"/>
                </a:lnTo>
                <a:lnTo>
                  <a:pt x="316" y="167"/>
                </a:lnTo>
                <a:lnTo>
                  <a:pt x="316" y="205"/>
                </a:lnTo>
                <a:lnTo>
                  <a:pt x="304" y="245"/>
                </a:lnTo>
                <a:lnTo>
                  <a:pt x="274" y="289"/>
                </a:lnTo>
                <a:lnTo>
                  <a:pt x="223" y="334"/>
                </a:lnTo>
                <a:lnTo>
                  <a:pt x="214" y="326"/>
                </a:lnTo>
                <a:lnTo>
                  <a:pt x="229" y="307"/>
                </a:lnTo>
                <a:lnTo>
                  <a:pt x="246" y="283"/>
                </a:lnTo>
                <a:lnTo>
                  <a:pt x="262" y="256"/>
                </a:lnTo>
                <a:lnTo>
                  <a:pt x="275" y="225"/>
                </a:lnTo>
                <a:lnTo>
                  <a:pt x="281" y="192"/>
                </a:lnTo>
                <a:lnTo>
                  <a:pt x="277" y="159"/>
                </a:lnTo>
                <a:lnTo>
                  <a:pt x="261" y="128"/>
                </a:lnTo>
                <a:lnTo>
                  <a:pt x="230" y="98"/>
                </a:lnTo>
                <a:lnTo>
                  <a:pt x="184" y="345"/>
                </a:lnTo>
                <a:lnTo>
                  <a:pt x="183" y="349"/>
                </a:lnTo>
                <a:lnTo>
                  <a:pt x="178" y="358"/>
                </a:lnTo>
                <a:lnTo>
                  <a:pt x="170" y="372"/>
                </a:lnTo>
                <a:lnTo>
                  <a:pt x="159" y="387"/>
                </a:lnTo>
                <a:lnTo>
                  <a:pt x="142" y="401"/>
                </a:lnTo>
                <a:lnTo>
                  <a:pt x="124" y="412"/>
                </a:lnTo>
                <a:lnTo>
                  <a:pt x="100" y="419"/>
                </a:lnTo>
                <a:lnTo>
                  <a:pt x="72" y="419"/>
                </a:lnTo>
                <a:lnTo>
                  <a:pt x="44" y="412"/>
                </a:lnTo>
                <a:lnTo>
                  <a:pt x="25" y="398"/>
                </a:lnTo>
                <a:lnTo>
                  <a:pt x="11" y="382"/>
                </a:lnTo>
                <a:lnTo>
                  <a:pt x="3" y="364"/>
                </a:lnTo>
                <a:lnTo>
                  <a:pt x="0" y="345"/>
                </a:lnTo>
                <a:lnTo>
                  <a:pt x="1" y="327"/>
                </a:lnTo>
                <a:lnTo>
                  <a:pt x="6" y="312"/>
                </a:lnTo>
                <a:lnTo>
                  <a:pt x="16" y="301"/>
                </a:lnTo>
                <a:lnTo>
                  <a:pt x="29" y="291"/>
                </a:lnTo>
                <a:lnTo>
                  <a:pt x="47" y="283"/>
                </a:lnTo>
                <a:lnTo>
                  <a:pt x="68" y="278"/>
                </a:lnTo>
                <a:lnTo>
                  <a:pt x="91" y="275"/>
                </a:lnTo>
                <a:lnTo>
                  <a:pt x="112" y="279"/>
                </a:lnTo>
                <a:lnTo>
                  <a:pt x="134" y="289"/>
                </a:lnTo>
                <a:lnTo>
                  <a:pt x="153" y="307"/>
                </a:lnTo>
                <a:lnTo>
                  <a:pt x="167" y="33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s 2"/>
          <p:cNvSpPr/>
          <p:nvPr/>
        </p:nvSpPr>
        <p:spPr>
          <a:xfrm>
            <a:off x="3958746" y="2763445"/>
            <a:ext cx="3406703" cy="769441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Học</a:t>
            </a:r>
            <a:r>
              <a:rPr kumimoji="0" lang="en-US" altLang="zh-CN" sz="4400" b="1" i="0" u="none" strike="noStrike" kern="1200" cap="none" spc="0" normalizeH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4400" b="1" i="0" u="none" strike="noStrike" kern="1200" cap="none" spc="0" normalizeH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từng</a:t>
            </a:r>
            <a:r>
              <a:rPr kumimoji="0" lang="en-US" altLang="zh-CN" sz="4400" b="1" i="0" u="none" strike="noStrike" kern="1200" cap="none" spc="0" normalizeH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4400" b="1" i="0" u="none" strike="noStrike" kern="1200" cap="none" spc="0" normalizeH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câu</a:t>
            </a:r>
            <a:endParaRPr kumimoji="0" lang="en-US" altLang="zh-CN" sz="44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4. KARAOKE CÒ LẢ.">
            <a:hlinkClick r:id="" action="ppaction://media"/>
            <a:extLst>
              <a:ext uri="{FF2B5EF4-FFF2-40B4-BE49-F238E27FC236}">
                <a16:creationId xmlns:a16="http://schemas.microsoft.com/office/drawing/2014/main" id="{DDC4D1F9-4544-437C-A32A-DAB225392A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44846" y="49105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59259E-6 L -0.04341 -0.091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" y="-458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animClr clrSpc="rgb" dir="cw">
                                      <p:cBhvr>
                                        <p:cTn id="13" dur="5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4" dur="5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" fill="hold"/>
                                        <p:tgtEl>
                                          <p:spTgt spid="114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50867E-6 L -0.00643 -0.0760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-381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animClr clrSpc="rgb" dir="cw">
                                      <p:cBhvr>
                                        <p:cTn id="29" dur="5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0" dur="5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46821E-6 L 0.03108 -0.06012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" y="-300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  <p:animClr clrSpc="rgb" dir="cw">
                                      <p:cBhvr>
                                        <p:cTn id="45" dur="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  <p:set>
                                      <p:cBhvr>
                                        <p:cTn id="46" dur="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21387E-6 L -0.0559 0.00809 " pathEditMode="relative" rAng="0" ptsTypes="AA">
                                      <p:cBhvr>
                                        <p:cTn id="58" dur="5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5" y="39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5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61" dur="5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62" dur="5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6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51445E-7 L -0.02205 0.05341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1" y="265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7" dur="5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5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1486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444" grpId="0" bldLvl="0" animBg="1"/>
      <p:bldP spid="11444" grpId="1" bldLvl="0" animBg="1"/>
      <p:bldP spid="11444" grpId="2" bldLvl="0" animBg="1"/>
      <p:bldP spid="11268" grpId="0" bldLvl="0" animBg="1"/>
      <p:bldP spid="11268" grpId="1" bldLvl="0" animBg="1"/>
      <p:bldP spid="11268" grpId="2" bldLvl="0" animBg="1"/>
      <p:bldP spid="11283" grpId="0" bldLvl="0" animBg="1"/>
      <p:bldP spid="11283" grpId="1" bldLvl="0" animBg="1"/>
      <p:bldP spid="11283" grpId="2" bldLvl="0" animBg="1"/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635" y="0"/>
            <a:ext cx="12192635" cy="6680835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2D17A497-9E2D-186B-88AD-D1A3A0A32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210" y="673719"/>
            <a:ext cx="10333589" cy="5151640"/>
          </a:xfrm>
          <a:prstGeom prst="rect">
            <a:avLst/>
          </a:prstGeom>
        </p:spPr>
      </p:pic>
      <p:sp>
        <p:nvSpPr>
          <p:cNvPr id="8" name="Rectangle 14">
            <a:extLst>
              <a:ext uri="{FF2B5EF4-FFF2-40B4-BE49-F238E27FC236}">
                <a16:creationId xmlns:a16="http://schemas.microsoft.com/office/drawing/2014/main" id="{3F3743C5-2C4A-69C6-7EBB-B515C8110915}"/>
              </a:ext>
            </a:extLst>
          </p:cNvPr>
          <p:cNvSpPr/>
          <p:nvPr/>
        </p:nvSpPr>
        <p:spPr>
          <a:xfrm>
            <a:off x="1274531" y="142592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4572000" algn="l"/>
              </a:tabLst>
            </a:pP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GHÉP TOÀN BÀI</a:t>
            </a:r>
          </a:p>
        </p:txBody>
      </p:sp>
      <p:pic>
        <p:nvPicPr>
          <p:cNvPr id="9" name="SO 1">
            <a:hlinkClick r:id="" action="ppaction://media"/>
            <a:extLst>
              <a:ext uri="{FF2B5EF4-FFF2-40B4-BE49-F238E27FC236}">
                <a16:creationId xmlns:a16="http://schemas.microsoft.com/office/drawing/2014/main" id="{41E1909E-03F9-5824-894B-8E13F2C6A8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12460" y="879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7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635" y="0"/>
            <a:ext cx="12192635" cy="6680835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2D17A497-9E2D-186B-88AD-D1A3A0A32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210" y="1118571"/>
            <a:ext cx="10333589" cy="4706788"/>
          </a:xfrm>
          <a:prstGeom prst="rect">
            <a:avLst/>
          </a:prstGeom>
        </p:spPr>
      </p:pic>
      <p:pic>
        <p:nvPicPr>
          <p:cNvPr id="9" name="SO 1">
            <a:hlinkClick r:id="" action="ppaction://media"/>
            <a:extLst>
              <a:ext uri="{FF2B5EF4-FFF2-40B4-BE49-F238E27FC236}">
                <a16:creationId xmlns:a16="http://schemas.microsoft.com/office/drawing/2014/main" id="{41E1909E-03F9-5824-894B-8E13F2C6A8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12460" y="879971"/>
            <a:ext cx="609600" cy="609600"/>
          </a:xfrm>
          <a:prstGeom prst="rect">
            <a:avLst/>
          </a:prstGeom>
        </p:spPr>
      </p:pic>
      <p:sp>
        <p:nvSpPr>
          <p:cNvPr id="2" name="Rectangle 14">
            <a:extLst>
              <a:ext uri="{FF2B5EF4-FFF2-40B4-BE49-F238E27FC236}">
                <a16:creationId xmlns:a16="http://schemas.microsoft.com/office/drawing/2014/main" id="{3C3A2496-0AC8-AA61-96EB-AC76A71718EE}"/>
              </a:ext>
            </a:extLst>
          </p:cNvPr>
          <p:cNvSpPr/>
          <p:nvPr/>
        </p:nvSpPr>
        <p:spPr>
          <a:xfrm>
            <a:off x="1504150" y="658532"/>
            <a:ext cx="891730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0" algn="l"/>
              </a:tabLst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81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ĐỌC NHẠC KẾT HỢP GÕ ĐỆM THEO PHÁCH</a:t>
            </a:r>
          </a:p>
        </p:txBody>
      </p:sp>
      <p:pic>
        <p:nvPicPr>
          <p:cNvPr id="3" name="Content Placeholder 6" descr="mặt phách">
            <a:extLst>
              <a:ext uri="{FF2B5EF4-FFF2-40B4-BE49-F238E27FC236}">
                <a16:creationId xmlns:a16="http://schemas.microsoft.com/office/drawing/2014/main" id="{2CD38037-76C0-A233-3C1B-356981E1DBB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5419" y="3735951"/>
            <a:ext cx="471170" cy="361315"/>
          </a:xfrm>
          <a:prstGeom prst="rect">
            <a:avLst/>
          </a:prstGeom>
        </p:spPr>
      </p:pic>
      <p:pic>
        <p:nvPicPr>
          <p:cNvPr id="4" name="Content Placeholder 6" descr="mặt phách">
            <a:extLst>
              <a:ext uri="{FF2B5EF4-FFF2-40B4-BE49-F238E27FC236}">
                <a16:creationId xmlns:a16="http://schemas.microsoft.com/office/drawing/2014/main" id="{1C376C19-B99E-4796-A089-9945624BF7B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9205" y="3735951"/>
            <a:ext cx="471170" cy="361315"/>
          </a:xfrm>
          <a:prstGeom prst="rect">
            <a:avLst/>
          </a:prstGeom>
        </p:spPr>
      </p:pic>
      <p:pic>
        <p:nvPicPr>
          <p:cNvPr id="10" name="Content Placeholder 6" descr="mặt phách">
            <a:extLst>
              <a:ext uri="{FF2B5EF4-FFF2-40B4-BE49-F238E27FC236}">
                <a16:creationId xmlns:a16="http://schemas.microsoft.com/office/drawing/2014/main" id="{3AD96609-0998-21A6-1873-062A320621A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5925" y="5540243"/>
            <a:ext cx="471170" cy="361315"/>
          </a:xfrm>
          <a:prstGeom prst="rect">
            <a:avLst/>
          </a:prstGeom>
        </p:spPr>
      </p:pic>
      <p:pic>
        <p:nvPicPr>
          <p:cNvPr id="11" name="Content Placeholder 6" descr="mặt phách">
            <a:extLst>
              <a:ext uri="{FF2B5EF4-FFF2-40B4-BE49-F238E27FC236}">
                <a16:creationId xmlns:a16="http://schemas.microsoft.com/office/drawing/2014/main" id="{0748A16D-7544-62E3-21F9-D3FC8C70870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25080" y="5512898"/>
            <a:ext cx="471170" cy="361315"/>
          </a:xfrm>
          <a:prstGeom prst="rect">
            <a:avLst/>
          </a:prstGeom>
        </p:spPr>
      </p:pic>
      <p:pic>
        <p:nvPicPr>
          <p:cNvPr id="12" name="Content Placeholder 6" descr="mặt phách">
            <a:extLst>
              <a:ext uri="{FF2B5EF4-FFF2-40B4-BE49-F238E27FC236}">
                <a16:creationId xmlns:a16="http://schemas.microsoft.com/office/drawing/2014/main" id="{28DDE5D7-10B4-A245-F1CA-42578DC23C6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61928" y="5488471"/>
            <a:ext cx="471170" cy="361315"/>
          </a:xfrm>
          <a:prstGeom prst="rect">
            <a:avLst/>
          </a:prstGeom>
        </p:spPr>
      </p:pic>
      <p:pic>
        <p:nvPicPr>
          <p:cNvPr id="13" name="Content Placeholder 6" descr="mặt phách">
            <a:extLst>
              <a:ext uri="{FF2B5EF4-FFF2-40B4-BE49-F238E27FC236}">
                <a16:creationId xmlns:a16="http://schemas.microsoft.com/office/drawing/2014/main" id="{134F38F4-B856-AB04-1D2E-2B1601E9FB3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9946" y="5567023"/>
            <a:ext cx="471170" cy="361315"/>
          </a:xfrm>
          <a:prstGeom prst="rect">
            <a:avLst/>
          </a:prstGeom>
        </p:spPr>
      </p:pic>
      <p:pic>
        <p:nvPicPr>
          <p:cNvPr id="14" name="Content Placeholder 6" descr="mặt phách">
            <a:extLst>
              <a:ext uri="{FF2B5EF4-FFF2-40B4-BE49-F238E27FC236}">
                <a16:creationId xmlns:a16="http://schemas.microsoft.com/office/drawing/2014/main" id="{77962D15-D438-7237-495F-9C815D936E9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1389" y="5559929"/>
            <a:ext cx="471170" cy="361315"/>
          </a:xfrm>
          <a:prstGeom prst="rect">
            <a:avLst/>
          </a:prstGeom>
        </p:spPr>
      </p:pic>
      <p:pic>
        <p:nvPicPr>
          <p:cNvPr id="15" name="Content Placeholder 6" descr="mặt phách">
            <a:extLst>
              <a:ext uri="{FF2B5EF4-FFF2-40B4-BE49-F238E27FC236}">
                <a16:creationId xmlns:a16="http://schemas.microsoft.com/office/drawing/2014/main" id="{34DAB929-4D27-5395-EC8A-0EB7ED2D7FF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4249" y="5540244"/>
            <a:ext cx="471170" cy="361315"/>
          </a:xfrm>
          <a:prstGeom prst="rect">
            <a:avLst/>
          </a:prstGeom>
        </p:spPr>
      </p:pic>
      <p:pic>
        <p:nvPicPr>
          <p:cNvPr id="16" name="Content Placeholder 6" descr="mặt phách">
            <a:extLst>
              <a:ext uri="{FF2B5EF4-FFF2-40B4-BE49-F238E27FC236}">
                <a16:creationId xmlns:a16="http://schemas.microsoft.com/office/drawing/2014/main" id="{5C7BB351-4F82-E0EF-8434-A909AE3A969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1364" y="3762355"/>
            <a:ext cx="471170" cy="361315"/>
          </a:xfrm>
          <a:prstGeom prst="rect">
            <a:avLst/>
          </a:prstGeom>
        </p:spPr>
      </p:pic>
      <p:pic>
        <p:nvPicPr>
          <p:cNvPr id="17" name="Content Placeholder 6" descr="mặt phách">
            <a:extLst>
              <a:ext uri="{FF2B5EF4-FFF2-40B4-BE49-F238E27FC236}">
                <a16:creationId xmlns:a16="http://schemas.microsoft.com/office/drawing/2014/main" id="{06D4DE15-D47A-00E3-DAF4-A283533BF90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482" y="3707692"/>
            <a:ext cx="471170" cy="361315"/>
          </a:xfrm>
          <a:prstGeom prst="rect">
            <a:avLst/>
          </a:prstGeom>
        </p:spPr>
      </p:pic>
      <p:pic>
        <p:nvPicPr>
          <p:cNvPr id="18" name="Content Placeholder 6" descr="mặt phách">
            <a:extLst>
              <a:ext uri="{FF2B5EF4-FFF2-40B4-BE49-F238E27FC236}">
                <a16:creationId xmlns:a16="http://schemas.microsoft.com/office/drawing/2014/main" id="{66DE6614-7B31-A560-12F2-80DF169F30C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98038" y="3730728"/>
            <a:ext cx="471170" cy="361315"/>
          </a:xfrm>
          <a:prstGeom prst="rect">
            <a:avLst/>
          </a:prstGeom>
        </p:spPr>
      </p:pic>
      <p:pic>
        <p:nvPicPr>
          <p:cNvPr id="19" name="Content Placeholder 6" descr="mặt phách">
            <a:extLst>
              <a:ext uri="{FF2B5EF4-FFF2-40B4-BE49-F238E27FC236}">
                <a16:creationId xmlns:a16="http://schemas.microsoft.com/office/drawing/2014/main" id="{7E05ADFF-5897-4CF5-1EB7-C3C33EEB97C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79630" y="3735951"/>
            <a:ext cx="471170" cy="361315"/>
          </a:xfrm>
          <a:prstGeom prst="rect">
            <a:avLst/>
          </a:prstGeom>
        </p:spPr>
      </p:pic>
      <p:pic>
        <p:nvPicPr>
          <p:cNvPr id="20" name="Content Placeholder 6" descr="mặt phách">
            <a:extLst>
              <a:ext uri="{FF2B5EF4-FFF2-40B4-BE49-F238E27FC236}">
                <a16:creationId xmlns:a16="http://schemas.microsoft.com/office/drawing/2014/main" id="{C94BD7BD-D7B6-5DEC-3807-F8033CED68D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48922" y="3707693"/>
            <a:ext cx="471170" cy="361315"/>
          </a:xfrm>
          <a:prstGeom prst="rect">
            <a:avLst/>
          </a:prstGeom>
        </p:spPr>
      </p:pic>
      <p:pic>
        <p:nvPicPr>
          <p:cNvPr id="21" name="Content Placeholder 6" descr="mặt phách">
            <a:extLst>
              <a:ext uri="{FF2B5EF4-FFF2-40B4-BE49-F238E27FC236}">
                <a16:creationId xmlns:a16="http://schemas.microsoft.com/office/drawing/2014/main" id="{50CD375C-DB37-5CD0-8988-DB86DAA449A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03638" y="3735951"/>
            <a:ext cx="471170" cy="361315"/>
          </a:xfrm>
          <a:prstGeom prst="rect">
            <a:avLst/>
          </a:prstGeom>
        </p:spPr>
      </p:pic>
      <p:pic>
        <p:nvPicPr>
          <p:cNvPr id="22" name="Content Placeholder 6" descr="mặt phách">
            <a:extLst>
              <a:ext uri="{FF2B5EF4-FFF2-40B4-BE49-F238E27FC236}">
                <a16:creationId xmlns:a16="http://schemas.microsoft.com/office/drawing/2014/main" id="{DAC3692A-16D9-8A92-D8C4-6D72A83E90D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48922" y="5567023"/>
            <a:ext cx="471170" cy="361315"/>
          </a:xfrm>
          <a:prstGeom prst="rect">
            <a:avLst/>
          </a:prstGeom>
        </p:spPr>
      </p:pic>
      <p:pic>
        <p:nvPicPr>
          <p:cNvPr id="23" name="Content Placeholder 6" descr="mặt phách">
            <a:extLst>
              <a:ext uri="{FF2B5EF4-FFF2-40B4-BE49-F238E27FC236}">
                <a16:creationId xmlns:a16="http://schemas.microsoft.com/office/drawing/2014/main" id="{E430F3A3-8EC4-5B69-B93C-21122A28290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88077" y="5559929"/>
            <a:ext cx="471170" cy="36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4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54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635" y="0"/>
            <a:ext cx="12192635" cy="6680835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2D17A497-9E2D-186B-88AD-D1A3A0A32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427" y="645424"/>
            <a:ext cx="10333589" cy="5151640"/>
          </a:xfrm>
          <a:prstGeom prst="rect">
            <a:avLst/>
          </a:prstGeom>
        </p:spPr>
      </p:pic>
      <p:pic>
        <p:nvPicPr>
          <p:cNvPr id="9" name="SO 1">
            <a:hlinkClick r:id="" action="ppaction://media"/>
            <a:extLst>
              <a:ext uri="{FF2B5EF4-FFF2-40B4-BE49-F238E27FC236}">
                <a16:creationId xmlns:a16="http://schemas.microsoft.com/office/drawing/2014/main" id="{41E1909E-03F9-5824-894B-8E13F2C6A8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12460" y="879971"/>
            <a:ext cx="609600" cy="609600"/>
          </a:xfrm>
          <a:prstGeom prst="rect">
            <a:avLst/>
          </a:prstGeom>
        </p:spPr>
      </p:pic>
      <p:pic>
        <p:nvPicPr>
          <p:cNvPr id="2" name="Picture 1" descr="sol">
            <a:extLst>
              <a:ext uri="{FF2B5EF4-FFF2-40B4-BE49-F238E27FC236}">
                <a16:creationId xmlns:a16="http://schemas.microsoft.com/office/drawing/2014/main" id="{33A83090-94CC-0F81-BAE2-75460513C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0760" y="3567750"/>
            <a:ext cx="579120" cy="293370"/>
          </a:xfrm>
          <a:prstGeom prst="rect">
            <a:avLst/>
          </a:prstGeom>
        </p:spPr>
      </p:pic>
      <p:pic>
        <p:nvPicPr>
          <p:cNvPr id="3" name="Picture 7" descr="mi">
            <a:extLst>
              <a:ext uri="{FF2B5EF4-FFF2-40B4-BE49-F238E27FC236}">
                <a16:creationId xmlns:a16="http://schemas.microsoft.com/office/drawing/2014/main" id="{C0BA0E56-060C-20EC-22FC-B011C579E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6050" y="3678885"/>
            <a:ext cx="664845" cy="233045"/>
          </a:xfrm>
          <a:prstGeom prst="rect">
            <a:avLst/>
          </a:prstGeom>
        </p:spPr>
      </p:pic>
      <p:pic>
        <p:nvPicPr>
          <p:cNvPr id="4" name="Picture 13" descr="la">
            <a:extLst>
              <a:ext uri="{FF2B5EF4-FFF2-40B4-BE49-F238E27FC236}">
                <a16:creationId xmlns:a16="http://schemas.microsoft.com/office/drawing/2014/main" id="{45ADFB5D-AF17-9E61-0F3D-AC09012D7E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729" y="3595206"/>
            <a:ext cx="498649" cy="277344"/>
          </a:xfrm>
          <a:prstGeom prst="rect">
            <a:avLst/>
          </a:prstGeom>
        </p:spPr>
      </p:pic>
      <p:pic>
        <p:nvPicPr>
          <p:cNvPr id="10" name="Picture 40" descr="re">
            <a:extLst>
              <a:ext uri="{FF2B5EF4-FFF2-40B4-BE49-F238E27FC236}">
                <a16:creationId xmlns:a16="http://schemas.microsoft.com/office/drawing/2014/main" id="{F07BAD25-2BBD-B487-DAAA-88309575CD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0343" y="5396257"/>
            <a:ext cx="409575" cy="327660"/>
          </a:xfrm>
          <a:prstGeom prst="rect">
            <a:avLst/>
          </a:prstGeom>
        </p:spPr>
      </p:pic>
      <p:pic>
        <p:nvPicPr>
          <p:cNvPr id="11" name="Picture 42" descr="do">
            <a:extLst>
              <a:ext uri="{FF2B5EF4-FFF2-40B4-BE49-F238E27FC236}">
                <a16:creationId xmlns:a16="http://schemas.microsoft.com/office/drawing/2014/main" id="{2BD9914F-2754-8ECD-5DC4-2C4A7FEBEA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1813" y="5502082"/>
            <a:ext cx="558800" cy="266700"/>
          </a:xfrm>
          <a:prstGeom prst="rect">
            <a:avLst/>
          </a:prstGeom>
        </p:spPr>
      </p:pic>
      <p:pic>
        <p:nvPicPr>
          <p:cNvPr id="12" name="Picture 1" descr="sol">
            <a:extLst>
              <a:ext uri="{FF2B5EF4-FFF2-40B4-BE49-F238E27FC236}">
                <a16:creationId xmlns:a16="http://schemas.microsoft.com/office/drawing/2014/main" id="{2D758981-39D0-6E8C-04ED-354561ED02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4820" y="5371665"/>
            <a:ext cx="579120" cy="293370"/>
          </a:xfrm>
          <a:prstGeom prst="rect">
            <a:avLst/>
          </a:prstGeom>
        </p:spPr>
      </p:pic>
      <p:pic>
        <p:nvPicPr>
          <p:cNvPr id="13" name="Picture 1" descr="sol">
            <a:extLst>
              <a:ext uri="{FF2B5EF4-FFF2-40B4-BE49-F238E27FC236}">
                <a16:creationId xmlns:a16="http://schemas.microsoft.com/office/drawing/2014/main" id="{2EEAECE4-F26A-CA29-AE83-7E1BDCAA39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1830" y="3567750"/>
            <a:ext cx="579120" cy="293370"/>
          </a:xfrm>
          <a:prstGeom prst="rect">
            <a:avLst/>
          </a:prstGeom>
        </p:spPr>
      </p:pic>
      <p:pic>
        <p:nvPicPr>
          <p:cNvPr id="14" name="Picture 1" descr="sol">
            <a:extLst>
              <a:ext uri="{FF2B5EF4-FFF2-40B4-BE49-F238E27FC236}">
                <a16:creationId xmlns:a16="http://schemas.microsoft.com/office/drawing/2014/main" id="{5EF38314-C82E-DFC5-4A19-BDDC90452F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178" y="3618560"/>
            <a:ext cx="579120" cy="293370"/>
          </a:xfrm>
          <a:prstGeom prst="rect">
            <a:avLst/>
          </a:prstGeom>
        </p:spPr>
      </p:pic>
      <p:pic>
        <p:nvPicPr>
          <p:cNvPr id="15" name="Picture 13" descr="la">
            <a:extLst>
              <a:ext uri="{FF2B5EF4-FFF2-40B4-BE49-F238E27FC236}">
                <a16:creationId xmlns:a16="http://schemas.microsoft.com/office/drawing/2014/main" id="{4230B723-0F21-55F3-C016-A5BD70DB4A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0976" y="3575762"/>
            <a:ext cx="498651" cy="277345"/>
          </a:xfrm>
          <a:prstGeom prst="rect">
            <a:avLst/>
          </a:prstGeom>
        </p:spPr>
      </p:pic>
      <p:pic>
        <p:nvPicPr>
          <p:cNvPr id="16" name="Picture 42" descr="do">
            <a:extLst>
              <a:ext uri="{FF2B5EF4-FFF2-40B4-BE49-F238E27FC236}">
                <a16:creationId xmlns:a16="http://schemas.microsoft.com/office/drawing/2014/main" id="{0836649A-80B0-9567-C129-2E8B44CEC7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8592" y="3595206"/>
            <a:ext cx="558800" cy="266700"/>
          </a:xfrm>
          <a:prstGeom prst="rect">
            <a:avLst/>
          </a:prstGeom>
        </p:spPr>
      </p:pic>
      <p:pic>
        <p:nvPicPr>
          <p:cNvPr id="17" name="Picture 40" descr="re">
            <a:extLst>
              <a:ext uri="{FF2B5EF4-FFF2-40B4-BE49-F238E27FC236}">
                <a16:creationId xmlns:a16="http://schemas.microsoft.com/office/drawing/2014/main" id="{5A35E885-8173-4EFE-FF01-93621509AF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16474" y="5381339"/>
            <a:ext cx="409575" cy="327660"/>
          </a:xfrm>
          <a:prstGeom prst="rect">
            <a:avLst/>
          </a:prstGeom>
        </p:spPr>
      </p:pic>
      <p:pic>
        <p:nvPicPr>
          <p:cNvPr id="18" name="Picture 42" descr="do">
            <a:extLst>
              <a:ext uri="{FF2B5EF4-FFF2-40B4-BE49-F238E27FC236}">
                <a16:creationId xmlns:a16="http://schemas.microsoft.com/office/drawing/2014/main" id="{5183D51D-4292-33E9-F3C8-734C1C2F46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35023" y="5442299"/>
            <a:ext cx="558800" cy="266700"/>
          </a:xfrm>
          <a:prstGeom prst="rect">
            <a:avLst/>
          </a:prstGeom>
        </p:spPr>
      </p:pic>
      <p:pic>
        <p:nvPicPr>
          <p:cNvPr id="19" name="Picture 7" descr="mi">
            <a:extLst>
              <a:ext uri="{FF2B5EF4-FFF2-40B4-BE49-F238E27FC236}">
                <a16:creationId xmlns:a16="http://schemas.microsoft.com/office/drawing/2014/main" id="{0D4E629A-E522-4389-2CAC-E973D7F917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7870" y="5490872"/>
            <a:ext cx="664845" cy="233045"/>
          </a:xfrm>
          <a:prstGeom prst="rect">
            <a:avLst/>
          </a:prstGeom>
        </p:spPr>
      </p:pic>
      <p:pic>
        <p:nvPicPr>
          <p:cNvPr id="20" name="Picture 7" descr="mi">
            <a:extLst>
              <a:ext uri="{FF2B5EF4-FFF2-40B4-BE49-F238E27FC236}">
                <a16:creationId xmlns:a16="http://schemas.microsoft.com/office/drawing/2014/main" id="{0D93FDC3-16DA-1563-6ACF-59E3BFF840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1977" y="5431990"/>
            <a:ext cx="664845" cy="233045"/>
          </a:xfrm>
          <a:prstGeom prst="rect">
            <a:avLst/>
          </a:prstGeom>
        </p:spPr>
      </p:pic>
      <p:pic>
        <p:nvPicPr>
          <p:cNvPr id="21" name="Picture 7" descr="mi">
            <a:extLst>
              <a:ext uri="{FF2B5EF4-FFF2-40B4-BE49-F238E27FC236}">
                <a16:creationId xmlns:a16="http://schemas.microsoft.com/office/drawing/2014/main" id="{DFB845DE-8AEE-1456-3529-FB0E21ADB0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7142" y="5409913"/>
            <a:ext cx="664845" cy="233045"/>
          </a:xfrm>
          <a:prstGeom prst="rect">
            <a:avLst/>
          </a:prstGeom>
        </p:spPr>
      </p:pic>
      <p:pic>
        <p:nvPicPr>
          <p:cNvPr id="22" name="Hình ảnh 21">
            <a:extLst>
              <a:ext uri="{FF2B5EF4-FFF2-40B4-BE49-F238E27FC236}">
                <a16:creationId xmlns:a16="http://schemas.microsoft.com/office/drawing/2014/main" id="{82A56393-3A51-E470-2AD4-D23FF58CF4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124" b="98876" l="368" r="89706">
                        <a14:foregroundMark x1="16912" y1="35955" x2="368" y2="10674"/>
                        <a14:foregroundMark x1="368" y1="10674" x2="20588" y2="9551"/>
                        <a14:foregroundMark x1="20588" y1="9551" x2="39706" y2="21910"/>
                        <a14:foregroundMark x1="22059" y1="11798" x2="3309" y2="2247"/>
                        <a14:foregroundMark x1="3309" y1="2247" x2="1471" y2="20787"/>
                        <a14:foregroundMark x1="20956" y1="44944" x2="1838" y2="18539"/>
                        <a14:foregroundMark x1="18750" y1="41011" x2="22059" y2="79775"/>
                        <a14:foregroundMark x1="19118" y1="41573" x2="24632" y2="85393"/>
                        <a14:foregroundMark x1="22059" y1="38764" x2="19485" y2="71910"/>
                        <a14:foregroundMark x1="19485" y1="71910" x2="22059" y2="85955"/>
                        <a14:foregroundMark x1="20221" y1="71348" x2="16912" y2="41573"/>
                        <a14:foregroundMark x1="16912" y1="41573" x2="18382" y2="36517"/>
                        <a14:foregroundMark x1="16544" y1="38764" x2="19118" y2="88202"/>
                        <a14:foregroundMark x1="22059" y1="90449" x2="43015" y2="90449"/>
                        <a14:foregroundMark x1="43015" y1="90449" x2="44853" y2="88202"/>
                        <a14:foregroundMark x1="44485" y1="89888" x2="58088" y2="85393"/>
                        <a14:foregroundMark x1="41912" y1="90449" x2="59191" y2="91011"/>
                        <a14:foregroundMark x1="55515" y1="87640" x2="72794" y2="98876"/>
                        <a14:foregroundMark x1="72794" y1="98876" x2="81618" y2="94382"/>
                        <a14:foregroundMark x1="75735" y1="96067" x2="88603" y2="64045"/>
                        <a14:foregroundMark x1="88603" y1="64045" x2="88603" y2="51124"/>
                        <a14:foregroundMark x1="87500" y1="69663" x2="77941" y2="88764"/>
                        <a14:foregroundMark x1="79412" y1="91011" x2="89338" y2="63483"/>
                        <a14:foregroundMark x1="88971" y1="53371" x2="35662" y2="21348"/>
                        <a14:backgroundMark x1="2991" y1="22602" x2="1433" y2="20778"/>
                        <a14:backgroundMark x1="88170" y1="49047" x2="91544" y2="51124"/>
                        <a14:backgroundMark x1="21277" y1="7860" x2="21468" y2="7978"/>
                        <a14:backgroundMark x1="91544" y1="51124" x2="90408" y2="56242"/>
                        <a14:backgroundMark x1="76962" y1="87788" x2="74045" y2="897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6825" y="3494279"/>
            <a:ext cx="560315" cy="440309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47CA5E2A-83C9-7BBB-E9C3-F50F07DCE4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124" b="98876" l="368" r="89706">
                        <a14:foregroundMark x1="16912" y1="35955" x2="368" y2="10674"/>
                        <a14:foregroundMark x1="368" y1="10674" x2="20588" y2="9551"/>
                        <a14:foregroundMark x1="20588" y1="9551" x2="39706" y2="21910"/>
                        <a14:foregroundMark x1="22059" y1="11798" x2="3309" y2="2247"/>
                        <a14:foregroundMark x1="3309" y1="2247" x2="1471" y2="20787"/>
                        <a14:foregroundMark x1="20956" y1="44944" x2="1838" y2="18539"/>
                        <a14:foregroundMark x1="18750" y1="41011" x2="22059" y2="79775"/>
                        <a14:foregroundMark x1="19118" y1="41573" x2="24632" y2="85393"/>
                        <a14:foregroundMark x1="22059" y1="38764" x2="19485" y2="71910"/>
                        <a14:foregroundMark x1="19485" y1="71910" x2="22059" y2="85955"/>
                        <a14:foregroundMark x1="20221" y1="71348" x2="16912" y2="41573"/>
                        <a14:foregroundMark x1="16912" y1="41573" x2="18382" y2="36517"/>
                        <a14:foregroundMark x1="16544" y1="38764" x2="19118" y2="88202"/>
                        <a14:foregroundMark x1="22059" y1="90449" x2="43015" y2="90449"/>
                        <a14:foregroundMark x1="43015" y1="90449" x2="44853" y2="88202"/>
                        <a14:foregroundMark x1="44485" y1="89888" x2="58088" y2="85393"/>
                        <a14:foregroundMark x1="41912" y1="90449" x2="59191" y2="91011"/>
                        <a14:foregroundMark x1="55515" y1="87640" x2="72794" y2="98876"/>
                        <a14:foregroundMark x1="72794" y1="98876" x2="81618" y2="94382"/>
                        <a14:foregroundMark x1="75735" y1="96067" x2="88603" y2="64045"/>
                        <a14:foregroundMark x1="88603" y1="64045" x2="88603" y2="51124"/>
                        <a14:foregroundMark x1="87500" y1="69663" x2="77941" y2="88764"/>
                        <a14:foregroundMark x1="79412" y1="91011" x2="89338" y2="63483"/>
                        <a14:foregroundMark x1="88971" y1="53371" x2="35662" y2="21348"/>
                        <a14:backgroundMark x1="2991" y1="22602" x2="1433" y2="20778"/>
                        <a14:backgroundMark x1="88170" y1="49047" x2="91544" y2="51124"/>
                        <a14:backgroundMark x1="21277" y1="7860" x2="21468" y2="7978"/>
                        <a14:backgroundMark x1="91544" y1="51124" x2="90408" y2="56242"/>
                        <a14:backgroundMark x1="76962" y1="87788" x2="74045" y2="897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77214" y="3432241"/>
            <a:ext cx="560315" cy="440309"/>
          </a:xfrm>
          <a:prstGeom prst="rect">
            <a:avLst/>
          </a:prstGeom>
        </p:spPr>
      </p:pic>
      <p:pic>
        <p:nvPicPr>
          <p:cNvPr id="24" name="Hình ảnh 23">
            <a:extLst>
              <a:ext uri="{FF2B5EF4-FFF2-40B4-BE49-F238E27FC236}">
                <a16:creationId xmlns:a16="http://schemas.microsoft.com/office/drawing/2014/main" id="{B9363B0B-120B-55B7-AC5A-29FA26F2165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667" b="96667" l="385" r="90000">
                        <a14:foregroundMark x1="13846" y1="18333" x2="769" y2="49444"/>
                        <a14:foregroundMark x1="769" y1="49444" x2="11154" y2="68889"/>
                        <a14:foregroundMark x1="15385" y1="21111" x2="32308" y2="7778"/>
                        <a14:foregroundMark x1="32308" y1="7778" x2="16154" y2="20000"/>
                        <a14:foregroundMark x1="17692" y1="17222" x2="38462" y2="7222"/>
                        <a14:foregroundMark x1="33077" y1="8333" x2="15769" y2="16667"/>
                        <a14:foregroundMark x1="1154" y1="56111" x2="12308" y2="71667"/>
                        <a14:foregroundMark x1="13462" y1="70000" x2="20769" y2="96667"/>
                        <a14:foregroundMark x1="20769" y1="96667" x2="32308" y2="95000"/>
                        <a14:foregroundMark x1="11538" y1="66111" x2="7692" y2="93889"/>
                        <a14:foregroundMark x1="7692" y1="93889" x2="10385" y2="96667"/>
                        <a14:foregroundMark x1="11923" y1="70556" x2="6154" y2="95556"/>
                        <a14:foregroundMark x1="12692" y1="68889" x2="7308" y2="9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2452" y="5344215"/>
            <a:ext cx="602123" cy="416854"/>
          </a:xfrm>
          <a:prstGeom prst="rect">
            <a:avLst/>
          </a:prstGeom>
        </p:spPr>
      </p:pic>
      <p:sp>
        <p:nvSpPr>
          <p:cNvPr id="25" name="Rectangle 14">
            <a:extLst>
              <a:ext uri="{FF2B5EF4-FFF2-40B4-BE49-F238E27FC236}">
                <a16:creationId xmlns:a16="http://schemas.microsoft.com/office/drawing/2014/main" id="{0F460041-4CBD-DDB9-97C4-A074B9842DAF}"/>
              </a:ext>
            </a:extLst>
          </p:cNvPr>
          <p:cNvSpPr/>
          <p:nvPr/>
        </p:nvSpPr>
        <p:spPr>
          <a:xfrm>
            <a:off x="915436" y="1060936"/>
            <a:ext cx="33217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4572000" algn="l"/>
              </a:tabLst>
            </a:pP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ĐỌC NHẠC KẾT HỢP</a:t>
            </a:r>
          </a:p>
          <a:p>
            <a:pPr algn="ctr">
              <a:tabLst>
                <a:tab pos="4572000" algn="l"/>
              </a:tabLst>
            </a:pP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KÍ HIỆU BÀN TAY</a:t>
            </a:r>
          </a:p>
        </p:txBody>
      </p:sp>
    </p:spTree>
    <p:extLst>
      <p:ext uri="{BB962C8B-B14F-4D97-AF65-F5344CB8AC3E}">
        <p14:creationId xmlns:p14="http://schemas.microsoft.com/office/powerpoint/2010/main" val="304846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86996"/>
            <a:ext cx="10135442" cy="4668827"/>
          </a:xfrm>
          <a:prstGeom prst="rect">
            <a:avLst/>
          </a:prstGeom>
        </p:spPr>
      </p:pic>
      <p:grpSp>
        <p:nvGrpSpPr>
          <p:cNvPr id="10" name="Group 34"/>
          <p:cNvGrpSpPr/>
          <p:nvPr/>
        </p:nvGrpSpPr>
        <p:grpSpPr bwMode="auto">
          <a:xfrm>
            <a:off x="-136525" y="5680710"/>
            <a:ext cx="12489180" cy="1066800"/>
            <a:chOff x="0" y="4003"/>
            <a:chExt cx="5511" cy="317"/>
          </a:xfrm>
        </p:grpSpPr>
        <p:sp>
          <p:nvSpPr>
            <p:cNvPr id="10264" name="Freeform 35"/>
            <p:cNvSpPr/>
            <p:nvPr/>
          </p:nvSpPr>
          <p:spPr bwMode="auto">
            <a:xfrm>
              <a:off x="527" y="4003"/>
              <a:ext cx="301" cy="189"/>
            </a:xfrm>
            <a:custGeom>
              <a:avLst/>
              <a:gdLst>
                <a:gd name="T0" fmla="*/ 170 w 301"/>
                <a:gd name="T1" fmla="*/ 106 h 189"/>
                <a:gd name="T2" fmla="*/ 177 w 301"/>
                <a:gd name="T3" fmla="*/ 97 h 189"/>
                <a:gd name="T4" fmla="*/ 186 w 301"/>
                <a:gd name="T5" fmla="*/ 88 h 189"/>
                <a:gd name="T6" fmla="*/ 199 w 301"/>
                <a:gd name="T7" fmla="*/ 80 h 189"/>
                <a:gd name="T8" fmla="*/ 212 w 301"/>
                <a:gd name="T9" fmla="*/ 72 h 189"/>
                <a:gd name="T10" fmla="*/ 229 w 301"/>
                <a:gd name="T11" fmla="*/ 67 h 189"/>
                <a:gd name="T12" fmla="*/ 247 w 301"/>
                <a:gd name="T13" fmla="*/ 63 h 189"/>
                <a:gd name="T14" fmla="*/ 269 w 301"/>
                <a:gd name="T15" fmla="*/ 63 h 189"/>
                <a:gd name="T16" fmla="*/ 291 w 301"/>
                <a:gd name="T17" fmla="*/ 67 h 189"/>
                <a:gd name="T18" fmla="*/ 298 w 301"/>
                <a:gd name="T19" fmla="*/ 75 h 189"/>
                <a:gd name="T20" fmla="*/ 301 w 301"/>
                <a:gd name="T21" fmla="*/ 87 h 189"/>
                <a:gd name="T22" fmla="*/ 298 w 301"/>
                <a:gd name="T23" fmla="*/ 101 h 189"/>
                <a:gd name="T24" fmla="*/ 291 w 301"/>
                <a:gd name="T25" fmla="*/ 117 h 189"/>
                <a:gd name="T26" fmla="*/ 279 w 301"/>
                <a:gd name="T27" fmla="*/ 135 h 189"/>
                <a:gd name="T28" fmla="*/ 264 w 301"/>
                <a:gd name="T29" fmla="*/ 153 h 189"/>
                <a:gd name="T30" fmla="*/ 243 w 301"/>
                <a:gd name="T31" fmla="*/ 172 h 189"/>
                <a:gd name="T32" fmla="*/ 217 w 301"/>
                <a:gd name="T33" fmla="*/ 189 h 189"/>
                <a:gd name="T34" fmla="*/ 194 w 301"/>
                <a:gd name="T35" fmla="*/ 186 h 189"/>
                <a:gd name="T36" fmla="*/ 173 w 301"/>
                <a:gd name="T37" fmla="*/ 182 h 189"/>
                <a:gd name="T38" fmla="*/ 151 w 301"/>
                <a:gd name="T39" fmla="*/ 179 h 189"/>
                <a:gd name="T40" fmla="*/ 131 w 301"/>
                <a:gd name="T41" fmla="*/ 174 h 189"/>
                <a:gd name="T42" fmla="*/ 112 w 301"/>
                <a:gd name="T43" fmla="*/ 169 h 189"/>
                <a:gd name="T44" fmla="*/ 92 w 301"/>
                <a:gd name="T45" fmla="*/ 163 h 189"/>
                <a:gd name="T46" fmla="*/ 74 w 301"/>
                <a:gd name="T47" fmla="*/ 157 h 189"/>
                <a:gd name="T48" fmla="*/ 55 w 301"/>
                <a:gd name="T49" fmla="*/ 150 h 189"/>
                <a:gd name="T50" fmla="*/ 42 w 301"/>
                <a:gd name="T51" fmla="*/ 143 h 189"/>
                <a:gd name="T52" fmla="*/ 28 w 301"/>
                <a:gd name="T53" fmla="*/ 136 h 189"/>
                <a:gd name="T54" fmla="*/ 17 w 301"/>
                <a:gd name="T55" fmla="*/ 127 h 189"/>
                <a:gd name="T56" fmla="*/ 8 w 301"/>
                <a:gd name="T57" fmla="*/ 119 h 189"/>
                <a:gd name="T58" fmla="*/ 3 w 301"/>
                <a:gd name="T59" fmla="*/ 109 h 189"/>
                <a:gd name="T60" fmla="*/ 0 w 301"/>
                <a:gd name="T61" fmla="*/ 101 h 189"/>
                <a:gd name="T62" fmla="*/ 2 w 301"/>
                <a:gd name="T63" fmla="*/ 93 h 189"/>
                <a:gd name="T64" fmla="*/ 6 w 301"/>
                <a:gd name="T65" fmla="*/ 87 h 189"/>
                <a:gd name="T66" fmla="*/ 16 w 301"/>
                <a:gd name="T67" fmla="*/ 82 h 189"/>
                <a:gd name="T68" fmla="*/ 28 w 301"/>
                <a:gd name="T69" fmla="*/ 77 h 189"/>
                <a:gd name="T70" fmla="*/ 42 w 301"/>
                <a:gd name="T71" fmla="*/ 74 h 189"/>
                <a:gd name="T72" fmla="*/ 60 w 301"/>
                <a:gd name="T73" fmla="*/ 74 h 189"/>
                <a:gd name="T74" fmla="*/ 78 w 301"/>
                <a:gd name="T75" fmla="*/ 76 h 189"/>
                <a:gd name="T76" fmla="*/ 96 w 301"/>
                <a:gd name="T77" fmla="*/ 83 h 189"/>
                <a:gd name="T78" fmla="*/ 116 w 301"/>
                <a:gd name="T79" fmla="*/ 95 h 189"/>
                <a:gd name="T80" fmla="*/ 136 w 301"/>
                <a:gd name="T81" fmla="*/ 114 h 189"/>
                <a:gd name="T82" fmla="*/ 133 w 301"/>
                <a:gd name="T83" fmla="*/ 82 h 189"/>
                <a:gd name="T84" fmla="*/ 131 w 301"/>
                <a:gd name="T85" fmla="*/ 45 h 189"/>
                <a:gd name="T86" fmla="*/ 130 w 301"/>
                <a:gd name="T87" fmla="*/ 16 h 189"/>
                <a:gd name="T88" fmla="*/ 130 w 301"/>
                <a:gd name="T89" fmla="*/ 3 h 189"/>
                <a:gd name="T90" fmla="*/ 156 w 301"/>
                <a:gd name="T91" fmla="*/ 0 h 189"/>
                <a:gd name="T92" fmla="*/ 157 w 301"/>
                <a:gd name="T93" fmla="*/ 12 h 189"/>
                <a:gd name="T94" fmla="*/ 163 w 301"/>
                <a:gd name="T95" fmla="*/ 39 h 189"/>
                <a:gd name="T96" fmla="*/ 168 w 301"/>
                <a:gd name="T97" fmla="*/ 74 h 189"/>
                <a:gd name="T98" fmla="*/ 170 w 301"/>
                <a:gd name="T99" fmla="*/ 106 h 18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01" h="189">
                  <a:moveTo>
                    <a:pt x="170" y="106"/>
                  </a:moveTo>
                  <a:lnTo>
                    <a:pt x="177" y="97"/>
                  </a:lnTo>
                  <a:lnTo>
                    <a:pt x="186" y="88"/>
                  </a:lnTo>
                  <a:lnTo>
                    <a:pt x="199" y="80"/>
                  </a:lnTo>
                  <a:lnTo>
                    <a:pt x="212" y="72"/>
                  </a:lnTo>
                  <a:lnTo>
                    <a:pt x="229" y="67"/>
                  </a:lnTo>
                  <a:lnTo>
                    <a:pt x="247" y="63"/>
                  </a:lnTo>
                  <a:lnTo>
                    <a:pt x="269" y="63"/>
                  </a:lnTo>
                  <a:lnTo>
                    <a:pt x="291" y="67"/>
                  </a:lnTo>
                  <a:lnTo>
                    <a:pt x="298" y="75"/>
                  </a:lnTo>
                  <a:lnTo>
                    <a:pt x="301" y="87"/>
                  </a:lnTo>
                  <a:lnTo>
                    <a:pt x="298" y="101"/>
                  </a:lnTo>
                  <a:lnTo>
                    <a:pt x="291" y="117"/>
                  </a:lnTo>
                  <a:lnTo>
                    <a:pt x="279" y="135"/>
                  </a:lnTo>
                  <a:lnTo>
                    <a:pt x="264" y="153"/>
                  </a:lnTo>
                  <a:lnTo>
                    <a:pt x="243" y="172"/>
                  </a:lnTo>
                  <a:lnTo>
                    <a:pt x="217" y="189"/>
                  </a:lnTo>
                  <a:lnTo>
                    <a:pt x="194" y="186"/>
                  </a:lnTo>
                  <a:lnTo>
                    <a:pt x="173" y="182"/>
                  </a:lnTo>
                  <a:lnTo>
                    <a:pt x="151" y="179"/>
                  </a:lnTo>
                  <a:lnTo>
                    <a:pt x="131" y="174"/>
                  </a:lnTo>
                  <a:lnTo>
                    <a:pt x="112" y="169"/>
                  </a:lnTo>
                  <a:lnTo>
                    <a:pt x="92" y="163"/>
                  </a:lnTo>
                  <a:lnTo>
                    <a:pt x="74" y="157"/>
                  </a:lnTo>
                  <a:lnTo>
                    <a:pt x="55" y="150"/>
                  </a:lnTo>
                  <a:lnTo>
                    <a:pt x="42" y="143"/>
                  </a:lnTo>
                  <a:lnTo>
                    <a:pt x="28" y="136"/>
                  </a:lnTo>
                  <a:lnTo>
                    <a:pt x="17" y="127"/>
                  </a:lnTo>
                  <a:lnTo>
                    <a:pt x="8" y="119"/>
                  </a:lnTo>
                  <a:lnTo>
                    <a:pt x="3" y="109"/>
                  </a:lnTo>
                  <a:lnTo>
                    <a:pt x="0" y="101"/>
                  </a:lnTo>
                  <a:lnTo>
                    <a:pt x="2" y="93"/>
                  </a:lnTo>
                  <a:lnTo>
                    <a:pt x="6" y="87"/>
                  </a:lnTo>
                  <a:lnTo>
                    <a:pt x="16" y="82"/>
                  </a:lnTo>
                  <a:lnTo>
                    <a:pt x="28" y="77"/>
                  </a:lnTo>
                  <a:lnTo>
                    <a:pt x="42" y="74"/>
                  </a:lnTo>
                  <a:lnTo>
                    <a:pt x="60" y="74"/>
                  </a:lnTo>
                  <a:lnTo>
                    <a:pt x="78" y="76"/>
                  </a:lnTo>
                  <a:lnTo>
                    <a:pt x="96" y="83"/>
                  </a:lnTo>
                  <a:lnTo>
                    <a:pt x="116" y="95"/>
                  </a:lnTo>
                  <a:lnTo>
                    <a:pt x="136" y="114"/>
                  </a:lnTo>
                  <a:lnTo>
                    <a:pt x="133" y="82"/>
                  </a:lnTo>
                  <a:lnTo>
                    <a:pt x="131" y="45"/>
                  </a:lnTo>
                  <a:lnTo>
                    <a:pt x="130" y="16"/>
                  </a:lnTo>
                  <a:lnTo>
                    <a:pt x="130" y="3"/>
                  </a:lnTo>
                  <a:lnTo>
                    <a:pt x="156" y="0"/>
                  </a:lnTo>
                  <a:lnTo>
                    <a:pt x="157" y="12"/>
                  </a:lnTo>
                  <a:lnTo>
                    <a:pt x="163" y="39"/>
                  </a:lnTo>
                  <a:lnTo>
                    <a:pt x="168" y="74"/>
                  </a:lnTo>
                  <a:lnTo>
                    <a:pt x="170" y="106"/>
                  </a:lnTo>
                  <a:close/>
                </a:path>
              </a:pathLst>
            </a:custGeom>
            <a:solidFill>
              <a:srgbClr val="7FE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265" name="Freeform 36"/>
            <p:cNvSpPr/>
            <p:nvPr/>
          </p:nvSpPr>
          <p:spPr bwMode="auto">
            <a:xfrm>
              <a:off x="988" y="4094"/>
              <a:ext cx="169" cy="97"/>
            </a:xfrm>
            <a:custGeom>
              <a:avLst/>
              <a:gdLst>
                <a:gd name="T0" fmla="*/ 67 w 169"/>
                <a:gd name="T1" fmla="*/ 15 h 97"/>
                <a:gd name="T2" fmla="*/ 53 w 169"/>
                <a:gd name="T3" fmla="*/ 16 h 97"/>
                <a:gd name="T4" fmla="*/ 41 w 169"/>
                <a:gd name="T5" fmla="*/ 18 h 97"/>
                <a:gd name="T6" fmla="*/ 30 w 169"/>
                <a:gd name="T7" fmla="*/ 20 h 97"/>
                <a:gd name="T8" fmla="*/ 21 w 169"/>
                <a:gd name="T9" fmla="*/ 24 h 97"/>
                <a:gd name="T10" fmla="*/ 13 w 169"/>
                <a:gd name="T11" fmla="*/ 28 h 97"/>
                <a:gd name="T12" fmla="*/ 7 w 169"/>
                <a:gd name="T13" fmla="*/ 33 h 97"/>
                <a:gd name="T14" fmla="*/ 3 w 169"/>
                <a:gd name="T15" fmla="*/ 42 h 97"/>
                <a:gd name="T16" fmla="*/ 0 w 169"/>
                <a:gd name="T17" fmla="*/ 51 h 97"/>
                <a:gd name="T18" fmla="*/ 0 w 169"/>
                <a:gd name="T19" fmla="*/ 62 h 97"/>
                <a:gd name="T20" fmla="*/ 1 w 169"/>
                <a:gd name="T21" fmla="*/ 71 h 97"/>
                <a:gd name="T22" fmla="*/ 6 w 169"/>
                <a:gd name="T23" fmla="*/ 79 h 97"/>
                <a:gd name="T24" fmla="*/ 13 w 169"/>
                <a:gd name="T25" fmla="*/ 87 h 97"/>
                <a:gd name="T26" fmla="*/ 24 w 169"/>
                <a:gd name="T27" fmla="*/ 92 h 97"/>
                <a:gd name="T28" fmla="*/ 36 w 169"/>
                <a:gd name="T29" fmla="*/ 96 h 97"/>
                <a:gd name="T30" fmla="*/ 53 w 169"/>
                <a:gd name="T31" fmla="*/ 97 h 97"/>
                <a:gd name="T32" fmla="*/ 71 w 169"/>
                <a:gd name="T33" fmla="*/ 95 h 97"/>
                <a:gd name="T34" fmla="*/ 91 w 169"/>
                <a:gd name="T35" fmla="*/ 90 h 97"/>
                <a:gd name="T36" fmla="*/ 112 w 169"/>
                <a:gd name="T37" fmla="*/ 84 h 97"/>
                <a:gd name="T38" fmla="*/ 132 w 169"/>
                <a:gd name="T39" fmla="*/ 78 h 97"/>
                <a:gd name="T40" fmla="*/ 149 w 169"/>
                <a:gd name="T41" fmla="*/ 69 h 97"/>
                <a:gd name="T42" fmla="*/ 161 w 169"/>
                <a:gd name="T43" fmla="*/ 59 h 97"/>
                <a:gd name="T44" fmla="*/ 169 w 169"/>
                <a:gd name="T45" fmla="*/ 46 h 97"/>
                <a:gd name="T46" fmla="*/ 169 w 169"/>
                <a:gd name="T47" fmla="*/ 32 h 97"/>
                <a:gd name="T48" fmla="*/ 161 w 169"/>
                <a:gd name="T49" fmla="*/ 15 h 97"/>
                <a:gd name="T50" fmla="*/ 154 w 169"/>
                <a:gd name="T51" fmla="*/ 9 h 97"/>
                <a:gd name="T52" fmla="*/ 144 w 169"/>
                <a:gd name="T53" fmla="*/ 4 h 97"/>
                <a:gd name="T54" fmla="*/ 132 w 169"/>
                <a:gd name="T55" fmla="*/ 2 h 97"/>
                <a:gd name="T56" fmla="*/ 119 w 169"/>
                <a:gd name="T57" fmla="*/ 0 h 97"/>
                <a:gd name="T58" fmla="*/ 105 w 169"/>
                <a:gd name="T59" fmla="*/ 2 h 97"/>
                <a:gd name="T60" fmla="*/ 91 w 169"/>
                <a:gd name="T61" fmla="*/ 5 h 97"/>
                <a:gd name="T62" fmla="*/ 77 w 169"/>
                <a:gd name="T63" fmla="*/ 9 h 97"/>
                <a:gd name="T64" fmla="*/ 67 w 169"/>
                <a:gd name="T65" fmla="*/ 15 h 9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69" h="97">
                  <a:moveTo>
                    <a:pt x="67" y="15"/>
                  </a:moveTo>
                  <a:lnTo>
                    <a:pt x="53" y="16"/>
                  </a:lnTo>
                  <a:lnTo>
                    <a:pt x="41" y="18"/>
                  </a:lnTo>
                  <a:lnTo>
                    <a:pt x="30" y="20"/>
                  </a:lnTo>
                  <a:lnTo>
                    <a:pt x="21" y="24"/>
                  </a:lnTo>
                  <a:lnTo>
                    <a:pt x="13" y="28"/>
                  </a:lnTo>
                  <a:lnTo>
                    <a:pt x="7" y="33"/>
                  </a:lnTo>
                  <a:lnTo>
                    <a:pt x="3" y="42"/>
                  </a:lnTo>
                  <a:lnTo>
                    <a:pt x="0" y="51"/>
                  </a:lnTo>
                  <a:lnTo>
                    <a:pt x="0" y="62"/>
                  </a:lnTo>
                  <a:lnTo>
                    <a:pt x="1" y="71"/>
                  </a:lnTo>
                  <a:lnTo>
                    <a:pt x="6" y="79"/>
                  </a:lnTo>
                  <a:lnTo>
                    <a:pt x="13" y="87"/>
                  </a:lnTo>
                  <a:lnTo>
                    <a:pt x="24" y="92"/>
                  </a:lnTo>
                  <a:lnTo>
                    <a:pt x="36" y="96"/>
                  </a:lnTo>
                  <a:lnTo>
                    <a:pt x="53" y="97"/>
                  </a:lnTo>
                  <a:lnTo>
                    <a:pt x="71" y="95"/>
                  </a:lnTo>
                  <a:lnTo>
                    <a:pt x="91" y="90"/>
                  </a:lnTo>
                  <a:lnTo>
                    <a:pt x="112" y="84"/>
                  </a:lnTo>
                  <a:lnTo>
                    <a:pt x="132" y="78"/>
                  </a:lnTo>
                  <a:lnTo>
                    <a:pt x="149" y="69"/>
                  </a:lnTo>
                  <a:lnTo>
                    <a:pt x="161" y="59"/>
                  </a:lnTo>
                  <a:lnTo>
                    <a:pt x="169" y="46"/>
                  </a:lnTo>
                  <a:lnTo>
                    <a:pt x="169" y="32"/>
                  </a:lnTo>
                  <a:lnTo>
                    <a:pt x="161" y="15"/>
                  </a:lnTo>
                  <a:lnTo>
                    <a:pt x="154" y="9"/>
                  </a:lnTo>
                  <a:lnTo>
                    <a:pt x="144" y="4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105" y="2"/>
                  </a:lnTo>
                  <a:lnTo>
                    <a:pt x="91" y="5"/>
                  </a:lnTo>
                  <a:lnTo>
                    <a:pt x="77" y="9"/>
                  </a:lnTo>
                  <a:lnTo>
                    <a:pt x="67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266" name="Freeform 37"/>
            <p:cNvSpPr/>
            <p:nvPr/>
          </p:nvSpPr>
          <p:spPr bwMode="auto">
            <a:xfrm>
              <a:off x="1050" y="4238"/>
              <a:ext cx="236" cy="75"/>
            </a:xfrm>
            <a:custGeom>
              <a:avLst/>
              <a:gdLst>
                <a:gd name="T0" fmla="*/ 102 w 236"/>
                <a:gd name="T1" fmla="*/ 2 h 75"/>
                <a:gd name="T2" fmla="*/ 78 w 236"/>
                <a:gd name="T3" fmla="*/ 0 h 75"/>
                <a:gd name="T4" fmla="*/ 57 w 236"/>
                <a:gd name="T5" fmla="*/ 3 h 75"/>
                <a:gd name="T6" fmla="*/ 37 w 236"/>
                <a:gd name="T7" fmla="*/ 6 h 75"/>
                <a:gd name="T8" fmla="*/ 20 w 236"/>
                <a:gd name="T9" fmla="*/ 13 h 75"/>
                <a:gd name="T10" fmla="*/ 8 w 236"/>
                <a:gd name="T11" fmla="*/ 22 h 75"/>
                <a:gd name="T12" fmla="*/ 0 w 236"/>
                <a:gd name="T13" fmla="*/ 32 h 75"/>
                <a:gd name="T14" fmla="*/ 0 w 236"/>
                <a:gd name="T15" fmla="*/ 45 h 75"/>
                <a:gd name="T16" fmla="*/ 6 w 236"/>
                <a:gd name="T17" fmla="*/ 61 h 75"/>
                <a:gd name="T18" fmla="*/ 40 w 236"/>
                <a:gd name="T19" fmla="*/ 68 h 75"/>
                <a:gd name="T20" fmla="*/ 69 w 236"/>
                <a:gd name="T21" fmla="*/ 73 h 75"/>
                <a:gd name="T22" fmla="*/ 95 w 236"/>
                <a:gd name="T23" fmla="*/ 75 h 75"/>
                <a:gd name="T24" fmla="*/ 116 w 236"/>
                <a:gd name="T25" fmla="*/ 75 h 75"/>
                <a:gd name="T26" fmla="*/ 136 w 236"/>
                <a:gd name="T27" fmla="*/ 75 h 75"/>
                <a:gd name="T28" fmla="*/ 156 w 236"/>
                <a:gd name="T29" fmla="*/ 73 h 75"/>
                <a:gd name="T30" fmla="*/ 175 w 236"/>
                <a:gd name="T31" fmla="*/ 69 h 75"/>
                <a:gd name="T32" fmla="*/ 195 w 236"/>
                <a:gd name="T33" fmla="*/ 65 h 75"/>
                <a:gd name="T34" fmla="*/ 214 w 236"/>
                <a:gd name="T35" fmla="*/ 60 h 75"/>
                <a:gd name="T36" fmla="*/ 226 w 236"/>
                <a:gd name="T37" fmla="*/ 54 h 75"/>
                <a:gd name="T38" fmla="*/ 232 w 236"/>
                <a:gd name="T39" fmla="*/ 47 h 75"/>
                <a:gd name="T40" fmla="*/ 236 w 236"/>
                <a:gd name="T41" fmla="*/ 38 h 75"/>
                <a:gd name="T42" fmla="*/ 236 w 236"/>
                <a:gd name="T43" fmla="*/ 31 h 75"/>
                <a:gd name="T44" fmla="*/ 233 w 236"/>
                <a:gd name="T45" fmla="*/ 24 h 75"/>
                <a:gd name="T46" fmla="*/ 230 w 236"/>
                <a:gd name="T47" fmla="*/ 17 h 75"/>
                <a:gd name="T48" fmla="*/ 224 w 236"/>
                <a:gd name="T49" fmla="*/ 12 h 75"/>
                <a:gd name="T50" fmla="*/ 217 w 236"/>
                <a:gd name="T51" fmla="*/ 9 h 75"/>
                <a:gd name="T52" fmla="*/ 209 w 236"/>
                <a:gd name="T53" fmla="*/ 6 h 75"/>
                <a:gd name="T54" fmla="*/ 200 w 236"/>
                <a:gd name="T55" fmla="*/ 5 h 75"/>
                <a:gd name="T56" fmla="*/ 189 w 236"/>
                <a:gd name="T57" fmla="*/ 5 h 75"/>
                <a:gd name="T58" fmla="*/ 180 w 236"/>
                <a:gd name="T59" fmla="*/ 8 h 75"/>
                <a:gd name="T60" fmla="*/ 171 w 236"/>
                <a:gd name="T61" fmla="*/ 9 h 75"/>
                <a:gd name="T62" fmla="*/ 163 w 236"/>
                <a:gd name="T63" fmla="*/ 11 h 75"/>
                <a:gd name="T64" fmla="*/ 157 w 236"/>
                <a:gd name="T65" fmla="*/ 13 h 75"/>
                <a:gd name="T66" fmla="*/ 153 w 236"/>
                <a:gd name="T67" fmla="*/ 15 h 75"/>
                <a:gd name="T68" fmla="*/ 146 w 236"/>
                <a:gd name="T69" fmla="*/ 15 h 75"/>
                <a:gd name="T70" fmla="*/ 140 w 236"/>
                <a:gd name="T71" fmla="*/ 13 h 75"/>
                <a:gd name="T72" fmla="*/ 134 w 236"/>
                <a:gd name="T73" fmla="*/ 11 h 75"/>
                <a:gd name="T74" fmla="*/ 127 w 236"/>
                <a:gd name="T75" fmla="*/ 9 h 75"/>
                <a:gd name="T76" fmla="*/ 119 w 236"/>
                <a:gd name="T77" fmla="*/ 5 h 75"/>
                <a:gd name="T78" fmla="*/ 111 w 236"/>
                <a:gd name="T79" fmla="*/ 3 h 75"/>
                <a:gd name="T80" fmla="*/ 102 w 236"/>
                <a:gd name="T81" fmla="*/ 2 h 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75">
                  <a:moveTo>
                    <a:pt x="102" y="2"/>
                  </a:moveTo>
                  <a:lnTo>
                    <a:pt x="78" y="0"/>
                  </a:lnTo>
                  <a:lnTo>
                    <a:pt x="57" y="3"/>
                  </a:lnTo>
                  <a:lnTo>
                    <a:pt x="37" y="6"/>
                  </a:lnTo>
                  <a:lnTo>
                    <a:pt x="20" y="13"/>
                  </a:lnTo>
                  <a:lnTo>
                    <a:pt x="8" y="22"/>
                  </a:lnTo>
                  <a:lnTo>
                    <a:pt x="0" y="32"/>
                  </a:lnTo>
                  <a:lnTo>
                    <a:pt x="0" y="45"/>
                  </a:lnTo>
                  <a:lnTo>
                    <a:pt x="6" y="61"/>
                  </a:lnTo>
                  <a:lnTo>
                    <a:pt x="40" y="68"/>
                  </a:lnTo>
                  <a:lnTo>
                    <a:pt x="69" y="73"/>
                  </a:lnTo>
                  <a:lnTo>
                    <a:pt x="95" y="75"/>
                  </a:lnTo>
                  <a:lnTo>
                    <a:pt x="116" y="75"/>
                  </a:lnTo>
                  <a:lnTo>
                    <a:pt x="136" y="75"/>
                  </a:lnTo>
                  <a:lnTo>
                    <a:pt x="156" y="73"/>
                  </a:lnTo>
                  <a:lnTo>
                    <a:pt x="175" y="69"/>
                  </a:lnTo>
                  <a:lnTo>
                    <a:pt x="195" y="65"/>
                  </a:lnTo>
                  <a:lnTo>
                    <a:pt x="214" y="60"/>
                  </a:lnTo>
                  <a:lnTo>
                    <a:pt x="226" y="54"/>
                  </a:lnTo>
                  <a:lnTo>
                    <a:pt x="232" y="47"/>
                  </a:lnTo>
                  <a:lnTo>
                    <a:pt x="236" y="38"/>
                  </a:lnTo>
                  <a:lnTo>
                    <a:pt x="236" y="31"/>
                  </a:lnTo>
                  <a:lnTo>
                    <a:pt x="233" y="24"/>
                  </a:lnTo>
                  <a:lnTo>
                    <a:pt x="230" y="17"/>
                  </a:lnTo>
                  <a:lnTo>
                    <a:pt x="224" y="12"/>
                  </a:lnTo>
                  <a:lnTo>
                    <a:pt x="217" y="9"/>
                  </a:lnTo>
                  <a:lnTo>
                    <a:pt x="209" y="6"/>
                  </a:lnTo>
                  <a:lnTo>
                    <a:pt x="200" y="5"/>
                  </a:lnTo>
                  <a:lnTo>
                    <a:pt x="189" y="5"/>
                  </a:lnTo>
                  <a:lnTo>
                    <a:pt x="180" y="8"/>
                  </a:lnTo>
                  <a:lnTo>
                    <a:pt x="171" y="9"/>
                  </a:lnTo>
                  <a:lnTo>
                    <a:pt x="163" y="11"/>
                  </a:lnTo>
                  <a:lnTo>
                    <a:pt x="157" y="13"/>
                  </a:lnTo>
                  <a:lnTo>
                    <a:pt x="153" y="15"/>
                  </a:lnTo>
                  <a:lnTo>
                    <a:pt x="146" y="15"/>
                  </a:lnTo>
                  <a:lnTo>
                    <a:pt x="140" y="13"/>
                  </a:lnTo>
                  <a:lnTo>
                    <a:pt x="134" y="11"/>
                  </a:lnTo>
                  <a:lnTo>
                    <a:pt x="127" y="9"/>
                  </a:lnTo>
                  <a:lnTo>
                    <a:pt x="119" y="5"/>
                  </a:lnTo>
                  <a:lnTo>
                    <a:pt x="111" y="3"/>
                  </a:lnTo>
                  <a:lnTo>
                    <a:pt x="10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10267" name="Group 38"/>
            <p:cNvGrpSpPr/>
            <p:nvPr/>
          </p:nvGrpSpPr>
          <p:grpSpPr bwMode="auto">
            <a:xfrm>
              <a:off x="0" y="4105"/>
              <a:ext cx="1479" cy="215"/>
              <a:chOff x="3452" y="4125"/>
              <a:chExt cx="1479" cy="215"/>
            </a:xfrm>
          </p:grpSpPr>
          <p:sp>
            <p:nvSpPr>
              <p:cNvPr id="10370" name="Freeform 39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1" name="Freeform 40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2" name="Freeform 41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3" name="Freeform 42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4" name="Freeform 43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5" name="Freeform 44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6" name="Freeform 45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7" name="Freeform 46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8" name="Freeform 47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9" name="Freeform 48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0" name="Freeform 49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1" name="Freeform 50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2" name="Freeform 51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3" name="Freeform 52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4" name="Freeform 53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5" name="Freeform 54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6" name="Freeform 55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7" name="Freeform 56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8" name="Freeform 57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9" name="Freeform 58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0" name="Freeform 59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1" name="Freeform 60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2" name="Freeform 61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3" name="Freeform 62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4" name="Freeform 63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5" name="Freeform 64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6" name="Freeform 65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7" name="Freeform 66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8" name="Freeform 67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9" name="Freeform 68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400" name="Freeform 69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401" name="Freeform 70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402" name="Freeform 71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268" name="Group 72"/>
            <p:cNvGrpSpPr/>
            <p:nvPr/>
          </p:nvGrpSpPr>
          <p:grpSpPr bwMode="auto">
            <a:xfrm>
              <a:off x="1344" y="4105"/>
              <a:ext cx="1479" cy="215"/>
              <a:chOff x="3452" y="4125"/>
              <a:chExt cx="1479" cy="215"/>
            </a:xfrm>
          </p:grpSpPr>
          <p:sp>
            <p:nvSpPr>
              <p:cNvPr id="10337" name="Freeform 73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8" name="Freeform 74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9" name="Freeform 75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0" name="Freeform 76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1" name="Freeform 77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2" name="Freeform 78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3" name="Freeform 79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4" name="Freeform 80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5" name="Freeform 81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6" name="Freeform 82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7" name="Freeform 83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8" name="Freeform 84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9" name="Freeform 85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0" name="Freeform 86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1" name="Freeform 87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2" name="Freeform 88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3" name="Freeform 89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4" name="Freeform 90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5" name="Freeform 91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6" name="Freeform 92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7" name="Freeform 93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8" name="Freeform 94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9" name="Freeform 95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0" name="Freeform 96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1" name="Freeform 97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2" name="Freeform 98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3" name="Freeform 99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4" name="Freeform 100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5" name="Freeform 101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6" name="Freeform 102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7" name="Freeform 103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8" name="Freeform 104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9" name="Freeform 105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269" name="Group 106"/>
            <p:cNvGrpSpPr/>
            <p:nvPr/>
          </p:nvGrpSpPr>
          <p:grpSpPr bwMode="auto">
            <a:xfrm>
              <a:off x="2688" y="4105"/>
              <a:ext cx="1479" cy="215"/>
              <a:chOff x="3452" y="4125"/>
              <a:chExt cx="1479" cy="215"/>
            </a:xfrm>
          </p:grpSpPr>
          <p:sp>
            <p:nvSpPr>
              <p:cNvPr id="10304" name="Freeform 107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5" name="Freeform 108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6" name="Freeform 109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7" name="Freeform 110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8" name="Freeform 111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9" name="Freeform 112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0" name="Freeform 113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1" name="Freeform 114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2" name="Freeform 115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3" name="Freeform 116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4" name="Freeform 117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5" name="Freeform 118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6" name="Freeform 119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7" name="Freeform 120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8" name="Freeform 121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9" name="Freeform 122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0" name="Freeform 123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1" name="Freeform 124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2" name="Freeform 125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3" name="Freeform 126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4" name="Freeform 127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5" name="Freeform 128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6" name="Freeform 129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7" name="Freeform 130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8" name="Freeform 131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9" name="Freeform 132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0" name="Freeform 133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1" name="Freeform 134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2" name="Freeform 135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3" name="Freeform 136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4" name="Freeform 137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5" name="Freeform 138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6" name="Freeform 139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270" name="Group 140"/>
            <p:cNvGrpSpPr/>
            <p:nvPr/>
          </p:nvGrpSpPr>
          <p:grpSpPr bwMode="auto">
            <a:xfrm>
              <a:off x="4032" y="4105"/>
              <a:ext cx="1479" cy="215"/>
              <a:chOff x="3452" y="4125"/>
              <a:chExt cx="1479" cy="215"/>
            </a:xfrm>
          </p:grpSpPr>
          <p:sp>
            <p:nvSpPr>
              <p:cNvPr id="10271" name="Freeform 141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2" name="Freeform 142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3" name="Freeform 143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4" name="Freeform 144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5" name="Freeform 145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6" name="Freeform 146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7" name="Freeform 147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8" name="Freeform 148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9" name="Freeform 149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0" name="Freeform 150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1" name="Freeform 151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2" name="Freeform 152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3" name="Freeform 153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4" name="Freeform 154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5" name="Freeform 155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6" name="Freeform 156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7" name="Freeform 157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8" name="Freeform 158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9" name="Freeform 159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0" name="Freeform 160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1" name="Freeform 161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2" name="Freeform 162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3" name="Freeform 163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4" name="Freeform 164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5" name="Freeform 165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6" name="Freeform 166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7" name="Freeform 167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8" name="Freeform 168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9" name="Freeform 169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0" name="Freeform 170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1" name="Freeform 171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2" name="Freeform 172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3" name="Freeform 173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15D4274-A6C5-ED7D-4D65-BB27F370F194}"/>
              </a:ext>
            </a:extLst>
          </p:cNvPr>
          <p:cNvSpPr txBox="1"/>
          <p:nvPr/>
        </p:nvSpPr>
        <p:spPr>
          <a:xfrm>
            <a:off x="3922809" y="2106303"/>
            <a:ext cx="5918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giản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69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34"/>
          <p:cNvGrpSpPr/>
          <p:nvPr/>
        </p:nvGrpSpPr>
        <p:grpSpPr bwMode="auto">
          <a:xfrm>
            <a:off x="-136525" y="5680710"/>
            <a:ext cx="12489180" cy="1066800"/>
            <a:chOff x="0" y="4003"/>
            <a:chExt cx="5511" cy="317"/>
          </a:xfrm>
        </p:grpSpPr>
        <p:sp>
          <p:nvSpPr>
            <p:cNvPr id="10264" name="Freeform 35"/>
            <p:cNvSpPr/>
            <p:nvPr/>
          </p:nvSpPr>
          <p:spPr bwMode="auto">
            <a:xfrm>
              <a:off x="527" y="4003"/>
              <a:ext cx="301" cy="189"/>
            </a:xfrm>
            <a:custGeom>
              <a:avLst/>
              <a:gdLst>
                <a:gd name="T0" fmla="*/ 170 w 301"/>
                <a:gd name="T1" fmla="*/ 106 h 189"/>
                <a:gd name="T2" fmla="*/ 177 w 301"/>
                <a:gd name="T3" fmla="*/ 97 h 189"/>
                <a:gd name="T4" fmla="*/ 186 w 301"/>
                <a:gd name="T5" fmla="*/ 88 h 189"/>
                <a:gd name="T6" fmla="*/ 199 w 301"/>
                <a:gd name="T7" fmla="*/ 80 h 189"/>
                <a:gd name="T8" fmla="*/ 212 w 301"/>
                <a:gd name="T9" fmla="*/ 72 h 189"/>
                <a:gd name="T10" fmla="*/ 229 w 301"/>
                <a:gd name="T11" fmla="*/ 67 h 189"/>
                <a:gd name="T12" fmla="*/ 247 w 301"/>
                <a:gd name="T13" fmla="*/ 63 h 189"/>
                <a:gd name="T14" fmla="*/ 269 w 301"/>
                <a:gd name="T15" fmla="*/ 63 h 189"/>
                <a:gd name="T16" fmla="*/ 291 w 301"/>
                <a:gd name="T17" fmla="*/ 67 h 189"/>
                <a:gd name="T18" fmla="*/ 298 w 301"/>
                <a:gd name="T19" fmla="*/ 75 h 189"/>
                <a:gd name="T20" fmla="*/ 301 w 301"/>
                <a:gd name="T21" fmla="*/ 87 h 189"/>
                <a:gd name="T22" fmla="*/ 298 w 301"/>
                <a:gd name="T23" fmla="*/ 101 h 189"/>
                <a:gd name="T24" fmla="*/ 291 w 301"/>
                <a:gd name="T25" fmla="*/ 117 h 189"/>
                <a:gd name="T26" fmla="*/ 279 w 301"/>
                <a:gd name="T27" fmla="*/ 135 h 189"/>
                <a:gd name="T28" fmla="*/ 264 w 301"/>
                <a:gd name="T29" fmla="*/ 153 h 189"/>
                <a:gd name="T30" fmla="*/ 243 w 301"/>
                <a:gd name="T31" fmla="*/ 172 h 189"/>
                <a:gd name="T32" fmla="*/ 217 w 301"/>
                <a:gd name="T33" fmla="*/ 189 h 189"/>
                <a:gd name="T34" fmla="*/ 194 w 301"/>
                <a:gd name="T35" fmla="*/ 186 h 189"/>
                <a:gd name="T36" fmla="*/ 173 w 301"/>
                <a:gd name="T37" fmla="*/ 182 h 189"/>
                <a:gd name="T38" fmla="*/ 151 w 301"/>
                <a:gd name="T39" fmla="*/ 179 h 189"/>
                <a:gd name="T40" fmla="*/ 131 w 301"/>
                <a:gd name="T41" fmla="*/ 174 h 189"/>
                <a:gd name="T42" fmla="*/ 112 w 301"/>
                <a:gd name="T43" fmla="*/ 169 h 189"/>
                <a:gd name="T44" fmla="*/ 92 w 301"/>
                <a:gd name="T45" fmla="*/ 163 h 189"/>
                <a:gd name="T46" fmla="*/ 74 w 301"/>
                <a:gd name="T47" fmla="*/ 157 h 189"/>
                <a:gd name="T48" fmla="*/ 55 w 301"/>
                <a:gd name="T49" fmla="*/ 150 h 189"/>
                <a:gd name="T50" fmla="*/ 42 w 301"/>
                <a:gd name="T51" fmla="*/ 143 h 189"/>
                <a:gd name="T52" fmla="*/ 28 w 301"/>
                <a:gd name="T53" fmla="*/ 136 h 189"/>
                <a:gd name="T54" fmla="*/ 17 w 301"/>
                <a:gd name="T55" fmla="*/ 127 h 189"/>
                <a:gd name="T56" fmla="*/ 8 w 301"/>
                <a:gd name="T57" fmla="*/ 119 h 189"/>
                <a:gd name="T58" fmla="*/ 3 w 301"/>
                <a:gd name="T59" fmla="*/ 109 h 189"/>
                <a:gd name="T60" fmla="*/ 0 w 301"/>
                <a:gd name="T61" fmla="*/ 101 h 189"/>
                <a:gd name="T62" fmla="*/ 2 w 301"/>
                <a:gd name="T63" fmla="*/ 93 h 189"/>
                <a:gd name="T64" fmla="*/ 6 w 301"/>
                <a:gd name="T65" fmla="*/ 87 h 189"/>
                <a:gd name="T66" fmla="*/ 16 w 301"/>
                <a:gd name="T67" fmla="*/ 82 h 189"/>
                <a:gd name="T68" fmla="*/ 28 w 301"/>
                <a:gd name="T69" fmla="*/ 77 h 189"/>
                <a:gd name="T70" fmla="*/ 42 w 301"/>
                <a:gd name="T71" fmla="*/ 74 h 189"/>
                <a:gd name="T72" fmla="*/ 60 w 301"/>
                <a:gd name="T73" fmla="*/ 74 h 189"/>
                <a:gd name="T74" fmla="*/ 78 w 301"/>
                <a:gd name="T75" fmla="*/ 76 h 189"/>
                <a:gd name="T76" fmla="*/ 96 w 301"/>
                <a:gd name="T77" fmla="*/ 83 h 189"/>
                <a:gd name="T78" fmla="*/ 116 w 301"/>
                <a:gd name="T79" fmla="*/ 95 h 189"/>
                <a:gd name="T80" fmla="*/ 136 w 301"/>
                <a:gd name="T81" fmla="*/ 114 h 189"/>
                <a:gd name="T82" fmla="*/ 133 w 301"/>
                <a:gd name="T83" fmla="*/ 82 h 189"/>
                <a:gd name="T84" fmla="*/ 131 w 301"/>
                <a:gd name="T85" fmla="*/ 45 h 189"/>
                <a:gd name="T86" fmla="*/ 130 w 301"/>
                <a:gd name="T87" fmla="*/ 16 h 189"/>
                <a:gd name="T88" fmla="*/ 130 w 301"/>
                <a:gd name="T89" fmla="*/ 3 h 189"/>
                <a:gd name="T90" fmla="*/ 156 w 301"/>
                <a:gd name="T91" fmla="*/ 0 h 189"/>
                <a:gd name="T92" fmla="*/ 157 w 301"/>
                <a:gd name="T93" fmla="*/ 12 h 189"/>
                <a:gd name="T94" fmla="*/ 163 w 301"/>
                <a:gd name="T95" fmla="*/ 39 h 189"/>
                <a:gd name="T96" fmla="*/ 168 w 301"/>
                <a:gd name="T97" fmla="*/ 74 h 189"/>
                <a:gd name="T98" fmla="*/ 170 w 301"/>
                <a:gd name="T99" fmla="*/ 106 h 18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01" h="189">
                  <a:moveTo>
                    <a:pt x="170" y="106"/>
                  </a:moveTo>
                  <a:lnTo>
                    <a:pt x="177" y="97"/>
                  </a:lnTo>
                  <a:lnTo>
                    <a:pt x="186" y="88"/>
                  </a:lnTo>
                  <a:lnTo>
                    <a:pt x="199" y="80"/>
                  </a:lnTo>
                  <a:lnTo>
                    <a:pt x="212" y="72"/>
                  </a:lnTo>
                  <a:lnTo>
                    <a:pt x="229" y="67"/>
                  </a:lnTo>
                  <a:lnTo>
                    <a:pt x="247" y="63"/>
                  </a:lnTo>
                  <a:lnTo>
                    <a:pt x="269" y="63"/>
                  </a:lnTo>
                  <a:lnTo>
                    <a:pt x="291" y="67"/>
                  </a:lnTo>
                  <a:lnTo>
                    <a:pt x="298" y="75"/>
                  </a:lnTo>
                  <a:lnTo>
                    <a:pt x="301" y="87"/>
                  </a:lnTo>
                  <a:lnTo>
                    <a:pt x="298" y="101"/>
                  </a:lnTo>
                  <a:lnTo>
                    <a:pt x="291" y="117"/>
                  </a:lnTo>
                  <a:lnTo>
                    <a:pt x="279" y="135"/>
                  </a:lnTo>
                  <a:lnTo>
                    <a:pt x="264" y="153"/>
                  </a:lnTo>
                  <a:lnTo>
                    <a:pt x="243" y="172"/>
                  </a:lnTo>
                  <a:lnTo>
                    <a:pt x="217" y="189"/>
                  </a:lnTo>
                  <a:lnTo>
                    <a:pt x="194" y="186"/>
                  </a:lnTo>
                  <a:lnTo>
                    <a:pt x="173" y="182"/>
                  </a:lnTo>
                  <a:lnTo>
                    <a:pt x="151" y="179"/>
                  </a:lnTo>
                  <a:lnTo>
                    <a:pt x="131" y="174"/>
                  </a:lnTo>
                  <a:lnTo>
                    <a:pt x="112" y="169"/>
                  </a:lnTo>
                  <a:lnTo>
                    <a:pt x="92" y="163"/>
                  </a:lnTo>
                  <a:lnTo>
                    <a:pt x="74" y="157"/>
                  </a:lnTo>
                  <a:lnTo>
                    <a:pt x="55" y="150"/>
                  </a:lnTo>
                  <a:lnTo>
                    <a:pt x="42" y="143"/>
                  </a:lnTo>
                  <a:lnTo>
                    <a:pt x="28" y="136"/>
                  </a:lnTo>
                  <a:lnTo>
                    <a:pt x="17" y="127"/>
                  </a:lnTo>
                  <a:lnTo>
                    <a:pt x="8" y="119"/>
                  </a:lnTo>
                  <a:lnTo>
                    <a:pt x="3" y="109"/>
                  </a:lnTo>
                  <a:lnTo>
                    <a:pt x="0" y="101"/>
                  </a:lnTo>
                  <a:lnTo>
                    <a:pt x="2" y="93"/>
                  </a:lnTo>
                  <a:lnTo>
                    <a:pt x="6" y="87"/>
                  </a:lnTo>
                  <a:lnTo>
                    <a:pt x="16" y="82"/>
                  </a:lnTo>
                  <a:lnTo>
                    <a:pt x="28" y="77"/>
                  </a:lnTo>
                  <a:lnTo>
                    <a:pt x="42" y="74"/>
                  </a:lnTo>
                  <a:lnTo>
                    <a:pt x="60" y="74"/>
                  </a:lnTo>
                  <a:lnTo>
                    <a:pt x="78" y="76"/>
                  </a:lnTo>
                  <a:lnTo>
                    <a:pt x="96" y="83"/>
                  </a:lnTo>
                  <a:lnTo>
                    <a:pt x="116" y="95"/>
                  </a:lnTo>
                  <a:lnTo>
                    <a:pt x="136" y="114"/>
                  </a:lnTo>
                  <a:lnTo>
                    <a:pt x="133" y="82"/>
                  </a:lnTo>
                  <a:lnTo>
                    <a:pt x="131" y="45"/>
                  </a:lnTo>
                  <a:lnTo>
                    <a:pt x="130" y="16"/>
                  </a:lnTo>
                  <a:lnTo>
                    <a:pt x="130" y="3"/>
                  </a:lnTo>
                  <a:lnTo>
                    <a:pt x="156" y="0"/>
                  </a:lnTo>
                  <a:lnTo>
                    <a:pt x="157" y="12"/>
                  </a:lnTo>
                  <a:lnTo>
                    <a:pt x="163" y="39"/>
                  </a:lnTo>
                  <a:lnTo>
                    <a:pt x="168" y="74"/>
                  </a:lnTo>
                  <a:lnTo>
                    <a:pt x="170" y="106"/>
                  </a:lnTo>
                  <a:close/>
                </a:path>
              </a:pathLst>
            </a:custGeom>
            <a:solidFill>
              <a:srgbClr val="7FE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265" name="Freeform 36"/>
            <p:cNvSpPr/>
            <p:nvPr/>
          </p:nvSpPr>
          <p:spPr bwMode="auto">
            <a:xfrm>
              <a:off x="988" y="4094"/>
              <a:ext cx="169" cy="97"/>
            </a:xfrm>
            <a:custGeom>
              <a:avLst/>
              <a:gdLst>
                <a:gd name="T0" fmla="*/ 67 w 169"/>
                <a:gd name="T1" fmla="*/ 15 h 97"/>
                <a:gd name="T2" fmla="*/ 53 w 169"/>
                <a:gd name="T3" fmla="*/ 16 h 97"/>
                <a:gd name="T4" fmla="*/ 41 w 169"/>
                <a:gd name="T5" fmla="*/ 18 h 97"/>
                <a:gd name="T6" fmla="*/ 30 w 169"/>
                <a:gd name="T7" fmla="*/ 20 h 97"/>
                <a:gd name="T8" fmla="*/ 21 w 169"/>
                <a:gd name="T9" fmla="*/ 24 h 97"/>
                <a:gd name="T10" fmla="*/ 13 w 169"/>
                <a:gd name="T11" fmla="*/ 28 h 97"/>
                <a:gd name="T12" fmla="*/ 7 w 169"/>
                <a:gd name="T13" fmla="*/ 33 h 97"/>
                <a:gd name="T14" fmla="*/ 3 w 169"/>
                <a:gd name="T15" fmla="*/ 42 h 97"/>
                <a:gd name="T16" fmla="*/ 0 w 169"/>
                <a:gd name="T17" fmla="*/ 51 h 97"/>
                <a:gd name="T18" fmla="*/ 0 w 169"/>
                <a:gd name="T19" fmla="*/ 62 h 97"/>
                <a:gd name="T20" fmla="*/ 1 w 169"/>
                <a:gd name="T21" fmla="*/ 71 h 97"/>
                <a:gd name="T22" fmla="*/ 6 w 169"/>
                <a:gd name="T23" fmla="*/ 79 h 97"/>
                <a:gd name="T24" fmla="*/ 13 w 169"/>
                <a:gd name="T25" fmla="*/ 87 h 97"/>
                <a:gd name="T26" fmla="*/ 24 w 169"/>
                <a:gd name="T27" fmla="*/ 92 h 97"/>
                <a:gd name="T28" fmla="*/ 36 w 169"/>
                <a:gd name="T29" fmla="*/ 96 h 97"/>
                <a:gd name="T30" fmla="*/ 53 w 169"/>
                <a:gd name="T31" fmla="*/ 97 h 97"/>
                <a:gd name="T32" fmla="*/ 71 w 169"/>
                <a:gd name="T33" fmla="*/ 95 h 97"/>
                <a:gd name="T34" fmla="*/ 91 w 169"/>
                <a:gd name="T35" fmla="*/ 90 h 97"/>
                <a:gd name="T36" fmla="*/ 112 w 169"/>
                <a:gd name="T37" fmla="*/ 84 h 97"/>
                <a:gd name="T38" fmla="*/ 132 w 169"/>
                <a:gd name="T39" fmla="*/ 78 h 97"/>
                <a:gd name="T40" fmla="*/ 149 w 169"/>
                <a:gd name="T41" fmla="*/ 69 h 97"/>
                <a:gd name="T42" fmla="*/ 161 w 169"/>
                <a:gd name="T43" fmla="*/ 59 h 97"/>
                <a:gd name="T44" fmla="*/ 169 w 169"/>
                <a:gd name="T45" fmla="*/ 46 h 97"/>
                <a:gd name="T46" fmla="*/ 169 w 169"/>
                <a:gd name="T47" fmla="*/ 32 h 97"/>
                <a:gd name="T48" fmla="*/ 161 w 169"/>
                <a:gd name="T49" fmla="*/ 15 h 97"/>
                <a:gd name="T50" fmla="*/ 154 w 169"/>
                <a:gd name="T51" fmla="*/ 9 h 97"/>
                <a:gd name="T52" fmla="*/ 144 w 169"/>
                <a:gd name="T53" fmla="*/ 4 h 97"/>
                <a:gd name="T54" fmla="*/ 132 w 169"/>
                <a:gd name="T55" fmla="*/ 2 h 97"/>
                <a:gd name="T56" fmla="*/ 119 w 169"/>
                <a:gd name="T57" fmla="*/ 0 h 97"/>
                <a:gd name="T58" fmla="*/ 105 w 169"/>
                <a:gd name="T59" fmla="*/ 2 h 97"/>
                <a:gd name="T60" fmla="*/ 91 w 169"/>
                <a:gd name="T61" fmla="*/ 5 h 97"/>
                <a:gd name="T62" fmla="*/ 77 w 169"/>
                <a:gd name="T63" fmla="*/ 9 h 97"/>
                <a:gd name="T64" fmla="*/ 67 w 169"/>
                <a:gd name="T65" fmla="*/ 15 h 9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69" h="97">
                  <a:moveTo>
                    <a:pt x="67" y="15"/>
                  </a:moveTo>
                  <a:lnTo>
                    <a:pt x="53" y="16"/>
                  </a:lnTo>
                  <a:lnTo>
                    <a:pt x="41" y="18"/>
                  </a:lnTo>
                  <a:lnTo>
                    <a:pt x="30" y="20"/>
                  </a:lnTo>
                  <a:lnTo>
                    <a:pt x="21" y="24"/>
                  </a:lnTo>
                  <a:lnTo>
                    <a:pt x="13" y="28"/>
                  </a:lnTo>
                  <a:lnTo>
                    <a:pt x="7" y="33"/>
                  </a:lnTo>
                  <a:lnTo>
                    <a:pt x="3" y="42"/>
                  </a:lnTo>
                  <a:lnTo>
                    <a:pt x="0" y="51"/>
                  </a:lnTo>
                  <a:lnTo>
                    <a:pt x="0" y="62"/>
                  </a:lnTo>
                  <a:lnTo>
                    <a:pt x="1" y="71"/>
                  </a:lnTo>
                  <a:lnTo>
                    <a:pt x="6" y="79"/>
                  </a:lnTo>
                  <a:lnTo>
                    <a:pt x="13" y="87"/>
                  </a:lnTo>
                  <a:lnTo>
                    <a:pt x="24" y="92"/>
                  </a:lnTo>
                  <a:lnTo>
                    <a:pt x="36" y="96"/>
                  </a:lnTo>
                  <a:lnTo>
                    <a:pt x="53" y="97"/>
                  </a:lnTo>
                  <a:lnTo>
                    <a:pt x="71" y="95"/>
                  </a:lnTo>
                  <a:lnTo>
                    <a:pt x="91" y="90"/>
                  </a:lnTo>
                  <a:lnTo>
                    <a:pt x="112" y="84"/>
                  </a:lnTo>
                  <a:lnTo>
                    <a:pt x="132" y="78"/>
                  </a:lnTo>
                  <a:lnTo>
                    <a:pt x="149" y="69"/>
                  </a:lnTo>
                  <a:lnTo>
                    <a:pt x="161" y="59"/>
                  </a:lnTo>
                  <a:lnTo>
                    <a:pt x="169" y="46"/>
                  </a:lnTo>
                  <a:lnTo>
                    <a:pt x="169" y="32"/>
                  </a:lnTo>
                  <a:lnTo>
                    <a:pt x="161" y="15"/>
                  </a:lnTo>
                  <a:lnTo>
                    <a:pt x="154" y="9"/>
                  </a:lnTo>
                  <a:lnTo>
                    <a:pt x="144" y="4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105" y="2"/>
                  </a:lnTo>
                  <a:lnTo>
                    <a:pt x="91" y="5"/>
                  </a:lnTo>
                  <a:lnTo>
                    <a:pt x="77" y="9"/>
                  </a:lnTo>
                  <a:lnTo>
                    <a:pt x="67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266" name="Freeform 37"/>
            <p:cNvSpPr/>
            <p:nvPr/>
          </p:nvSpPr>
          <p:spPr bwMode="auto">
            <a:xfrm>
              <a:off x="1050" y="4238"/>
              <a:ext cx="236" cy="75"/>
            </a:xfrm>
            <a:custGeom>
              <a:avLst/>
              <a:gdLst>
                <a:gd name="T0" fmla="*/ 102 w 236"/>
                <a:gd name="T1" fmla="*/ 2 h 75"/>
                <a:gd name="T2" fmla="*/ 78 w 236"/>
                <a:gd name="T3" fmla="*/ 0 h 75"/>
                <a:gd name="T4" fmla="*/ 57 w 236"/>
                <a:gd name="T5" fmla="*/ 3 h 75"/>
                <a:gd name="T6" fmla="*/ 37 w 236"/>
                <a:gd name="T7" fmla="*/ 6 h 75"/>
                <a:gd name="T8" fmla="*/ 20 w 236"/>
                <a:gd name="T9" fmla="*/ 13 h 75"/>
                <a:gd name="T10" fmla="*/ 8 w 236"/>
                <a:gd name="T11" fmla="*/ 22 h 75"/>
                <a:gd name="T12" fmla="*/ 0 w 236"/>
                <a:gd name="T13" fmla="*/ 32 h 75"/>
                <a:gd name="T14" fmla="*/ 0 w 236"/>
                <a:gd name="T15" fmla="*/ 45 h 75"/>
                <a:gd name="T16" fmla="*/ 6 w 236"/>
                <a:gd name="T17" fmla="*/ 61 h 75"/>
                <a:gd name="T18" fmla="*/ 40 w 236"/>
                <a:gd name="T19" fmla="*/ 68 h 75"/>
                <a:gd name="T20" fmla="*/ 69 w 236"/>
                <a:gd name="T21" fmla="*/ 73 h 75"/>
                <a:gd name="T22" fmla="*/ 95 w 236"/>
                <a:gd name="T23" fmla="*/ 75 h 75"/>
                <a:gd name="T24" fmla="*/ 116 w 236"/>
                <a:gd name="T25" fmla="*/ 75 h 75"/>
                <a:gd name="T26" fmla="*/ 136 w 236"/>
                <a:gd name="T27" fmla="*/ 75 h 75"/>
                <a:gd name="T28" fmla="*/ 156 w 236"/>
                <a:gd name="T29" fmla="*/ 73 h 75"/>
                <a:gd name="T30" fmla="*/ 175 w 236"/>
                <a:gd name="T31" fmla="*/ 69 h 75"/>
                <a:gd name="T32" fmla="*/ 195 w 236"/>
                <a:gd name="T33" fmla="*/ 65 h 75"/>
                <a:gd name="T34" fmla="*/ 214 w 236"/>
                <a:gd name="T35" fmla="*/ 60 h 75"/>
                <a:gd name="T36" fmla="*/ 226 w 236"/>
                <a:gd name="T37" fmla="*/ 54 h 75"/>
                <a:gd name="T38" fmla="*/ 232 w 236"/>
                <a:gd name="T39" fmla="*/ 47 h 75"/>
                <a:gd name="T40" fmla="*/ 236 w 236"/>
                <a:gd name="T41" fmla="*/ 38 h 75"/>
                <a:gd name="T42" fmla="*/ 236 w 236"/>
                <a:gd name="T43" fmla="*/ 31 h 75"/>
                <a:gd name="T44" fmla="*/ 233 w 236"/>
                <a:gd name="T45" fmla="*/ 24 h 75"/>
                <a:gd name="T46" fmla="*/ 230 w 236"/>
                <a:gd name="T47" fmla="*/ 17 h 75"/>
                <a:gd name="T48" fmla="*/ 224 w 236"/>
                <a:gd name="T49" fmla="*/ 12 h 75"/>
                <a:gd name="T50" fmla="*/ 217 w 236"/>
                <a:gd name="T51" fmla="*/ 9 h 75"/>
                <a:gd name="T52" fmla="*/ 209 w 236"/>
                <a:gd name="T53" fmla="*/ 6 h 75"/>
                <a:gd name="T54" fmla="*/ 200 w 236"/>
                <a:gd name="T55" fmla="*/ 5 h 75"/>
                <a:gd name="T56" fmla="*/ 189 w 236"/>
                <a:gd name="T57" fmla="*/ 5 h 75"/>
                <a:gd name="T58" fmla="*/ 180 w 236"/>
                <a:gd name="T59" fmla="*/ 8 h 75"/>
                <a:gd name="T60" fmla="*/ 171 w 236"/>
                <a:gd name="T61" fmla="*/ 9 h 75"/>
                <a:gd name="T62" fmla="*/ 163 w 236"/>
                <a:gd name="T63" fmla="*/ 11 h 75"/>
                <a:gd name="T64" fmla="*/ 157 w 236"/>
                <a:gd name="T65" fmla="*/ 13 h 75"/>
                <a:gd name="T66" fmla="*/ 153 w 236"/>
                <a:gd name="T67" fmla="*/ 15 h 75"/>
                <a:gd name="T68" fmla="*/ 146 w 236"/>
                <a:gd name="T69" fmla="*/ 15 h 75"/>
                <a:gd name="T70" fmla="*/ 140 w 236"/>
                <a:gd name="T71" fmla="*/ 13 h 75"/>
                <a:gd name="T72" fmla="*/ 134 w 236"/>
                <a:gd name="T73" fmla="*/ 11 h 75"/>
                <a:gd name="T74" fmla="*/ 127 w 236"/>
                <a:gd name="T75" fmla="*/ 9 h 75"/>
                <a:gd name="T76" fmla="*/ 119 w 236"/>
                <a:gd name="T77" fmla="*/ 5 h 75"/>
                <a:gd name="T78" fmla="*/ 111 w 236"/>
                <a:gd name="T79" fmla="*/ 3 h 75"/>
                <a:gd name="T80" fmla="*/ 102 w 236"/>
                <a:gd name="T81" fmla="*/ 2 h 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75">
                  <a:moveTo>
                    <a:pt x="102" y="2"/>
                  </a:moveTo>
                  <a:lnTo>
                    <a:pt x="78" y="0"/>
                  </a:lnTo>
                  <a:lnTo>
                    <a:pt x="57" y="3"/>
                  </a:lnTo>
                  <a:lnTo>
                    <a:pt x="37" y="6"/>
                  </a:lnTo>
                  <a:lnTo>
                    <a:pt x="20" y="13"/>
                  </a:lnTo>
                  <a:lnTo>
                    <a:pt x="8" y="22"/>
                  </a:lnTo>
                  <a:lnTo>
                    <a:pt x="0" y="32"/>
                  </a:lnTo>
                  <a:lnTo>
                    <a:pt x="0" y="45"/>
                  </a:lnTo>
                  <a:lnTo>
                    <a:pt x="6" y="61"/>
                  </a:lnTo>
                  <a:lnTo>
                    <a:pt x="40" y="68"/>
                  </a:lnTo>
                  <a:lnTo>
                    <a:pt x="69" y="73"/>
                  </a:lnTo>
                  <a:lnTo>
                    <a:pt x="95" y="75"/>
                  </a:lnTo>
                  <a:lnTo>
                    <a:pt x="116" y="75"/>
                  </a:lnTo>
                  <a:lnTo>
                    <a:pt x="136" y="75"/>
                  </a:lnTo>
                  <a:lnTo>
                    <a:pt x="156" y="73"/>
                  </a:lnTo>
                  <a:lnTo>
                    <a:pt x="175" y="69"/>
                  </a:lnTo>
                  <a:lnTo>
                    <a:pt x="195" y="65"/>
                  </a:lnTo>
                  <a:lnTo>
                    <a:pt x="214" y="60"/>
                  </a:lnTo>
                  <a:lnTo>
                    <a:pt x="226" y="54"/>
                  </a:lnTo>
                  <a:lnTo>
                    <a:pt x="232" y="47"/>
                  </a:lnTo>
                  <a:lnTo>
                    <a:pt x="236" y="38"/>
                  </a:lnTo>
                  <a:lnTo>
                    <a:pt x="236" y="31"/>
                  </a:lnTo>
                  <a:lnTo>
                    <a:pt x="233" y="24"/>
                  </a:lnTo>
                  <a:lnTo>
                    <a:pt x="230" y="17"/>
                  </a:lnTo>
                  <a:lnTo>
                    <a:pt x="224" y="12"/>
                  </a:lnTo>
                  <a:lnTo>
                    <a:pt x="217" y="9"/>
                  </a:lnTo>
                  <a:lnTo>
                    <a:pt x="209" y="6"/>
                  </a:lnTo>
                  <a:lnTo>
                    <a:pt x="200" y="5"/>
                  </a:lnTo>
                  <a:lnTo>
                    <a:pt x="189" y="5"/>
                  </a:lnTo>
                  <a:lnTo>
                    <a:pt x="180" y="8"/>
                  </a:lnTo>
                  <a:lnTo>
                    <a:pt x="171" y="9"/>
                  </a:lnTo>
                  <a:lnTo>
                    <a:pt x="163" y="11"/>
                  </a:lnTo>
                  <a:lnTo>
                    <a:pt x="157" y="13"/>
                  </a:lnTo>
                  <a:lnTo>
                    <a:pt x="153" y="15"/>
                  </a:lnTo>
                  <a:lnTo>
                    <a:pt x="146" y="15"/>
                  </a:lnTo>
                  <a:lnTo>
                    <a:pt x="140" y="13"/>
                  </a:lnTo>
                  <a:lnTo>
                    <a:pt x="134" y="11"/>
                  </a:lnTo>
                  <a:lnTo>
                    <a:pt x="127" y="9"/>
                  </a:lnTo>
                  <a:lnTo>
                    <a:pt x="119" y="5"/>
                  </a:lnTo>
                  <a:lnTo>
                    <a:pt x="111" y="3"/>
                  </a:lnTo>
                  <a:lnTo>
                    <a:pt x="10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10267" name="Group 38"/>
            <p:cNvGrpSpPr/>
            <p:nvPr/>
          </p:nvGrpSpPr>
          <p:grpSpPr bwMode="auto">
            <a:xfrm>
              <a:off x="0" y="4105"/>
              <a:ext cx="1479" cy="215"/>
              <a:chOff x="3452" y="4125"/>
              <a:chExt cx="1479" cy="215"/>
            </a:xfrm>
          </p:grpSpPr>
          <p:sp>
            <p:nvSpPr>
              <p:cNvPr id="10370" name="Freeform 39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1" name="Freeform 40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2" name="Freeform 41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3" name="Freeform 42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4" name="Freeform 43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5" name="Freeform 44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6" name="Freeform 45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7" name="Freeform 46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8" name="Freeform 47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9" name="Freeform 48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0" name="Freeform 49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1" name="Freeform 50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2" name="Freeform 51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3" name="Freeform 52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4" name="Freeform 53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5" name="Freeform 54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6" name="Freeform 55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7" name="Freeform 56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8" name="Freeform 57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9" name="Freeform 58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0" name="Freeform 59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1" name="Freeform 60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2" name="Freeform 61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3" name="Freeform 62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4" name="Freeform 63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5" name="Freeform 64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6" name="Freeform 65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7" name="Freeform 66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8" name="Freeform 67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9" name="Freeform 68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400" name="Freeform 69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401" name="Freeform 70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402" name="Freeform 71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268" name="Group 72"/>
            <p:cNvGrpSpPr/>
            <p:nvPr/>
          </p:nvGrpSpPr>
          <p:grpSpPr bwMode="auto">
            <a:xfrm>
              <a:off x="1344" y="4105"/>
              <a:ext cx="1479" cy="215"/>
              <a:chOff x="3452" y="4125"/>
              <a:chExt cx="1479" cy="215"/>
            </a:xfrm>
          </p:grpSpPr>
          <p:sp>
            <p:nvSpPr>
              <p:cNvPr id="10337" name="Freeform 73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8" name="Freeform 74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9" name="Freeform 75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0" name="Freeform 76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1" name="Freeform 77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2" name="Freeform 78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3" name="Freeform 79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4" name="Freeform 80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5" name="Freeform 81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6" name="Freeform 82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7" name="Freeform 83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8" name="Freeform 84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9" name="Freeform 85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0" name="Freeform 86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1" name="Freeform 87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2" name="Freeform 88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3" name="Freeform 89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4" name="Freeform 90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5" name="Freeform 91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6" name="Freeform 92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7" name="Freeform 93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8" name="Freeform 94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9" name="Freeform 95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0" name="Freeform 96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1" name="Freeform 97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2" name="Freeform 98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3" name="Freeform 99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4" name="Freeform 100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5" name="Freeform 101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6" name="Freeform 102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7" name="Freeform 103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8" name="Freeform 104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9" name="Freeform 105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269" name="Group 106"/>
            <p:cNvGrpSpPr/>
            <p:nvPr/>
          </p:nvGrpSpPr>
          <p:grpSpPr bwMode="auto">
            <a:xfrm>
              <a:off x="2688" y="4105"/>
              <a:ext cx="1479" cy="215"/>
              <a:chOff x="3452" y="4125"/>
              <a:chExt cx="1479" cy="215"/>
            </a:xfrm>
          </p:grpSpPr>
          <p:sp>
            <p:nvSpPr>
              <p:cNvPr id="10304" name="Freeform 107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5" name="Freeform 108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6" name="Freeform 109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7" name="Freeform 110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8" name="Freeform 111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9" name="Freeform 112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0" name="Freeform 113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1" name="Freeform 114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2" name="Freeform 115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3" name="Freeform 116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4" name="Freeform 117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5" name="Freeform 118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6" name="Freeform 119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7" name="Freeform 120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8" name="Freeform 121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9" name="Freeform 122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0" name="Freeform 123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1" name="Freeform 124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2" name="Freeform 125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3" name="Freeform 126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4" name="Freeform 127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5" name="Freeform 128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6" name="Freeform 129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7" name="Freeform 130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8" name="Freeform 131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9" name="Freeform 132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0" name="Freeform 133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1" name="Freeform 134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2" name="Freeform 135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3" name="Freeform 136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4" name="Freeform 137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5" name="Freeform 138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6" name="Freeform 139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270" name="Group 140"/>
            <p:cNvGrpSpPr/>
            <p:nvPr/>
          </p:nvGrpSpPr>
          <p:grpSpPr bwMode="auto">
            <a:xfrm>
              <a:off x="4032" y="4105"/>
              <a:ext cx="1479" cy="215"/>
              <a:chOff x="3452" y="4125"/>
              <a:chExt cx="1479" cy="215"/>
            </a:xfrm>
          </p:grpSpPr>
          <p:sp>
            <p:nvSpPr>
              <p:cNvPr id="10271" name="Freeform 141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2" name="Freeform 142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3" name="Freeform 143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4" name="Freeform 144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5" name="Freeform 145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6" name="Freeform 146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7" name="Freeform 147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8" name="Freeform 148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9" name="Freeform 149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0" name="Freeform 150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1" name="Freeform 151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2" name="Freeform 152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3" name="Freeform 153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4" name="Freeform 154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5" name="Freeform 155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6" name="Freeform 156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7" name="Freeform 157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8" name="Freeform 158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9" name="Freeform 159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0" name="Freeform 160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1" name="Freeform 161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2" name="Freeform 162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3" name="Freeform 163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4" name="Freeform 164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5" name="Freeform 165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6" name="Freeform 166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7" name="Freeform 167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8" name="Freeform 168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9" name="Freeform 169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0" name="Freeform 170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1" name="Freeform 171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2" name="Freeform 172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3" name="Freeform 173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15D4274-A6C5-ED7D-4D65-BB27F370F194}"/>
              </a:ext>
            </a:extLst>
          </p:cNvPr>
          <p:cNvSpPr txBox="1"/>
          <p:nvPr/>
        </p:nvSpPr>
        <p:spPr>
          <a:xfrm>
            <a:off x="235406" y="346179"/>
            <a:ext cx="5918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6DED5A05-14C7-240A-505C-0AA918CAE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611" y="1541380"/>
            <a:ext cx="10055253" cy="376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7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86996"/>
            <a:ext cx="10135442" cy="4668827"/>
          </a:xfrm>
          <a:prstGeom prst="rect">
            <a:avLst/>
          </a:prstGeom>
        </p:spPr>
      </p:pic>
      <p:grpSp>
        <p:nvGrpSpPr>
          <p:cNvPr id="10" name="Group 34"/>
          <p:cNvGrpSpPr/>
          <p:nvPr/>
        </p:nvGrpSpPr>
        <p:grpSpPr bwMode="auto">
          <a:xfrm>
            <a:off x="-136525" y="5680710"/>
            <a:ext cx="12489180" cy="1066800"/>
            <a:chOff x="0" y="4003"/>
            <a:chExt cx="5511" cy="317"/>
          </a:xfrm>
        </p:grpSpPr>
        <p:sp>
          <p:nvSpPr>
            <p:cNvPr id="10264" name="Freeform 35"/>
            <p:cNvSpPr/>
            <p:nvPr/>
          </p:nvSpPr>
          <p:spPr bwMode="auto">
            <a:xfrm>
              <a:off x="527" y="4003"/>
              <a:ext cx="301" cy="189"/>
            </a:xfrm>
            <a:custGeom>
              <a:avLst/>
              <a:gdLst>
                <a:gd name="T0" fmla="*/ 170 w 301"/>
                <a:gd name="T1" fmla="*/ 106 h 189"/>
                <a:gd name="T2" fmla="*/ 177 w 301"/>
                <a:gd name="T3" fmla="*/ 97 h 189"/>
                <a:gd name="T4" fmla="*/ 186 w 301"/>
                <a:gd name="T5" fmla="*/ 88 h 189"/>
                <a:gd name="T6" fmla="*/ 199 w 301"/>
                <a:gd name="T7" fmla="*/ 80 h 189"/>
                <a:gd name="T8" fmla="*/ 212 w 301"/>
                <a:gd name="T9" fmla="*/ 72 h 189"/>
                <a:gd name="T10" fmla="*/ 229 w 301"/>
                <a:gd name="T11" fmla="*/ 67 h 189"/>
                <a:gd name="T12" fmla="*/ 247 w 301"/>
                <a:gd name="T13" fmla="*/ 63 h 189"/>
                <a:gd name="T14" fmla="*/ 269 w 301"/>
                <a:gd name="T15" fmla="*/ 63 h 189"/>
                <a:gd name="T16" fmla="*/ 291 w 301"/>
                <a:gd name="T17" fmla="*/ 67 h 189"/>
                <a:gd name="T18" fmla="*/ 298 w 301"/>
                <a:gd name="T19" fmla="*/ 75 h 189"/>
                <a:gd name="T20" fmla="*/ 301 w 301"/>
                <a:gd name="T21" fmla="*/ 87 h 189"/>
                <a:gd name="T22" fmla="*/ 298 w 301"/>
                <a:gd name="T23" fmla="*/ 101 h 189"/>
                <a:gd name="T24" fmla="*/ 291 w 301"/>
                <a:gd name="T25" fmla="*/ 117 h 189"/>
                <a:gd name="T26" fmla="*/ 279 w 301"/>
                <a:gd name="T27" fmla="*/ 135 h 189"/>
                <a:gd name="T28" fmla="*/ 264 w 301"/>
                <a:gd name="T29" fmla="*/ 153 h 189"/>
                <a:gd name="T30" fmla="*/ 243 w 301"/>
                <a:gd name="T31" fmla="*/ 172 h 189"/>
                <a:gd name="T32" fmla="*/ 217 w 301"/>
                <a:gd name="T33" fmla="*/ 189 h 189"/>
                <a:gd name="T34" fmla="*/ 194 w 301"/>
                <a:gd name="T35" fmla="*/ 186 h 189"/>
                <a:gd name="T36" fmla="*/ 173 w 301"/>
                <a:gd name="T37" fmla="*/ 182 h 189"/>
                <a:gd name="T38" fmla="*/ 151 w 301"/>
                <a:gd name="T39" fmla="*/ 179 h 189"/>
                <a:gd name="T40" fmla="*/ 131 w 301"/>
                <a:gd name="T41" fmla="*/ 174 h 189"/>
                <a:gd name="T42" fmla="*/ 112 w 301"/>
                <a:gd name="T43" fmla="*/ 169 h 189"/>
                <a:gd name="T44" fmla="*/ 92 w 301"/>
                <a:gd name="T45" fmla="*/ 163 h 189"/>
                <a:gd name="T46" fmla="*/ 74 w 301"/>
                <a:gd name="T47" fmla="*/ 157 h 189"/>
                <a:gd name="T48" fmla="*/ 55 w 301"/>
                <a:gd name="T49" fmla="*/ 150 h 189"/>
                <a:gd name="T50" fmla="*/ 42 w 301"/>
                <a:gd name="T51" fmla="*/ 143 h 189"/>
                <a:gd name="T52" fmla="*/ 28 w 301"/>
                <a:gd name="T53" fmla="*/ 136 h 189"/>
                <a:gd name="T54" fmla="*/ 17 w 301"/>
                <a:gd name="T55" fmla="*/ 127 h 189"/>
                <a:gd name="T56" fmla="*/ 8 w 301"/>
                <a:gd name="T57" fmla="*/ 119 h 189"/>
                <a:gd name="T58" fmla="*/ 3 w 301"/>
                <a:gd name="T59" fmla="*/ 109 h 189"/>
                <a:gd name="T60" fmla="*/ 0 w 301"/>
                <a:gd name="T61" fmla="*/ 101 h 189"/>
                <a:gd name="T62" fmla="*/ 2 w 301"/>
                <a:gd name="T63" fmla="*/ 93 h 189"/>
                <a:gd name="T64" fmla="*/ 6 w 301"/>
                <a:gd name="T65" fmla="*/ 87 h 189"/>
                <a:gd name="T66" fmla="*/ 16 w 301"/>
                <a:gd name="T67" fmla="*/ 82 h 189"/>
                <a:gd name="T68" fmla="*/ 28 w 301"/>
                <a:gd name="T69" fmla="*/ 77 h 189"/>
                <a:gd name="T70" fmla="*/ 42 w 301"/>
                <a:gd name="T71" fmla="*/ 74 h 189"/>
                <a:gd name="T72" fmla="*/ 60 w 301"/>
                <a:gd name="T73" fmla="*/ 74 h 189"/>
                <a:gd name="T74" fmla="*/ 78 w 301"/>
                <a:gd name="T75" fmla="*/ 76 h 189"/>
                <a:gd name="T76" fmla="*/ 96 w 301"/>
                <a:gd name="T77" fmla="*/ 83 h 189"/>
                <a:gd name="T78" fmla="*/ 116 w 301"/>
                <a:gd name="T79" fmla="*/ 95 h 189"/>
                <a:gd name="T80" fmla="*/ 136 w 301"/>
                <a:gd name="T81" fmla="*/ 114 h 189"/>
                <a:gd name="T82" fmla="*/ 133 w 301"/>
                <a:gd name="T83" fmla="*/ 82 h 189"/>
                <a:gd name="T84" fmla="*/ 131 w 301"/>
                <a:gd name="T85" fmla="*/ 45 h 189"/>
                <a:gd name="T86" fmla="*/ 130 w 301"/>
                <a:gd name="T87" fmla="*/ 16 h 189"/>
                <a:gd name="T88" fmla="*/ 130 w 301"/>
                <a:gd name="T89" fmla="*/ 3 h 189"/>
                <a:gd name="T90" fmla="*/ 156 w 301"/>
                <a:gd name="T91" fmla="*/ 0 h 189"/>
                <a:gd name="T92" fmla="*/ 157 w 301"/>
                <a:gd name="T93" fmla="*/ 12 h 189"/>
                <a:gd name="T94" fmla="*/ 163 w 301"/>
                <a:gd name="T95" fmla="*/ 39 h 189"/>
                <a:gd name="T96" fmla="*/ 168 w 301"/>
                <a:gd name="T97" fmla="*/ 74 h 189"/>
                <a:gd name="T98" fmla="*/ 170 w 301"/>
                <a:gd name="T99" fmla="*/ 106 h 18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01" h="189">
                  <a:moveTo>
                    <a:pt x="170" y="106"/>
                  </a:moveTo>
                  <a:lnTo>
                    <a:pt x="177" y="97"/>
                  </a:lnTo>
                  <a:lnTo>
                    <a:pt x="186" y="88"/>
                  </a:lnTo>
                  <a:lnTo>
                    <a:pt x="199" y="80"/>
                  </a:lnTo>
                  <a:lnTo>
                    <a:pt x="212" y="72"/>
                  </a:lnTo>
                  <a:lnTo>
                    <a:pt x="229" y="67"/>
                  </a:lnTo>
                  <a:lnTo>
                    <a:pt x="247" y="63"/>
                  </a:lnTo>
                  <a:lnTo>
                    <a:pt x="269" y="63"/>
                  </a:lnTo>
                  <a:lnTo>
                    <a:pt x="291" y="67"/>
                  </a:lnTo>
                  <a:lnTo>
                    <a:pt x="298" y="75"/>
                  </a:lnTo>
                  <a:lnTo>
                    <a:pt x="301" y="87"/>
                  </a:lnTo>
                  <a:lnTo>
                    <a:pt x="298" y="101"/>
                  </a:lnTo>
                  <a:lnTo>
                    <a:pt x="291" y="117"/>
                  </a:lnTo>
                  <a:lnTo>
                    <a:pt x="279" y="135"/>
                  </a:lnTo>
                  <a:lnTo>
                    <a:pt x="264" y="153"/>
                  </a:lnTo>
                  <a:lnTo>
                    <a:pt x="243" y="172"/>
                  </a:lnTo>
                  <a:lnTo>
                    <a:pt x="217" y="189"/>
                  </a:lnTo>
                  <a:lnTo>
                    <a:pt x="194" y="186"/>
                  </a:lnTo>
                  <a:lnTo>
                    <a:pt x="173" y="182"/>
                  </a:lnTo>
                  <a:lnTo>
                    <a:pt x="151" y="179"/>
                  </a:lnTo>
                  <a:lnTo>
                    <a:pt x="131" y="174"/>
                  </a:lnTo>
                  <a:lnTo>
                    <a:pt x="112" y="169"/>
                  </a:lnTo>
                  <a:lnTo>
                    <a:pt x="92" y="163"/>
                  </a:lnTo>
                  <a:lnTo>
                    <a:pt x="74" y="157"/>
                  </a:lnTo>
                  <a:lnTo>
                    <a:pt x="55" y="150"/>
                  </a:lnTo>
                  <a:lnTo>
                    <a:pt x="42" y="143"/>
                  </a:lnTo>
                  <a:lnTo>
                    <a:pt x="28" y="136"/>
                  </a:lnTo>
                  <a:lnTo>
                    <a:pt x="17" y="127"/>
                  </a:lnTo>
                  <a:lnTo>
                    <a:pt x="8" y="119"/>
                  </a:lnTo>
                  <a:lnTo>
                    <a:pt x="3" y="109"/>
                  </a:lnTo>
                  <a:lnTo>
                    <a:pt x="0" y="101"/>
                  </a:lnTo>
                  <a:lnTo>
                    <a:pt x="2" y="93"/>
                  </a:lnTo>
                  <a:lnTo>
                    <a:pt x="6" y="87"/>
                  </a:lnTo>
                  <a:lnTo>
                    <a:pt x="16" y="82"/>
                  </a:lnTo>
                  <a:lnTo>
                    <a:pt x="28" y="77"/>
                  </a:lnTo>
                  <a:lnTo>
                    <a:pt x="42" y="74"/>
                  </a:lnTo>
                  <a:lnTo>
                    <a:pt x="60" y="74"/>
                  </a:lnTo>
                  <a:lnTo>
                    <a:pt x="78" y="76"/>
                  </a:lnTo>
                  <a:lnTo>
                    <a:pt x="96" y="83"/>
                  </a:lnTo>
                  <a:lnTo>
                    <a:pt x="116" y="95"/>
                  </a:lnTo>
                  <a:lnTo>
                    <a:pt x="136" y="114"/>
                  </a:lnTo>
                  <a:lnTo>
                    <a:pt x="133" y="82"/>
                  </a:lnTo>
                  <a:lnTo>
                    <a:pt x="131" y="45"/>
                  </a:lnTo>
                  <a:lnTo>
                    <a:pt x="130" y="16"/>
                  </a:lnTo>
                  <a:lnTo>
                    <a:pt x="130" y="3"/>
                  </a:lnTo>
                  <a:lnTo>
                    <a:pt x="156" y="0"/>
                  </a:lnTo>
                  <a:lnTo>
                    <a:pt x="157" y="12"/>
                  </a:lnTo>
                  <a:lnTo>
                    <a:pt x="163" y="39"/>
                  </a:lnTo>
                  <a:lnTo>
                    <a:pt x="168" y="74"/>
                  </a:lnTo>
                  <a:lnTo>
                    <a:pt x="170" y="106"/>
                  </a:lnTo>
                  <a:close/>
                </a:path>
              </a:pathLst>
            </a:custGeom>
            <a:solidFill>
              <a:srgbClr val="7FE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265" name="Freeform 36"/>
            <p:cNvSpPr/>
            <p:nvPr/>
          </p:nvSpPr>
          <p:spPr bwMode="auto">
            <a:xfrm>
              <a:off x="988" y="4094"/>
              <a:ext cx="169" cy="97"/>
            </a:xfrm>
            <a:custGeom>
              <a:avLst/>
              <a:gdLst>
                <a:gd name="T0" fmla="*/ 67 w 169"/>
                <a:gd name="T1" fmla="*/ 15 h 97"/>
                <a:gd name="T2" fmla="*/ 53 w 169"/>
                <a:gd name="T3" fmla="*/ 16 h 97"/>
                <a:gd name="T4" fmla="*/ 41 w 169"/>
                <a:gd name="T5" fmla="*/ 18 h 97"/>
                <a:gd name="T6" fmla="*/ 30 w 169"/>
                <a:gd name="T7" fmla="*/ 20 h 97"/>
                <a:gd name="T8" fmla="*/ 21 w 169"/>
                <a:gd name="T9" fmla="*/ 24 h 97"/>
                <a:gd name="T10" fmla="*/ 13 w 169"/>
                <a:gd name="T11" fmla="*/ 28 h 97"/>
                <a:gd name="T12" fmla="*/ 7 w 169"/>
                <a:gd name="T13" fmla="*/ 33 h 97"/>
                <a:gd name="T14" fmla="*/ 3 w 169"/>
                <a:gd name="T15" fmla="*/ 42 h 97"/>
                <a:gd name="T16" fmla="*/ 0 w 169"/>
                <a:gd name="T17" fmla="*/ 51 h 97"/>
                <a:gd name="T18" fmla="*/ 0 w 169"/>
                <a:gd name="T19" fmla="*/ 62 h 97"/>
                <a:gd name="T20" fmla="*/ 1 w 169"/>
                <a:gd name="T21" fmla="*/ 71 h 97"/>
                <a:gd name="T22" fmla="*/ 6 w 169"/>
                <a:gd name="T23" fmla="*/ 79 h 97"/>
                <a:gd name="T24" fmla="*/ 13 w 169"/>
                <a:gd name="T25" fmla="*/ 87 h 97"/>
                <a:gd name="T26" fmla="*/ 24 w 169"/>
                <a:gd name="T27" fmla="*/ 92 h 97"/>
                <a:gd name="T28" fmla="*/ 36 w 169"/>
                <a:gd name="T29" fmla="*/ 96 h 97"/>
                <a:gd name="T30" fmla="*/ 53 w 169"/>
                <a:gd name="T31" fmla="*/ 97 h 97"/>
                <a:gd name="T32" fmla="*/ 71 w 169"/>
                <a:gd name="T33" fmla="*/ 95 h 97"/>
                <a:gd name="T34" fmla="*/ 91 w 169"/>
                <a:gd name="T35" fmla="*/ 90 h 97"/>
                <a:gd name="T36" fmla="*/ 112 w 169"/>
                <a:gd name="T37" fmla="*/ 84 h 97"/>
                <a:gd name="T38" fmla="*/ 132 w 169"/>
                <a:gd name="T39" fmla="*/ 78 h 97"/>
                <a:gd name="T40" fmla="*/ 149 w 169"/>
                <a:gd name="T41" fmla="*/ 69 h 97"/>
                <a:gd name="T42" fmla="*/ 161 w 169"/>
                <a:gd name="T43" fmla="*/ 59 h 97"/>
                <a:gd name="T44" fmla="*/ 169 w 169"/>
                <a:gd name="T45" fmla="*/ 46 h 97"/>
                <a:gd name="T46" fmla="*/ 169 w 169"/>
                <a:gd name="T47" fmla="*/ 32 h 97"/>
                <a:gd name="T48" fmla="*/ 161 w 169"/>
                <a:gd name="T49" fmla="*/ 15 h 97"/>
                <a:gd name="T50" fmla="*/ 154 w 169"/>
                <a:gd name="T51" fmla="*/ 9 h 97"/>
                <a:gd name="T52" fmla="*/ 144 w 169"/>
                <a:gd name="T53" fmla="*/ 4 h 97"/>
                <a:gd name="T54" fmla="*/ 132 w 169"/>
                <a:gd name="T55" fmla="*/ 2 h 97"/>
                <a:gd name="T56" fmla="*/ 119 w 169"/>
                <a:gd name="T57" fmla="*/ 0 h 97"/>
                <a:gd name="T58" fmla="*/ 105 w 169"/>
                <a:gd name="T59" fmla="*/ 2 h 97"/>
                <a:gd name="T60" fmla="*/ 91 w 169"/>
                <a:gd name="T61" fmla="*/ 5 h 97"/>
                <a:gd name="T62" fmla="*/ 77 w 169"/>
                <a:gd name="T63" fmla="*/ 9 h 97"/>
                <a:gd name="T64" fmla="*/ 67 w 169"/>
                <a:gd name="T65" fmla="*/ 15 h 9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69" h="97">
                  <a:moveTo>
                    <a:pt x="67" y="15"/>
                  </a:moveTo>
                  <a:lnTo>
                    <a:pt x="53" y="16"/>
                  </a:lnTo>
                  <a:lnTo>
                    <a:pt x="41" y="18"/>
                  </a:lnTo>
                  <a:lnTo>
                    <a:pt x="30" y="20"/>
                  </a:lnTo>
                  <a:lnTo>
                    <a:pt x="21" y="24"/>
                  </a:lnTo>
                  <a:lnTo>
                    <a:pt x="13" y="28"/>
                  </a:lnTo>
                  <a:lnTo>
                    <a:pt x="7" y="33"/>
                  </a:lnTo>
                  <a:lnTo>
                    <a:pt x="3" y="42"/>
                  </a:lnTo>
                  <a:lnTo>
                    <a:pt x="0" y="51"/>
                  </a:lnTo>
                  <a:lnTo>
                    <a:pt x="0" y="62"/>
                  </a:lnTo>
                  <a:lnTo>
                    <a:pt x="1" y="71"/>
                  </a:lnTo>
                  <a:lnTo>
                    <a:pt x="6" y="79"/>
                  </a:lnTo>
                  <a:lnTo>
                    <a:pt x="13" y="87"/>
                  </a:lnTo>
                  <a:lnTo>
                    <a:pt x="24" y="92"/>
                  </a:lnTo>
                  <a:lnTo>
                    <a:pt x="36" y="96"/>
                  </a:lnTo>
                  <a:lnTo>
                    <a:pt x="53" y="97"/>
                  </a:lnTo>
                  <a:lnTo>
                    <a:pt x="71" y="95"/>
                  </a:lnTo>
                  <a:lnTo>
                    <a:pt x="91" y="90"/>
                  </a:lnTo>
                  <a:lnTo>
                    <a:pt x="112" y="84"/>
                  </a:lnTo>
                  <a:lnTo>
                    <a:pt x="132" y="78"/>
                  </a:lnTo>
                  <a:lnTo>
                    <a:pt x="149" y="69"/>
                  </a:lnTo>
                  <a:lnTo>
                    <a:pt x="161" y="59"/>
                  </a:lnTo>
                  <a:lnTo>
                    <a:pt x="169" y="46"/>
                  </a:lnTo>
                  <a:lnTo>
                    <a:pt x="169" y="32"/>
                  </a:lnTo>
                  <a:lnTo>
                    <a:pt x="161" y="15"/>
                  </a:lnTo>
                  <a:lnTo>
                    <a:pt x="154" y="9"/>
                  </a:lnTo>
                  <a:lnTo>
                    <a:pt x="144" y="4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105" y="2"/>
                  </a:lnTo>
                  <a:lnTo>
                    <a:pt x="91" y="5"/>
                  </a:lnTo>
                  <a:lnTo>
                    <a:pt x="77" y="9"/>
                  </a:lnTo>
                  <a:lnTo>
                    <a:pt x="67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266" name="Freeform 37"/>
            <p:cNvSpPr/>
            <p:nvPr/>
          </p:nvSpPr>
          <p:spPr bwMode="auto">
            <a:xfrm>
              <a:off x="1050" y="4238"/>
              <a:ext cx="236" cy="75"/>
            </a:xfrm>
            <a:custGeom>
              <a:avLst/>
              <a:gdLst>
                <a:gd name="T0" fmla="*/ 102 w 236"/>
                <a:gd name="T1" fmla="*/ 2 h 75"/>
                <a:gd name="T2" fmla="*/ 78 w 236"/>
                <a:gd name="T3" fmla="*/ 0 h 75"/>
                <a:gd name="T4" fmla="*/ 57 w 236"/>
                <a:gd name="T5" fmla="*/ 3 h 75"/>
                <a:gd name="T6" fmla="*/ 37 w 236"/>
                <a:gd name="T7" fmla="*/ 6 h 75"/>
                <a:gd name="T8" fmla="*/ 20 w 236"/>
                <a:gd name="T9" fmla="*/ 13 h 75"/>
                <a:gd name="T10" fmla="*/ 8 w 236"/>
                <a:gd name="T11" fmla="*/ 22 h 75"/>
                <a:gd name="T12" fmla="*/ 0 w 236"/>
                <a:gd name="T13" fmla="*/ 32 h 75"/>
                <a:gd name="T14" fmla="*/ 0 w 236"/>
                <a:gd name="T15" fmla="*/ 45 h 75"/>
                <a:gd name="T16" fmla="*/ 6 w 236"/>
                <a:gd name="T17" fmla="*/ 61 h 75"/>
                <a:gd name="T18" fmla="*/ 40 w 236"/>
                <a:gd name="T19" fmla="*/ 68 h 75"/>
                <a:gd name="T20" fmla="*/ 69 w 236"/>
                <a:gd name="T21" fmla="*/ 73 h 75"/>
                <a:gd name="T22" fmla="*/ 95 w 236"/>
                <a:gd name="T23" fmla="*/ 75 h 75"/>
                <a:gd name="T24" fmla="*/ 116 w 236"/>
                <a:gd name="T25" fmla="*/ 75 h 75"/>
                <a:gd name="T26" fmla="*/ 136 w 236"/>
                <a:gd name="T27" fmla="*/ 75 h 75"/>
                <a:gd name="T28" fmla="*/ 156 w 236"/>
                <a:gd name="T29" fmla="*/ 73 h 75"/>
                <a:gd name="T30" fmla="*/ 175 w 236"/>
                <a:gd name="T31" fmla="*/ 69 h 75"/>
                <a:gd name="T32" fmla="*/ 195 w 236"/>
                <a:gd name="T33" fmla="*/ 65 h 75"/>
                <a:gd name="T34" fmla="*/ 214 w 236"/>
                <a:gd name="T35" fmla="*/ 60 h 75"/>
                <a:gd name="T36" fmla="*/ 226 w 236"/>
                <a:gd name="T37" fmla="*/ 54 h 75"/>
                <a:gd name="T38" fmla="*/ 232 w 236"/>
                <a:gd name="T39" fmla="*/ 47 h 75"/>
                <a:gd name="T40" fmla="*/ 236 w 236"/>
                <a:gd name="T41" fmla="*/ 38 h 75"/>
                <a:gd name="T42" fmla="*/ 236 w 236"/>
                <a:gd name="T43" fmla="*/ 31 h 75"/>
                <a:gd name="T44" fmla="*/ 233 w 236"/>
                <a:gd name="T45" fmla="*/ 24 h 75"/>
                <a:gd name="T46" fmla="*/ 230 w 236"/>
                <a:gd name="T47" fmla="*/ 17 h 75"/>
                <a:gd name="T48" fmla="*/ 224 w 236"/>
                <a:gd name="T49" fmla="*/ 12 h 75"/>
                <a:gd name="T50" fmla="*/ 217 w 236"/>
                <a:gd name="T51" fmla="*/ 9 h 75"/>
                <a:gd name="T52" fmla="*/ 209 w 236"/>
                <a:gd name="T53" fmla="*/ 6 h 75"/>
                <a:gd name="T54" fmla="*/ 200 w 236"/>
                <a:gd name="T55" fmla="*/ 5 h 75"/>
                <a:gd name="T56" fmla="*/ 189 w 236"/>
                <a:gd name="T57" fmla="*/ 5 h 75"/>
                <a:gd name="T58" fmla="*/ 180 w 236"/>
                <a:gd name="T59" fmla="*/ 8 h 75"/>
                <a:gd name="T60" fmla="*/ 171 w 236"/>
                <a:gd name="T61" fmla="*/ 9 h 75"/>
                <a:gd name="T62" fmla="*/ 163 w 236"/>
                <a:gd name="T63" fmla="*/ 11 h 75"/>
                <a:gd name="T64" fmla="*/ 157 w 236"/>
                <a:gd name="T65" fmla="*/ 13 h 75"/>
                <a:gd name="T66" fmla="*/ 153 w 236"/>
                <a:gd name="T67" fmla="*/ 15 h 75"/>
                <a:gd name="T68" fmla="*/ 146 w 236"/>
                <a:gd name="T69" fmla="*/ 15 h 75"/>
                <a:gd name="T70" fmla="*/ 140 w 236"/>
                <a:gd name="T71" fmla="*/ 13 h 75"/>
                <a:gd name="T72" fmla="*/ 134 w 236"/>
                <a:gd name="T73" fmla="*/ 11 h 75"/>
                <a:gd name="T74" fmla="*/ 127 w 236"/>
                <a:gd name="T75" fmla="*/ 9 h 75"/>
                <a:gd name="T76" fmla="*/ 119 w 236"/>
                <a:gd name="T77" fmla="*/ 5 h 75"/>
                <a:gd name="T78" fmla="*/ 111 w 236"/>
                <a:gd name="T79" fmla="*/ 3 h 75"/>
                <a:gd name="T80" fmla="*/ 102 w 236"/>
                <a:gd name="T81" fmla="*/ 2 h 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75">
                  <a:moveTo>
                    <a:pt x="102" y="2"/>
                  </a:moveTo>
                  <a:lnTo>
                    <a:pt x="78" y="0"/>
                  </a:lnTo>
                  <a:lnTo>
                    <a:pt x="57" y="3"/>
                  </a:lnTo>
                  <a:lnTo>
                    <a:pt x="37" y="6"/>
                  </a:lnTo>
                  <a:lnTo>
                    <a:pt x="20" y="13"/>
                  </a:lnTo>
                  <a:lnTo>
                    <a:pt x="8" y="22"/>
                  </a:lnTo>
                  <a:lnTo>
                    <a:pt x="0" y="32"/>
                  </a:lnTo>
                  <a:lnTo>
                    <a:pt x="0" y="45"/>
                  </a:lnTo>
                  <a:lnTo>
                    <a:pt x="6" y="61"/>
                  </a:lnTo>
                  <a:lnTo>
                    <a:pt x="40" y="68"/>
                  </a:lnTo>
                  <a:lnTo>
                    <a:pt x="69" y="73"/>
                  </a:lnTo>
                  <a:lnTo>
                    <a:pt x="95" y="75"/>
                  </a:lnTo>
                  <a:lnTo>
                    <a:pt x="116" y="75"/>
                  </a:lnTo>
                  <a:lnTo>
                    <a:pt x="136" y="75"/>
                  </a:lnTo>
                  <a:lnTo>
                    <a:pt x="156" y="73"/>
                  </a:lnTo>
                  <a:lnTo>
                    <a:pt x="175" y="69"/>
                  </a:lnTo>
                  <a:lnTo>
                    <a:pt x="195" y="65"/>
                  </a:lnTo>
                  <a:lnTo>
                    <a:pt x="214" y="60"/>
                  </a:lnTo>
                  <a:lnTo>
                    <a:pt x="226" y="54"/>
                  </a:lnTo>
                  <a:lnTo>
                    <a:pt x="232" y="47"/>
                  </a:lnTo>
                  <a:lnTo>
                    <a:pt x="236" y="38"/>
                  </a:lnTo>
                  <a:lnTo>
                    <a:pt x="236" y="31"/>
                  </a:lnTo>
                  <a:lnTo>
                    <a:pt x="233" y="24"/>
                  </a:lnTo>
                  <a:lnTo>
                    <a:pt x="230" y="17"/>
                  </a:lnTo>
                  <a:lnTo>
                    <a:pt x="224" y="12"/>
                  </a:lnTo>
                  <a:lnTo>
                    <a:pt x="217" y="9"/>
                  </a:lnTo>
                  <a:lnTo>
                    <a:pt x="209" y="6"/>
                  </a:lnTo>
                  <a:lnTo>
                    <a:pt x="200" y="5"/>
                  </a:lnTo>
                  <a:lnTo>
                    <a:pt x="189" y="5"/>
                  </a:lnTo>
                  <a:lnTo>
                    <a:pt x="180" y="8"/>
                  </a:lnTo>
                  <a:lnTo>
                    <a:pt x="171" y="9"/>
                  </a:lnTo>
                  <a:lnTo>
                    <a:pt x="163" y="11"/>
                  </a:lnTo>
                  <a:lnTo>
                    <a:pt x="157" y="13"/>
                  </a:lnTo>
                  <a:lnTo>
                    <a:pt x="153" y="15"/>
                  </a:lnTo>
                  <a:lnTo>
                    <a:pt x="146" y="15"/>
                  </a:lnTo>
                  <a:lnTo>
                    <a:pt x="140" y="13"/>
                  </a:lnTo>
                  <a:lnTo>
                    <a:pt x="134" y="11"/>
                  </a:lnTo>
                  <a:lnTo>
                    <a:pt x="127" y="9"/>
                  </a:lnTo>
                  <a:lnTo>
                    <a:pt x="119" y="5"/>
                  </a:lnTo>
                  <a:lnTo>
                    <a:pt x="111" y="3"/>
                  </a:lnTo>
                  <a:lnTo>
                    <a:pt x="10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10267" name="Group 38"/>
            <p:cNvGrpSpPr/>
            <p:nvPr/>
          </p:nvGrpSpPr>
          <p:grpSpPr bwMode="auto">
            <a:xfrm>
              <a:off x="0" y="4105"/>
              <a:ext cx="1479" cy="215"/>
              <a:chOff x="3452" y="4125"/>
              <a:chExt cx="1479" cy="215"/>
            </a:xfrm>
          </p:grpSpPr>
          <p:sp>
            <p:nvSpPr>
              <p:cNvPr id="10370" name="Freeform 39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1" name="Freeform 40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2" name="Freeform 41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3" name="Freeform 42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4" name="Freeform 43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5" name="Freeform 44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6" name="Freeform 45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7" name="Freeform 46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8" name="Freeform 47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79" name="Freeform 48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0" name="Freeform 49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1" name="Freeform 50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2" name="Freeform 51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3" name="Freeform 52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4" name="Freeform 53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5" name="Freeform 54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6" name="Freeform 55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7" name="Freeform 56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8" name="Freeform 57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89" name="Freeform 58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0" name="Freeform 59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1" name="Freeform 60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2" name="Freeform 61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3" name="Freeform 62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4" name="Freeform 63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5" name="Freeform 64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6" name="Freeform 65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7" name="Freeform 66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8" name="Freeform 67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99" name="Freeform 68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400" name="Freeform 69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401" name="Freeform 70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402" name="Freeform 71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268" name="Group 72"/>
            <p:cNvGrpSpPr/>
            <p:nvPr/>
          </p:nvGrpSpPr>
          <p:grpSpPr bwMode="auto">
            <a:xfrm>
              <a:off x="1344" y="4105"/>
              <a:ext cx="1479" cy="215"/>
              <a:chOff x="3452" y="4125"/>
              <a:chExt cx="1479" cy="215"/>
            </a:xfrm>
          </p:grpSpPr>
          <p:sp>
            <p:nvSpPr>
              <p:cNvPr id="10337" name="Freeform 73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8" name="Freeform 74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9" name="Freeform 75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0" name="Freeform 76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1" name="Freeform 77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2" name="Freeform 78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3" name="Freeform 79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4" name="Freeform 80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5" name="Freeform 81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6" name="Freeform 82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7" name="Freeform 83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8" name="Freeform 84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49" name="Freeform 85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0" name="Freeform 86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1" name="Freeform 87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2" name="Freeform 88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3" name="Freeform 89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4" name="Freeform 90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5" name="Freeform 91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6" name="Freeform 92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7" name="Freeform 93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8" name="Freeform 94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59" name="Freeform 95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0" name="Freeform 96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1" name="Freeform 97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2" name="Freeform 98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3" name="Freeform 99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4" name="Freeform 100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5" name="Freeform 101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6" name="Freeform 102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7" name="Freeform 103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8" name="Freeform 104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69" name="Freeform 105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269" name="Group 106"/>
            <p:cNvGrpSpPr/>
            <p:nvPr/>
          </p:nvGrpSpPr>
          <p:grpSpPr bwMode="auto">
            <a:xfrm>
              <a:off x="2688" y="4105"/>
              <a:ext cx="1479" cy="215"/>
              <a:chOff x="3452" y="4125"/>
              <a:chExt cx="1479" cy="215"/>
            </a:xfrm>
          </p:grpSpPr>
          <p:sp>
            <p:nvSpPr>
              <p:cNvPr id="10304" name="Freeform 107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5" name="Freeform 108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6" name="Freeform 109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7" name="Freeform 110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8" name="Freeform 111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9" name="Freeform 112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0" name="Freeform 113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1" name="Freeform 114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2" name="Freeform 115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3" name="Freeform 116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4" name="Freeform 117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5" name="Freeform 118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6" name="Freeform 119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7" name="Freeform 120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8" name="Freeform 121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19" name="Freeform 122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0" name="Freeform 123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1" name="Freeform 124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2" name="Freeform 125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3" name="Freeform 126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4" name="Freeform 127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5" name="Freeform 128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6" name="Freeform 129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7" name="Freeform 130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8" name="Freeform 131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29" name="Freeform 132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0" name="Freeform 133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1" name="Freeform 134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2" name="Freeform 135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3" name="Freeform 136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4" name="Freeform 137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5" name="Freeform 138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36" name="Freeform 139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0270" name="Group 140"/>
            <p:cNvGrpSpPr/>
            <p:nvPr/>
          </p:nvGrpSpPr>
          <p:grpSpPr bwMode="auto">
            <a:xfrm>
              <a:off x="4032" y="4105"/>
              <a:ext cx="1479" cy="215"/>
              <a:chOff x="3452" y="4125"/>
              <a:chExt cx="1479" cy="215"/>
            </a:xfrm>
          </p:grpSpPr>
          <p:sp>
            <p:nvSpPr>
              <p:cNvPr id="10271" name="Freeform 141"/>
              <p:cNvSpPr/>
              <p:nvPr/>
            </p:nvSpPr>
            <p:spPr bwMode="auto">
              <a:xfrm>
                <a:off x="3592" y="4158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2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9" y="1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0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2" name="Freeform 142"/>
              <p:cNvSpPr/>
              <p:nvPr/>
            </p:nvSpPr>
            <p:spPr bwMode="auto">
              <a:xfrm>
                <a:off x="3668" y="4235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0 h 32"/>
                  <a:gd name="T10" fmla="*/ 0 w 34"/>
                  <a:gd name="T11" fmla="*/ 0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3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8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3" name="Freeform 143"/>
              <p:cNvSpPr/>
              <p:nvPr/>
            </p:nvSpPr>
            <p:spPr bwMode="auto">
              <a:xfrm>
                <a:off x="3668" y="4194"/>
                <a:ext cx="16" cy="17"/>
              </a:xfrm>
              <a:custGeom>
                <a:avLst/>
                <a:gdLst>
                  <a:gd name="T0" fmla="*/ 0 w 33"/>
                  <a:gd name="T1" fmla="*/ 1 h 32"/>
                  <a:gd name="T2" fmla="*/ 0 w 33"/>
                  <a:gd name="T3" fmla="*/ 1 h 32"/>
                  <a:gd name="T4" fmla="*/ 0 w 33"/>
                  <a:gd name="T5" fmla="*/ 1 h 32"/>
                  <a:gd name="T6" fmla="*/ 0 w 33"/>
                  <a:gd name="T7" fmla="*/ 1 h 32"/>
                  <a:gd name="T8" fmla="*/ 0 w 33"/>
                  <a:gd name="T9" fmla="*/ 0 h 32"/>
                  <a:gd name="T10" fmla="*/ 0 w 33"/>
                  <a:gd name="T11" fmla="*/ 0 h 32"/>
                  <a:gd name="T12" fmla="*/ 0 w 33"/>
                  <a:gd name="T13" fmla="*/ 1 h 32"/>
                  <a:gd name="T14" fmla="*/ 0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0 w 33"/>
                  <a:gd name="T21" fmla="*/ 1 h 32"/>
                  <a:gd name="T22" fmla="*/ 0 w 33"/>
                  <a:gd name="T23" fmla="*/ 1 h 32"/>
                  <a:gd name="T24" fmla="*/ 0 w 33"/>
                  <a:gd name="T25" fmla="*/ 1 h 32"/>
                  <a:gd name="T26" fmla="*/ 0 w 33"/>
                  <a:gd name="T27" fmla="*/ 1 h 32"/>
                  <a:gd name="T28" fmla="*/ 0 w 33"/>
                  <a:gd name="T29" fmla="*/ 1 h 32"/>
                  <a:gd name="T30" fmla="*/ 0 w 33"/>
                  <a:gd name="T31" fmla="*/ 1 h 32"/>
                  <a:gd name="T32" fmla="*/ 0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19"/>
                    </a:moveTo>
                    <a:lnTo>
                      <a:pt x="33" y="13"/>
                    </a:lnTo>
                    <a:lnTo>
                      <a:pt x="30" y="7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7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29" y="25"/>
                    </a:ln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4" name="Freeform 144"/>
              <p:cNvSpPr/>
              <p:nvPr/>
            </p:nvSpPr>
            <p:spPr bwMode="auto">
              <a:xfrm>
                <a:off x="3671" y="4153"/>
                <a:ext cx="16" cy="17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6" y="3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4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4" y="30"/>
                    </a:lnTo>
                    <a:lnTo>
                      <a:pt x="29" y="25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5" name="Freeform 145"/>
              <p:cNvSpPr/>
              <p:nvPr/>
            </p:nvSpPr>
            <p:spPr bwMode="auto">
              <a:xfrm>
                <a:off x="3772" y="4256"/>
                <a:ext cx="17" cy="16"/>
              </a:xfrm>
              <a:custGeom>
                <a:avLst/>
                <a:gdLst>
                  <a:gd name="T0" fmla="*/ 1 w 33"/>
                  <a:gd name="T1" fmla="*/ 1 h 32"/>
                  <a:gd name="T2" fmla="*/ 1 w 33"/>
                  <a:gd name="T3" fmla="*/ 1 h 32"/>
                  <a:gd name="T4" fmla="*/ 1 w 33"/>
                  <a:gd name="T5" fmla="*/ 1 h 32"/>
                  <a:gd name="T6" fmla="*/ 1 w 33"/>
                  <a:gd name="T7" fmla="*/ 1 h 32"/>
                  <a:gd name="T8" fmla="*/ 1 w 33"/>
                  <a:gd name="T9" fmla="*/ 0 h 32"/>
                  <a:gd name="T10" fmla="*/ 1 w 33"/>
                  <a:gd name="T11" fmla="*/ 0 h 32"/>
                  <a:gd name="T12" fmla="*/ 1 w 33"/>
                  <a:gd name="T13" fmla="*/ 1 h 32"/>
                  <a:gd name="T14" fmla="*/ 1 w 33"/>
                  <a:gd name="T15" fmla="*/ 1 h 32"/>
                  <a:gd name="T16" fmla="*/ 0 w 33"/>
                  <a:gd name="T17" fmla="*/ 1 h 32"/>
                  <a:gd name="T18" fmla="*/ 0 w 33"/>
                  <a:gd name="T19" fmla="*/ 1 h 32"/>
                  <a:gd name="T20" fmla="*/ 1 w 33"/>
                  <a:gd name="T21" fmla="*/ 1 h 32"/>
                  <a:gd name="T22" fmla="*/ 1 w 33"/>
                  <a:gd name="T23" fmla="*/ 1 h 32"/>
                  <a:gd name="T24" fmla="*/ 1 w 33"/>
                  <a:gd name="T25" fmla="*/ 1 h 32"/>
                  <a:gd name="T26" fmla="*/ 1 w 33"/>
                  <a:gd name="T27" fmla="*/ 1 h 32"/>
                  <a:gd name="T28" fmla="*/ 1 w 33"/>
                  <a:gd name="T29" fmla="*/ 1 h 32"/>
                  <a:gd name="T30" fmla="*/ 1 w 33"/>
                  <a:gd name="T31" fmla="*/ 1 h 32"/>
                  <a:gd name="T32" fmla="*/ 1 w 33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2">
                    <a:moveTo>
                      <a:pt x="33" y="20"/>
                    </a:moveTo>
                    <a:lnTo>
                      <a:pt x="33" y="14"/>
                    </a:lnTo>
                    <a:lnTo>
                      <a:pt x="31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1"/>
                    </a:lnTo>
                    <a:lnTo>
                      <a:pt x="3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7" y="29"/>
                    </a:lnTo>
                    <a:lnTo>
                      <a:pt x="12" y="32"/>
                    </a:lnTo>
                    <a:lnTo>
                      <a:pt x="19" y="32"/>
                    </a:lnTo>
                    <a:lnTo>
                      <a:pt x="25" y="30"/>
                    </a:lnTo>
                    <a:lnTo>
                      <a:pt x="30" y="26"/>
                    </a:ln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6" name="Freeform 146"/>
              <p:cNvSpPr/>
              <p:nvPr/>
            </p:nvSpPr>
            <p:spPr bwMode="auto">
              <a:xfrm>
                <a:off x="3768" y="4216"/>
                <a:ext cx="17" cy="16"/>
              </a:xfrm>
              <a:custGeom>
                <a:avLst/>
                <a:gdLst>
                  <a:gd name="T0" fmla="*/ 1 w 32"/>
                  <a:gd name="T1" fmla="*/ 0 h 33"/>
                  <a:gd name="T2" fmla="*/ 1 w 32"/>
                  <a:gd name="T3" fmla="*/ 0 h 33"/>
                  <a:gd name="T4" fmla="*/ 1 w 32"/>
                  <a:gd name="T5" fmla="*/ 0 h 33"/>
                  <a:gd name="T6" fmla="*/ 1 w 32"/>
                  <a:gd name="T7" fmla="*/ 0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0 h 33"/>
                  <a:gd name="T14" fmla="*/ 1 w 32"/>
                  <a:gd name="T15" fmla="*/ 0 h 33"/>
                  <a:gd name="T16" fmla="*/ 0 w 32"/>
                  <a:gd name="T17" fmla="*/ 0 h 33"/>
                  <a:gd name="T18" fmla="*/ 0 w 32"/>
                  <a:gd name="T19" fmla="*/ 0 h 33"/>
                  <a:gd name="T20" fmla="*/ 1 w 32"/>
                  <a:gd name="T21" fmla="*/ 0 h 33"/>
                  <a:gd name="T22" fmla="*/ 1 w 32"/>
                  <a:gd name="T23" fmla="*/ 0 h 33"/>
                  <a:gd name="T24" fmla="*/ 1 w 32"/>
                  <a:gd name="T25" fmla="*/ 0 h 33"/>
                  <a:gd name="T26" fmla="*/ 1 w 32"/>
                  <a:gd name="T27" fmla="*/ 0 h 33"/>
                  <a:gd name="T28" fmla="*/ 1 w 32"/>
                  <a:gd name="T29" fmla="*/ 0 h 33"/>
                  <a:gd name="T30" fmla="*/ 1 w 32"/>
                  <a:gd name="T31" fmla="*/ 0 h 33"/>
                  <a:gd name="T32" fmla="*/ 1 w 32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9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3"/>
                    </a:ln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7" name="Freeform 147"/>
              <p:cNvSpPr/>
              <p:nvPr/>
            </p:nvSpPr>
            <p:spPr bwMode="auto">
              <a:xfrm>
                <a:off x="3774" y="4175"/>
                <a:ext cx="16" cy="17"/>
              </a:xfrm>
              <a:custGeom>
                <a:avLst/>
                <a:gdLst>
                  <a:gd name="T0" fmla="*/ 0 w 33"/>
                  <a:gd name="T1" fmla="*/ 1 h 33"/>
                  <a:gd name="T2" fmla="*/ 0 w 33"/>
                  <a:gd name="T3" fmla="*/ 1 h 33"/>
                  <a:gd name="T4" fmla="*/ 0 w 33"/>
                  <a:gd name="T5" fmla="*/ 1 h 33"/>
                  <a:gd name="T6" fmla="*/ 0 w 33"/>
                  <a:gd name="T7" fmla="*/ 1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1 h 33"/>
                  <a:gd name="T14" fmla="*/ 0 w 33"/>
                  <a:gd name="T15" fmla="*/ 1 h 33"/>
                  <a:gd name="T16" fmla="*/ 0 w 33"/>
                  <a:gd name="T17" fmla="*/ 1 h 33"/>
                  <a:gd name="T18" fmla="*/ 0 w 33"/>
                  <a:gd name="T19" fmla="*/ 1 h 33"/>
                  <a:gd name="T20" fmla="*/ 0 w 33"/>
                  <a:gd name="T21" fmla="*/ 1 h 33"/>
                  <a:gd name="T22" fmla="*/ 0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0 w 33"/>
                  <a:gd name="T29" fmla="*/ 1 h 33"/>
                  <a:gd name="T30" fmla="*/ 0 w 33"/>
                  <a:gd name="T31" fmla="*/ 1 h 33"/>
                  <a:gd name="T32" fmla="*/ 0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3" y="21"/>
                    </a:moveTo>
                    <a:lnTo>
                      <a:pt x="33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5" y="31"/>
                    </a:lnTo>
                    <a:lnTo>
                      <a:pt x="29" y="26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8" name="Freeform 148"/>
              <p:cNvSpPr/>
              <p:nvPr/>
            </p:nvSpPr>
            <p:spPr bwMode="auto">
              <a:xfrm>
                <a:off x="3789" y="4136"/>
                <a:ext cx="16" cy="17"/>
              </a:xfrm>
              <a:custGeom>
                <a:avLst/>
                <a:gdLst>
                  <a:gd name="T0" fmla="*/ 1 w 32"/>
                  <a:gd name="T1" fmla="*/ 1 h 34"/>
                  <a:gd name="T2" fmla="*/ 1 w 32"/>
                  <a:gd name="T3" fmla="*/ 1 h 34"/>
                  <a:gd name="T4" fmla="*/ 1 w 32"/>
                  <a:gd name="T5" fmla="*/ 1 h 34"/>
                  <a:gd name="T6" fmla="*/ 1 w 32"/>
                  <a:gd name="T7" fmla="*/ 1 h 34"/>
                  <a:gd name="T8" fmla="*/ 1 w 32"/>
                  <a:gd name="T9" fmla="*/ 0 h 34"/>
                  <a:gd name="T10" fmla="*/ 1 w 32"/>
                  <a:gd name="T11" fmla="*/ 0 h 34"/>
                  <a:gd name="T12" fmla="*/ 1 w 32"/>
                  <a:gd name="T13" fmla="*/ 1 h 34"/>
                  <a:gd name="T14" fmla="*/ 1 w 32"/>
                  <a:gd name="T15" fmla="*/ 1 h 34"/>
                  <a:gd name="T16" fmla="*/ 0 w 32"/>
                  <a:gd name="T17" fmla="*/ 1 h 34"/>
                  <a:gd name="T18" fmla="*/ 0 w 32"/>
                  <a:gd name="T19" fmla="*/ 1 h 34"/>
                  <a:gd name="T20" fmla="*/ 1 w 32"/>
                  <a:gd name="T21" fmla="*/ 1 h 34"/>
                  <a:gd name="T22" fmla="*/ 1 w 32"/>
                  <a:gd name="T23" fmla="*/ 1 h 34"/>
                  <a:gd name="T24" fmla="*/ 1 w 32"/>
                  <a:gd name="T25" fmla="*/ 1 h 34"/>
                  <a:gd name="T26" fmla="*/ 1 w 32"/>
                  <a:gd name="T27" fmla="*/ 1 h 34"/>
                  <a:gd name="T28" fmla="*/ 1 w 32"/>
                  <a:gd name="T29" fmla="*/ 1 h 34"/>
                  <a:gd name="T30" fmla="*/ 1 w 32"/>
                  <a:gd name="T31" fmla="*/ 1 h 34"/>
                  <a:gd name="T32" fmla="*/ 1 w 32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32" y="21"/>
                    </a:moveTo>
                    <a:lnTo>
                      <a:pt x="32" y="14"/>
                    </a:lnTo>
                    <a:lnTo>
                      <a:pt x="31" y="8"/>
                    </a:lnTo>
                    <a:lnTo>
                      <a:pt x="27" y="4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7" y="30"/>
                    </a:lnTo>
                    <a:lnTo>
                      <a:pt x="13" y="34"/>
                    </a:lnTo>
                    <a:lnTo>
                      <a:pt x="20" y="34"/>
                    </a:lnTo>
                    <a:lnTo>
                      <a:pt x="25" y="32"/>
                    </a:lnTo>
                    <a:lnTo>
                      <a:pt x="30" y="2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79" name="Freeform 149"/>
              <p:cNvSpPr/>
              <p:nvPr/>
            </p:nvSpPr>
            <p:spPr bwMode="auto">
              <a:xfrm>
                <a:off x="3842" y="4235"/>
                <a:ext cx="17" cy="16"/>
              </a:xfrm>
              <a:custGeom>
                <a:avLst/>
                <a:gdLst>
                  <a:gd name="T0" fmla="*/ 1 w 34"/>
                  <a:gd name="T1" fmla="*/ 1 h 32"/>
                  <a:gd name="T2" fmla="*/ 1 w 34"/>
                  <a:gd name="T3" fmla="*/ 1 h 32"/>
                  <a:gd name="T4" fmla="*/ 1 w 34"/>
                  <a:gd name="T5" fmla="*/ 1 h 32"/>
                  <a:gd name="T6" fmla="*/ 1 w 34"/>
                  <a:gd name="T7" fmla="*/ 1 h 32"/>
                  <a:gd name="T8" fmla="*/ 1 w 34"/>
                  <a:gd name="T9" fmla="*/ 0 h 32"/>
                  <a:gd name="T10" fmla="*/ 1 w 34"/>
                  <a:gd name="T11" fmla="*/ 0 h 32"/>
                  <a:gd name="T12" fmla="*/ 1 w 34"/>
                  <a:gd name="T13" fmla="*/ 1 h 32"/>
                  <a:gd name="T14" fmla="*/ 1 w 34"/>
                  <a:gd name="T15" fmla="*/ 1 h 32"/>
                  <a:gd name="T16" fmla="*/ 0 w 34"/>
                  <a:gd name="T17" fmla="*/ 1 h 32"/>
                  <a:gd name="T18" fmla="*/ 0 w 34"/>
                  <a:gd name="T19" fmla="*/ 1 h 32"/>
                  <a:gd name="T20" fmla="*/ 1 w 34"/>
                  <a:gd name="T21" fmla="*/ 1 h 32"/>
                  <a:gd name="T22" fmla="*/ 1 w 34"/>
                  <a:gd name="T23" fmla="*/ 1 h 32"/>
                  <a:gd name="T24" fmla="*/ 1 w 34"/>
                  <a:gd name="T25" fmla="*/ 1 h 32"/>
                  <a:gd name="T26" fmla="*/ 1 w 34"/>
                  <a:gd name="T27" fmla="*/ 1 h 32"/>
                  <a:gd name="T28" fmla="*/ 1 w 34"/>
                  <a:gd name="T29" fmla="*/ 1 h 32"/>
                  <a:gd name="T30" fmla="*/ 1 w 34"/>
                  <a:gd name="T31" fmla="*/ 1 h 32"/>
                  <a:gd name="T32" fmla="*/ 1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34" y="20"/>
                    </a:moveTo>
                    <a:lnTo>
                      <a:pt x="34" y="14"/>
                    </a:lnTo>
                    <a:lnTo>
                      <a:pt x="31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7" y="29"/>
                    </a:lnTo>
                    <a:lnTo>
                      <a:pt x="13" y="32"/>
                    </a:lnTo>
                    <a:lnTo>
                      <a:pt x="20" y="32"/>
                    </a:lnTo>
                    <a:lnTo>
                      <a:pt x="26" y="31"/>
                    </a:lnTo>
                    <a:lnTo>
                      <a:pt x="30" y="26"/>
                    </a:lnTo>
                    <a:lnTo>
                      <a:pt x="3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0" name="Freeform 150"/>
              <p:cNvSpPr/>
              <p:nvPr/>
            </p:nvSpPr>
            <p:spPr bwMode="auto">
              <a:xfrm>
                <a:off x="3857" y="4201"/>
                <a:ext cx="16" cy="16"/>
              </a:xfrm>
              <a:custGeom>
                <a:avLst/>
                <a:gdLst>
                  <a:gd name="T0" fmla="*/ 1 w 32"/>
                  <a:gd name="T1" fmla="*/ 1 h 32"/>
                  <a:gd name="T2" fmla="*/ 1 w 32"/>
                  <a:gd name="T3" fmla="*/ 1 h 32"/>
                  <a:gd name="T4" fmla="*/ 1 w 32"/>
                  <a:gd name="T5" fmla="*/ 1 h 32"/>
                  <a:gd name="T6" fmla="*/ 1 w 32"/>
                  <a:gd name="T7" fmla="*/ 1 h 32"/>
                  <a:gd name="T8" fmla="*/ 1 w 32"/>
                  <a:gd name="T9" fmla="*/ 0 h 32"/>
                  <a:gd name="T10" fmla="*/ 1 w 32"/>
                  <a:gd name="T11" fmla="*/ 0 h 32"/>
                  <a:gd name="T12" fmla="*/ 1 w 32"/>
                  <a:gd name="T13" fmla="*/ 1 h 32"/>
                  <a:gd name="T14" fmla="*/ 1 w 32"/>
                  <a:gd name="T15" fmla="*/ 1 h 32"/>
                  <a:gd name="T16" fmla="*/ 0 w 32"/>
                  <a:gd name="T17" fmla="*/ 1 h 32"/>
                  <a:gd name="T18" fmla="*/ 0 w 32"/>
                  <a:gd name="T19" fmla="*/ 1 h 32"/>
                  <a:gd name="T20" fmla="*/ 1 w 32"/>
                  <a:gd name="T21" fmla="*/ 1 h 32"/>
                  <a:gd name="T22" fmla="*/ 1 w 32"/>
                  <a:gd name="T23" fmla="*/ 1 h 32"/>
                  <a:gd name="T24" fmla="*/ 1 w 32"/>
                  <a:gd name="T25" fmla="*/ 1 h 32"/>
                  <a:gd name="T26" fmla="*/ 1 w 32"/>
                  <a:gd name="T27" fmla="*/ 1 h 32"/>
                  <a:gd name="T28" fmla="*/ 1 w 32"/>
                  <a:gd name="T29" fmla="*/ 1 h 32"/>
                  <a:gd name="T30" fmla="*/ 1 w 32"/>
                  <a:gd name="T31" fmla="*/ 1 h 32"/>
                  <a:gd name="T32" fmla="*/ 1 w 32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32" y="20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1" name="Freeform 151"/>
              <p:cNvSpPr/>
              <p:nvPr/>
            </p:nvSpPr>
            <p:spPr bwMode="auto">
              <a:xfrm>
                <a:off x="3861" y="4164"/>
                <a:ext cx="16" cy="17"/>
              </a:xfrm>
              <a:custGeom>
                <a:avLst/>
                <a:gdLst>
                  <a:gd name="T0" fmla="*/ 1 w 32"/>
                  <a:gd name="T1" fmla="*/ 1 h 33"/>
                  <a:gd name="T2" fmla="*/ 1 w 32"/>
                  <a:gd name="T3" fmla="*/ 1 h 33"/>
                  <a:gd name="T4" fmla="*/ 1 w 32"/>
                  <a:gd name="T5" fmla="*/ 1 h 33"/>
                  <a:gd name="T6" fmla="*/ 1 w 32"/>
                  <a:gd name="T7" fmla="*/ 1 h 33"/>
                  <a:gd name="T8" fmla="*/ 1 w 32"/>
                  <a:gd name="T9" fmla="*/ 0 h 33"/>
                  <a:gd name="T10" fmla="*/ 1 w 32"/>
                  <a:gd name="T11" fmla="*/ 0 h 33"/>
                  <a:gd name="T12" fmla="*/ 1 w 32"/>
                  <a:gd name="T13" fmla="*/ 1 h 33"/>
                  <a:gd name="T14" fmla="*/ 1 w 32"/>
                  <a:gd name="T15" fmla="*/ 1 h 33"/>
                  <a:gd name="T16" fmla="*/ 0 w 32"/>
                  <a:gd name="T17" fmla="*/ 1 h 33"/>
                  <a:gd name="T18" fmla="*/ 0 w 32"/>
                  <a:gd name="T19" fmla="*/ 1 h 33"/>
                  <a:gd name="T20" fmla="*/ 1 w 32"/>
                  <a:gd name="T21" fmla="*/ 1 h 33"/>
                  <a:gd name="T22" fmla="*/ 1 w 32"/>
                  <a:gd name="T23" fmla="*/ 1 h 33"/>
                  <a:gd name="T24" fmla="*/ 1 w 32"/>
                  <a:gd name="T25" fmla="*/ 1 h 33"/>
                  <a:gd name="T26" fmla="*/ 1 w 32"/>
                  <a:gd name="T27" fmla="*/ 1 h 33"/>
                  <a:gd name="T28" fmla="*/ 1 w 32"/>
                  <a:gd name="T29" fmla="*/ 1 h 33"/>
                  <a:gd name="T30" fmla="*/ 1 w 32"/>
                  <a:gd name="T31" fmla="*/ 1 h 33"/>
                  <a:gd name="T32" fmla="*/ 1 w 32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32" y="21"/>
                    </a:moveTo>
                    <a:lnTo>
                      <a:pt x="32" y="14"/>
                    </a:lnTo>
                    <a:lnTo>
                      <a:pt x="30" y="8"/>
                    </a:lnTo>
                    <a:lnTo>
                      <a:pt x="27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12" y="33"/>
                    </a:lnTo>
                    <a:lnTo>
                      <a:pt x="19" y="33"/>
                    </a:lnTo>
                    <a:lnTo>
                      <a:pt x="24" y="31"/>
                    </a:lnTo>
                    <a:lnTo>
                      <a:pt x="29" y="26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2" name="Freeform 152"/>
              <p:cNvSpPr/>
              <p:nvPr/>
            </p:nvSpPr>
            <p:spPr bwMode="auto">
              <a:xfrm>
                <a:off x="4066" y="4265"/>
                <a:ext cx="40" cy="40"/>
              </a:xfrm>
              <a:custGeom>
                <a:avLst/>
                <a:gdLst>
                  <a:gd name="T0" fmla="*/ 1 w 80"/>
                  <a:gd name="T1" fmla="*/ 0 h 80"/>
                  <a:gd name="T2" fmla="*/ 1 w 80"/>
                  <a:gd name="T3" fmla="*/ 0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1 h 80"/>
                  <a:gd name="T12" fmla="*/ 1 w 80"/>
                  <a:gd name="T13" fmla="*/ 1 h 80"/>
                  <a:gd name="T14" fmla="*/ 1 w 80"/>
                  <a:gd name="T15" fmla="*/ 1 h 80"/>
                  <a:gd name="T16" fmla="*/ 0 w 80"/>
                  <a:gd name="T17" fmla="*/ 1 h 80"/>
                  <a:gd name="T18" fmla="*/ 0 w 80"/>
                  <a:gd name="T19" fmla="*/ 1 h 80"/>
                  <a:gd name="T20" fmla="*/ 0 w 80"/>
                  <a:gd name="T21" fmla="*/ 1 h 80"/>
                  <a:gd name="T22" fmla="*/ 1 w 80"/>
                  <a:gd name="T23" fmla="*/ 1 h 80"/>
                  <a:gd name="T24" fmla="*/ 1 w 80"/>
                  <a:gd name="T25" fmla="*/ 1 h 80"/>
                  <a:gd name="T26" fmla="*/ 1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1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80">
                    <a:moveTo>
                      <a:pt x="46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9"/>
                    </a:lnTo>
                    <a:lnTo>
                      <a:pt x="18" y="74"/>
                    </a:lnTo>
                    <a:lnTo>
                      <a:pt x="24" y="78"/>
                    </a:lnTo>
                    <a:lnTo>
                      <a:pt x="32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7"/>
                    </a:lnTo>
                    <a:lnTo>
                      <a:pt x="62" y="73"/>
                    </a:lnTo>
                    <a:lnTo>
                      <a:pt x="68" y="67"/>
                    </a:lnTo>
                    <a:lnTo>
                      <a:pt x="73" y="62"/>
                    </a:lnTo>
                    <a:lnTo>
                      <a:pt x="76" y="55"/>
                    </a:lnTo>
                    <a:lnTo>
                      <a:pt x="79" y="47"/>
                    </a:lnTo>
                    <a:lnTo>
                      <a:pt x="80" y="39"/>
                    </a:lnTo>
                    <a:lnTo>
                      <a:pt x="79" y="30"/>
                    </a:lnTo>
                    <a:lnTo>
                      <a:pt x="76" y="24"/>
                    </a:lnTo>
                    <a:lnTo>
                      <a:pt x="73" y="17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3" name="Freeform 153"/>
              <p:cNvSpPr/>
              <p:nvPr/>
            </p:nvSpPr>
            <p:spPr bwMode="auto">
              <a:xfrm>
                <a:off x="4136" y="4223"/>
                <a:ext cx="40" cy="39"/>
              </a:xfrm>
              <a:custGeom>
                <a:avLst/>
                <a:gdLst>
                  <a:gd name="T0" fmla="*/ 1 w 79"/>
                  <a:gd name="T1" fmla="*/ 0 h 80"/>
                  <a:gd name="T2" fmla="*/ 1 w 79"/>
                  <a:gd name="T3" fmla="*/ 0 h 80"/>
                  <a:gd name="T4" fmla="*/ 1 w 79"/>
                  <a:gd name="T5" fmla="*/ 0 h 80"/>
                  <a:gd name="T6" fmla="*/ 1 w 79"/>
                  <a:gd name="T7" fmla="*/ 0 h 80"/>
                  <a:gd name="T8" fmla="*/ 1 w 79"/>
                  <a:gd name="T9" fmla="*/ 0 h 80"/>
                  <a:gd name="T10" fmla="*/ 1 w 79"/>
                  <a:gd name="T11" fmla="*/ 0 h 80"/>
                  <a:gd name="T12" fmla="*/ 1 w 79"/>
                  <a:gd name="T13" fmla="*/ 0 h 80"/>
                  <a:gd name="T14" fmla="*/ 1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1 w 79"/>
                  <a:gd name="T21" fmla="*/ 0 h 80"/>
                  <a:gd name="T22" fmla="*/ 1 w 79"/>
                  <a:gd name="T23" fmla="*/ 0 h 80"/>
                  <a:gd name="T24" fmla="*/ 1 w 79"/>
                  <a:gd name="T25" fmla="*/ 0 h 80"/>
                  <a:gd name="T26" fmla="*/ 1 w 79"/>
                  <a:gd name="T27" fmla="*/ 0 h 80"/>
                  <a:gd name="T28" fmla="*/ 1 w 79"/>
                  <a:gd name="T29" fmla="*/ 0 h 80"/>
                  <a:gd name="T30" fmla="*/ 1 w 79"/>
                  <a:gd name="T31" fmla="*/ 0 h 80"/>
                  <a:gd name="T32" fmla="*/ 1 w 79"/>
                  <a:gd name="T33" fmla="*/ 0 h 80"/>
                  <a:gd name="T34" fmla="*/ 1 w 79"/>
                  <a:gd name="T35" fmla="*/ 0 h 80"/>
                  <a:gd name="T36" fmla="*/ 1 w 79"/>
                  <a:gd name="T37" fmla="*/ 0 h 80"/>
                  <a:gd name="T38" fmla="*/ 1 w 79"/>
                  <a:gd name="T39" fmla="*/ 0 h 80"/>
                  <a:gd name="T40" fmla="*/ 1 w 79"/>
                  <a:gd name="T41" fmla="*/ 0 h 80"/>
                  <a:gd name="T42" fmla="*/ 1 w 79"/>
                  <a:gd name="T43" fmla="*/ 0 h 80"/>
                  <a:gd name="T44" fmla="*/ 1 w 79"/>
                  <a:gd name="T45" fmla="*/ 0 h 80"/>
                  <a:gd name="T46" fmla="*/ 1 w 79"/>
                  <a:gd name="T47" fmla="*/ 0 h 80"/>
                  <a:gd name="T48" fmla="*/ 1 w 79"/>
                  <a:gd name="T49" fmla="*/ 0 h 80"/>
                  <a:gd name="T50" fmla="*/ 1 w 79"/>
                  <a:gd name="T51" fmla="*/ 0 h 80"/>
                  <a:gd name="T52" fmla="*/ 1 w 79"/>
                  <a:gd name="T53" fmla="*/ 0 h 80"/>
                  <a:gd name="T54" fmla="*/ 1 w 79"/>
                  <a:gd name="T55" fmla="*/ 0 h 80"/>
                  <a:gd name="T56" fmla="*/ 1 w 79"/>
                  <a:gd name="T57" fmla="*/ 0 h 80"/>
                  <a:gd name="T58" fmla="*/ 1 w 79"/>
                  <a:gd name="T59" fmla="*/ 0 h 80"/>
                  <a:gd name="T60" fmla="*/ 1 w 79"/>
                  <a:gd name="T61" fmla="*/ 0 h 80"/>
                  <a:gd name="T62" fmla="*/ 1 w 79"/>
                  <a:gd name="T63" fmla="*/ 0 h 80"/>
                  <a:gd name="T64" fmla="*/ 1 w 79"/>
                  <a:gd name="T65" fmla="*/ 0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79" h="80">
                    <a:moveTo>
                      <a:pt x="47" y="0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1" y="13"/>
                    </a:lnTo>
                    <a:lnTo>
                      <a:pt x="5" y="19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1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8" y="74"/>
                    </a:lnTo>
                    <a:lnTo>
                      <a:pt x="25" y="78"/>
                    </a:lnTo>
                    <a:lnTo>
                      <a:pt x="33" y="80"/>
                    </a:lnTo>
                    <a:lnTo>
                      <a:pt x="41" y="80"/>
                    </a:lnTo>
                    <a:lnTo>
                      <a:pt x="49" y="79"/>
                    </a:lnTo>
                    <a:lnTo>
                      <a:pt x="56" y="76"/>
                    </a:lnTo>
                    <a:lnTo>
                      <a:pt x="63" y="73"/>
                    </a:lnTo>
                    <a:lnTo>
                      <a:pt x="69" y="67"/>
                    </a:lnTo>
                    <a:lnTo>
                      <a:pt x="73" y="61"/>
                    </a:lnTo>
                    <a:lnTo>
                      <a:pt x="77" y="55"/>
                    </a:lnTo>
                    <a:lnTo>
                      <a:pt x="79" y="46"/>
                    </a:lnTo>
                    <a:lnTo>
                      <a:pt x="79" y="38"/>
                    </a:lnTo>
                    <a:lnTo>
                      <a:pt x="78" y="31"/>
                    </a:lnTo>
                    <a:lnTo>
                      <a:pt x="76" y="23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4" name="Freeform 154"/>
              <p:cNvSpPr/>
              <p:nvPr/>
            </p:nvSpPr>
            <p:spPr bwMode="auto">
              <a:xfrm>
                <a:off x="4059" y="4190"/>
                <a:ext cx="40" cy="40"/>
              </a:xfrm>
              <a:custGeom>
                <a:avLst/>
                <a:gdLst>
                  <a:gd name="T0" fmla="*/ 1 w 80"/>
                  <a:gd name="T1" fmla="*/ 0 h 78"/>
                  <a:gd name="T2" fmla="*/ 1 w 80"/>
                  <a:gd name="T3" fmla="*/ 0 h 78"/>
                  <a:gd name="T4" fmla="*/ 1 w 80"/>
                  <a:gd name="T5" fmla="*/ 0 h 78"/>
                  <a:gd name="T6" fmla="*/ 1 w 80"/>
                  <a:gd name="T7" fmla="*/ 1 h 78"/>
                  <a:gd name="T8" fmla="*/ 1 w 80"/>
                  <a:gd name="T9" fmla="*/ 1 h 78"/>
                  <a:gd name="T10" fmla="*/ 1 w 80"/>
                  <a:gd name="T11" fmla="*/ 1 h 78"/>
                  <a:gd name="T12" fmla="*/ 1 w 80"/>
                  <a:gd name="T13" fmla="*/ 1 h 78"/>
                  <a:gd name="T14" fmla="*/ 1 w 80"/>
                  <a:gd name="T15" fmla="*/ 1 h 78"/>
                  <a:gd name="T16" fmla="*/ 1 w 80"/>
                  <a:gd name="T17" fmla="*/ 1 h 78"/>
                  <a:gd name="T18" fmla="*/ 0 w 80"/>
                  <a:gd name="T19" fmla="*/ 1 h 78"/>
                  <a:gd name="T20" fmla="*/ 1 w 80"/>
                  <a:gd name="T21" fmla="*/ 1 h 78"/>
                  <a:gd name="T22" fmla="*/ 1 w 80"/>
                  <a:gd name="T23" fmla="*/ 1 h 78"/>
                  <a:gd name="T24" fmla="*/ 1 w 80"/>
                  <a:gd name="T25" fmla="*/ 1 h 78"/>
                  <a:gd name="T26" fmla="*/ 1 w 80"/>
                  <a:gd name="T27" fmla="*/ 1 h 78"/>
                  <a:gd name="T28" fmla="*/ 1 w 80"/>
                  <a:gd name="T29" fmla="*/ 1 h 78"/>
                  <a:gd name="T30" fmla="*/ 1 w 80"/>
                  <a:gd name="T31" fmla="*/ 1 h 78"/>
                  <a:gd name="T32" fmla="*/ 1 w 80"/>
                  <a:gd name="T33" fmla="*/ 1 h 78"/>
                  <a:gd name="T34" fmla="*/ 1 w 80"/>
                  <a:gd name="T35" fmla="*/ 1 h 78"/>
                  <a:gd name="T36" fmla="*/ 1 w 80"/>
                  <a:gd name="T37" fmla="*/ 1 h 78"/>
                  <a:gd name="T38" fmla="*/ 1 w 80"/>
                  <a:gd name="T39" fmla="*/ 1 h 78"/>
                  <a:gd name="T40" fmla="*/ 1 w 80"/>
                  <a:gd name="T41" fmla="*/ 1 h 78"/>
                  <a:gd name="T42" fmla="*/ 1 w 80"/>
                  <a:gd name="T43" fmla="*/ 1 h 78"/>
                  <a:gd name="T44" fmla="*/ 1 w 80"/>
                  <a:gd name="T45" fmla="*/ 1 h 78"/>
                  <a:gd name="T46" fmla="*/ 1 w 80"/>
                  <a:gd name="T47" fmla="*/ 1 h 78"/>
                  <a:gd name="T48" fmla="*/ 1 w 80"/>
                  <a:gd name="T49" fmla="*/ 1 h 78"/>
                  <a:gd name="T50" fmla="*/ 1 w 80"/>
                  <a:gd name="T51" fmla="*/ 1 h 78"/>
                  <a:gd name="T52" fmla="*/ 1 w 80"/>
                  <a:gd name="T53" fmla="*/ 1 h 78"/>
                  <a:gd name="T54" fmla="*/ 1 w 80"/>
                  <a:gd name="T55" fmla="*/ 1 h 78"/>
                  <a:gd name="T56" fmla="*/ 1 w 80"/>
                  <a:gd name="T57" fmla="*/ 1 h 78"/>
                  <a:gd name="T58" fmla="*/ 1 w 80"/>
                  <a:gd name="T59" fmla="*/ 1 h 78"/>
                  <a:gd name="T60" fmla="*/ 1 w 80"/>
                  <a:gd name="T61" fmla="*/ 1 h 78"/>
                  <a:gd name="T62" fmla="*/ 1 w 80"/>
                  <a:gd name="T63" fmla="*/ 1 h 78"/>
                  <a:gd name="T64" fmla="*/ 1 w 80"/>
                  <a:gd name="T65" fmla="*/ 0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8" y="0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4" y="55"/>
                    </a:lnTo>
                    <a:lnTo>
                      <a:pt x="7" y="61"/>
                    </a:lnTo>
                    <a:lnTo>
                      <a:pt x="13" y="67"/>
                    </a:lnTo>
                    <a:lnTo>
                      <a:pt x="19" y="72"/>
                    </a:lnTo>
                    <a:lnTo>
                      <a:pt x="26" y="76"/>
                    </a:lnTo>
                    <a:lnTo>
                      <a:pt x="34" y="78"/>
                    </a:lnTo>
                    <a:lnTo>
                      <a:pt x="42" y="78"/>
                    </a:lnTo>
                    <a:lnTo>
                      <a:pt x="50" y="77"/>
                    </a:lnTo>
                    <a:lnTo>
                      <a:pt x="57" y="75"/>
                    </a:lnTo>
                    <a:lnTo>
                      <a:pt x="64" y="71"/>
                    </a:lnTo>
                    <a:lnTo>
                      <a:pt x="70" y="65"/>
                    </a:lnTo>
                    <a:lnTo>
                      <a:pt x="74" y="60"/>
                    </a:lnTo>
                    <a:lnTo>
                      <a:pt x="78" y="53"/>
                    </a:lnTo>
                    <a:lnTo>
                      <a:pt x="80" y="45"/>
                    </a:lnTo>
                    <a:lnTo>
                      <a:pt x="80" y="37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3" y="6"/>
                    </a:lnTo>
                    <a:lnTo>
                      <a:pt x="56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5" name="Freeform 155"/>
              <p:cNvSpPr/>
              <p:nvPr/>
            </p:nvSpPr>
            <p:spPr bwMode="auto">
              <a:xfrm>
                <a:off x="3990" y="4195"/>
                <a:ext cx="39" cy="39"/>
              </a:xfrm>
              <a:custGeom>
                <a:avLst/>
                <a:gdLst>
                  <a:gd name="T0" fmla="*/ 0 w 80"/>
                  <a:gd name="T1" fmla="*/ 1 h 78"/>
                  <a:gd name="T2" fmla="*/ 0 w 80"/>
                  <a:gd name="T3" fmla="*/ 0 h 78"/>
                  <a:gd name="T4" fmla="*/ 0 w 80"/>
                  <a:gd name="T5" fmla="*/ 1 h 78"/>
                  <a:gd name="T6" fmla="*/ 0 w 80"/>
                  <a:gd name="T7" fmla="*/ 1 h 78"/>
                  <a:gd name="T8" fmla="*/ 0 w 80"/>
                  <a:gd name="T9" fmla="*/ 1 h 78"/>
                  <a:gd name="T10" fmla="*/ 0 w 80"/>
                  <a:gd name="T11" fmla="*/ 1 h 78"/>
                  <a:gd name="T12" fmla="*/ 0 w 80"/>
                  <a:gd name="T13" fmla="*/ 1 h 78"/>
                  <a:gd name="T14" fmla="*/ 0 w 80"/>
                  <a:gd name="T15" fmla="*/ 1 h 78"/>
                  <a:gd name="T16" fmla="*/ 0 w 80"/>
                  <a:gd name="T17" fmla="*/ 1 h 78"/>
                  <a:gd name="T18" fmla="*/ 0 w 80"/>
                  <a:gd name="T19" fmla="*/ 1 h 78"/>
                  <a:gd name="T20" fmla="*/ 0 w 80"/>
                  <a:gd name="T21" fmla="*/ 1 h 78"/>
                  <a:gd name="T22" fmla="*/ 0 w 80"/>
                  <a:gd name="T23" fmla="*/ 1 h 78"/>
                  <a:gd name="T24" fmla="*/ 0 w 80"/>
                  <a:gd name="T25" fmla="*/ 1 h 78"/>
                  <a:gd name="T26" fmla="*/ 0 w 80"/>
                  <a:gd name="T27" fmla="*/ 1 h 78"/>
                  <a:gd name="T28" fmla="*/ 0 w 80"/>
                  <a:gd name="T29" fmla="*/ 1 h 78"/>
                  <a:gd name="T30" fmla="*/ 0 w 80"/>
                  <a:gd name="T31" fmla="*/ 1 h 78"/>
                  <a:gd name="T32" fmla="*/ 0 w 80"/>
                  <a:gd name="T33" fmla="*/ 1 h 78"/>
                  <a:gd name="T34" fmla="*/ 0 w 80"/>
                  <a:gd name="T35" fmla="*/ 1 h 78"/>
                  <a:gd name="T36" fmla="*/ 0 w 80"/>
                  <a:gd name="T37" fmla="*/ 1 h 78"/>
                  <a:gd name="T38" fmla="*/ 0 w 80"/>
                  <a:gd name="T39" fmla="*/ 1 h 78"/>
                  <a:gd name="T40" fmla="*/ 0 w 80"/>
                  <a:gd name="T41" fmla="*/ 1 h 78"/>
                  <a:gd name="T42" fmla="*/ 0 w 80"/>
                  <a:gd name="T43" fmla="*/ 1 h 78"/>
                  <a:gd name="T44" fmla="*/ 0 w 80"/>
                  <a:gd name="T45" fmla="*/ 1 h 78"/>
                  <a:gd name="T46" fmla="*/ 0 w 80"/>
                  <a:gd name="T47" fmla="*/ 1 h 78"/>
                  <a:gd name="T48" fmla="*/ 0 w 80"/>
                  <a:gd name="T49" fmla="*/ 1 h 78"/>
                  <a:gd name="T50" fmla="*/ 0 w 80"/>
                  <a:gd name="T51" fmla="*/ 1 h 78"/>
                  <a:gd name="T52" fmla="*/ 0 w 80"/>
                  <a:gd name="T53" fmla="*/ 1 h 78"/>
                  <a:gd name="T54" fmla="*/ 0 w 80"/>
                  <a:gd name="T55" fmla="*/ 1 h 78"/>
                  <a:gd name="T56" fmla="*/ 0 w 80"/>
                  <a:gd name="T57" fmla="*/ 1 h 78"/>
                  <a:gd name="T58" fmla="*/ 0 w 80"/>
                  <a:gd name="T59" fmla="*/ 1 h 78"/>
                  <a:gd name="T60" fmla="*/ 0 w 80"/>
                  <a:gd name="T61" fmla="*/ 1 h 78"/>
                  <a:gd name="T62" fmla="*/ 0 w 80"/>
                  <a:gd name="T63" fmla="*/ 1 h 78"/>
                  <a:gd name="T64" fmla="*/ 0 w 80"/>
                  <a:gd name="T65" fmla="*/ 1 h 7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8">
                    <a:moveTo>
                      <a:pt x="47" y="1"/>
                    </a:move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1" y="48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8"/>
                    </a:lnTo>
                    <a:lnTo>
                      <a:pt x="19" y="73"/>
                    </a:lnTo>
                    <a:lnTo>
                      <a:pt x="25" y="76"/>
                    </a:lnTo>
                    <a:lnTo>
                      <a:pt x="33" y="78"/>
                    </a:lnTo>
                    <a:lnTo>
                      <a:pt x="42" y="78"/>
                    </a:lnTo>
                    <a:lnTo>
                      <a:pt x="50" y="78"/>
                    </a:lnTo>
                    <a:lnTo>
                      <a:pt x="57" y="75"/>
                    </a:lnTo>
                    <a:lnTo>
                      <a:pt x="63" y="71"/>
                    </a:lnTo>
                    <a:lnTo>
                      <a:pt x="69" y="67"/>
                    </a:lnTo>
                    <a:lnTo>
                      <a:pt x="74" y="61"/>
                    </a:lnTo>
                    <a:lnTo>
                      <a:pt x="77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8" y="10"/>
                    </a:lnTo>
                    <a:lnTo>
                      <a:pt x="62" y="6"/>
                    </a:lnTo>
                    <a:lnTo>
                      <a:pt x="55" y="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6" name="Freeform 156"/>
              <p:cNvSpPr/>
              <p:nvPr/>
            </p:nvSpPr>
            <p:spPr bwMode="auto">
              <a:xfrm>
                <a:off x="4127" y="4147"/>
                <a:ext cx="39" cy="39"/>
              </a:xfrm>
              <a:custGeom>
                <a:avLst/>
                <a:gdLst>
                  <a:gd name="T0" fmla="*/ 0 w 80"/>
                  <a:gd name="T1" fmla="*/ 0 h 79"/>
                  <a:gd name="T2" fmla="*/ 0 w 80"/>
                  <a:gd name="T3" fmla="*/ 0 h 79"/>
                  <a:gd name="T4" fmla="*/ 0 w 80"/>
                  <a:gd name="T5" fmla="*/ 0 h 79"/>
                  <a:gd name="T6" fmla="*/ 0 w 80"/>
                  <a:gd name="T7" fmla="*/ 0 h 79"/>
                  <a:gd name="T8" fmla="*/ 0 w 80"/>
                  <a:gd name="T9" fmla="*/ 0 h 79"/>
                  <a:gd name="T10" fmla="*/ 0 w 80"/>
                  <a:gd name="T11" fmla="*/ 0 h 79"/>
                  <a:gd name="T12" fmla="*/ 0 w 80"/>
                  <a:gd name="T13" fmla="*/ 0 h 79"/>
                  <a:gd name="T14" fmla="*/ 0 w 80"/>
                  <a:gd name="T15" fmla="*/ 0 h 79"/>
                  <a:gd name="T16" fmla="*/ 0 w 80"/>
                  <a:gd name="T17" fmla="*/ 0 h 79"/>
                  <a:gd name="T18" fmla="*/ 0 w 80"/>
                  <a:gd name="T19" fmla="*/ 0 h 79"/>
                  <a:gd name="T20" fmla="*/ 0 w 80"/>
                  <a:gd name="T21" fmla="*/ 0 h 79"/>
                  <a:gd name="T22" fmla="*/ 0 w 80"/>
                  <a:gd name="T23" fmla="*/ 0 h 79"/>
                  <a:gd name="T24" fmla="*/ 0 w 80"/>
                  <a:gd name="T25" fmla="*/ 0 h 79"/>
                  <a:gd name="T26" fmla="*/ 0 w 80"/>
                  <a:gd name="T27" fmla="*/ 0 h 79"/>
                  <a:gd name="T28" fmla="*/ 0 w 80"/>
                  <a:gd name="T29" fmla="*/ 0 h 79"/>
                  <a:gd name="T30" fmla="*/ 0 w 80"/>
                  <a:gd name="T31" fmla="*/ 0 h 79"/>
                  <a:gd name="T32" fmla="*/ 0 w 80"/>
                  <a:gd name="T33" fmla="*/ 0 h 79"/>
                  <a:gd name="T34" fmla="*/ 0 w 80"/>
                  <a:gd name="T35" fmla="*/ 0 h 79"/>
                  <a:gd name="T36" fmla="*/ 0 w 80"/>
                  <a:gd name="T37" fmla="*/ 0 h 79"/>
                  <a:gd name="T38" fmla="*/ 0 w 80"/>
                  <a:gd name="T39" fmla="*/ 0 h 79"/>
                  <a:gd name="T40" fmla="*/ 0 w 80"/>
                  <a:gd name="T41" fmla="*/ 0 h 79"/>
                  <a:gd name="T42" fmla="*/ 0 w 80"/>
                  <a:gd name="T43" fmla="*/ 0 h 79"/>
                  <a:gd name="T44" fmla="*/ 0 w 80"/>
                  <a:gd name="T45" fmla="*/ 0 h 79"/>
                  <a:gd name="T46" fmla="*/ 0 w 80"/>
                  <a:gd name="T47" fmla="*/ 0 h 79"/>
                  <a:gd name="T48" fmla="*/ 0 w 80"/>
                  <a:gd name="T49" fmla="*/ 0 h 79"/>
                  <a:gd name="T50" fmla="*/ 0 w 80"/>
                  <a:gd name="T51" fmla="*/ 0 h 79"/>
                  <a:gd name="T52" fmla="*/ 0 w 80"/>
                  <a:gd name="T53" fmla="*/ 0 h 79"/>
                  <a:gd name="T54" fmla="*/ 0 w 80"/>
                  <a:gd name="T55" fmla="*/ 0 h 79"/>
                  <a:gd name="T56" fmla="*/ 0 w 80"/>
                  <a:gd name="T57" fmla="*/ 0 h 79"/>
                  <a:gd name="T58" fmla="*/ 0 w 80"/>
                  <a:gd name="T59" fmla="*/ 0 h 79"/>
                  <a:gd name="T60" fmla="*/ 0 w 80"/>
                  <a:gd name="T61" fmla="*/ 0 h 79"/>
                  <a:gd name="T62" fmla="*/ 0 w 80"/>
                  <a:gd name="T63" fmla="*/ 0 h 79"/>
                  <a:gd name="T64" fmla="*/ 0 w 8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0" h="79">
                    <a:moveTo>
                      <a:pt x="46" y="0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4" y="56"/>
                    </a:lnTo>
                    <a:lnTo>
                      <a:pt x="7" y="63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40" y="79"/>
                    </a:lnTo>
                    <a:lnTo>
                      <a:pt x="49" y="79"/>
                    </a:lnTo>
                    <a:lnTo>
                      <a:pt x="55" y="75"/>
                    </a:lnTo>
                    <a:lnTo>
                      <a:pt x="62" y="72"/>
                    </a:lnTo>
                    <a:lnTo>
                      <a:pt x="68" y="67"/>
                    </a:lnTo>
                    <a:lnTo>
                      <a:pt x="73" y="61"/>
                    </a:lnTo>
                    <a:lnTo>
                      <a:pt x="76" y="54"/>
                    </a:lnTo>
                    <a:lnTo>
                      <a:pt x="78" y="46"/>
                    </a:lnTo>
                    <a:lnTo>
                      <a:pt x="80" y="38"/>
                    </a:lnTo>
                    <a:lnTo>
                      <a:pt x="78" y="30"/>
                    </a:lnTo>
                    <a:lnTo>
                      <a:pt x="76" y="23"/>
                    </a:lnTo>
                    <a:lnTo>
                      <a:pt x="73" y="16"/>
                    </a:lnTo>
                    <a:lnTo>
                      <a:pt x="67" y="11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7" name="Freeform 157"/>
              <p:cNvSpPr/>
              <p:nvPr/>
            </p:nvSpPr>
            <p:spPr bwMode="auto">
              <a:xfrm>
                <a:off x="4216" y="4162"/>
                <a:ext cx="37" cy="39"/>
              </a:xfrm>
              <a:custGeom>
                <a:avLst/>
                <a:gdLst>
                  <a:gd name="T0" fmla="*/ 1 w 73"/>
                  <a:gd name="T1" fmla="*/ 0 h 79"/>
                  <a:gd name="T2" fmla="*/ 1 w 73"/>
                  <a:gd name="T3" fmla="*/ 0 h 79"/>
                  <a:gd name="T4" fmla="*/ 1 w 73"/>
                  <a:gd name="T5" fmla="*/ 0 h 79"/>
                  <a:gd name="T6" fmla="*/ 1 w 73"/>
                  <a:gd name="T7" fmla="*/ 0 h 79"/>
                  <a:gd name="T8" fmla="*/ 1 w 73"/>
                  <a:gd name="T9" fmla="*/ 0 h 79"/>
                  <a:gd name="T10" fmla="*/ 1 w 73"/>
                  <a:gd name="T11" fmla="*/ 0 h 79"/>
                  <a:gd name="T12" fmla="*/ 1 w 73"/>
                  <a:gd name="T13" fmla="*/ 0 h 79"/>
                  <a:gd name="T14" fmla="*/ 1 w 73"/>
                  <a:gd name="T15" fmla="*/ 0 h 79"/>
                  <a:gd name="T16" fmla="*/ 1 w 73"/>
                  <a:gd name="T17" fmla="*/ 0 h 79"/>
                  <a:gd name="T18" fmla="*/ 1 w 73"/>
                  <a:gd name="T19" fmla="*/ 0 h 79"/>
                  <a:gd name="T20" fmla="*/ 1 w 73"/>
                  <a:gd name="T21" fmla="*/ 0 h 79"/>
                  <a:gd name="T22" fmla="*/ 1 w 73"/>
                  <a:gd name="T23" fmla="*/ 0 h 79"/>
                  <a:gd name="T24" fmla="*/ 0 w 73"/>
                  <a:gd name="T25" fmla="*/ 0 h 79"/>
                  <a:gd name="T26" fmla="*/ 0 w 73"/>
                  <a:gd name="T27" fmla="*/ 0 h 79"/>
                  <a:gd name="T28" fmla="*/ 0 w 73"/>
                  <a:gd name="T29" fmla="*/ 0 h 79"/>
                  <a:gd name="T30" fmla="*/ 1 w 73"/>
                  <a:gd name="T31" fmla="*/ 0 h 79"/>
                  <a:gd name="T32" fmla="*/ 1 w 73"/>
                  <a:gd name="T33" fmla="*/ 0 h 79"/>
                  <a:gd name="T34" fmla="*/ 1 w 73"/>
                  <a:gd name="T35" fmla="*/ 0 h 79"/>
                  <a:gd name="T36" fmla="*/ 1 w 73"/>
                  <a:gd name="T37" fmla="*/ 0 h 79"/>
                  <a:gd name="T38" fmla="*/ 1 w 73"/>
                  <a:gd name="T39" fmla="*/ 0 h 79"/>
                  <a:gd name="T40" fmla="*/ 1 w 73"/>
                  <a:gd name="T41" fmla="*/ 0 h 79"/>
                  <a:gd name="T42" fmla="*/ 1 w 73"/>
                  <a:gd name="T43" fmla="*/ 0 h 79"/>
                  <a:gd name="T44" fmla="*/ 1 w 73"/>
                  <a:gd name="T45" fmla="*/ 0 h 79"/>
                  <a:gd name="T46" fmla="*/ 1 w 73"/>
                  <a:gd name="T47" fmla="*/ 0 h 79"/>
                  <a:gd name="T48" fmla="*/ 1 w 73"/>
                  <a:gd name="T49" fmla="*/ 0 h 79"/>
                  <a:gd name="T50" fmla="*/ 1 w 73"/>
                  <a:gd name="T51" fmla="*/ 0 h 79"/>
                  <a:gd name="T52" fmla="*/ 1 w 73"/>
                  <a:gd name="T53" fmla="*/ 0 h 79"/>
                  <a:gd name="T54" fmla="*/ 1 w 73"/>
                  <a:gd name="T55" fmla="*/ 0 h 79"/>
                  <a:gd name="T56" fmla="*/ 1 w 73"/>
                  <a:gd name="T57" fmla="*/ 0 h 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3" h="79">
                    <a:moveTo>
                      <a:pt x="73" y="19"/>
                    </a:moveTo>
                    <a:lnTo>
                      <a:pt x="69" y="12"/>
                    </a:lnTo>
                    <a:lnTo>
                      <a:pt x="62" y="7"/>
                    </a:lnTo>
                    <a:lnTo>
                      <a:pt x="54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4"/>
                    </a:lnTo>
                    <a:lnTo>
                      <a:pt x="16" y="7"/>
                    </a:lnTo>
                    <a:lnTo>
                      <a:pt x="10" y="12"/>
                    </a:lnTo>
                    <a:lnTo>
                      <a:pt x="5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3" y="55"/>
                    </a:lnTo>
                    <a:lnTo>
                      <a:pt x="7" y="62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6"/>
                    </a:lnTo>
                    <a:lnTo>
                      <a:pt x="32" y="79"/>
                    </a:lnTo>
                    <a:lnTo>
                      <a:pt x="35" y="79"/>
                    </a:lnTo>
                    <a:lnTo>
                      <a:pt x="38" y="79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8" y="70"/>
                    </a:lnTo>
                    <a:lnTo>
                      <a:pt x="58" y="52"/>
                    </a:lnTo>
                    <a:lnTo>
                      <a:pt x="69" y="31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8" name="Freeform 158"/>
              <p:cNvSpPr/>
              <p:nvPr/>
            </p:nvSpPr>
            <p:spPr bwMode="auto">
              <a:xfrm>
                <a:off x="3983" y="4266"/>
                <a:ext cx="31" cy="33"/>
              </a:xfrm>
              <a:custGeom>
                <a:avLst/>
                <a:gdLst>
                  <a:gd name="T0" fmla="*/ 1 w 61"/>
                  <a:gd name="T1" fmla="*/ 1 h 66"/>
                  <a:gd name="T2" fmla="*/ 1 w 61"/>
                  <a:gd name="T3" fmla="*/ 1 h 66"/>
                  <a:gd name="T4" fmla="*/ 1 w 61"/>
                  <a:gd name="T5" fmla="*/ 1 h 66"/>
                  <a:gd name="T6" fmla="*/ 1 w 61"/>
                  <a:gd name="T7" fmla="*/ 1 h 66"/>
                  <a:gd name="T8" fmla="*/ 1 w 61"/>
                  <a:gd name="T9" fmla="*/ 1 h 66"/>
                  <a:gd name="T10" fmla="*/ 1 w 61"/>
                  <a:gd name="T11" fmla="*/ 1 h 66"/>
                  <a:gd name="T12" fmla="*/ 1 w 61"/>
                  <a:gd name="T13" fmla="*/ 1 h 66"/>
                  <a:gd name="T14" fmla="*/ 1 w 61"/>
                  <a:gd name="T15" fmla="*/ 1 h 66"/>
                  <a:gd name="T16" fmla="*/ 1 w 61"/>
                  <a:gd name="T17" fmla="*/ 1 h 66"/>
                  <a:gd name="T18" fmla="*/ 1 w 61"/>
                  <a:gd name="T19" fmla="*/ 1 h 66"/>
                  <a:gd name="T20" fmla="*/ 1 w 61"/>
                  <a:gd name="T21" fmla="*/ 1 h 66"/>
                  <a:gd name="T22" fmla="*/ 1 w 61"/>
                  <a:gd name="T23" fmla="*/ 1 h 66"/>
                  <a:gd name="T24" fmla="*/ 1 w 61"/>
                  <a:gd name="T25" fmla="*/ 1 h 66"/>
                  <a:gd name="T26" fmla="*/ 1 w 61"/>
                  <a:gd name="T27" fmla="*/ 0 h 66"/>
                  <a:gd name="T28" fmla="*/ 1 w 61"/>
                  <a:gd name="T29" fmla="*/ 1 h 66"/>
                  <a:gd name="T30" fmla="*/ 1 w 61"/>
                  <a:gd name="T31" fmla="*/ 1 h 66"/>
                  <a:gd name="T32" fmla="*/ 0 w 61"/>
                  <a:gd name="T33" fmla="*/ 1 h 66"/>
                  <a:gd name="T34" fmla="*/ 1 w 61"/>
                  <a:gd name="T35" fmla="*/ 1 h 66"/>
                  <a:gd name="T36" fmla="*/ 1 w 61"/>
                  <a:gd name="T37" fmla="*/ 1 h 66"/>
                  <a:gd name="T38" fmla="*/ 1 w 61"/>
                  <a:gd name="T39" fmla="*/ 1 h 66"/>
                  <a:gd name="T40" fmla="*/ 1 w 61"/>
                  <a:gd name="T41" fmla="*/ 1 h 66"/>
                  <a:gd name="T42" fmla="*/ 1 w 61"/>
                  <a:gd name="T43" fmla="*/ 1 h 66"/>
                  <a:gd name="T44" fmla="*/ 1 w 61"/>
                  <a:gd name="T45" fmla="*/ 1 h 66"/>
                  <a:gd name="T46" fmla="*/ 1 w 61"/>
                  <a:gd name="T47" fmla="*/ 1 h 66"/>
                  <a:gd name="T48" fmla="*/ 1 w 61"/>
                  <a:gd name="T49" fmla="*/ 1 h 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1" h="66">
                    <a:moveTo>
                      <a:pt x="53" y="66"/>
                    </a:moveTo>
                    <a:lnTo>
                      <a:pt x="57" y="61"/>
                    </a:lnTo>
                    <a:lnTo>
                      <a:pt x="59" y="56"/>
                    </a:lnTo>
                    <a:lnTo>
                      <a:pt x="60" y="52"/>
                    </a:lnTo>
                    <a:lnTo>
                      <a:pt x="61" y="47"/>
                    </a:lnTo>
                    <a:lnTo>
                      <a:pt x="61" y="39"/>
                    </a:lnTo>
                    <a:lnTo>
                      <a:pt x="60" y="31"/>
                    </a:lnTo>
                    <a:lnTo>
                      <a:pt x="58" y="24"/>
                    </a:lnTo>
                    <a:lnTo>
                      <a:pt x="55" y="17"/>
                    </a:lnTo>
                    <a:lnTo>
                      <a:pt x="50" y="11"/>
                    </a:lnTo>
                    <a:lnTo>
                      <a:pt x="43" y="7"/>
                    </a:lnTo>
                    <a:lnTo>
                      <a:pt x="36" y="3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6" y="3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14"/>
                    </a:lnTo>
                    <a:lnTo>
                      <a:pt x="11" y="22"/>
                    </a:lnTo>
                    <a:lnTo>
                      <a:pt x="19" y="31"/>
                    </a:lnTo>
                    <a:lnTo>
                      <a:pt x="27" y="41"/>
                    </a:lnTo>
                    <a:lnTo>
                      <a:pt x="35" y="51"/>
                    </a:lnTo>
                    <a:lnTo>
                      <a:pt x="44" y="59"/>
                    </a:lnTo>
                    <a:lnTo>
                      <a:pt x="53" y="66"/>
                    </a:lnTo>
                    <a:close/>
                  </a:path>
                </a:pathLst>
              </a:custGeom>
              <a:solidFill>
                <a:srgbClr val="EF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89" name="Freeform 159"/>
              <p:cNvSpPr/>
              <p:nvPr/>
            </p:nvSpPr>
            <p:spPr bwMode="auto">
              <a:xfrm>
                <a:off x="4852" y="4125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1 w 34"/>
                  <a:gd name="T19" fmla="*/ 0 h 34"/>
                  <a:gd name="T20" fmla="*/ 1 w 34"/>
                  <a:gd name="T21" fmla="*/ 1 h 34"/>
                  <a:gd name="T22" fmla="*/ 1 w 34"/>
                  <a:gd name="T23" fmla="*/ 1 h 34"/>
                  <a:gd name="T24" fmla="*/ 0 w 34"/>
                  <a:gd name="T25" fmla="*/ 1 h 34"/>
                  <a:gd name="T26" fmla="*/ 0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2" y="34"/>
                    </a:moveTo>
                    <a:lnTo>
                      <a:pt x="19" y="34"/>
                    </a:lnTo>
                    <a:lnTo>
                      <a:pt x="24" y="33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" y="25"/>
                    </a:lnTo>
                    <a:lnTo>
                      <a:pt x="6" y="30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0" name="Freeform 160"/>
              <p:cNvSpPr/>
              <p:nvPr/>
            </p:nvSpPr>
            <p:spPr bwMode="auto">
              <a:xfrm>
                <a:off x="4885" y="4152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0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1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1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8" y="3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1" name="Freeform 161"/>
              <p:cNvSpPr/>
              <p:nvPr/>
            </p:nvSpPr>
            <p:spPr bwMode="auto">
              <a:xfrm>
                <a:off x="4701" y="4202"/>
                <a:ext cx="17" cy="17"/>
              </a:xfrm>
              <a:custGeom>
                <a:avLst/>
                <a:gdLst>
                  <a:gd name="T0" fmla="*/ 1 w 34"/>
                  <a:gd name="T1" fmla="*/ 1 h 33"/>
                  <a:gd name="T2" fmla="*/ 1 w 34"/>
                  <a:gd name="T3" fmla="*/ 1 h 33"/>
                  <a:gd name="T4" fmla="*/ 1 w 34"/>
                  <a:gd name="T5" fmla="*/ 1 h 33"/>
                  <a:gd name="T6" fmla="*/ 1 w 34"/>
                  <a:gd name="T7" fmla="*/ 1 h 33"/>
                  <a:gd name="T8" fmla="*/ 1 w 34"/>
                  <a:gd name="T9" fmla="*/ 1 h 33"/>
                  <a:gd name="T10" fmla="*/ 1 w 34"/>
                  <a:gd name="T11" fmla="*/ 1 h 33"/>
                  <a:gd name="T12" fmla="*/ 1 w 34"/>
                  <a:gd name="T13" fmla="*/ 1 h 33"/>
                  <a:gd name="T14" fmla="*/ 1 w 34"/>
                  <a:gd name="T15" fmla="*/ 1 h 33"/>
                  <a:gd name="T16" fmla="*/ 1 w 34"/>
                  <a:gd name="T17" fmla="*/ 1 h 33"/>
                  <a:gd name="T18" fmla="*/ 1 w 34"/>
                  <a:gd name="T19" fmla="*/ 0 h 33"/>
                  <a:gd name="T20" fmla="*/ 1 w 34"/>
                  <a:gd name="T21" fmla="*/ 1 h 33"/>
                  <a:gd name="T22" fmla="*/ 1 w 34"/>
                  <a:gd name="T23" fmla="*/ 1 h 33"/>
                  <a:gd name="T24" fmla="*/ 1 w 34"/>
                  <a:gd name="T25" fmla="*/ 1 h 33"/>
                  <a:gd name="T26" fmla="*/ 0 w 34"/>
                  <a:gd name="T27" fmla="*/ 1 h 33"/>
                  <a:gd name="T28" fmla="*/ 1 w 34"/>
                  <a:gd name="T29" fmla="*/ 1 h 33"/>
                  <a:gd name="T30" fmla="*/ 1 w 34"/>
                  <a:gd name="T31" fmla="*/ 1 h 33"/>
                  <a:gd name="T32" fmla="*/ 1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3"/>
                    </a:moveTo>
                    <a:lnTo>
                      <a:pt x="19" y="33"/>
                    </a:lnTo>
                    <a:lnTo>
                      <a:pt x="25" y="32"/>
                    </a:lnTo>
                    <a:lnTo>
                      <a:pt x="29" y="28"/>
                    </a:lnTo>
                    <a:lnTo>
                      <a:pt x="33" y="22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30"/>
                    </a:lnTo>
                    <a:lnTo>
                      <a:pt x="1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2" name="Freeform 162"/>
              <p:cNvSpPr/>
              <p:nvPr/>
            </p:nvSpPr>
            <p:spPr bwMode="auto">
              <a:xfrm>
                <a:off x="4742" y="4201"/>
                <a:ext cx="16" cy="17"/>
              </a:xfrm>
              <a:custGeom>
                <a:avLst/>
                <a:gdLst>
                  <a:gd name="T0" fmla="*/ 0 w 34"/>
                  <a:gd name="T1" fmla="*/ 1 h 33"/>
                  <a:gd name="T2" fmla="*/ 0 w 34"/>
                  <a:gd name="T3" fmla="*/ 1 h 33"/>
                  <a:gd name="T4" fmla="*/ 0 w 34"/>
                  <a:gd name="T5" fmla="*/ 1 h 33"/>
                  <a:gd name="T6" fmla="*/ 0 w 34"/>
                  <a:gd name="T7" fmla="*/ 1 h 33"/>
                  <a:gd name="T8" fmla="*/ 0 w 34"/>
                  <a:gd name="T9" fmla="*/ 1 h 33"/>
                  <a:gd name="T10" fmla="*/ 0 w 34"/>
                  <a:gd name="T11" fmla="*/ 1 h 33"/>
                  <a:gd name="T12" fmla="*/ 0 w 34"/>
                  <a:gd name="T13" fmla="*/ 1 h 33"/>
                  <a:gd name="T14" fmla="*/ 0 w 34"/>
                  <a:gd name="T15" fmla="*/ 1 h 33"/>
                  <a:gd name="T16" fmla="*/ 0 w 34"/>
                  <a:gd name="T17" fmla="*/ 1 h 33"/>
                  <a:gd name="T18" fmla="*/ 0 w 34"/>
                  <a:gd name="T19" fmla="*/ 0 h 33"/>
                  <a:gd name="T20" fmla="*/ 0 w 34"/>
                  <a:gd name="T21" fmla="*/ 1 h 33"/>
                  <a:gd name="T22" fmla="*/ 0 w 34"/>
                  <a:gd name="T23" fmla="*/ 1 h 33"/>
                  <a:gd name="T24" fmla="*/ 0 w 34"/>
                  <a:gd name="T25" fmla="*/ 1 h 33"/>
                  <a:gd name="T26" fmla="*/ 0 w 34"/>
                  <a:gd name="T27" fmla="*/ 1 h 33"/>
                  <a:gd name="T28" fmla="*/ 0 w 34"/>
                  <a:gd name="T29" fmla="*/ 1 h 33"/>
                  <a:gd name="T30" fmla="*/ 0 w 34"/>
                  <a:gd name="T31" fmla="*/ 1 h 33"/>
                  <a:gd name="T32" fmla="*/ 0 w 34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12" y="32"/>
                    </a:moveTo>
                    <a:lnTo>
                      <a:pt x="19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4" y="15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3" name="Freeform 163"/>
              <p:cNvSpPr/>
              <p:nvPr/>
            </p:nvSpPr>
            <p:spPr bwMode="auto">
              <a:xfrm>
                <a:off x="4782" y="4209"/>
                <a:ext cx="17" cy="17"/>
              </a:xfrm>
              <a:custGeom>
                <a:avLst/>
                <a:gdLst>
                  <a:gd name="T0" fmla="*/ 1 w 33"/>
                  <a:gd name="T1" fmla="*/ 1 h 33"/>
                  <a:gd name="T2" fmla="*/ 1 w 33"/>
                  <a:gd name="T3" fmla="*/ 1 h 33"/>
                  <a:gd name="T4" fmla="*/ 1 w 33"/>
                  <a:gd name="T5" fmla="*/ 1 h 33"/>
                  <a:gd name="T6" fmla="*/ 1 w 33"/>
                  <a:gd name="T7" fmla="*/ 1 h 33"/>
                  <a:gd name="T8" fmla="*/ 1 w 33"/>
                  <a:gd name="T9" fmla="*/ 1 h 33"/>
                  <a:gd name="T10" fmla="*/ 1 w 33"/>
                  <a:gd name="T11" fmla="*/ 1 h 33"/>
                  <a:gd name="T12" fmla="*/ 1 w 33"/>
                  <a:gd name="T13" fmla="*/ 1 h 33"/>
                  <a:gd name="T14" fmla="*/ 1 w 33"/>
                  <a:gd name="T15" fmla="*/ 1 h 33"/>
                  <a:gd name="T16" fmla="*/ 1 w 33"/>
                  <a:gd name="T17" fmla="*/ 1 h 33"/>
                  <a:gd name="T18" fmla="*/ 1 w 33"/>
                  <a:gd name="T19" fmla="*/ 0 h 33"/>
                  <a:gd name="T20" fmla="*/ 1 w 33"/>
                  <a:gd name="T21" fmla="*/ 1 h 33"/>
                  <a:gd name="T22" fmla="*/ 1 w 33"/>
                  <a:gd name="T23" fmla="*/ 1 h 33"/>
                  <a:gd name="T24" fmla="*/ 0 w 33"/>
                  <a:gd name="T25" fmla="*/ 1 h 33"/>
                  <a:gd name="T26" fmla="*/ 0 w 33"/>
                  <a:gd name="T27" fmla="*/ 1 h 33"/>
                  <a:gd name="T28" fmla="*/ 1 w 33"/>
                  <a:gd name="T29" fmla="*/ 1 h 33"/>
                  <a:gd name="T30" fmla="*/ 1 w 33"/>
                  <a:gd name="T31" fmla="*/ 1 h 33"/>
                  <a:gd name="T32" fmla="*/ 1 w 33"/>
                  <a:gd name="T33" fmla="*/ 1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1" y="32"/>
                    </a:moveTo>
                    <a:lnTo>
                      <a:pt x="18" y="33"/>
                    </a:lnTo>
                    <a:lnTo>
                      <a:pt x="24" y="32"/>
                    </a:lnTo>
                    <a:lnTo>
                      <a:pt x="29" y="27"/>
                    </a:lnTo>
                    <a:lnTo>
                      <a:pt x="32" y="22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1"/>
                    </a:lnTo>
                    <a:lnTo>
                      <a:pt x="3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4" name="Freeform 164"/>
              <p:cNvSpPr/>
              <p:nvPr/>
            </p:nvSpPr>
            <p:spPr bwMode="auto">
              <a:xfrm>
                <a:off x="4820" y="4226"/>
                <a:ext cx="17" cy="17"/>
              </a:xfrm>
              <a:custGeom>
                <a:avLst/>
                <a:gdLst>
                  <a:gd name="T0" fmla="*/ 1 w 33"/>
                  <a:gd name="T1" fmla="*/ 1 h 34"/>
                  <a:gd name="T2" fmla="*/ 1 w 33"/>
                  <a:gd name="T3" fmla="*/ 1 h 34"/>
                  <a:gd name="T4" fmla="*/ 1 w 33"/>
                  <a:gd name="T5" fmla="*/ 1 h 34"/>
                  <a:gd name="T6" fmla="*/ 1 w 33"/>
                  <a:gd name="T7" fmla="*/ 1 h 34"/>
                  <a:gd name="T8" fmla="*/ 1 w 33"/>
                  <a:gd name="T9" fmla="*/ 1 h 34"/>
                  <a:gd name="T10" fmla="*/ 1 w 33"/>
                  <a:gd name="T11" fmla="*/ 1 h 34"/>
                  <a:gd name="T12" fmla="*/ 1 w 33"/>
                  <a:gd name="T13" fmla="*/ 1 h 34"/>
                  <a:gd name="T14" fmla="*/ 1 w 33"/>
                  <a:gd name="T15" fmla="*/ 1 h 34"/>
                  <a:gd name="T16" fmla="*/ 1 w 33"/>
                  <a:gd name="T17" fmla="*/ 1 h 34"/>
                  <a:gd name="T18" fmla="*/ 1 w 33"/>
                  <a:gd name="T19" fmla="*/ 0 h 34"/>
                  <a:gd name="T20" fmla="*/ 1 w 33"/>
                  <a:gd name="T21" fmla="*/ 1 h 34"/>
                  <a:gd name="T22" fmla="*/ 1 w 33"/>
                  <a:gd name="T23" fmla="*/ 1 h 34"/>
                  <a:gd name="T24" fmla="*/ 1 w 33"/>
                  <a:gd name="T25" fmla="*/ 1 h 34"/>
                  <a:gd name="T26" fmla="*/ 0 w 33"/>
                  <a:gd name="T27" fmla="*/ 1 h 34"/>
                  <a:gd name="T28" fmla="*/ 1 w 33"/>
                  <a:gd name="T29" fmla="*/ 1 h 34"/>
                  <a:gd name="T30" fmla="*/ 1 w 33"/>
                  <a:gd name="T31" fmla="*/ 1 h 34"/>
                  <a:gd name="T32" fmla="*/ 1 w 33"/>
                  <a:gd name="T33" fmla="*/ 1 h 3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1" y="34"/>
                    </a:moveTo>
                    <a:lnTo>
                      <a:pt x="18" y="34"/>
                    </a:lnTo>
                    <a:lnTo>
                      <a:pt x="24" y="33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33" y="15"/>
                    </a:lnTo>
                    <a:lnTo>
                      <a:pt x="32" y="9"/>
                    </a:lnTo>
                    <a:lnTo>
                      <a:pt x="27" y="5"/>
                    </a:lnTo>
                    <a:lnTo>
                      <a:pt x="22" y="1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2" y="24"/>
                    </a:lnTo>
                    <a:lnTo>
                      <a:pt x="5" y="30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5" name="Freeform 165"/>
              <p:cNvSpPr/>
              <p:nvPr/>
            </p:nvSpPr>
            <p:spPr bwMode="auto">
              <a:xfrm>
                <a:off x="4853" y="4250"/>
                <a:ext cx="16" cy="16"/>
              </a:xfrm>
              <a:custGeom>
                <a:avLst/>
                <a:gdLst>
                  <a:gd name="T0" fmla="*/ 0 w 33"/>
                  <a:gd name="T1" fmla="*/ 0 h 33"/>
                  <a:gd name="T2" fmla="*/ 0 w 33"/>
                  <a:gd name="T3" fmla="*/ 0 h 33"/>
                  <a:gd name="T4" fmla="*/ 0 w 33"/>
                  <a:gd name="T5" fmla="*/ 0 h 33"/>
                  <a:gd name="T6" fmla="*/ 0 w 33"/>
                  <a:gd name="T7" fmla="*/ 0 h 33"/>
                  <a:gd name="T8" fmla="*/ 0 w 33"/>
                  <a:gd name="T9" fmla="*/ 0 h 33"/>
                  <a:gd name="T10" fmla="*/ 0 w 33"/>
                  <a:gd name="T11" fmla="*/ 0 h 33"/>
                  <a:gd name="T12" fmla="*/ 0 w 33"/>
                  <a:gd name="T13" fmla="*/ 0 h 33"/>
                  <a:gd name="T14" fmla="*/ 0 w 33"/>
                  <a:gd name="T15" fmla="*/ 0 h 33"/>
                  <a:gd name="T16" fmla="*/ 0 w 33"/>
                  <a:gd name="T17" fmla="*/ 0 h 33"/>
                  <a:gd name="T18" fmla="*/ 0 w 33"/>
                  <a:gd name="T19" fmla="*/ 0 h 33"/>
                  <a:gd name="T20" fmla="*/ 0 w 33"/>
                  <a:gd name="T21" fmla="*/ 0 h 33"/>
                  <a:gd name="T22" fmla="*/ 0 w 33"/>
                  <a:gd name="T23" fmla="*/ 0 h 33"/>
                  <a:gd name="T24" fmla="*/ 0 w 33"/>
                  <a:gd name="T25" fmla="*/ 0 h 33"/>
                  <a:gd name="T26" fmla="*/ 0 w 33"/>
                  <a:gd name="T27" fmla="*/ 0 h 33"/>
                  <a:gd name="T28" fmla="*/ 0 w 33"/>
                  <a:gd name="T29" fmla="*/ 0 h 33"/>
                  <a:gd name="T30" fmla="*/ 0 w 33"/>
                  <a:gd name="T31" fmla="*/ 0 h 33"/>
                  <a:gd name="T32" fmla="*/ 0 w 33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2" y="32"/>
                    </a:moveTo>
                    <a:lnTo>
                      <a:pt x="18" y="33"/>
                    </a:lnTo>
                    <a:lnTo>
                      <a:pt x="25" y="32"/>
                    </a:lnTo>
                    <a:lnTo>
                      <a:pt x="29" y="27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1" y="9"/>
                    </a:lnTo>
                    <a:lnTo>
                      <a:pt x="27" y="4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8" y="1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6" y="28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6" name="Freeform 166"/>
              <p:cNvSpPr/>
              <p:nvPr/>
            </p:nvSpPr>
            <p:spPr bwMode="auto">
              <a:xfrm>
                <a:off x="4680" y="4230"/>
                <a:ext cx="188" cy="72"/>
              </a:xfrm>
              <a:custGeom>
                <a:avLst/>
                <a:gdLst>
                  <a:gd name="T0" fmla="*/ 1 w 376"/>
                  <a:gd name="T1" fmla="*/ 1 h 144"/>
                  <a:gd name="T2" fmla="*/ 1 w 376"/>
                  <a:gd name="T3" fmla="*/ 1 h 144"/>
                  <a:gd name="T4" fmla="*/ 1 w 376"/>
                  <a:gd name="T5" fmla="*/ 1 h 144"/>
                  <a:gd name="T6" fmla="*/ 1 w 376"/>
                  <a:gd name="T7" fmla="*/ 1 h 144"/>
                  <a:gd name="T8" fmla="*/ 1 w 376"/>
                  <a:gd name="T9" fmla="*/ 1 h 144"/>
                  <a:gd name="T10" fmla="*/ 1 w 376"/>
                  <a:gd name="T11" fmla="*/ 1 h 144"/>
                  <a:gd name="T12" fmla="*/ 1 w 376"/>
                  <a:gd name="T13" fmla="*/ 1 h 144"/>
                  <a:gd name="T14" fmla="*/ 1 w 376"/>
                  <a:gd name="T15" fmla="*/ 1 h 144"/>
                  <a:gd name="T16" fmla="*/ 1 w 376"/>
                  <a:gd name="T17" fmla="*/ 1 h 144"/>
                  <a:gd name="T18" fmla="*/ 1 w 376"/>
                  <a:gd name="T19" fmla="*/ 1 h 144"/>
                  <a:gd name="T20" fmla="*/ 1 w 376"/>
                  <a:gd name="T21" fmla="*/ 1 h 144"/>
                  <a:gd name="T22" fmla="*/ 1 w 376"/>
                  <a:gd name="T23" fmla="*/ 1 h 144"/>
                  <a:gd name="T24" fmla="*/ 1 w 376"/>
                  <a:gd name="T25" fmla="*/ 1 h 144"/>
                  <a:gd name="T26" fmla="*/ 1 w 376"/>
                  <a:gd name="T27" fmla="*/ 1 h 144"/>
                  <a:gd name="T28" fmla="*/ 1 w 376"/>
                  <a:gd name="T29" fmla="*/ 1 h 144"/>
                  <a:gd name="T30" fmla="*/ 1 w 376"/>
                  <a:gd name="T31" fmla="*/ 1 h 144"/>
                  <a:gd name="T32" fmla="*/ 1 w 376"/>
                  <a:gd name="T33" fmla="*/ 1 h 144"/>
                  <a:gd name="T34" fmla="*/ 1 w 376"/>
                  <a:gd name="T35" fmla="*/ 1 h 144"/>
                  <a:gd name="T36" fmla="*/ 1 w 376"/>
                  <a:gd name="T37" fmla="*/ 1 h 144"/>
                  <a:gd name="T38" fmla="*/ 1 w 376"/>
                  <a:gd name="T39" fmla="*/ 0 h 144"/>
                  <a:gd name="T40" fmla="*/ 1 w 376"/>
                  <a:gd name="T41" fmla="*/ 1 h 144"/>
                  <a:gd name="T42" fmla="*/ 1 w 376"/>
                  <a:gd name="T43" fmla="*/ 1 h 144"/>
                  <a:gd name="T44" fmla="*/ 1 w 376"/>
                  <a:gd name="T45" fmla="*/ 1 h 144"/>
                  <a:gd name="T46" fmla="*/ 1 w 376"/>
                  <a:gd name="T47" fmla="*/ 1 h 144"/>
                  <a:gd name="T48" fmla="*/ 0 w 376"/>
                  <a:gd name="T49" fmla="*/ 1 h 144"/>
                  <a:gd name="T50" fmla="*/ 1 w 376"/>
                  <a:gd name="T51" fmla="*/ 1 h 144"/>
                  <a:gd name="T52" fmla="*/ 1 w 376"/>
                  <a:gd name="T53" fmla="*/ 1 h 144"/>
                  <a:gd name="T54" fmla="*/ 1 w 376"/>
                  <a:gd name="T55" fmla="*/ 1 h 144"/>
                  <a:gd name="T56" fmla="*/ 1 w 376"/>
                  <a:gd name="T57" fmla="*/ 1 h 144"/>
                  <a:gd name="T58" fmla="*/ 1 w 376"/>
                  <a:gd name="T59" fmla="*/ 1 h 144"/>
                  <a:gd name="T60" fmla="*/ 1 w 376"/>
                  <a:gd name="T61" fmla="*/ 1 h 144"/>
                  <a:gd name="T62" fmla="*/ 1 w 376"/>
                  <a:gd name="T63" fmla="*/ 1 h 144"/>
                  <a:gd name="T64" fmla="*/ 1 w 376"/>
                  <a:gd name="T65" fmla="*/ 1 h 144"/>
                  <a:gd name="T66" fmla="*/ 1 w 376"/>
                  <a:gd name="T67" fmla="*/ 1 h 144"/>
                  <a:gd name="T68" fmla="*/ 1 w 376"/>
                  <a:gd name="T69" fmla="*/ 1 h 144"/>
                  <a:gd name="T70" fmla="*/ 1 w 376"/>
                  <a:gd name="T71" fmla="*/ 1 h 144"/>
                  <a:gd name="T72" fmla="*/ 1 w 376"/>
                  <a:gd name="T73" fmla="*/ 1 h 144"/>
                  <a:gd name="T74" fmla="*/ 1 w 376"/>
                  <a:gd name="T75" fmla="*/ 1 h 144"/>
                  <a:gd name="T76" fmla="*/ 1 w 376"/>
                  <a:gd name="T77" fmla="*/ 1 h 144"/>
                  <a:gd name="T78" fmla="*/ 1 w 376"/>
                  <a:gd name="T79" fmla="*/ 1 h 144"/>
                  <a:gd name="T80" fmla="*/ 1 w 376"/>
                  <a:gd name="T81" fmla="*/ 1 h 144"/>
                  <a:gd name="T82" fmla="*/ 1 w 376"/>
                  <a:gd name="T83" fmla="*/ 1 h 144"/>
                  <a:gd name="T84" fmla="*/ 1 w 376"/>
                  <a:gd name="T85" fmla="*/ 1 h 144"/>
                  <a:gd name="T86" fmla="*/ 1 w 376"/>
                  <a:gd name="T87" fmla="*/ 1 h 144"/>
                  <a:gd name="T88" fmla="*/ 1 w 376"/>
                  <a:gd name="T89" fmla="*/ 1 h 14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76" h="144">
                    <a:moveTo>
                      <a:pt x="340" y="144"/>
                    </a:moveTo>
                    <a:lnTo>
                      <a:pt x="344" y="141"/>
                    </a:lnTo>
                    <a:lnTo>
                      <a:pt x="349" y="137"/>
                    </a:lnTo>
                    <a:lnTo>
                      <a:pt x="353" y="134"/>
                    </a:lnTo>
                    <a:lnTo>
                      <a:pt x="358" y="130"/>
                    </a:lnTo>
                    <a:lnTo>
                      <a:pt x="363" y="127"/>
                    </a:lnTo>
                    <a:lnTo>
                      <a:pt x="367" y="122"/>
                    </a:lnTo>
                    <a:lnTo>
                      <a:pt x="372" y="119"/>
                    </a:lnTo>
                    <a:lnTo>
                      <a:pt x="376" y="114"/>
                    </a:lnTo>
                    <a:lnTo>
                      <a:pt x="358" y="95"/>
                    </a:lnTo>
                    <a:lnTo>
                      <a:pt x="337" y="76"/>
                    </a:lnTo>
                    <a:lnTo>
                      <a:pt x="314" y="60"/>
                    </a:lnTo>
                    <a:lnTo>
                      <a:pt x="291" y="46"/>
                    </a:lnTo>
                    <a:lnTo>
                      <a:pt x="266" y="34"/>
                    </a:lnTo>
                    <a:lnTo>
                      <a:pt x="239" y="23"/>
                    </a:lnTo>
                    <a:lnTo>
                      <a:pt x="213" y="15"/>
                    </a:lnTo>
                    <a:lnTo>
                      <a:pt x="186" y="9"/>
                    </a:lnTo>
                    <a:lnTo>
                      <a:pt x="160" y="5"/>
                    </a:lnTo>
                    <a:lnTo>
                      <a:pt x="133" y="1"/>
                    </a:lnTo>
                    <a:lnTo>
                      <a:pt x="108" y="0"/>
                    </a:lnTo>
                    <a:lnTo>
                      <a:pt x="83" y="1"/>
                    </a:lnTo>
                    <a:lnTo>
                      <a:pt x="60" y="4"/>
                    </a:lnTo>
                    <a:lnTo>
                      <a:pt x="38" y="7"/>
                    </a:lnTo>
                    <a:lnTo>
                      <a:pt x="17" y="13"/>
                    </a:lnTo>
                    <a:lnTo>
                      <a:pt x="0" y="20"/>
                    </a:lnTo>
                    <a:lnTo>
                      <a:pt x="4" y="32"/>
                    </a:lnTo>
                    <a:lnTo>
                      <a:pt x="9" y="45"/>
                    </a:lnTo>
                    <a:lnTo>
                      <a:pt x="15" y="58"/>
                    </a:lnTo>
                    <a:lnTo>
                      <a:pt x="21" y="69"/>
                    </a:lnTo>
                    <a:lnTo>
                      <a:pt x="40" y="60"/>
                    </a:lnTo>
                    <a:lnTo>
                      <a:pt x="61" y="54"/>
                    </a:lnTo>
                    <a:lnTo>
                      <a:pt x="83" y="50"/>
                    </a:lnTo>
                    <a:lnTo>
                      <a:pt x="106" y="47"/>
                    </a:lnTo>
                    <a:lnTo>
                      <a:pt x="128" y="47"/>
                    </a:lnTo>
                    <a:lnTo>
                      <a:pt x="151" y="49"/>
                    </a:lnTo>
                    <a:lnTo>
                      <a:pt x="174" y="52"/>
                    </a:lnTo>
                    <a:lnTo>
                      <a:pt x="197" y="58"/>
                    </a:lnTo>
                    <a:lnTo>
                      <a:pt x="219" y="65"/>
                    </a:lnTo>
                    <a:lnTo>
                      <a:pt x="241" y="73"/>
                    </a:lnTo>
                    <a:lnTo>
                      <a:pt x="261" y="82"/>
                    </a:lnTo>
                    <a:lnTo>
                      <a:pt x="280" y="92"/>
                    </a:lnTo>
                    <a:lnTo>
                      <a:pt x="298" y="104"/>
                    </a:lnTo>
                    <a:lnTo>
                      <a:pt x="314" y="117"/>
                    </a:lnTo>
                    <a:lnTo>
                      <a:pt x="328" y="130"/>
                    </a:lnTo>
                    <a:lnTo>
                      <a:pt x="340" y="144"/>
                    </a:lnTo>
                    <a:close/>
                  </a:path>
                </a:pathLst>
              </a:custGeom>
              <a:solidFill>
                <a:srgbClr val="D10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7" name="Freeform 167"/>
              <p:cNvSpPr/>
              <p:nvPr/>
            </p:nvSpPr>
            <p:spPr bwMode="auto">
              <a:xfrm>
                <a:off x="3482" y="4271"/>
                <a:ext cx="1433" cy="69"/>
              </a:xfrm>
              <a:custGeom>
                <a:avLst/>
                <a:gdLst>
                  <a:gd name="T0" fmla="*/ 0 w 2868"/>
                  <a:gd name="T1" fmla="*/ 1 h 137"/>
                  <a:gd name="T2" fmla="*/ 0 w 2868"/>
                  <a:gd name="T3" fmla="*/ 0 h 137"/>
                  <a:gd name="T4" fmla="*/ 0 w 2868"/>
                  <a:gd name="T5" fmla="*/ 0 h 137"/>
                  <a:gd name="T6" fmla="*/ 0 w 2868"/>
                  <a:gd name="T7" fmla="*/ 1 h 137"/>
                  <a:gd name="T8" fmla="*/ 0 w 2868"/>
                  <a:gd name="T9" fmla="*/ 1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68" h="137">
                    <a:moveTo>
                      <a:pt x="2868" y="134"/>
                    </a:moveTo>
                    <a:lnTo>
                      <a:pt x="2868" y="0"/>
                    </a:lnTo>
                    <a:lnTo>
                      <a:pt x="0" y="0"/>
                    </a:lnTo>
                    <a:lnTo>
                      <a:pt x="7" y="137"/>
                    </a:lnTo>
                    <a:lnTo>
                      <a:pt x="2868" y="134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8" name="Freeform 168"/>
              <p:cNvSpPr/>
              <p:nvPr/>
            </p:nvSpPr>
            <p:spPr bwMode="auto">
              <a:xfrm>
                <a:off x="3452" y="4178"/>
                <a:ext cx="202" cy="140"/>
              </a:xfrm>
              <a:custGeom>
                <a:avLst/>
                <a:gdLst>
                  <a:gd name="T0" fmla="*/ 1 w 404"/>
                  <a:gd name="T1" fmla="*/ 0 h 281"/>
                  <a:gd name="T2" fmla="*/ 1 w 404"/>
                  <a:gd name="T3" fmla="*/ 0 h 281"/>
                  <a:gd name="T4" fmla="*/ 1 w 404"/>
                  <a:gd name="T5" fmla="*/ 0 h 281"/>
                  <a:gd name="T6" fmla="*/ 1 w 404"/>
                  <a:gd name="T7" fmla="*/ 0 h 281"/>
                  <a:gd name="T8" fmla="*/ 1 w 404"/>
                  <a:gd name="T9" fmla="*/ 0 h 281"/>
                  <a:gd name="T10" fmla="*/ 1 w 404"/>
                  <a:gd name="T11" fmla="*/ 0 h 281"/>
                  <a:gd name="T12" fmla="*/ 1 w 404"/>
                  <a:gd name="T13" fmla="*/ 0 h 281"/>
                  <a:gd name="T14" fmla="*/ 1 w 404"/>
                  <a:gd name="T15" fmla="*/ 0 h 281"/>
                  <a:gd name="T16" fmla="*/ 1 w 404"/>
                  <a:gd name="T17" fmla="*/ 0 h 281"/>
                  <a:gd name="T18" fmla="*/ 1 w 404"/>
                  <a:gd name="T19" fmla="*/ 0 h 281"/>
                  <a:gd name="T20" fmla="*/ 1 w 404"/>
                  <a:gd name="T21" fmla="*/ 0 h 281"/>
                  <a:gd name="T22" fmla="*/ 1 w 404"/>
                  <a:gd name="T23" fmla="*/ 0 h 281"/>
                  <a:gd name="T24" fmla="*/ 1 w 404"/>
                  <a:gd name="T25" fmla="*/ 0 h 281"/>
                  <a:gd name="T26" fmla="*/ 1 w 404"/>
                  <a:gd name="T27" fmla="*/ 0 h 281"/>
                  <a:gd name="T28" fmla="*/ 1 w 404"/>
                  <a:gd name="T29" fmla="*/ 0 h 281"/>
                  <a:gd name="T30" fmla="*/ 1 w 404"/>
                  <a:gd name="T31" fmla="*/ 0 h 281"/>
                  <a:gd name="T32" fmla="*/ 1 w 404"/>
                  <a:gd name="T33" fmla="*/ 0 h 281"/>
                  <a:gd name="T34" fmla="*/ 1 w 404"/>
                  <a:gd name="T35" fmla="*/ 0 h 281"/>
                  <a:gd name="T36" fmla="*/ 1 w 404"/>
                  <a:gd name="T37" fmla="*/ 0 h 281"/>
                  <a:gd name="T38" fmla="*/ 1 w 404"/>
                  <a:gd name="T39" fmla="*/ 0 h 281"/>
                  <a:gd name="T40" fmla="*/ 1 w 404"/>
                  <a:gd name="T41" fmla="*/ 0 h 281"/>
                  <a:gd name="T42" fmla="*/ 1 w 404"/>
                  <a:gd name="T43" fmla="*/ 0 h 281"/>
                  <a:gd name="T44" fmla="*/ 1 w 404"/>
                  <a:gd name="T45" fmla="*/ 0 h 281"/>
                  <a:gd name="T46" fmla="*/ 1 w 404"/>
                  <a:gd name="T47" fmla="*/ 0 h 281"/>
                  <a:gd name="T48" fmla="*/ 1 w 404"/>
                  <a:gd name="T49" fmla="*/ 0 h 281"/>
                  <a:gd name="T50" fmla="*/ 1 w 404"/>
                  <a:gd name="T51" fmla="*/ 0 h 281"/>
                  <a:gd name="T52" fmla="*/ 1 w 404"/>
                  <a:gd name="T53" fmla="*/ 0 h 281"/>
                  <a:gd name="T54" fmla="*/ 1 w 404"/>
                  <a:gd name="T55" fmla="*/ 0 h 281"/>
                  <a:gd name="T56" fmla="*/ 1 w 404"/>
                  <a:gd name="T57" fmla="*/ 0 h 281"/>
                  <a:gd name="T58" fmla="*/ 1 w 404"/>
                  <a:gd name="T59" fmla="*/ 0 h 281"/>
                  <a:gd name="T60" fmla="*/ 1 w 404"/>
                  <a:gd name="T61" fmla="*/ 0 h 281"/>
                  <a:gd name="T62" fmla="*/ 1 w 404"/>
                  <a:gd name="T63" fmla="*/ 0 h 281"/>
                  <a:gd name="T64" fmla="*/ 1 w 404"/>
                  <a:gd name="T65" fmla="*/ 0 h 281"/>
                  <a:gd name="T66" fmla="*/ 1 w 404"/>
                  <a:gd name="T67" fmla="*/ 0 h 281"/>
                  <a:gd name="T68" fmla="*/ 1 w 404"/>
                  <a:gd name="T69" fmla="*/ 0 h 281"/>
                  <a:gd name="T70" fmla="*/ 1 w 404"/>
                  <a:gd name="T71" fmla="*/ 0 h 281"/>
                  <a:gd name="T72" fmla="*/ 1 w 404"/>
                  <a:gd name="T73" fmla="*/ 0 h 281"/>
                  <a:gd name="T74" fmla="*/ 1 w 404"/>
                  <a:gd name="T75" fmla="*/ 0 h 281"/>
                  <a:gd name="T76" fmla="*/ 1 w 404"/>
                  <a:gd name="T77" fmla="*/ 0 h 281"/>
                  <a:gd name="T78" fmla="*/ 1 w 404"/>
                  <a:gd name="T79" fmla="*/ 0 h 2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4" h="281">
                    <a:moveTo>
                      <a:pt x="339" y="270"/>
                    </a:moveTo>
                    <a:lnTo>
                      <a:pt x="323" y="270"/>
                    </a:lnTo>
                    <a:lnTo>
                      <a:pt x="306" y="271"/>
                    </a:lnTo>
                    <a:lnTo>
                      <a:pt x="290" y="271"/>
                    </a:lnTo>
                    <a:lnTo>
                      <a:pt x="274" y="271"/>
                    </a:lnTo>
                    <a:lnTo>
                      <a:pt x="258" y="273"/>
                    </a:lnTo>
                    <a:lnTo>
                      <a:pt x="241" y="273"/>
                    </a:lnTo>
                    <a:lnTo>
                      <a:pt x="225" y="274"/>
                    </a:lnTo>
                    <a:lnTo>
                      <a:pt x="209" y="274"/>
                    </a:lnTo>
                    <a:lnTo>
                      <a:pt x="194" y="275"/>
                    </a:lnTo>
                    <a:lnTo>
                      <a:pt x="178" y="276"/>
                    </a:lnTo>
                    <a:lnTo>
                      <a:pt x="163" y="276"/>
                    </a:lnTo>
                    <a:lnTo>
                      <a:pt x="148" y="277"/>
                    </a:lnTo>
                    <a:lnTo>
                      <a:pt x="133" y="278"/>
                    </a:lnTo>
                    <a:lnTo>
                      <a:pt x="118" y="279"/>
                    </a:lnTo>
                    <a:lnTo>
                      <a:pt x="103" y="279"/>
                    </a:lnTo>
                    <a:lnTo>
                      <a:pt x="89" y="281"/>
                    </a:lnTo>
                    <a:lnTo>
                      <a:pt x="86" y="258"/>
                    </a:lnTo>
                    <a:lnTo>
                      <a:pt x="80" y="233"/>
                    </a:lnTo>
                    <a:lnTo>
                      <a:pt x="72" y="209"/>
                    </a:lnTo>
                    <a:lnTo>
                      <a:pt x="62" y="185"/>
                    </a:lnTo>
                    <a:lnTo>
                      <a:pt x="49" y="163"/>
                    </a:lnTo>
                    <a:lnTo>
                      <a:pt x="34" y="142"/>
                    </a:lnTo>
                    <a:lnTo>
                      <a:pt x="18" y="125"/>
                    </a:lnTo>
                    <a:lnTo>
                      <a:pt x="0" y="112"/>
                    </a:lnTo>
                    <a:lnTo>
                      <a:pt x="20" y="118"/>
                    </a:lnTo>
                    <a:lnTo>
                      <a:pt x="40" y="127"/>
                    </a:lnTo>
                    <a:lnTo>
                      <a:pt x="57" y="139"/>
                    </a:lnTo>
                    <a:lnTo>
                      <a:pt x="73" y="155"/>
                    </a:lnTo>
                    <a:lnTo>
                      <a:pt x="89" y="173"/>
                    </a:lnTo>
                    <a:lnTo>
                      <a:pt x="103" y="196"/>
                    </a:lnTo>
                    <a:lnTo>
                      <a:pt x="118" y="223"/>
                    </a:lnTo>
                    <a:lnTo>
                      <a:pt x="133" y="254"/>
                    </a:lnTo>
                    <a:lnTo>
                      <a:pt x="140" y="223"/>
                    </a:lnTo>
                    <a:lnTo>
                      <a:pt x="142" y="188"/>
                    </a:lnTo>
                    <a:lnTo>
                      <a:pt x="142" y="153"/>
                    </a:lnTo>
                    <a:lnTo>
                      <a:pt x="139" y="116"/>
                    </a:lnTo>
                    <a:lnTo>
                      <a:pt x="133" y="81"/>
                    </a:lnTo>
                    <a:lnTo>
                      <a:pt x="125" y="50"/>
                    </a:lnTo>
                    <a:lnTo>
                      <a:pt x="115" y="23"/>
                    </a:lnTo>
                    <a:lnTo>
                      <a:pt x="102" y="5"/>
                    </a:lnTo>
                    <a:lnTo>
                      <a:pt x="121" y="18"/>
                    </a:lnTo>
                    <a:lnTo>
                      <a:pt x="140" y="34"/>
                    </a:lnTo>
                    <a:lnTo>
                      <a:pt x="157" y="53"/>
                    </a:lnTo>
                    <a:lnTo>
                      <a:pt x="174" y="78"/>
                    </a:lnTo>
                    <a:lnTo>
                      <a:pt x="188" y="106"/>
                    </a:lnTo>
                    <a:lnTo>
                      <a:pt x="201" y="141"/>
                    </a:lnTo>
                    <a:lnTo>
                      <a:pt x="212" y="183"/>
                    </a:lnTo>
                    <a:lnTo>
                      <a:pt x="218" y="231"/>
                    </a:lnTo>
                    <a:lnTo>
                      <a:pt x="229" y="208"/>
                    </a:lnTo>
                    <a:lnTo>
                      <a:pt x="237" y="183"/>
                    </a:lnTo>
                    <a:lnTo>
                      <a:pt x="243" y="154"/>
                    </a:lnTo>
                    <a:lnTo>
                      <a:pt x="245" y="124"/>
                    </a:lnTo>
                    <a:lnTo>
                      <a:pt x="245" y="93"/>
                    </a:lnTo>
                    <a:lnTo>
                      <a:pt x="241" y="62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0" y="30"/>
                    </a:lnTo>
                    <a:lnTo>
                      <a:pt x="255" y="57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8" y="128"/>
                    </a:lnTo>
                    <a:lnTo>
                      <a:pt x="294" y="151"/>
                    </a:lnTo>
                    <a:lnTo>
                      <a:pt x="298" y="173"/>
                    </a:lnTo>
                    <a:lnTo>
                      <a:pt x="299" y="195"/>
                    </a:lnTo>
                    <a:lnTo>
                      <a:pt x="312" y="173"/>
                    </a:lnTo>
                    <a:lnTo>
                      <a:pt x="326" y="148"/>
                    </a:lnTo>
                    <a:lnTo>
                      <a:pt x="340" y="121"/>
                    </a:lnTo>
                    <a:lnTo>
                      <a:pt x="354" y="94"/>
                    </a:lnTo>
                    <a:lnTo>
                      <a:pt x="366" y="67"/>
                    </a:lnTo>
                    <a:lnTo>
                      <a:pt x="375" y="42"/>
                    </a:lnTo>
                    <a:lnTo>
                      <a:pt x="382" y="20"/>
                    </a:lnTo>
                    <a:lnTo>
                      <a:pt x="384" y="3"/>
                    </a:lnTo>
                    <a:lnTo>
                      <a:pt x="392" y="27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4" y="112"/>
                    </a:lnTo>
                    <a:lnTo>
                      <a:pt x="398" y="146"/>
                    </a:lnTo>
                    <a:lnTo>
                      <a:pt x="388" y="184"/>
                    </a:lnTo>
                    <a:lnTo>
                      <a:pt x="368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299" name="Freeform 169"/>
              <p:cNvSpPr/>
              <p:nvPr/>
            </p:nvSpPr>
            <p:spPr bwMode="auto">
              <a:xfrm>
                <a:off x="4880" y="4200"/>
                <a:ext cx="51" cy="71"/>
              </a:xfrm>
              <a:custGeom>
                <a:avLst/>
                <a:gdLst>
                  <a:gd name="T0" fmla="*/ 1 w 102"/>
                  <a:gd name="T1" fmla="*/ 1 h 142"/>
                  <a:gd name="T2" fmla="*/ 0 w 102"/>
                  <a:gd name="T3" fmla="*/ 1 h 142"/>
                  <a:gd name="T4" fmla="*/ 1 w 102"/>
                  <a:gd name="T5" fmla="*/ 1 h 142"/>
                  <a:gd name="T6" fmla="*/ 1 w 102"/>
                  <a:gd name="T7" fmla="*/ 1 h 142"/>
                  <a:gd name="T8" fmla="*/ 1 w 102"/>
                  <a:gd name="T9" fmla="*/ 1 h 142"/>
                  <a:gd name="T10" fmla="*/ 1 w 102"/>
                  <a:gd name="T11" fmla="*/ 1 h 142"/>
                  <a:gd name="T12" fmla="*/ 1 w 102"/>
                  <a:gd name="T13" fmla="*/ 1 h 142"/>
                  <a:gd name="T14" fmla="*/ 1 w 102"/>
                  <a:gd name="T15" fmla="*/ 1 h 142"/>
                  <a:gd name="T16" fmla="*/ 1 w 102"/>
                  <a:gd name="T17" fmla="*/ 1 h 142"/>
                  <a:gd name="T18" fmla="*/ 1 w 102"/>
                  <a:gd name="T19" fmla="*/ 0 h 142"/>
                  <a:gd name="T20" fmla="*/ 1 w 102"/>
                  <a:gd name="T21" fmla="*/ 1 h 142"/>
                  <a:gd name="T22" fmla="*/ 1 w 102"/>
                  <a:gd name="T23" fmla="*/ 1 h 142"/>
                  <a:gd name="T24" fmla="*/ 1 w 102"/>
                  <a:gd name="T25" fmla="*/ 1 h 142"/>
                  <a:gd name="T26" fmla="*/ 1 w 102"/>
                  <a:gd name="T27" fmla="*/ 1 h 14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142">
                    <a:moveTo>
                      <a:pt x="71" y="142"/>
                    </a:moveTo>
                    <a:lnTo>
                      <a:pt x="0" y="142"/>
                    </a:lnTo>
                    <a:lnTo>
                      <a:pt x="6" y="123"/>
                    </a:lnTo>
                    <a:lnTo>
                      <a:pt x="16" y="102"/>
                    </a:lnTo>
                    <a:lnTo>
                      <a:pt x="27" y="82"/>
                    </a:lnTo>
                    <a:lnTo>
                      <a:pt x="41" y="61"/>
                    </a:lnTo>
                    <a:lnTo>
                      <a:pt x="56" y="43"/>
                    </a:lnTo>
                    <a:lnTo>
                      <a:pt x="71" y="26"/>
                    </a:lnTo>
                    <a:lnTo>
                      <a:pt x="87" y="12"/>
                    </a:lnTo>
                    <a:lnTo>
                      <a:pt x="102" y="0"/>
                    </a:lnTo>
                    <a:lnTo>
                      <a:pt x="84" y="41"/>
                    </a:lnTo>
                    <a:lnTo>
                      <a:pt x="74" y="78"/>
                    </a:lnTo>
                    <a:lnTo>
                      <a:pt x="71" y="112"/>
                    </a:lnTo>
                    <a:lnTo>
                      <a:pt x="71" y="14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0" name="Freeform 170"/>
              <p:cNvSpPr/>
              <p:nvPr/>
            </p:nvSpPr>
            <p:spPr bwMode="auto">
              <a:xfrm>
                <a:off x="3666" y="4127"/>
                <a:ext cx="558" cy="206"/>
              </a:xfrm>
              <a:custGeom>
                <a:avLst/>
                <a:gdLst>
                  <a:gd name="T0" fmla="*/ 0 w 1117"/>
                  <a:gd name="T1" fmla="*/ 1 h 412"/>
                  <a:gd name="T2" fmla="*/ 0 w 1117"/>
                  <a:gd name="T3" fmla="*/ 1 h 412"/>
                  <a:gd name="T4" fmla="*/ 0 w 1117"/>
                  <a:gd name="T5" fmla="*/ 1 h 412"/>
                  <a:gd name="T6" fmla="*/ 0 w 1117"/>
                  <a:gd name="T7" fmla="*/ 1 h 412"/>
                  <a:gd name="T8" fmla="*/ 0 w 1117"/>
                  <a:gd name="T9" fmla="*/ 1 h 412"/>
                  <a:gd name="T10" fmla="*/ 0 w 1117"/>
                  <a:gd name="T11" fmla="*/ 1 h 412"/>
                  <a:gd name="T12" fmla="*/ 0 w 1117"/>
                  <a:gd name="T13" fmla="*/ 1 h 412"/>
                  <a:gd name="T14" fmla="*/ 0 w 1117"/>
                  <a:gd name="T15" fmla="*/ 1 h 412"/>
                  <a:gd name="T16" fmla="*/ 0 w 1117"/>
                  <a:gd name="T17" fmla="*/ 1 h 412"/>
                  <a:gd name="T18" fmla="*/ 0 w 1117"/>
                  <a:gd name="T19" fmla="*/ 1 h 412"/>
                  <a:gd name="T20" fmla="*/ 0 w 1117"/>
                  <a:gd name="T21" fmla="*/ 1 h 412"/>
                  <a:gd name="T22" fmla="*/ 0 w 1117"/>
                  <a:gd name="T23" fmla="*/ 1 h 412"/>
                  <a:gd name="T24" fmla="*/ 0 w 1117"/>
                  <a:gd name="T25" fmla="*/ 1 h 412"/>
                  <a:gd name="T26" fmla="*/ 0 w 1117"/>
                  <a:gd name="T27" fmla="*/ 1 h 412"/>
                  <a:gd name="T28" fmla="*/ 0 w 1117"/>
                  <a:gd name="T29" fmla="*/ 1 h 412"/>
                  <a:gd name="T30" fmla="*/ 0 w 1117"/>
                  <a:gd name="T31" fmla="*/ 1 h 412"/>
                  <a:gd name="T32" fmla="*/ 0 w 1117"/>
                  <a:gd name="T33" fmla="*/ 1 h 412"/>
                  <a:gd name="T34" fmla="*/ 0 w 1117"/>
                  <a:gd name="T35" fmla="*/ 1 h 412"/>
                  <a:gd name="T36" fmla="*/ 0 w 1117"/>
                  <a:gd name="T37" fmla="*/ 1 h 412"/>
                  <a:gd name="T38" fmla="*/ 0 w 1117"/>
                  <a:gd name="T39" fmla="*/ 1 h 412"/>
                  <a:gd name="T40" fmla="*/ 0 w 1117"/>
                  <a:gd name="T41" fmla="*/ 1 h 412"/>
                  <a:gd name="T42" fmla="*/ 0 w 1117"/>
                  <a:gd name="T43" fmla="*/ 1 h 412"/>
                  <a:gd name="T44" fmla="*/ 0 w 1117"/>
                  <a:gd name="T45" fmla="*/ 1 h 412"/>
                  <a:gd name="T46" fmla="*/ 0 w 1117"/>
                  <a:gd name="T47" fmla="*/ 1 h 412"/>
                  <a:gd name="T48" fmla="*/ 0 w 1117"/>
                  <a:gd name="T49" fmla="*/ 1 h 412"/>
                  <a:gd name="T50" fmla="*/ 0 w 1117"/>
                  <a:gd name="T51" fmla="*/ 1 h 412"/>
                  <a:gd name="T52" fmla="*/ 0 w 1117"/>
                  <a:gd name="T53" fmla="*/ 1 h 412"/>
                  <a:gd name="T54" fmla="*/ 0 w 1117"/>
                  <a:gd name="T55" fmla="*/ 1 h 412"/>
                  <a:gd name="T56" fmla="*/ 0 w 1117"/>
                  <a:gd name="T57" fmla="*/ 1 h 412"/>
                  <a:gd name="T58" fmla="*/ 0 w 1117"/>
                  <a:gd name="T59" fmla="*/ 1 h 412"/>
                  <a:gd name="T60" fmla="*/ 0 w 1117"/>
                  <a:gd name="T61" fmla="*/ 1 h 412"/>
                  <a:gd name="T62" fmla="*/ 0 w 1117"/>
                  <a:gd name="T63" fmla="*/ 1 h 412"/>
                  <a:gd name="T64" fmla="*/ 0 w 1117"/>
                  <a:gd name="T65" fmla="*/ 0 h 412"/>
                  <a:gd name="T66" fmla="*/ 0 w 1117"/>
                  <a:gd name="T67" fmla="*/ 1 h 412"/>
                  <a:gd name="T68" fmla="*/ 0 w 1117"/>
                  <a:gd name="T69" fmla="*/ 1 h 412"/>
                  <a:gd name="T70" fmla="*/ 0 w 1117"/>
                  <a:gd name="T71" fmla="*/ 1 h 412"/>
                  <a:gd name="T72" fmla="*/ 0 w 1117"/>
                  <a:gd name="T73" fmla="*/ 1 h 412"/>
                  <a:gd name="T74" fmla="*/ 0 w 1117"/>
                  <a:gd name="T75" fmla="*/ 1 h 412"/>
                  <a:gd name="T76" fmla="*/ 0 w 1117"/>
                  <a:gd name="T77" fmla="*/ 1 h 412"/>
                  <a:gd name="T78" fmla="*/ 0 w 1117"/>
                  <a:gd name="T79" fmla="*/ 1 h 412"/>
                  <a:gd name="T80" fmla="*/ 0 w 1117"/>
                  <a:gd name="T81" fmla="*/ 1 h 412"/>
                  <a:gd name="T82" fmla="*/ 0 w 1117"/>
                  <a:gd name="T83" fmla="*/ 1 h 412"/>
                  <a:gd name="T84" fmla="*/ 0 w 1117"/>
                  <a:gd name="T85" fmla="*/ 1 h 412"/>
                  <a:gd name="T86" fmla="*/ 0 w 1117"/>
                  <a:gd name="T87" fmla="*/ 1 h 412"/>
                  <a:gd name="T88" fmla="*/ 0 w 1117"/>
                  <a:gd name="T89" fmla="*/ 1 h 412"/>
                  <a:gd name="T90" fmla="*/ 0 w 1117"/>
                  <a:gd name="T91" fmla="*/ 1 h 412"/>
                  <a:gd name="T92" fmla="*/ 0 w 1117"/>
                  <a:gd name="T93" fmla="*/ 1 h 412"/>
                  <a:gd name="T94" fmla="*/ 0 w 1117"/>
                  <a:gd name="T95" fmla="*/ 1 h 412"/>
                  <a:gd name="T96" fmla="*/ 0 w 1117"/>
                  <a:gd name="T97" fmla="*/ 1 h 412"/>
                  <a:gd name="T98" fmla="*/ 0 w 1117"/>
                  <a:gd name="T99" fmla="*/ 1 h 412"/>
                  <a:gd name="T100" fmla="*/ 0 w 1117"/>
                  <a:gd name="T101" fmla="*/ 1 h 412"/>
                  <a:gd name="T102" fmla="*/ 0 w 1117"/>
                  <a:gd name="T103" fmla="*/ 1 h 4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17" h="412">
                    <a:moveTo>
                      <a:pt x="1093" y="212"/>
                    </a:moveTo>
                    <a:lnTo>
                      <a:pt x="1073" y="229"/>
                    </a:lnTo>
                    <a:lnTo>
                      <a:pt x="1052" y="248"/>
                    </a:lnTo>
                    <a:lnTo>
                      <a:pt x="1032" y="265"/>
                    </a:lnTo>
                    <a:lnTo>
                      <a:pt x="1011" y="284"/>
                    </a:lnTo>
                    <a:lnTo>
                      <a:pt x="990" y="301"/>
                    </a:lnTo>
                    <a:lnTo>
                      <a:pt x="971" y="317"/>
                    </a:lnTo>
                    <a:lnTo>
                      <a:pt x="951" y="334"/>
                    </a:lnTo>
                    <a:lnTo>
                      <a:pt x="934" y="349"/>
                    </a:lnTo>
                    <a:lnTo>
                      <a:pt x="917" y="363"/>
                    </a:lnTo>
                    <a:lnTo>
                      <a:pt x="900" y="376"/>
                    </a:lnTo>
                    <a:lnTo>
                      <a:pt x="888" y="387"/>
                    </a:lnTo>
                    <a:lnTo>
                      <a:pt x="876" y="397"/>
                    </a:lnTo>
                    <a:lnTo>
                      <a:pt x="867" y="403"/>
                    </a:lnTo>
                    <a:lnTo>
                      <a:pt x="860" y="409"/>
                    </a:lnTo>
                    <a:lnTo>
                      <a:pt x="857" y="412"/>
                    </a:lnTo>
                    <a:lnTo>
                      <a:pt x="826" y="410"/>
                    </a:lnTo>
                    <a:lnTo>
                      <a:pt x="791" y="409"/>
                    </a:lnTo>
                    <a:lnTo>
                      <a:pt x="753" y="408"/>
                    </a:lnTo>
                    <a:lnTo>
                      <a:pt x="714" y="406"/>
                    </a:lnTo>
                    <a:lnTo>
                      <a:pt x="672" y="403"/>
                    </a:lnTo>
                    <a:lnTo>
                      <a:pt x="630" y="401"/>
                    </a:lnTo>
                    <a:lnTo>
                      <a:pt x="587" y="399"/>
                    </a:lnTo>
                    <a:lnTo>
                      <a:pt x="542" y="395"/>
                    </a:lnTo>
                    <a:lnTo>
                      <a:pt x="499" y="393"/>
                    </a:lnTo>
                    <a:lnTo>
                      <a:pt x="455" y="391"/>
                    </a:lnTo>
                    <a:lnTo>
                      <a:pt x="412" y="387"/>
                    </a:lnTo>
                    <a:lnTo>
                      <a:pt x="371" y="385"/>
                    </a:lnTo>
                    <a:lnTo>
                      <a:pt x="330" y="383"/>
                    </a:lnTo>
                    <a:lnTo>
                      <a:pt x="292" y="380"/>
                    </a:lnTo>
                    <a:lnTo>
                      <a:pt x="257" y="378"/>
                    </a:lnTo>
                    <a:lnTo>
                      <a:pt x="224" y="377"/>
                    </a:lnTo>
                    <a:lnTo>
                      <a:pt x="209" y="376"/>
                    </a:lnTo>
                    <a:lnTo>
                      <a:pt x="193" y="376"/>
                    </a:lnTo>
                    <a:lnTo>
                      <a:pt x="178" y="375"/>
                    </a:lnTo>
                    <a:lnTo>
                      <a:pt x="162" y="375"/>
                    </a:lnTo>
                    <a:lnTo>
                      <a:pt x="147" y="374"/>
                    </a:lnTo>
                    <a:lnTo>
                      <a:pt x="131" y="374"/>
                    </a:lnTo>
                    <a:lnTo>
                      <a:pt x="116" y="372"/>
                    </a:lnTo>
                    <a:lnTo>
                      <a:pt x="101" y="372"/>
                    </a:lnTo>
                    <a:lnTo>
                      <a:pt x="80" y="334"/>
                    </a:lnTo>
                    <a:lnTo>
                      <a:pt x="63" y="289"/>
                    </a:lnTo>
                    <a:lnTo>
                      <a:pt x="48" y="241"/>
                    </a:lnTo>
                    <a:lnTo>
                      <a:pt x="36" y="190"/>
                    </a:lnTo>
                    <a:lnTo>
                      <a:pt x="24" y="142"/>
                    </a:lnTo>
                    <a:lnTo>
                      <a:pt x="15" y="97"/>
                    </a:lnTo>
                    <a:lnTo>
                      <a:pt x="7" y="58"/>
                    </a:lnTo>
                    <a:lnTo>
                      <a:pt x="0" y="28"/>
                    </a:lnTo>
                    <a:lnTo>
                      <a:pt x="11" y="62"/>
                    </a:lnTo>
                    <a:lnTo>
                      <a:pt x="25" y="100"/>
                    </a:lnTo>
                    <a:lnTo>
                      <a:pt x="41" y="141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4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1" y="284"/>
                    </a:lnTo>
                    <a:lnTo>
                      <a:pt x="138" y="257"/>
                    </a:lnTo>
                    <a:lnTo>
                      <a:pt x="146" y="234"/>
                    </a:lnTo>
                    <a:lnTo>
                      <a:pt x="156" y="211"/>
                    </a:lnTo>
                    <a:lnTo>
                      <a:pt x="169" y="191"/>
                    </a:lnTo>
                    <a:lnTo>
                      <a:pt x="184" y="172"/>
                    </a:lnTo>
                    <a:lnTo>
                      <a:pt x="204" y="153"/>
                    </a:lnTo>
                    <a:lnTo>
                      <a:pt x="227" y="136"/>
                    </a:lnTo>
                    <a:lnTo>
                      <a:pt x="214" y="158"/>
                    </a:lnTo>
                    <a:lnTo>
                      <a:pt x="201" y="184"/>
                    </a:lnTo>
                    <a:lnTo>
                      <a:pt x="191" y="216"/>
                    </a:lnTo>
                    <a:lnTo>
                      <a:pt x="184" y="248"/>
                    </a:lnTo>
                    <a:lnTo>
                      <a:pt x="182" y="281"/>
                    </a:lnTo>
                    <a:lnTo>
                      <a:pt x="188" y="314"/>
                    </a:lnTo>
                    <a:lnTo>
                      <a:pt x="200" y="344"/>
                    </a:lnTo>
                    <a:lnTo>
                      <a:pt x="224" y="370"/>
                    </a:lnTo>
                    <a:lnTo>
                      <a:pt x="250" y="344"/>
                    </a:lnTo>
                    <a:lnTo>
                      <a:pt x="270" y="305"/>
                    </a:lnTo>
                    <a:lnTo>
                      <a:pt x="284" y="261"/>
                    </a:lnTo>
                    <a:lnTo>
                      <a:pt x="291" y="211"/>
                    </a:lnTo>
                    <a:lnTo>
                      <a:pt x="290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7" y="8"/>
                    </a:lnTo>
                    <a:lnTo>
                      <a:pt x="261" y="35"/>
                    </a:lnTo>
                    <a:lnTo>
                      <a:pt x="282" y="63"/>
                    </a:lnTo>
                    <a:lnTo>
                      <a:pt x="299" y="96"/>
                    </a:lnTo>
                    <a:lnTo>
                      <a:pt x="314" y="130"/>
                    </a:lnTo>
                    <a:lnTo>
                      <a:pt x="326" y="168"/>
                    </a:lnTo>
                    <a:lnTo>
                      <a:pt x="334" y="211"/>
                    </a:lnTo>
                    <a:lnTo>
                      <a:pt x="340" y="258"/>
                    </a:lnTo>
                    <a:lnTo>
                      <a:pt x="341" y="309"/>
                    </a:lnTo>
                    <a:lnTo>
                      <a:pt x="355" y="288"/>
                    </a:lnTo>
                    <a:lnTo>
                      <a:pt x="371" y="266"/>
                    </a:lnTo>
                    <a:lnTo>
                      <a:pt x="389" y="244"/>
                    </a:lnTo>
                    <a:lnTo>
                      <a:pt x="409" y="222"/>
                    </a:lnTo>
                    <a:lnTo>
                      <a:pt x="429" y="203"/>
                    </a:lnTo>
                    <a:lnTo>
                      <a:pt x="450" y="184"/>
                    </a:lnTo>
                    <a:lnTo>
                      <a:pt x="471" y="171"/>
                    </a:lnTo>
                    <a:lnTo>
                      <a:pt x="492" y="160"/>
                    </a:lnTo>
                    <a:lnTo>
                      <a:pt x="482" y="180"/>
                    </a:lnTo>
                    <a:lnTo>
                      <a:pt x="469" y="203"/>
                    </a:lnTo>
                    <a:lnTo>
                      <a:pt x="451" y="227"/>
                    </a:lnTo>
                    <a:lnTo>
                      <a:pt x="433" y="251"/>
                    </a:lnTo>
                    <a:lnTo>
                      <a:pt x="416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1" y="334"/>
                    </a:lnTo>
                    <a:lnTo>
                      <a:pt x="388" y="339"/>
                    </a:lnTo>
                    <a:lnTo>
                      <a:pt x="397" y="344"/>
                    </a:lnTo>
                    <a:lnTo>
                      <a:pt x="408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3" y="360"/>
                    </a:lnTo>
                    <a:lnTo>
                      <a:pt x="457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3"/>
                    </a:lnTo>
                    <a:lnTo>
                      <a:pt x="374" y="66"/>
                    </a:lnTo>
                    <a:lnTo>
                      <a:pt x="345" y="36"/>
                    </a:lnTo>
                    <a:lnTo>
                      <a:pt x="374" y="58"/>
                    </a:lnTo>
                    <a:lnTo>
                      <a:pt x="399" y="79"/>
                    </a:lnTo>
                    <a:lnTo>
                      <a:pt x="423" y="103"/>
                    </a:lnTo>
                    <a:lnTo>
                      <a:pt x="443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3" y="10"/>
                    </a:lnTo>
                    <a:lnTo>
                      <a:pt x="489" y="39"/>
                    </a:lnTo>
                    <a:lnTo>
                      <a:pt x="505" y="71"/>
                    </a:lnTo>
                    <a:lnTo>
                      <a:pt x="519" y="106"/>
                    </a:lnTo>
                    <a:lnTo>
                      <a:pt x="531" y="145"/>
                    </a:lnTo>
                    <a:lnTo>
                      <a:pt x="539" y="189"/>
                    </a:lnTo>
                    <a:lnTo>
                      <a:pt x="541" y="236"/>
                    </a:lnTo>
                    <a:lnTo>
                      <a:pt x="538" y="290"/>
                    </a:lnTo>
                    <a:lnTo>
                      <a:pt x="526" y="349"/>
                    </a:lnTo>
                    <a:lnTo>
                      <a:pt x="553" y="322"/>
                    </a:lnTo>
                    <a:lnTo>
                      <a:pt x="576" y="288"/>
                    </a:lnTo>
                    <a:lnTo>
                      <a:pt x="594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2" y="126"/>
                    </a:lnTo>
                    <a:lnTo>
                      <a:pt x="584" y="84"/>
                    </a:lnTo>
                    <a:lnTo>
                      <a:pt x="551" y="44"/>
                    </a:lnTo>
                    <a:lnTo>
                      <a:pt x="566" y="52"/>
                    </a:lnTo>
                    <a:lnTo>
                      <a:pt x="581" y="60"/>
                    </a:lnTo>
                    <a:lnTo>
                      <a:pt x="596" y="69"/>
                    </a:lnTo>
                    <a:lnTo>
                      <a:pt x="610" y="82"/>
                    </a:lnTo>
                    <a:lnTo>
                      <a:pt x="622" y="96"/>
                    </a:lnTo>
                    <a:lnTo>
                      <a:pt x="632" y="113"/>
                    </a:lnTo>
                    <a:lnTo>
                      <a:pt x="641" y="134"/>
                    </a:lnTo>
                    <a:lnTo>
                      <a:pt x="647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8" y="32"/>
                    </a:lnTo>
                    <a:lnTo>
                      <a:pt x="645" y="0"/>
                    </a:lnTo>
                    <a:lnTo>
                      <a:pt x="655" y="38"/>
                    </a:lnTo>
                    <a:lnTo>
                      <a:pt x="661" y="82"/>
                    </a:lnTo>
                    <a:lnTo>
                      <a:pt x="662" y="129"/>
                    </a:lnTo>
                    <a:lnTo>
                      <a:pt x="660" y="179"/>
                    </a:lnTo>
                    <a:lnTo>
                      <a:pt x="652" y="228"/>
                    </a:lnTo>
                    <a:lnTo>
                      <a:pt x="641" y="277"/>
                    </a:lnTo>
                    <a:lnTo>
                      <a:pt x="626" y="320"/>
                    </a:lnTo>
                    <a:lnTo>
                      <a:pt x="609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79" y="255"/>
                    </a:lnTo>
                    <a:lnTo>
                      <a:pt x="697" y="212"/>
                    </a:lnTo>
                    <a:lnTo>
                      <a:pt x="712" y="167"/>
                    </a:lnTo>
                    <a:lnTo>
                      <a:pt x="722" y="122"/>
                    </a:lnTo>
                    <a:lnTo>
                      <a:pt x="730" y="77"/>
                    </a:lnTo>
                    <a:lnTo>
                      <a:pt x="733" y="33"/>
                    </a:lnTo>
                    <a:lnTo>
                      <a:pt x="742" y="88"/>
                    </a:lnTo>
                    <a:lnTo>
                      <a:pt x="746" y="148"/>
                    </a:lnTo>
                    <a:lnTo>
                      <a:pt x="743" y="210"/>
                    </a:lnTo>
                    <a:lnTo>
                      <a:pt x="730" y="269"/>
                    </a:lnTo>
                    <a:lnTo>
                      <a:pt x="743" y="252"/>
                    </a:lnTo>
                    <a:lnTo>
                      <a:pt x="756" y="232"/>
                    </a:lnTo>
                    <a:lnTo>
                      <a:pt x="770" y="206"/>
                    </a:lnTo>
                    <a:lnTo>
                      <a:pt x="784" y="181"/>
                    </a:lnTo>
                    <a:lnTo>
                      <a:pt x="797" y="154"/>
                    </a:lnTo>
                    <a:lnTo>
                      <a:pt x="808" y="130"/>
                    </a:lnTo>
                    <a:lnTo>
                      <a:pt x="816" y="109"/>
                    </a:lnTo>
                    <a:lnTo>
                      <a:pt x="821" y="93"/>
                    </a:lnTo>
                    <a:lnTo>
                      <a:pt x="819" y="118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4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6" y="295"/>
                    </a:lnTo>
                    <a:lnTo>
                      <a:pt x="725" y="324"/>
                    </a:lnTo>
                    <a:lnTo>
                      <a:pt x="752" y="307"/>
                    </a:lnTo>
                    <a:lnTo>
                      <a:pt x="777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69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0" y="166"/>
                    </a:lnTo>
                    <a:lnTo>
                      <a:pt x="882" y="194"/>
                    </a:lnTo>
                    <a:lnTo>
                      <a:pt x="873" y="220"/>
                    </a:lnTo>
                    <a:lnTo>
                      <a:pt x="861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35" y="308"/>
                    </a:lnTo>
                    <a:lnTo>
                      <a:pt x="850" y="297"/>
                    </a:lnTo>
                    <a:lnTo>
                      <a:pt x="866" y="284"/>
                    </a:lnTo>
                    <a:lnTo>
                      <a:pt x="882" y="269"/>
                    </a:lnTo>
                    <a:lnTo>
                      <a:pt x="897" y="252"/>
                    </a:lnTo>
                    <a:lnTo>
                      <a:pt x="912" y="234"/>
                    </a:lnTo>
                    <a:lnTo>
                      <a:pt x="927" y="216"/>
                    </a:lnTo>
                    <a:lnTo>
                      <a:pt x="941" y="195"/>
                    </a:lnTo>
                    <a:lnTo>
                      <a:pt x="955" y="174"/>
                    </a:lnTo>
                    <a:lnTo>
                      <a:pt x="967" y="153"/>
                    </a:lnTo>
                    <a:lnTo>
                      <a:pt x="979" y="133"/>
                    </a:lnTo>
                    <a:lnTo>
                      <a:pt x="990" y="112"/>
                    </a:lnTo>
                    <a:lnTo>
                      <a:pt x="999" y="91"/>
                    </a:lnTo>
                    <a:lnTo>
                      <a:pt x="1008" y="70"/>
                    </a:lnTo>
                    <a:lnTo>
                      <a:pt x="1014" y="52"/>
                    </a:lnTo>
                    <a:lnTo>
                      <a:pt x="1020" y="33"/>
                    </a:lnTo>
                    <a:lnTo>
                      <a:pt x="1012" y="71"/>
                    </a:lnTo>
                    <a:lnTo>
                      <a:pt x="1004" y="107"/>
                    </a:lnTo>
                    <a:lnTo>
                      <a:pt x="994" y="141"/>
                    </a:lnTo>
                    <a:lnTo>
                      <a:pt x="983" y="173"/>
                    </a:lnTo>
                    <a:lnTo>
                      <a:pt x="968" y="206"/>
                    </a:lnTo>
                    <a:lnTo>
                      <a:pt x="950" y="242"/>
                    </a:lnTo>
                    <a:lnTo>
                      <a:pt x="927" y="279"/>
                    </a:lnTo>
                    <a:lnTo>
                      <a:pt x="897" y="322"/>
                    </a:lnTo>
                    <a:lnTo>
                      <a:pt x="910" y="314"/>
                    </a:lnTo>
                    <a:lnTo>
                      <a:pt x="925" y="304"/>
                    </a:lnTo>
                    <a:lnTo>
                      <a:pt x="940" y="294"/>
                    </a:lnTo>
                    <a:lnTo>
                      <a:pt x="956" y="282"/>
                    </a:lnTo>
                    <a:lnTo>
                      <a:pt x="972" y="270"/>
                    </a:lnTo>
                    <a:lnTo>
                      <a:pt x="988" y="257"/>
                    </a:lnTo>
                    <a:lnTo>
                      <a:pt x="1005" y="243"/>
                    </a:lnTo>
                    <a:lnTo>
                      <a:pt x="1021" y="228"/>
                    </a:lnTo>
                    <a:lnTo>
                      <a:pt x="1037" y="213"/>
                    </a:lnTo>
                    <a:lnTo>
                      <a:pt x="1052" y="197"/>
                    </a:lnTo>
                    <a:lnTo>
                      <a:pt x="1067" y="182"/>
                    </a:lnTo>
                    <a:lnTo>
                      <a:pt x="1080" y="166"/>
                    </a:lnTo>
                    <a:lnTo>
                      <a:pt x="1092" y="150"/>
                    </a:lnTo>
                    <a:lnTo>
                      <a:pt x="1102" y="135"/>
                    </a:lnTo>
                    <a:lnTo>
                      <a:pt x="1111" y="119"/>
                    </a:lnTo>
                    <a:lnTo>
                      <a:pt x="1117" y="104"/>
                    </a:lnTo>
                    <a:lnTo>
                      <a:pt x="1110" y="136"/>
                    </a:lnTo>
                    <a:lnTo>
                      <a:pt x="1103" y="166"/>
                    </a:lnTo>
                    <a:lnTo>
                      <a:pt x="1099" y="192"/>
                    </a:lnTo>
                    <a:lnTo>
                      <a:pt x="1093" y="212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1" name="Freeform 171"/>
              <p:cNvSpPr/>
              <p:nvPr/>
            </p:nvSpPr>
            <p:spPr bwMode="auto">
              <a:xfrm>
                <a:off x="4164" y="4179"/>
                <a:ext cx="202" cy="141"/>
              </a:xfrm>
              <a:custGeom>
                <a:avLst/>
                <a:gdLst>
                  <a:gd name="T0" fmla="*/ 1 w 403"/>
                  <a:gd name="T1" fmla="*/ 1 h 280"/>
                  <a:gd name="T2" fmla="*/ 1 w 403"/>
                  <a:gd name="T3" fmla="*/ 1 h 280"/>
                  <a:gd name="T4" fmla="*/ 1 w 403"/>
                  <a:gd name="T5" fmla="*/ 1 h 280"/>
                  <a:gd name="T6" fmla="*/ 1 w 403"/>
                  <a:gd name="T7" fmla="*/ 1 h 280"/>
                  <a:gd name="T8" fmla="*/ 1 w 403"/>
                  <a:gd name="T9" fmla="*/ 1 h 280"/>
                  <a:gd name="T10" fmla="*/ 1 w 403"/>
                  <a:gd name="T11" fmla="*/ 1 h 280"/>
                  <a:gd name="T12" fmla="*/ 1 w 403"/>
                  <a:gd name="T13" fmla="*/ 1 h 280"/>
                  <a:gd name="T14" fmla="*/ 1 w 403"/>
                  <a:gd name="T15" fmla="*/ 1 h 280"/>
                  <a:gd name="T16" fmla="*/ 1 w 403"/>
                  <a:gd name="T17" fmla="*/ 1 h 280"/>
                  <a:gd name="T18" fmla="*/ 1 w 403"/>
                  <a:gd name="T19" fmla="*/ 1 h 280"/>
                  <a:gd name="T20" fmla="*/ 1 w 403"/>
                  <a:gd name="T21" fmla="*/ 1 h 280"/>
                  <a:gd name="T22" fmla="*/ 1 w 403"/>
                  <a:gd name="T23" fmla="*/ 1 h 280"/>
                  <a:gd name="T24" fmla="*/ 1 w 403"/>
                  <a:gd name="T25" fmla="*/ 1 h 280"/>
                  <a:gd name="T26" fmla="*/ 1 w 403"/>
                  <a:gd name="T27" fmla="*/ 1 h 280"/>
                  <a:gd name="T28" fmla="*/ 1 w 403"/>
                  <a:gd name="T29" fmla="*/ 1 h 280"/>
                  <a:gd name="T30" fmla="*/ 1 w 403"/>
                  <a:gd name="T31" fmla="*/ 1 h 280"/>
                  <a:gd name="T32" fmla="*/ 1 w 403"/>
                  <a:gd name="T33" fmla="*/ 1 h 280"/>
                  <a:gd name="T34" fmla="*/ 1 w 403"/>
                  <a:gd name="T35" fmla="*/ 1 h 280"/>
                  <a:gd name="T36" fmla="*/ 1 w 403"/>
                  <a:gd name="T37" fmla="*/ 1 h 280"/>
                  <a:gd name="T38" fmla="*/ 1 w 403"/>
                  <a:gd name="T39" fmla="*/ 1 h 280"/>
                  <a:gd name="T40" fmla="*/ 1 w 403"/>
                  <a:gd name="T41" fmla="*/ 1 h 280"/>
                  <a:gd name="T42" fmla="*/ 1 w 403"/>
                  <a:gd name="T43" fmla="*/ 1 h 280"/>
                  <a:gd name="T44" fmla="*/ 1 w 403"/>
                  <a:gd name="T45" fmla="*/ 1 h 280"/>
                  <a:gd name="T46" fmla="*/ 1 w 403"/>
                  <a:gd name="T47" fmla="*/ 1 h 280"/>
                  <a:gd name="T48" fmla="*/ 1 w 403"/>
                  <a:gd name="T49" fmla="*/ 1 h 280"/>
                  <a:gd name="T50" fmla="*/ 1 w 403"/>
                  <a:gd name="T51" fmla="*/ 1 h 280"/>
                  <a:gd name="T52" fmla="*/ 1 w 403"/>
                  <a:gd name="T53" fmla="*/ 1 h 280"/>
                  <a:gd name="T54" fmla="*/ 1 w 403"/>
                  <a:gd name="T55" fmla="*/ 1 h 280"/>
                  <a:gd name="T56" fmla="*/ 1 w 403"/>
                  <a:gd name="T57" fmla="*/ 1 h 280"/>
                  <a:gd name="T58" fmla="*/ 1 w 403"/>
                  <a:gd name="T59" fmla="*/ 1 h 280"/>
                  <a:gd name="T60" fmla="*/ 1 w 403"/>
                  <a:gd name="T61" fmla="*/ 1 h 280"/>
                  <a:gd name="T62" fmla="*/ 1 w 403"/>
                  <a:gd name="T63" fmla="*/ 1 h 280"/>
                  <a:gd name="T64" fmla="*/ 1 w 403"/>
                  <a:gd name="T65" fmla="*/ 1 h 280"/>
                  <a:gd name="T66" fmla="*/ 1 w 403"/>
                  <a:gd name="T67" fmla="*/ 1 h 280"/>
                  <a:gd name="T68" fmla="*/ 1 w 403"/>
                  <a:gd name="T69" fmla="*/ 1 h 280"/>
                  <a:gd name="T70" fmla="*/ 1 w 403"/>
                  <a:gd name="T71" fmla="*/ 1 h 280"/>
                  <a:gd name="T72" fmla="*/ 1 w 403"/>
                  <a:gd name="T73" fmla="*/ 1 h 280"/>
                  <a:gd name="T74" fmla="*/ 1 w 403"/>
                  <a:gd name="T75" fmla="*/ 1 h 280"/>
                  <a:gd name="T76" fmla="*/ 1 w 403"/>
                  <a:gd name="T77" fmla="*/ 1 h 280"/>
                  <a:gd name="T78" fmla="*/ 1 w 403"/>
                  <a:gd name="T79" fmla="*/ 1 h 2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03" h="280">
                    <a:moveTo>
                      <a:pt x="339" y="270"/>
                    </a:moveTo>
                    <a:lnTo>
                      <a:pt x="322" y="270"/>
                    </a:lnTo>
                    <a:lnTo>
                      <a:pt x="305" y="271"/>
                    </a:lnTo>
                    <a:lnTo>
                      <a:pt x="289" y="271"/>
                    </a:lnTo>
                    <a:lnTo>
                      <a:pt x="273" y="272"/>
                    </a:lnTo>
                    <a:lnTo>
                      <a:pt x="257" y="272"/>
                    </a:lnTo>
                    <a:lnTo>
                      <a:pt x="241" y="273"/>
                    </a:lnTo>
                    <a:lnTo>
                      <a:pt x="225" y="273"/>
                    </a:lnTo>
                    <a:lnTo>
                      <a:pt x="210" y="274"/>
                    </a:lnTo>
                    <a:lnTo>
                      <a:pt x="194" y="274"/>
                    </a:lnTo>
                    <a:lnTo>
                      <a:pt x="179" y="275"/>
                    </a:lnTo>
                    <a:lnTo>
                      <a:pt x="164" y="277"/>
                    </a:lnTo>
                    <a:lnTo>
                      <a:pt x="149" y="277"/>
                    </a:lnTo>
                    <a:lnTo>
                      <a:pt x="134" y="278"/>
                    </a:lnTo>
                    <a:lnTo>
                      <a:pt x="119" y="279"/>
                    </a:lnTo>
                    <a:lnTo>
                      <a:pt x="104" y="279"/>
                    </a:lnTo>
                    <a:lnTo>
                      <a:pt x="90" y="280"/>
                    </a:lnTo>
                    <a:lnTo>
                      <a:pt x="86" y="257"/>
                    </a:lnTo>
                    <a:lnTo>
                      <a:pt x="81" y="233"/>
                    </a:lnTo>
                    <a:lnTo>
                      <a:pt x="73" y="209"/>
                    </a:lnTo>
                    <a:lnTo>
                      <a:pt x="62" y="184"/>
                    </a:lnTo>
                    <a:lnTo>
                      <a:pt x="50" y="162"/>
                    </a:lnTo>
                    <a:lnTo>
                      <a:pt x="35" y="142"/>
                    </a:lnTo>
                    <a:lnTo>
                      <a:pt x="18" y="124"/>
                    </a:lnTo>
                    <a:lnTo>
                      <a:pt x="0" y="112"/>
                    </a:lnTo>
                    <a:lnTo>
                      <a:pt x="22" y="117"/>
                    </a:lnTo>
                    <a:lnTo>
                      <a:pt x="40" y="127"/>
                    </a:lnTo>
                    <a:lnTo>
                      <a:pt x="58" y="138"/>
                    </a:lnTo>
                    <a:lnTo>
                      <a:pt x="74" y="154"/>
                    </a:lnTo>
                    <a:lnTo>
                      <a:pt x="89" y="173"/>
                    </a:lnTo>
                    <a:lnTo>
                      <a:pt x="104" y="196"/>
                    </a:lnTo>
                    <a:lnTo>
                      <a:pt x="117" y="222"/>
                    </a:lnTo>
                    <a:lnTo>
                      <a:pt x="132" y="254"/>
                    </a:lnTo>
                    <a:lnTo>
                      <a:pt x="139" y="222"/>
                    </a:lnTo>
                    <a:lnTo>
                      <a:pt x="143" y="188"/>
                    </a:lnTo>
                    <a:lnTo>
                      <a:pt x="142" y="152"/>
                    </a:lnTo>
                    <a:lnTo>
                      <a:pt x="139" y="115"/>
                    </a:lnTo>
                    <a:lnTo>
                      <a:pt x="134" y="81"/>
                    </a:lnTo>
                    <a:lnTo>
                      <a:pt x="126" y="49"/>
                    </a:lnTo>
                    <a:lnTo>
                      <a:pt x="115" y="23"/>
                    </a:lnTo>
                    <a:lnTo>
                      <a:pt x="103" y="4"/>
                    </a:lnTo>
                    <a:lnTo>
                      <a:pt x="121" y="17"/>
                    </a:lnTo>
                    <a:lnTo>
                      <a:pt x="139" y="33"/>
                    </a:lnTo>
                    <a:lnTo>
                      <a:pt x="157" y="53"/>
                    </a:lnTo>
                    <a:lnTo>
                      <a:pt x="173" y="77"/>
                    </a:lnTo>
                    <a:lnTo>
                      <a:pt x="188" y="106"/>
                    </a:lnTo>
                    <a:lnTo>
                      <a:pt x="200" y="141"/>
                    </a:lnTo>
                    <a:lnTo>
                      <a:pt x="211" y="182"/>
                    </a:lnTo>
                    <a:lnTo>
                      <a:pt x="218" y="230"/>
                    </a:lnTo>
                    <a:lnTo>
                      <a:pt x="228" y="207"/>
                    </a:lnTo>
                    <a:lnTo>
                      <a:pt x="236" y="182"/>
                    </a:lnTo>
                    <a:lnTo>
                      <a:pt x="242" y="153"/>
                    </a:lnTo>
                    <a:lnTo>
                      <a:pt x="245" y="123"/>
                    </a:lnTo>
                    <a:lnTo>
                      <a:pt x="245" y="92"/>
                    </a:lnTo>
                    <a:lnTo>
                      <a:pt x="242" y="61"/>
                    </a:lnTo>
                    <a:lnTo>
                      <a:pt x="235" y="30"/>
                    </a:lnTo>
                    <a:lnTo>
                      <a:pt x="223" y="0"/>
                    </a:lnTo>
                    <a:lnTo>
                      <a:pt x="241" y="30"/>
                    </a:lnTo>
                    <a:lnTo>
                      <a:pt x="255" y="56"/>
                    </a:lnTo>
                    <a:lnTo>
                      <a:pt x="268" y="82"/>
                    </a:lnTo>
                    <a:lnTo>
                      <a:pt x="279" y="106"/>
                    </a:lnTo>
                    <a:lnTo>
                      <a:pt x="287" y="128"/>
                    </a:lnTo>
                    <a:lnTo>
                      <a:pt x="294" y="151"/>
                    </a:lnTo>
                    <a:lnTo>
                      <a:pt x="297" y="173"/>
                    </a:lnTo>
                    <a:lnTo>
                      <a:pt x="298" y="195"/>
                    </a:lnTo>
                    <a:lnTo>
                      <a:pt x="312" y="173"/>
                    </a:lnTo>
                    <a:lnTo>
                      <a:pt x="326" y="149"/>
                    </a:lnTo>
                    <a:lnTo>
                      <a:pt x="340" y="121"/>
                    </a:lnTo>
                    <a:lnTo>
                      <a:pt x="354" y="93"/>
                    </a:lnTo>
                    <a:lnTo>
                      <a:pt x="366" y="67"/>
                    </a:lnTo>
                    <a:lnTo>
                      <a:pt x="375" y="41"/>
                    </a:lnTo>
                    <a:lnTo>
                      <a:pt x="382" y="19"/>
                    </a:lnTo>
                    <a:lnTo>
                      <a:pt x="385" y="2"/>
                    </a:lnTo>
                    <a:lnTo>
                      <a:pt x="392" y="26"/>
                    </a:lnTo>
                    <a:lnTo>
                      <a:pt x="398" y="53"/>
                    </a:lnTo>
                    <a:lnTo>
                      <a:pt x="403" y="81"/>
                    </a:lnTo>
                    <a:lnTo>
                      <a:pt x="403" y="112"/>
                    </a:lnTo>
                    <a:lnTo>
                      <a:pt x="398" y="145"/>
                    </a:lnTo>
                    <a:lnTo>
                      <a:pt x="387" y="183"/>
                    </a:lnTo>
                    <a:lnTo>
                      <a:pt x="367" y="225"/>
                    </a:lnTo>
                    <a:lnTo>
                      <a:pt x="339" y="270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2" name="Freeform 172"/>
              <p:cNvSpPr/>
              <p:nvPr/>
            </p:nvSpPr>
            <p:spPr bwMode="auto">
              <a:xfrm>
                <a:off x="4368" y="4177"/>
                <a:ext cx="123" cy="143"/>
              </a:xfrm>
              <a:custGeom>
                <a:avLst/>
                <a:gdLst>
                  <a:gd name="T0" fmla="*/ 1 w 246"/>
                  <a:gd name="T1" fmla="*/ 1 h 285"/>
                  <a:gd name="T2" fmla="*/ 1 w 246"/>
                  <a:gd name="T3" fmla="*/ 1 h 285"/>
                  <a:gd name="T4" fmla="*/ 1 w 246"/>
                  <a:gd name="T5" fmla="*/ 1 h 285"/>
                  <a:gd name="T6" fmla="*/ 1 w 246"/>
                  <a:gd name="T7" fmla="*/ 1 h 285"/>
                  <a:gd name="T8" fmla="*/ 1 w 246"/>
                  <a:gd name="T9" fmla="*/ 1 h 285"/>
                  <a:gd name="T10" fmla="*/ 1 w 246"/>
                  <a:gd name="T11" fmla="*/ 1 h 285"/>
                  <a:gd name="T12" fmla="*/ 1 w 246"/>
                  <a:gd name="T13" fmla="*/ 1 h 285"/>
                  <a:gd name="T14" fmla="*/ 1 w 246"/>
                  <a:gd name="T15" fmla="*/ 1 h 285"/>
                  <a:gd name="T16" fmla="*/ 0 w 246"/>
                  <a:gd name="T17" fmla="*/ 1 h 285"/>
                  <a:gd name="T18" fmla="*/ 1 w 246"/>
                  <a:gd name="T19" fmla="*/ 1 h 285"/>
                  <a:gd name="T20" fmla="*/ 1 w 246"/>
                  <a:gd name="T21" fmla="*/ 1 h 285"/>
                  <a:gd name="T22" fmla="*/ 1 w 246"/>
                  <a:gd name="T23" fmla="*/ 1 h 285"/>
                  <a:gd name="T24" fmla="*/ 1 w 246"/>
                  <a:gd name="T25" fmla="*/ 1 h 285"/>
                  <a:gd name="T26" fmla="*/ 1 w 246"/>
                  <a:gd name="T27" fmla="*/ 1 h 285"/>
                  <a:gd name="T28" fmla="*/ 1 w 246"/>
                  <a:gd name="T29" fmla="*/ 1 h 285"/>
                  <a:gd name="T30" fmla="*/ 1 w 246"/>
                  <a:gd name="T31" fmla="*/ 1 h 285"/>
                  <a:gd name="T32" fmla="*/ 1 w 246"/>
                  <a:gd name="T33" fmla="*/ 1 h 285"/>
                  <a:gd name="T34" fmla="*/ 1 w 246"/>
                  <a:gd name="T35" fmla="*/ 1 h 285"/>
                  <a:gd name="T36" fmla="*/ 1 w 246"/>
                  <a:gd name="T37" fmla="*/ 1 h 285"/>
                  <a:gd name="T38" fmla="*/ 1 w 246"/>
                  <a:gd name="T39" fmla="*/ 1 h 285"/>
                  <a:gd name="T40" fmla="*/ 1 w 246"/>
                  <a:gd name="T41" fmla="*/ 1 h 285"/>
                  <a:gd name="T42" fmla="*/ 1 w 246"/>
                  <a:gd name="T43" fmla="*/ 1 h 285"/>
                  <a:gd name="T44" fmla="*/ 1 w 246"/>
                  <a:gd name="T45" fmla="*/ 1 h 285"/>
                  <a:gd name="T46" fmla="*/ 1 w 246"/>
                  <a:gd name="T47" fmla="*/ 1 h 285"/>
                  <a:gd name="T48" fmla="*/ 1 w 246"/>
                  <a:gd name="T49" fmla="*/ 0 h 285"/>
                  <a:gd name="T50" fmla="*/ 1 w 246"/>
                  <a:gd name="T51" fmla="*/ 1 h 285"/>
                  <a:gd name="T52" fmla="*/ 1 w 246"/>
                  <a:gd name="T53" fmla="*/ 1 h 285"/>
                  <a:gd name="T54" fmla="*/ 1 w 246"/>
                  <a:gd name="T55" fmla="*/ 1 h 285"/>
                  <a:gd name="T56" fmla="*/ 1 w 246"/>
                  <a:gd name="T57" fmla="*/ 1 h 285"/>
                  <a:gd name="T58" fmla="*/ 1 w 246"/>
                  <a:gd name="T59" fmla="*/ 1 h 285"/>
                  <a:gd name="T60" fmla="*/ 1 w 246"/>
                  <a:gd name="T61" fmla="*/ 1 h 285"/>
                  <a:gd name="T62" fmla="*/ 1 w 246"/>
                  <a:gd name="T63" fmla="*/ 1 h 285"/>
                  <a:gd name="T64" fmla="*/ 1 w 246"/>
                  <a:gd name="T65" fmla="*/ 1 h 2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6" h="285">
                    <a:moveTo>
                      <a:pt x="85" y="285"/>
                    </a:moveTo>
                    <a:lnTo>
                      <a:pt x="75" y="285"/>
                    </a:lnTo>
                    <a:lnTo>
                      <a:pt x="63" y="285"/>
                    </a:lnTo>
                    <a:lnTo>
                      <a:pt x="53" y="285"/>
                    </a:lnTo>
                    <a:lnTo>
                      <a:pt x="42" y="285"/>
                    </a:lnTo>
                    <a:lnTo>
                      <a:pt x="32" y="285"/>
                    </a:lnTo>
                    <a:lnTo>
                      <a:pt x="22" y="285"/>
                    </a:lnTo>
                    <a:lnTo>
                      <a:pt x="10" y="285"/>
                    </a:lnTo>
                    <a:lnTo>
                      <a:pt x="0" y="285"/>
                    </a:lnTo>
                    <a:lnTo>
                      <a:pt x="3" y="270"/>
                    </a:lnTo>
                    <a:lnTo>
                      <a:pt x="8" y="253"/>
                    </a:lnTo>
                    <a:lnTo>
                      <a:pt x="14" y="235"/>
                    </a:lnTo>
                    <a:lnTo>
                      <a:pt x="22" y="217"/>
                    </a:lnTo>
                    <a:lnTo>
                      <a:pt x="30" y="197"/>
                    </a:lnTo>
                    <a:lnTo>
                      <a:pt x="40" y="178"/>
                    </a:lnTo>
                    <a:lnTo>
                      <a:pt x="52" y="157"/>
                    </a:lnTo>
                    <a:lnTo>
                      <a:pt x="64" y="137"/>
                    </a:lnTo>
                    <a:lnTo>
                      <a:pt x="80" y="118"/>
                    </a:lnTo>
                    <a:lnTo>
                      <a:pt x="96" y="98"/>
                    </a:lnTo>
                    <a:lnTo>
                      <a:pt x="116" y="79"/>
                    </a:lnTo>
                    <a:lnTo>
                      <a:pt x="137" y="60"/>
                    </a:lnTo>
                    <a:lnTo>
                      <a:pt x="161" y="43"/>
                    </a:lnTo>
                    <a:lnTo>
                      <a:pt x="186" y="28"/>
                    </a:lnTo>
                    <a:lnTo>
                      <a:pt x="215" y="13"/>
                    </a:lnTo>
                    <a:lnTo>
                      <a:pt x="246" y="0"/>
                    </a:lnTo>
                    <a:lnTo>
                      <a:pt x="215" y="30"/>
                    </a:lnTo>
                    <a:lnTo>
                      <a:pt x="186" y="60"/>
                    </a:lnTo>
                    <a:lnTo>
                      <a:pt x="160" y="91"/>
                    </a:lnTo>
                    <a:lnTo>
                      <a:pt x="136" y="124"/>
                    </a:lnTo>
                    <a:lnTo>
                      <a:pt x="116" y="158"/>
                    </a:lnTo>
                    <a:lnTo>
                      <a:pt x="100" y="196"/>
                    </a:lnTo>
                    <a:lnTo>
                      <a:pt x="90" y="238"/>
                    </a:lnTo>
                    <a:lnTo>
                      <a:pt x="85" y="285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303" name="Freeform 173"/>
              <p:cNvSpPr/>
              <p:nvPr/>
            </p:nvSpPr>
            <p:spPr bwMode="auto">
              <a:xfrm>
                <a:off x="4389" y="4134"/>
                <a:ext cx="493" cy="199"/>
              </a:xfrm>
              <a:custGeom>
                <a:avLst/>
                <a:gdLst>
                  <a:gd name="T0" fmla="*/ 1 w 986"/>
                  <a:gd name="T1" fmla="*/ 1 h 398"/>
                  <a:gd name="T2" fmla="*/ 1 w 986"/>
                  <a:gd name="T3" fmla="*/ 1 h 398"/>
                  <a:gd name="T4" fmla="*/ 1 w 986"/>
                  <a:gd name="T5" fmla="*/ 1 h 398"/>
                  <a:gd name="T6" fmla="*/ 1 w 986"/>
                  <a:gd name="T7" fmla="*/ 1 h 398"/>
                  <a:gd name="T8" fmla="*/ 1 w 986"/>
                  <a:gd name="T9" fmla="*/ 1 h 398"/>
                  <a:gd name="T10" fmla="*/ 1 w 986"/>
                  <a:gd name="T11" fmla="*/ 1 h 398"/>
                  <a:gd name="T12" fmla="*/ 1 w 986"/>
                  <a:gd name="T13" fmla="*/ 1 h 398"/>
                  <a:gd name="T14" fmla="*/ 1 w 986"/>
                  <a:gd name="T15" fmla="*/ 1 h 398"/>
                  <a:gd name="T16" fmla="*/ 1 w 986"/>
                  <a:gd name="T17" fmla="*/ 1 h 398"/>
                  <a:gd name="T18" fmla="*/ 1 w 986"/>
                  <a:gd name="T19" fmla="*/ 1 h 398"/>
                  <a:gd name="T20" fmla="*/ 1 w 986"/>
                  <a:gd name="T21" fmla="*/ 1 h 398"/>
                  <a:gd name="T22" fmla="*/ 1 w 986"/>
                  <a:gd name="T23" fmla="*/ 1 h 398"/>
                  <a:gd name="T24" fmla="*/ 1 w 986"/>
                  <a:gd name="T25" fmla="*/ 1 h 398"/>
                  <a:gd name="T26" fmla="*/ 1 w 986"/>
                  <a:gd name="T27" fmla="*/ 1 h 398"/>
                  <a:gd name="T28" fmla="*/ 1 w 986"/>
                  <a:gd name="T29" fmla="*/ 1 h 398"/>
                  <a:gd name="T30" fmla="*/ 1 w 986"/>
                  <a:gd name="T31" fmla="*/ 1 h 398"/>
                  <a:gd name="T32" fmla="*/ 1 w 986"/>
                  <a:gd name="T33" fmla="*/ 1 h 398"/>
                  <a:gd name="T34" fmla="*/ 1 w 986"/>
                  <a:gd name="T35" fmla="*/ 1 h 398"/>
                  <a:gd name="T36" fmla="*/ 1 w 986"/>
                  <a:gd name="T37" fmla="*/ 1 h 398"/>
                  <a:gd name="T38" fmla="*/ 1 w 986"/>
                  <a:gd name="T39" fmla="*/ 1 h 398"/>
                  <a:gd name="T40" fmla="*/ 1 w 986"/>
                  <a:gd name="T41" fmla="*/ 1 h 398"/>
                  <a:gd name="T42" fmla="*/ 1 w 986"/>
                  <a:gd name="T43" fmla="*/ 1 h 398"/>
                  <a:gd name="T44" fmla="*/ 1 w 986"/>
                  <a:gd name="T45" fmla="*/ 1 h 398"/>
                  <a:gd name="T46" fmla="*/ 1 w 986"/>
                  <a:gd name="T47" fmla="*/ 1 h 398"/>
                  <a:gd name="T48" fmla="*/ 1 w 986"/>
                  <a:gd name="T49" fmla="*/ 1 h 398"/>
                  <a:gd name="T50" fmla="*/ 1 w 986"/>
                  <a:gd name="T51" fmla="*/ 1 h 398"/>
                  <a:gd name="T52" fmla="*/ 1 w 986"/>
                  <a:gd name="T53" fmla="*/ 1 h 398"/>
                  <a:gd name="T54" fmla="*/ 1 w 986"/>
                  <a:gd name="T55" fmla="*/ 1 h 398"/>
                  <a:gd name="T56" fmla="*/ 1 w 986"/>
                  <a:gd name="T57" fmla="*/ 1 h 398"/>
                  <a:gd name="T58" fmla="*/ 1 w 986"/>
                  <a:gd name="T59" fmla="*/ 1 h 398"/>
                  <a:gd name="T60" fmla="*/ 1 w 986"/>
                  <a:gd name="T61" fmla="*/ 1 h 398"/>
                  <a:gd name="T62" fmla="*/ 1 w 986"/>
                  <a:gd name="T63" fmla="*/ 1 h 398"/>
                  <a:gd name="T64" fmla="*/ 1 w 986"/>
                  <a:gd name="T65" fmla="*/ 1 h 398"/>
                  <a:gd name="T66" fmla="*/ 1 w 986"/>
                  <a:gd name="T67" fmla="*/ 1 h 398"/>
                  <a:gd name="T68" fmla="*/ 1 w 986"/>
                  <a:gd name="T69" fmla="*/ 1 h 398"/>
                  <a:gd name="T70" fmla="*/ 1 w 986"/>
                  <a:gd name="T71" fmla="*/ 1 h 398"/>
                  <a:gd name="T72" fmla="*/ 1 w 986"/>
                  <a:gd name="T73" fmla="*/ 1 h 398"/>
                  <a:gd name="T74" fmla="*/ 1 w 986"/>
                  <a:gd name="T75" fmla="*/ 1 h 398"/>
                  <a:gd name="T76" fmla="*/ 1 w 986"/>
                  <a:gd name="T77" fmla="*/ 1 h 398"/>
                  <a:gd name="T78" fmla="*/ 1 w 986"/>
                  <a:gd name="T79" fmla="*/ 1 h 398"/>
                  <a:gd name="T80" fmla="*/ 1 w 986"/>
                  <a:gd name="T81" fmla="*/ 1 h 398"/>
                  <a:gd name="T82" fmla="*/ 1 w 986"/>
                  <a:gd name="T83" fmla="*/ 1 h 398"/>
                  <a:gd name="T84" fmla="*/ 1 w 986"/>
                  <a:gd name="T85" fmla="*/ 1 h 398"/>
                  <a:gd name="T86" fmla="*/ 1 w 986"/>
                  <a:gd name="T87" fmla="*/ 1 h 398"/>
                  <a:gd name="T88" fmla="*/ 1 w 986"/>
                  <a:gd name="T89" fmla="*/ 1 h 398"/>
                  <a:gd name="T90" fmla="*/ 1 w 986"/>
                  <a:gd name="T91" fmla="*/ 1 h 398"/>
                  <a:gd name="T92" fmla="*/ 1 w 986"/>
                  <a:gd name="T93" fmla="*/ 1 h 398"/>
                  <a:gd name="T94" fmla="*/ 1 w 986"/>
                  <a:gd name="T95" fmla="*/ 1 h 398"/>
                  <a:gd name="T96" fmla="*/ 1 w 986"/>
                  <a:gd name="T97" fmla="*/ 1 h 398"/>
                  <a:gd name="T98" fmla="*/ 1 w 986"/>
                  <a:gd name="T99" fmla="*/ 1 h 398"/>
                  <a:gd name="T100" fmla="*/ 1 w 986"/>
                  <a:gd name="T101" fmla="*/ 1 h 398"/>
                  <a:gd name="T102" fmla="*/ 1 w 986"/>
                  <a:gd name="T103" fmla="*/ 1 h 398"/>
                  <a:gd name="T104" fmla="*/ 1 w 986"/>
                  <a:gd name="T105" fmla="*/ 1 h 398"/>
                  <a:gd name="T106" fmla="*/ 1 w 986"/>
                  <a:gd name="T107" fmla="*/ 1 h 3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986" h="398">
                    <a:moveTo>
                      <a:pt x="901" y="398"/>
                    </a:moveTo>
                    <a:lnTo>
                      <a:pt x="867" y="398"/>
                    </a:lnTo>
                    <a:lnTo>
                      <a:pt x="829" y="398"/>
                    </a:lnTo>
                    <a:lnTo>
                      <a:pt x="789" y="398"/>
                    </a:lnTo>
                    <a:lnTo>
                      <a:pt x="747" y="396"/>
                    </a:lnTo>
                    <a:lnTo>
                      <a:pt x="702" y="396"/>
                    </a:lnTo>
                    <a:lnTo>
                      <a:pt x="656" y="394"/>
                    </a:lnTo>
                    <a:lnTo>
                      <a:pt x="608" y="393"/>
                    </a:lnTo>
                    <a:lnTo>
                      <a:pt x="561" y="392"/>
                    </a:lnTo>
                    <a:lnTo>
                      <a:pt x="513" y="389"/>
                    </a:lnTo>
                    <a:lnTo>
                      <a:pt x="467" y="388"/>
                    </a:lnTo>
                    <a:lnTo>
                      <a:pt x="421" y="386"/>
                    </a:lnTo>
                    <a:lnTo>
                      <a:pt x="376" y="384"/>
                    </a:lnTo>
                    <a:lnTo>
                      <a:pt x="334" y="383"/>
                    </a:lnTo>
                    <a:lnTo>
                      <a:pt x="294" y="380"/>
                    </a:lnTo>
                    <a:lnTo>
                      <a:pt x="258" y="378"/>
                    </a:lnTo>
                    <a:lnTo>
                      <a:pt x="225" y="377"/>
                    </a:lnTo>
                    <a:lnTo>
                      <a:pt x="210" y="376"/>
                    </a:lnTo>
                    <a:lnTo>
                      <a:pt x="194" y="376"/>
                    </a:lnTo>
                    <a:lnTo>
                      <a:pt x="179" y="374"/>
                    </a:lnTo>
                    <a:lnTo>
                      <a:pt x="163" y="373"/>
                    </a:lnTo>
                    <a:lnTo>
                      <a:pt x="148" y="373"/>
                    </a:lnTo>
                    <a:lnTo>
                      <a:pt x="132" y="372"/>
                    </a:lnTo>
                    <a:lnTo>
                      <a:pt x="117" y="372"/>
                    </a:lnTo>
                    <a:lnTo>
                      <a:pt x="102" y="372"/>
                    </a:lnTo>
                    <a:lnTo>
                      <a:pt x="81" y="334"/>
                    </a:lnTo>
                    <a:lnTo>
                      <a:pt x="64" y="289"/>
                    </a:lnTo>
                    <a:lnTo>
                      <a:pt x="48" y="241"/>
                    </a:lnTo>
                    <a:lnTo>
                      <a:pt x="35" y="190"/>
                    </a:lnTo>
                    <a:lnTo>
                      <a:pt x="23" y="142"/>
                    </a:lnTo>
                    <a:lnTo>
                      <a:pt x="14" y="97"/>
                    </a:lnTo>
                    <a:lnTo>
                      <a:pt x="6" y="57"/>
                    </a:lnTo>
                    <a:lnTo>
                      <a:pt x="0" y="27"/>
                    </a:lnTo>
                    <a:lnTo>
                      <a:pt x="12" y="62"/>
                    </a:lnTo>
                    <a:lnTo>
                      <a:pt x="26" y="100"/>
                    </a:lnTo>
                    <a:lnTo>
                      <a:pt x="42" y="140"/>
                    </a:lnTo>
                    <a:lnTo>
                      <a:pt x="59" y="181"/>
                    </a:lnTo>
                    <a:lnTo>
                      <a:pt x="77" y="220"/>
                    </a:lnTo>
                    <a:lnTo>
                      <a:pt x="95" y="256"/>
                    </a:lnTo>
                    <a:lnTo>
                      <a:pt x="110" y="287"/>
                    </a:lnTo>
                    <a:lnTo>
                      <a:pt x="124" y="311"/>
                    </a:lnTo>
                    <a:lnTo>
                      <a:pt x="130" y="283"/>
                    </a:lnTo>
                    <a:lnTo>
                      <a:pt x="139" y="257"/>
                    </a:lnTo>
                    <a:lnTo>
                      <a:pt x="147" y="234"/>
                    </a:lnTo>
                    <a:lnTo>
                      <a:pt x="157" y="211"/>
                    </a:lnTo>
                    <a:lnTo>
                      <a:pt x="170" y="190"/>
                    </a:lnTo>
                    <a:lnTo>
                      <a:pt x="185" y="170"/>
                    </a:lnTo>
                    <a:lnTo>
                      <a:pt x="204" y="152"/>
                    </a:lnTo>
                    <a:lnTo>
                      <a:pt x="227" y="135"/>
                    </a:lnTo>
                    <a:lnTo>
                      <a:pt x="215" y="157"/>
                    </a:lnTo>
                    <a:lnTo>
                      <a:pt x="202" y="184"/>
                    </a:lnTo>
                    <a:lnTo>
                      <a:pt x="191" y="214"/>
                    </a:lnTo>
                    <a:lnTo>
                      <a:pt x="185" y="248"/>
                    </a:lnTo>
                    <a:lnTo>
                      <a:pt x="182" y="281"/>
                    </a:lnTo>
                    <a:lnTo>
                      <a:pt x="188" y="313"/>
                    </a:lnTo>
                    <a:lnTo>
                      <a:pt x="201" y="343"/>
                    </a:lnTo>
                    <a:lnTo>
                      <a:pt x="225" y="370"/>
                    </a:lnTo>
                    <a:lnTo>
                      <a:pt x="250" y="343"/>
                    </a:lnTo>
                    <a:lnTo>
                      <a:pt x="271" y="305"/>
                    </a:lnTo>
                    <a:lnTo>
                      <a:pt x="285" y="260"/>
                    </a:lnTo>
                    <a:lnTo>
                      <a:pt x="292" y="211"/>
                    </a:lnTo>
                    <a:lnTo>
                      <a:pt x="291" y="158"/>
                    </a:lnTo>
                    <a:lnTo>
                      <a:pt x="282" y="105"/>
                    </a:lnTo>
                    <a:lnTo>
                      <a:pt x="264" y="54"/>
                    </a:lnTo>
                    <a:lnTo>
                      <a:pt x="238" y="8"/>
                    </a:lnTo>
                    <a:lnTo>
                      <a:pt x="262" y="34"/>
                    </a:lnTo>
                    <a:lnTo>
                      <a:pt x="282" y="63"/>
                    </a:lnTo>
                    <a:lnTo>
                      <a:pt x="300" y="95"/>
                    </a:lnTo>
                    <a:lnTo>
                      <a:pt x="315" y="130"/>
                    </a:lnTo>
                    <a:lnTo>
                      <a:pt x="325" y="168"/>
                    </a:lnTo>
                    <a:lnTo>
                      <a:pt x="333" y="211"/>
                    </a:lnTo>
                    <a:lnTo>
                      <a:pt x="339" y="258"/>
                    </a:lnTo>
                    <a:lnTo>
                      <a:pt x="340" y="309"/>
                    </a:lnTo>
                    <a:lnTo>
                      <a:pt x="354" y="288"/>
                    </a:lnTo>
                    <a:lnTo>
                      <a:pt x="370" y="266"/>
                    </a:lnTo>
                    <a:lnTo>
                      <a:pt x="388" y="244"/>
                    </a:lnTo>
                    <a:lnTo>
                      <a:pt x="409" y="222"/>
                    </a:lnTo>
                    <a:lnTo>
                      <a:pt x="430" y="203"/>
                    </a:lnTo>
                    <a:lnTo>
                      <a:pt x="451" y="184"/>
                    </a:lnTo>
                    <a:lnTo>
                      <a:pt x="471" y="170"/>
                    </a:lnTo>
                    <a:lnTo>
                      <a:pt x="492" y="160"/>
                    </a:lnTo>
                    <a:lnTo>
                      <a:pt x="483" y="180"/>
                    </a:lnTo>
                    <a:lnTo>
                      <a:pt x="469" y="203"/>
                    </a:lnTo>
                    <a:lnTo>
                      <a:pt x="452" y="227"/>
                    </a:lnTo>
                    <a:lnTo>
                      <a:pt x="433" y="251"/>
                    </a:lnTo>
                    <a:lnTo>
                      <a:pt x="415" y="275"/>
                    </a:lnTo>
                    <a:lnTo>
                      <a:pt x="399" y="297"/>
                    </a:lnTo>
                    <a:lnTo>
                      <a:pt x="387" y="318"/>
                    </a:lnTo>
                    <a:lnTo>
                      <a:pt x="380" y="334"/>
                    </a:lnTo>
                    <a:lnTo>
                      <a:pt x="388" y="339"/>
                    </a:lnTo>
                    <a:lnTo>
                      <a:pt x="396" y="343"/>
                    </a:lnTo>
                    <a:lnTo>
                      <a:pt x="407" y="348"/>
                    </a:lnTo>
                    <a:lnTo>
                      <a:pt x="418" y="353"/>
                    </a:lnTo>
                    <a:lnTo>
                      <a:pt x="431" y="356"/>
                    </a:lnTo>
                    <a:lnTo>
                      <a:pt x="444" y="360"/>
                    </a:lnTo>
                    <a:lnTo>
                      <a:pt x="458" y="361"/>
                    </a:lnTo>
                    <a:lnTo>
                      <a:pt x="471" y="360"/>
                    </a:lnTo>
                    <a:lnTo>
                      <a:pt x="470" y="326"/>
                    </a:lnTo>
                    <a:lnTo>
                      <a:pt x="464" y="285"/>
                    </a:lnTo>
                    <a:lnTo>
                      <a:pt x="454" y="240"/>
                    </a:lnTo>
                    <a:lnTo>
                      <a:pt x="440" y="192"/>
                    </a:lnTo>
                    <a:lnTo>
                      <a:pt x="423" y="146"/>
                    </a:lnTo>
                    <a:lnTo>
                      <a:pt x="401" y="102"/>
                    </a:lnTo>
                    <a:lnTo>
                      <a:pt x="375" y="65"/>
                    </a:lnTo>
                    <a:lnTo>
                      <a:pt x="346" y="36"/>
                    </a:lnTo>
                    <a:lnTo>
                      <a:pt x="375" y="57"/>
                    </a:lnTo>
                    <a:lnTo>
                      <a:pt x="400" y="79"/>
                    </a:lnTo>
                    <a:lnTo>
                      <a:pt x="423" y="102"/>
                    </a:lnTo>
                    <a:lnTo>
                      <a:pt x="444" y="127"/>
                    </a:lnTo>
                    <a:lnTo>
                      <a:pt x="462" y="153"/>
                    </a:lnTo>
                    <a:lnTo>
                      <a:pt x="479" y="183"/>
                    </a:lnTo>
                    <a:lnTo>
                      <a:pt x="494" y="217"/>
                    </a:lnTo>
                    <a:lnTo>
                      <a:pt x="509" y="256"/>
                    </a:lnTo>
                    <a:lnTo>
                      <a:pt x="510" y="222"/>
                    </a:lnTo>
                    <a:lnTo>
                      <a:pt x="510" y="188"/>
                    </a:lnTo>
                    <a:lnTo>
                      <a:pt x="509" y="154"/>
                    </a:lnTo>
                    <a:lnTo>
                      <a:pt x="507" y="121"/>
                    </a:lnTo>
                    <a:lnTo>
                      <a:pt x="501" y="89"/>
                    </a:lnTo>
                    <a:lnTo>
                      <a:pt x="494" y="60"/>
                    </a:lnTo>
                    <a:lnTo>
                      <a:pt x="485" y="33"/>
                    </a:lnTo>
                    <a:lnTo>
                      <a:pt x="474" y="10"/>
                    </a:lnTo>
                    <a:lnTo>
                      <a:pt x="490" y="39"/>
                    </a:lnTo>
                    <a:lnTo>
                      <a:pt x="506" y="70"/>
                    </a:lnTo>
                    <a:lnTo>
                      <a:pt x="520" y="106"/>
                    </a:lnTo>
                    <a:lnTo>
                      <a:pt x="531" y="145"/>
                    </a:lnTo>
                    <a:lnTo>
                      <a:pt x="539" y="188"/>
                    </a:lnTo>
                    <a:lnTo>
                      <a:pt x="542" y="236"/>
                    </a:lnTo>
                    <a:lnTo>
                      <a:pt x="538" y="290"/>
                    </a:lnTo>
                    <a:lnTo>
                      <a:pt x="527" y="349"/>
                    </a:lnTo>
                    <a:lnTo>
                      <a:pt x="553" y="321"/>
                    </a:lnTo>
                    <a:lnTo>
                      <a:pt x="576" y="288"/>
                    </a:lnTo>
                    <a:lnTo>
                      <a:pt x="595" y="251"/>
                    </a:lnTo>
                    <a:lnTo>
                      <a:pt x="606" y="211"/>
                    </a:lnTo>
                    <a:lnTo>
                      <a:pt x="608" y="168"/>
                    </a:lnTo>
                    <a:lnTo>
                      <a:pt x="603" y="125"/>
                    </a:lnTo>
                    <a:lnTo>
                      <a:pt x="584" y="83"/>
                    </a:lnTo>
                    <a:lnTo>
                      <a:pt x="552" y="42"/>
                    </a:lnTo>
                    <a:lnTo>
                      <a:pt x="567" y="50"/>
                    </a:lnTo>
                    <a:lnTo>
                      <a:pt x="582" y="59"/>
                    </a:lnTo>
                    <a:lnTo>
                      <a:pt x="597" y="69"/>
                    </a:lnTo>
                    <a:lnTo>
                      <a:pt x="611" y="80"/>
                    </a:lnTo>
                    <a:lnTo>
                      <a:pt x="622" y="95"/>
                    </a:lnTo>
                    <a:lnTo>
                      <a:pt x="633" y="113"/>
                    </a:lnTo>
                    <a:lnTo>
                      <a:pt x="642" y="134"/>
                    </a:lnTo>
                    <a:lnTo>
                      <a:pt x="648" y="158"/>
                    </a:lnTo>
                    <a:lnTo>
                      <a:pt x="651" y="120"/>
                    </a:lnTo>
                    <a:lnTo>
                      <a:pt x="651" y="75"/>
                    </a:lnTo>
                    <a:lnTo>
                      <a:pt x="649" y="32"/>
                    </a:lnTo>
                    <a:lnTo>
                      <a:pt x="645" y="0"/>
                    </a:lnTo>
                    <a:lnTo>
                      <a:pt x="656" y="38"/>
                    </a:lnTo>
                    <a:lnTo>
                      <a:pt x="661" y="82"/>
                    </a:lnTo>
                    <a:lnTo>
                      <a:pt x="663" y="129"/>
                    </a:lnTo>
                    <a:lnTo>
                      <a:pt x="660" y="178"/>
                    </a:lnTo>
                    <a:lnTo>
                      <a:pt x="652" y="228"/>
                    </a:lnTo>
                    <a:lnTo>
                      <a:pt x="642" y="276"/>
                    </a:lnTo>
                    <a:lnTo>
                      <a:pt x="627" y="320"/>
                    </a:lnTo>
                    <a:lnTo>
                      <a:pt x="610" y="360"/>
                    </a:lnTo>
                    <a:lnTo>
                      <a:pt x="636" y="330"/>
                    </a:lnTo>
                    <a:lnTo>
                      <a:pt x="659" y="295"/>
                    </a:lnTo>
                    <a:lnTo>
                      <a:pt x="680" y="255"/>
                    </a:lnTo>
                    <a:lnTo>
                      <a:pt x="697" y="212"/>
                    </a:lnTo>
                    <a:lnTo>
                      <a:pt x="711" y="167"/>
                    </a:lnTo>
                    <a:lnTo>
                      <a:pt x="722" y="122"/>
                    </a:lnTo>
                    <a:lnTo>
                      <a:pt x="729" y="77"/>
                    </a:lnTo>
                    <a:lnTo>
                      <a:pt x="733" y="33"/>
                    </a:lnTo>
                    <a:lnTo>
                      <a:pt x="741" y="87"/>
                    </a:lnTo>
                    <a:lnTo>
                      <a:pt x="745" y="147"/>
                    </a:lnTo>
                    <a:lnTo>
                      <a:pt x="743" y="210"/>
                    </a:lnTo>
                    <a:lnTo>
                      <a:pt x="730" y="268"/>
                    </a:lnTo>
                    <a:lnTo>
                      <a:pt x="743" y="252"/>
                    </a:lnTo>
                    <a:lnTo>
                      <a:pt x="757" y="232"/>
                    </a:lnTo>
                    <a:lnTo>
                      <a:pt x="771" y="206"/>
                    </a:lnTo>
                    <a:lnTo>
                      <a:pt x="785" y="180"/>
                    </a:lnTo>
                    <a:lnTo>
                      <a:pt x="797" y="153"/>
                    </a:lnTo>
                    <a:lnTo>
                      <a:pt x="809" y="129"/>
                    </a:lnTo>
                    <a:lnTo>
                      <a:pt x="817" y="108"/>
                    </a:lnTo>
                    <a:lnTo>
                      <a:pt x="821" y="93"/>
                    </a:lnTo>
                    <a:lnTo>
                      <a:pt x="819" y="117"/>
                    </a:lnTo>
                    <a:lnTo>
                      <a:pt x="813" y="144"/>
                    </a:lnTo>
                    <a:lnTo>
                      <a:pt x="805" y="174"/>
                    </a:lnTo>
                    <a:lnTo>
                      <a:pt x="795" y="204"/>
                    </a:lnTo>
                    <a:lnTo>
                      <a:pt x="781" y="235"/>
                    </a:lnTo>
                    <a:lnTo>
                      <a:pt x="765" y="265"/>
                    </a:lnTo>
                    <a:lnTo>
                      <a:pt x="747" y="295"/>
                    </a:lnTo>
                    <a:lnTo>
                      <a:pt x="726" y="324"/>
                    </a:lnTo>
                    <a:lnTo>
                      <a:pt x="752" y="306"/>
                    </a:lnTo>
                    <a:lnTo>
                      <a:pt x="778" y="286"/>
                    </a:lnTo>
                    <a:lnTo>
                      <a:pt x="803" y="263"/>
                    </a:lnTo>
                    <a:lnTo>
                      <a:pt x="827" y="236"/>
                    </a:lnTo>
                    <a:lnTo>
                      <a:pt x="849" y="207"/>
                    </a:lnTo>
                    <a:lnTo>
                      <a:pt x="870" y="177"/>
                    </a:lnTo>
                    <a:lnTo>
                      <a:pt x="887" y="146"/>
                    </a:lnTo>
                    <a:lnTo>
                      <a:pt x="902" y="114"/>
                    </a:lnTo>
                    <a:lnTo>
                      <a:pt x="896" y="139"/>
                    </a:lnTo>
                    <a:lnTo>
                      <a:pt x="891" y="166"/>
                    </a:lnTo>
                    <a:lnTo>
                      <a:pt x="882" y="193"/>
                    </a:lnTo>
                    <a:lnTo>
                      <a:pt x="873" y="220"/>
                    </a:lnTo>
                    <a:lnTo>
                      <a:pt x="862" y="247"/>
                    </a:lnTo>
                    <a:lnTo>
                      <a:pt x="849" y="271"/>
                    </a:lnTo>
                    <a:lnTo>
                      <a:pt x="835" y="295"/>
                    </a:lnTo>
                    <a:lnTo>
                      <a:pt x="819" y="317"/>
                    </a:lnTo>
                    <a:lnTo>
                      <a:pt x="849" y="297"/>
                    </a:lnTo>
                    <a:lnTo>
                      <a:pt x="877" y="271"/>
                    </a:lnTo>
                    <a:lnTo>
                      <a:pt x="902" y="237"/>
                    </a:lnTo>
                    <a:lnTo>
                      <a:pt x="925" y="200"/>
                    </a:lnTo>
                    <a:lnTo>
                      <a:pt x="945" y="161"/>
                    </a:lnTo>
                    <a:lnTo>
                      <a:pt x="962" y="122"/>
                    </a:lnTo>
                    <a:lnTo>
                      <a:pt x="976" y="83"/>
                    </a:lnTo>
                    <a:lnTo>
                      <a:pt x="986" y="46"/>
                    </a:lnTo>
                    <a:lnTo>
                      <a:pt x="980" y="86"/>
                    </a:lnTo>
                    <a:lnTo>
                      <a:pt x="979" y="128"/>
                    </a:lnTo>
                    <a:lnTo>
                      <a:pt x="980" y="169"/>
                    </a:lnTo>
                    <a:lnTo>
                      <a:pt x="984" y="210"/>
                    </a:lnTo>
                    <a:lnTo>
                      <a:pt x="986" y="247"/>
                    </a:lnTo>
                    <a:lnTo>
                      <a:pt x="986" y="282"/>
                    </a:lnTo>
                    <a:lnTo>
                      <a:pt x="983" y="312"/>
                    </a:lnTo>
                    <a:lnTo>
                      <a:pt x="975" y="339"/>
                    </a:lnTo>
                    <a:lnTo>
                      <a:pt x="901" y="398"/>
                    </a:lnTo>
                    <a:close/>
                  </a:path>
                </a:pathLst>
              </a:custGeom>
              <a:solidFill>
                <a:srgbClr val="00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15D4274-A6C5-ED7D-4D65-BB27F370F194}"/>
              </a:ext>
            </a:extLst>
          </p:cNvPr>
          <p:cNvSpPr txBox="1"/>
          <p:nvPr/>
        </p:nvSpPr>
        <p:spPr>
          <a:xfrm>
            <a:off x="3922809" y="2106303"/>
            <a:ext cx="5918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gõ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đệm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Cò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</a:p>
        </p:txBody>
      </p:sp>
      <p:pic>
        <p:nvPicPr>
          <p:cNvPr id="3" name="4. KARAOKE CÒ LẢ.">
            <a:hlinkClick r:id="" action="ppaction://media"/>
            <a:extLst>
              <a:ext uri="{FF2B5EF4-FFF2-40B4-BE49-F238E27FC236}">
                <a16:creationId xmlns:a16="http://schemas.microsoft.com/office/drawing/2014/main" id="{B6326875-3DFE-4126-8A98-C901C3F67E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41799" y="50649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6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86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" y="635"/>
            <a:ext cx="12191365" cy="68573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74028" y="1136073"/>
            <a:ext cx="21069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TIẾT 8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832323" y="1763403"/>
            <a:ext cx="59183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Vận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24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5" grpId="0"/>
      <p:bldP spid="5" grpId="1"/>
    </p:bldLst>
  </p:timing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</TotalTime>
  <Words>351</Words>
  <Application>Microsoft Office PowerPoint</Application>
  <PresentationFormat>Widescreen</PresentationFormat>
  <Paragraphs>57</Paragraphs>
  <Slides>19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6" baseType="lpstr">
      <vt:lpstr>等线</vt:lpstr>
      <vt:lpstr>等线 Light</vt:lpstr>
      <vt:lpstr>Microsoft YaHei</vt:lpstr>
      <vt:lpstr>Arial</vt:lpstr>
      <vt:lpstr>Calibri</vt:lpstr>
      <vt:lpstr>Calibri Light</vt:lpstr>
      <vt:lpstr>Georgia</vt:lpstr>
      <vt:lpstr>inpin heiti</vt:lpstr>
      <vt:lpstr>Times</vt:lpstr>
      <vt:lpstr>Times New Roman</vt:lpstr>
      <vt:lpstr>Trebuchet MS</vt:lpstr>
      <vt:lpstr>VNI-Times</vt:lpstr>
      <vt:lpstr>1_Default Design</vt:lpstr>
      <vt:lpstr>1_Office Theme</vt:lpstr>
      <vt:lpstr>Slipstream</vt:lpstr>
      <vt:lpstr>2_Office Theme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User</cp:lastModifiedBy>
  <cp:revision>176</cp:revision>
  <dcterms:created xsi:type="dcterms:W3CDTF">2020-08-11T21:22:00Z</dcterms:created>
  <dcterms:modified xsi:type="dcterms:W3CDTF">2023-11-06T07:55:19Z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727A1CD935064A6895193E71C8BB53CF</vt:lpwstr>
  </property>
  <property fmtid="{D5CDD505-2E9C-101B-9397-08002B2CF9AE}" pid="3" name="KSOProductBuildVer">
    <vt:lpwstr>1033-11.2.0.10443</vt:lpwstr>
  </property>
</Properties>
</file>