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wma" ContentType="audio/x-ms-wma"/>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media/audio2.wav" ContentType="audio/wav"/>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32"/>
  </p:notesMasterIdLst>
  <p:sldIdLst>
    <p:sldId id="256" r:id="rId4"/>
    <p:sldId id="257" r:id="rId5"/>
    <p:sldId id="320" r:id="rId6"/>
    <p:sldId id="2670" r:id="rId7"/>
    <p:sldId id="2671" r:id="rId8"/>
    <p:sldId id="2672" r:id="rId9"/>
    <p:sldId id="324" r:id="rId10"/>
    <p:sldId id="260" r:id="rId11"/>
    <p:sldId id="261" r:id="rId12"/>
    <p:sldId id="2675" r:id="rId13"/>
    <p:sldId id="2673" r:id="rId14"/>
    <p:sldId id="2674" r:id="rId15"/>
    <p:sldId id="2676" r:id="rId16"/>
    <p:sldId id="2678" r:id="rId17"/>
    <p:sldId id="2679" r:id="rId18"/>
    <p:sldId id="2680" r:id="rId19"/>
    <p:sldId id="2681" r:id="rId20"/>
    <p:sldId id="2692" r:id="rId21"/>
    <p:sldId id="2677" r:id="rId22"/>
    <p:sldId id="2682" r:id="rId23"/>
    <p:sldId id="2683" r:id="rId24"/>
    <p:sldId id="2684" r:id="rId25"/>
    <p:sldId id="2685" r:id="rId26"/>
    <p:sldId id="2686" r:id="rId27"/>
    <p:sldId id="2688" r:id="rId28"/>
    <p:sldId id="2691" r:id="rId29"/>
    <p:sldId id="2690" r:id="rId30"/>
    <p:sldId id="2689"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52" d="100"/>
          <a:sy n="52" d="100"/>
        </p:scale>
        <p:origin x="739"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31T08:51:02.934"/>
    </inkml:context>
    <inkml:brush xml:id="br0">
      <inkml:brushProperty name="width" value="0.05" units="cm"/>
      <inkml:brushProperty name="height" value="0.05" units="cm"/>
      <inkml:brushProperty name="color" value="#E71224"/>
    </inkml:brush>
  </inkml:definitions>
  <inkml:trace contextRef="#ctx0" brushRef="#br0">1 0 24575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ED262-5DBC-4516-840C-F10E1C1DDAA3}" type="datetimeFigureOut">
              <a:rPr lang="en-US" smtClean="0"/>
              <a:t>10/31/2023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D9963C-26BA-4EB0-B7E8-F7A38203342D}" type="slidenum">
              <a:rPr lang="en-US" smtClean="0"/>
              <a:t>‹#›</a:t>
            </a:fld>
            <a:endParaRPr lang="en-US"/>
          </a:p>
        </p:txBody>
      </p:sp>
    </p:spTree>
    <p:extLst>
      <p:ext uri="{BB962C8B-B14F-4D97-AF65-F5344CB8AC3E}">
        <p14:creationId xmlns:p14="http://schemas.microsoft.com/office/powerpoint/2010/main" val="1611072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C6B7E2-0617-4AC1-993F-2E58B2FF18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宋体" panose="02010600030101010101" pitchFamily="2" charset="-122"/>
              <a:cs typeface="+mn-cs"/>
            </a:endParaRPr>
          </a:p>
        </p:txBody>
      </p:sp>
    </p:spTree>
    <p:extLst>
      <p:ext uri="{BB962C8B-B14F-4D97-AF65-F5344CB8AC3E}">
        <p14:creationId xmlns:p14="http://schemas.microsoft.com/office/powerpoint/2010/main" val="4159205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04065" rtl="0" eaLnBrk="1" fontAlgn="auto" latinLnBrk="0" hangingPunct="1">
              <a:lnSpc>
                <a:spcPct val="100000"/>
              </a:lnSpc>
              <a:spcBef>
                <a:spcPts val="0"/>
              </a:spcBef>
              <a:spcAft>
                <a:spcPts val="0"/>
              </a:spcAft>
              <a:buClrTx/>
              <a:buSzTx/>
              <a:buFontTx/>
              <a:buNone/>
              <a:tabLst/>
              <a:defRPr/>
            </a:pPr>
            <a:fld id="{0FC6B7E2-0617-4AC1-993F-2E58B2FF18A7}"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04065"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41741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34A405-9C7F-4DE0-AD81-14AC81E24F1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237020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0559-8B67-5466-DD7E-5E587912DC0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46C7EA0-585F-698C-B0DE-B98908059F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33F21A7-91B5-44D8-E5DC-3B525A9D725C}"/>
              </a:ext>
            </a:extLst>
          </p:cNvPr>
          <p:cNvSpPr>
            <a:spLocks noGrp="1"/>
          </p:cNvSpPr>
          <p:nvPr>
            <p:ph type="dt" sz="half" idx="10"/>
          </p:nvPr>
        </p:nvSpPr>
        <p:spPr/>
        <p:txBody>
          <a:bodyPr/>
          <a:lstStyle/>
          <a:p>
            <a:fld id="{E87551F1-8E64-4BF5-A5A3-5A5C37A3F2D4}" type="datetimeFigureOut">
              <a:rPr lang="en-US" smtClean="0"/>
              <a:t>10/31/2023</a:t>
            </a:fld>
            <a:endParaRPr lang="en-US"/>
          </a:p>
        </p:txBody>
      </p:sp>
      <p:sp>
        <p:nvSpPr>
          <p:cNvPr id="5" name="Footer Placeholder 4">
            <a:extLst>
              <a:ext uri="{FF2B5EF4-FFF2-40B4-BE49-F238E27FC236}">
                <a16:creationId xmlns:a16="http://schemas.microsoft.com/office/drawing/2014/main" id="{40C31FC0-029A-1731-2876-2986EA5824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E3391C-AD17-B2B6-0355-1D5E58C96E4E}"/>
              </a:ext>
            </a:extLst>
          </p:cNvPr>
          <p:cNvSpPr>
            <a:spLocks noGrp="1"/>
          </p:cNvSpPr>
          <p:nvPr>
            <p:ph type="sldNum" sz="quarter" idx="12"/>
          </p:nvPr>
        </p:nvSpPr>
        <p:spPr/>
        <p:txBody>
          <a:bodyPr/>
          <a:lstStyle/>
          <a:p>
            <a:fld id="{50793D0D-0356-40BB-AA47-9D0D48633530}" type="slidenum">
              <a:rPr lang="en-US" smtClean="0"/>
              <a:t>‹#›</a:t>
            </a:fld>
            <a:endParaRPr lang="en-US"/>
          </a:p>
        </p:txBody>
      </p:sp>
    </p:spTree>
    <p:extLst>
      <p:ext uri="{BB962C8B-B14F-4D97-AF65-F5344CB8AC3E}">
        <p14:creationId xmlns:p14="http://schemas.microsoft.com/office/powerpoint/2010/main" val="2533718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45748-68EB-369E-C03B-88784AF4DC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3D0846-89F0-FA1B-0B78-BD0FDC885B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A5BB3E-92D8-800B-6BFE-9B82BD548DCA}"/>
              </a:ext>
            </a:extLst>
          </p:cNvPr>
          <p:cNvSpPr>
            <a:spLocks noGrp="1"/>
          </p:cNvSpPr>
          <p:nvPr>
            <p:ph type="dt" sz="half" idx="10"/>
          </p:nvPr>
        </p:nvSpPr>
        <p:spPr/>
        <p:txBody>
          <a:bodyPr/>
          <a:lstStyle/>
          <a:p>
            <a:fld id="{E87551F1-8E64-4BF5-A5A3-5A5C37A3F2D4}" type="datetimeFigureOut">
              <a:rPr lang="en-US" smtClean="0"/>
              <a:t>10/31/2023</a:t>
            </a:fld>
            <a:endParaRPr lang="en-US"/>
          </a:p>
        </p:txBody>
      </p:sp>
      <p:sp>
        <p:nvSpPr>
          <p:cNvPr id="5" name="Footer Placeholder 4">
            <a:extLst>
              <a:ext uri="{FF2B5EF4-FFF2-40B4-BE49-F238E27FC236}">
                <a16:creationId xmlns:a16="http://schemas.microsoft.com/office/drawing/2014/main" id="{F9F2900F-F87A-D072-8E9E-E3325C0DF1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1F8225-9245-73EF-9352-2700A9B4CF10}"/>
              </a:ext>
            </a:extLst>
          </p:cNvPr>
          <p:cNvSpPr>
            <a:spLocks noGrp="1"/>
          </p:cNvSpPr>
          <p:nvPr>
            <p:ph type="sldNum" sz="quarter" idx="12"/>
          </p:nvPr>
        </p:nvSpPr>
        <p:spPr/>
        <p:txBody>
          <a:bodyPr/>
          <a:lstStyle/>
          <a:p>
            <a:fld id="{50793D0D-0356-40BB-AA47-9D0D48633530}" type="slidenum">
              <a:rPr lang="en-US" smtClean="0"/>
              <a:t>‹#›</a:t>
            </a:fld>
            <a:endParaRPr lang="en-US"/>
          </a:p>
        </p:txBody>
      </p:sp>
    </p:spTree>
    <p:extLst>
      <p:ext uri="{BB962C8B-B14F-4D97-AF65-F5344CB8AC3E}">
        <p14:creationId xmlns:p14="http://schemas.microsoft.com/office/powerpoint/2010/main" val="2717034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1408-FF3F-C0E6-650C-200145D97B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DA4BA08-37A1-9BC5-A57A-8396B02479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4EA40D-A81E-4E22-6246-FAC075AC2627}"/>
              </a:ext>
            </a:extLst>
          </p:cNvPr>
          <p:cNvSpPr>
            <a:spLocks noGrp="1"/>
          </p:cNvSpPr>
          <p:nvPr>
            <p:ph type="dt" sz="half" idx="10"/>
          </p:nvPr>
        </p:nvSpPr>
        <p:spPr/>
        <p:txBody>
          <a:bodyPr/>
          <a:lstStyle/>
          <a:p>
            <a:fld id="{E87551F1-8E64-4BF5-A5A3-5A5C37A3F2D4}" type="datetimeFigureOut">
              <a:rPr lang="en-US" smtClean="0"/>
              <a:t>10/31/2023</a:t>
            </a:fld>
            <a:endParaRPr lang="en-US"/>
          </a:p>
        </p:txBody>
      </p:sp>
      <p:sp>
        <p:nvSpPr>
          <p:cNvPr id="5" name="Footer Placeholder 4">
            <a:extLst>
              <a:ext uri="{FF2B5EF4-FFF2-40B4-BE49-F238E27FC236}">
                <a16:creationId xmlns:a16="http://schemas.microsoft.com/office/drawing/2014/main" id="{CD00E020-1F7B-7880-5070-C1576CEF34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F63AE4-A01A-193C-23A8-E24B6E5E55AE}"/>
              </a:ext>
            </a:extLst>
          </p:cNvPr>
          <p:cNvSpPr>
            <a:spLocks noGrp="1"/>
          </p:cNvSpPr>
          <p:nvPr>
            <p:ph type="sldNum" sz="quarter" idx="12"/>
          </p:nvPr>
        </p:nvSpPr>
        <p:spPr/>
        <p:txBody>
          <a:bodyPr/>
          <a:lstStyle/>
          <a:p>
            <a:fld id="{50793D0D-0356-40BB-AA47-9D0D48633530}" type="slidenum">
              <a:rPr lang="en-US" smtClean="0"/>
              <a:t>‹#›</a:t>
            </a:fld>
            <a:endParaRPr lang="en-US"/>
          </a:p>
        </p:txBody>
      </p:sp>
    </p:spTree>
    <p:extLst>
      <p:ext uri="{BB962C8B-B14F-4D97-AF65-F5344CB8AC3E}">
        <p14:creationId xmlns:p14="http://schemas.microsoft.com/office/powerpoint/2010/main" val="309888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089CA-6044-D60E-E60B-2D78F4A706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DC2E0D-0F0B-6E07-8653-5D373B55BA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AA0521F-311B-2D67-F14A-148C5C1AAD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54712F-CD6B-1D31-9BE5-4F0D8ECB83B8}"/>
              </a:ext>
            </a:extLst>
          </p:cNvPr>
          <p:cNvSpPr>
            <a:spLocks noGrp="1"/>
          </p:cNvSpPr>
          <p:nvPr>
            <p:ph type="dt" sz="half" idx="10"/>
          </p:nvPr>
        </p:nvSpPr>
        <p:spPr/>
        <p:txBody>
          <a:bodyPr/>
          <a:lstStyle/>
          <a:p>
            <a:fld id="{E87551F1-8E64-4BF5-A5A3-5A5C37A3F2D4}" type="datetimeFigureOut">
              <a:rPr lang="en-US" smtClean="0"/>
              <a:t>10/31/2023</a:t>
            </a:fld>
            <a:endParaRPr lang="en-US"/>
          </a:p>
        </p:txBody>
      </p:sp>
      <p:sp>
        <p:nvSpPr>
          <p:cNvPr id="6" name="Footer Placeholder 5">
            <a:extLst>
              <a:ext uri="{FF2B5EF4-FFF2-40B4-BE49-F238E27FC236}">
                <a16:creationId xmlns:a16="http://schemas.microsoft.com/office/drawing/2014/main" id="{F3340DCA-650A-B74F-2060-4A925D56ED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3A7E31-3F45-977E-E248-89FED2B33C3B}"/>
              </a:ext>
            </a:extLst>
          </p:cNvPr>
          <p:cNvSpPr>
            <a:spLocks noGrp="1"/>
          </p:cNvSpPr>
          <p:nvPr>
            <p:ph type="sldNum" sz="quarter" idx="12"/>
          </p:nvPr>
        </p:nvSpPr>
        <p:spPr/>
        <p:txBody>
          <a:bodyPr/>
          <a:lstStyle/>
          <a:p>
            <a:fld id="{50793D0D-0356-40BB-AA47-9D0D48633530}" type="slidenum">
              <a:rPr lang="en-US" smtClean="0"/>
              <a:t>‹#›</a:t>
            </a:fld>
            <a:endParaRPr lang="en-US"/>
          </a:p>
        </p:txBody>
      </p:sp>
    </p:spTree>
    <p:extLst>
      <p:ext uri="{BB962C8B-B14F-4D97-AF65-F5344CB8AC3E}">
        <p14:creationId xmlns:p14="http://schemas.microsoft.com/office/powerpoint/2010/main" val="2336447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A42B5-A3FB-0DC6-19F9-92C6669CD72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3CCBBC-3A36-04F5-94A6-ECDD119B02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29E24C-1B34-7783-2CA0-14F1FEB7416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74049E-4666-EC52-AB13-DDABD2EAC3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DADADB-F70F-1FE2-CAD9-E32DFCE388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37BAA3-234F-0D7B-AB6B-58F06F57C0CE}"/>
              </a:ext>
            </a:extLst>
          </p:cNvPr>
          <p:cNvSpPr>
            <a:spLocks noGrp="1"/>
          </p:cNvSpPr>
          <p:nvPr>
            <p:ph type="dt" sz="half" idx="10"/>
          </p:nvPr>
        </p:nvSpPr>
        <p:spPr/>
        <p:txBody>
          <a:bodyPr/>
          <a:lstStyle/>
          <a:p>
            <a:fld id="{E87551F1-8E64-4BF5-A5A3-5A5C37A3F2D4}" type="datetimeFigureOut">
              <a:rPr lang="en-US" smtClean="0"/>
              <a:t>10/31/2023</a:t>
            </a:fld>
            <a:endParaRPr lang="en-US"/>
          </a:p>
        </p:txBody>
      </p:sp>
      <p:sp>
        <p:nvSpPr>
          <p:cNvPr id="8" name="Footer Placeholder 7">
            <a:extLst>
              <a:ext uri="{FF2B5EF4-FFF2-40B4-BE49-F238E27FC236}">
                <a16:creationId xmlns:a16="http://schemas.microsoft.com/office/drawing/2014/main" id="{20489D3E-5943-5F1F-7955-1E07C3DF59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EAF28B-C24B-2C99-DF65-8438412EB57D}"/>
              </a:ext>
            </a:extLst>
          </p:cNvPr>
          <p:cNvSpPr>
            <a:spLocks noGrp="1"/>
          </p:cNvSpPr>
          <p:nvPr>
            <p:ph type="sldNum" sz="quarter" idx="12"/>
          </p:nvPr>
        </p:nvSpPr>
        <p:spPr/>
        <p:txBody>
          <a:bodyPr/>
          <a:lstStyle/>
          <a:p>
            <a:fld id="{50793D0D-0356-40BB-AA47-9D0D48633530}" type="slidenum">
              <a:rPr lang="en-US" smtClean="0"/>
              <a:t>‹#›</a:t>
            </a:fld>
            <a:endParaRPr lang="en-US"/>
          </a:p>
        </p:txBody>
      </p:sp>
    </p:spTree>
    <p:extLst>
      <p:ext uri="{BB962C8B-B14F-4D97-AF65-F5344CB8AC3E}">
        <p14:creationId xmlns:p14="http://schemas.microsoft.com/office/powerpoint/2010/main" val="2167103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4CC2A-13CC-7F9B-4D55-65962C99FC1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FF3FD8D-6A68-302F-B172-6474D2C888B6}"/>
              </a:ext>
            </a:extLst>
          </p:cNvPr>
          <p:cNvSpPr>
            <a:spLocks noGrp="1"/>
          </p:cNvSpPr>
          <p:nvPr>
            <p:ph type="dt" sz="half" idx="10"/>
          </p:nvPr>
        </p:nvSpPr>
        <p:spPr/>
        <p:txBody>
          <a:bodyPr/>
          <a:lstStyle/>
          <a:p>
            <a:fld id="{E87551F1-8E64-4BF5-A5A3-5A5C37A3F2D4}" type="datetimeFigureOut">
              <a:rPr lang="en-US" smtClean="0"/>
              <a:t>10/31/2023</a:t>
            </a:fld>
            <a:endParaRPr lang="en-US"/>
          </a:p>
        </p:txBody>
      </p:sp>
      <p:sp>
        <p:nvSpPr>
          <p:cNvPr id="4" name="Footer Placeholder 3">
            <a:extLst>
              <a:ext uri="{FF2B5EF4-FFF2-40B4-BE49-F238E27FC236}">
                <a16:creationId xmlns:a16="http://schemas.microsoft.com/office/drawing/2014/main" id="{557A328D-D9CE-7244-5B54-6EAA4265C6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48AED4-CFA9-AC0D-451C-09E1A7EF5379}"/>
              </a:ext>
            </a:extLst>
          </p:cNvPr>
          <p:cNvSpPr>
            <a:spLocks noGrp="1"/>
          </p:cNvSpPr>
          <p:nvPr>
            <p:ph type="sldNum" sz="quarter" idx="12"/>
          </p:nvPr>
        </p:nvSpPr>
        <p:spPr/>
        <p:txBody>
          <a:bodyPr/>
          <a:lstStyle/>
          <a:p>
            <a:fld id="{50793D0D-0356-40BB-AA47-9D0D48633530}" type="slidenum">
              <a:rPr lang="en-US" smtClean="0"/>
              <a:t>‹#›</a:t>
            </a:fld>
            <a:endParaRPr lang="en-US"/>
          </a:p>
        </p:txBody>
      </p:sp>
    </p:spTree>
    <p:extLst>
      <p:ext uri="{BB962C8B-B14F-4D97-AF65-F5344CB8AC3E}">
        <p14:creationId xmlns:p14="http://schemas.microsoft.com/office/powerpoint/2010/main" val="4242091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359EB7-1F9C-E130-8995-B3EE666F9705}"/>
              </a:ext>
            </a:extLst>
          </p:cNvPr>
          <p:cNvSpPr>
            <a:spLocks noGrp="1"/>
          </p:cNvSpPr>
          <p:nvPr>
            <p:ph type="dt" sz="half" idx="10"/>
          </p:nvPr>
        </p:nvSpPr>
        <p:spPr/>
        <p:txBody>
          <a:bodyPr/>
          <a:lstStyle/>
          <a:p>
            <a:fld id="{E87551F1-8E64-4BF5-A5A3-5A5C37A3F2D4}" type="datetimeFigureOut">
              <a:rPr lang="en-US" smtClean="0"/>
              <a:t>10/31/2023</a:t>
            </a:fld>
            <a:endParaRPr lang="en-US"/>
          </a:p>
        </p:txBody>
      </p:sp>
      <p:sp>
        <p:nvSpPr>
          <p:cNvPr id="3" name="Footer Placeholder 2">
            <a:extLst>
              <a:ext uri="{FF2B5EF4-FFF2-40B4-BE49-F238E27FC236}">
                <a16:creationId xmlns:a16="http://schemas.microsoft.com/office/drawing/2014/main" id="{CB3EC8F5-F7D5-2A8B-EAD5-AC8A5FA99CA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E539F-1B84-6AE9-12E5-B7877CFFB7B6}"/>
              </a:ext>
            </a:extLst>
          </p:cNvPr>
          <p:cNvSpPr>
            <a:spLocks noGrp="1"/>
          </p:cNvSpPr>
          <p:nvPr>
            <p:ph type="sldNum" sz="quarter" idx="12"/>
          </p:nvPr>
        </p:nvSpPr>
        <p:spPr/>
        <p:txBody>
          <a:bodyPr/>
          <a:lstStyle/>
          <a:p>
            <a:fld id="{50793D0D-0356-40BB-AA47-9D0D48633530}" type="slidenum">
              <a:rPr lang="en-US" smtClean="0"/>
              <a:t>‹#›</a:t>
            </a:fld>
            <a:endParaRPr lang="en-US"/>
          </a:p>
        </p:txBody>
      </p:sp>
    </p:spTree>
    <p:extLst>
      <p:ext uri="{BB962C8B-B14F-4D97-AF65-F5344CB8AC3E}">
        <p14:creationId xmlns:p14="http://schemas.microsoft.com/office/powerpoint/2010/main" val="1108177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92AEF-8050-0E51-62AF-21BF10FE08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600AEB-5808-5A27-09CE-25E39F34A1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BD659C-34C8-0682-8528-56623A60EF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5017E6-13E5-F807-37B1-90E7125A05D8}"/>
              </a:ext>
            </a:extLst>
          </p:cNvPr>
          <p:cNvSpPr>
            <a:spLocks noGrp="1"/>
          </p:cNvSpPr>
          <p:nvPr>
            <p:ph type="dt" sz="half" idx="10"/>
          </p:nvPr>
        </p:nvSpPr>
        <p:spPr/>
        <p:txBody>
          <a:bodyPr/>
          <a:lstStyle/>
          <a:p>
            <a:fld id="{E87551F1-8E64-4BF5-A5A3-5A5C37A3F2D4}" type="datetimeFigureOut">
              <a:rPr lang="en-US" smtClean="0"/>
              <a:t>10/31/2023</a:t>
            </a:fld>
            <a:endParaRPr lang="en-US"/>
          </a:p>
        </p:txBody>
      </p:sp>
      <p:sp>
        <p:nvSpPr>
          <p:cNvPr id="6" name="Footer Placeholder 5">
            <a:extLst>
              <a:ext uri="{FF2B5EF4-FFF2-40B4-BE49-F238E27FC236}">
                <a16:creationId xmlns:a16="http://schemas.microsoft.com/office/drawing/2014/main" id="{9D3326F6-D63F-AEF8-BE4C-7ED07592EE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36B3D6-D3F0-AECE-2EB7-B9F6B6462EB8}"/>
              </a:ext>
            </a:extLst>
          </p:cNvPr>
          <p:cNvSpPr>
            <a:spLocks noGrp="1"/>
          </p:cNvSpPr>
          <p:nvPr>
            <p:ph type="sldNum" sz="quarter" idx="12"/>
          </p:nvPr>
        </p:nvSpPr>
        <p:spPr/>
        <p:txBody>
          <a:bodyPr/>
          <a:lstStyle/>
          <a:p>
            <a:fld id="{50793D0D-0356-40BB-AA47-9D0D48633530}" type="slidenum">
              <a:rPr lang="en-US" smtClean="0"/>
              <a:t>‹#›</a:t>
            </a:fld>
            <a:endParaRPr lang="en-US"/>
          </a:p>
        </p:txBody>
      </p:sp>
    </p:spTree>
    <p:extLst>
      <p:ext uri="{BB962C8B-B14F-4D97-AF65-F5344CB8AC3E}">
        <p14:creationId xmlns:p14="http://schemas.microsoft.com/office/powerpoint/2010/main" val="789707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C79E6-F0A4-0CBC-30AE-AE042AE245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316B46-29E8-7ECD-EE1E-9812DA526B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908D75-FA0E-9757-B6B7-9DD155D8E9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F4AD6F-456C-3704-F7DB-0EBB2F99ACCD}"/>
              </a:ext>
            </a:extLst>
          </p:cNvPr>
          <p:cNvSpPr>
            <a:spLocks noGrp="1"/>
          </p:cNvSpPr>
          <p:nvPr>
            <p:ph type="dt" sz="half" idx="10"/>
          </p:nvPr>
        </p:nvSpPr>
        <p:spPr/>
        <p:txBody>
          <a:bodyPr/>
          <a:lstStyle/>
          <a:p>
            <a:fld id="{E87551F1-8E64-4BF5-A5A3-5A5C37A3F2D4}" type="datetimeFigureOut">
              <a:rPr lang="en-US" smtClean="0"/>
              <a:t>10/31/2023</a:t>
            </a:fld>
            <a:endParaRPr lang="en-US"/>
          </a:p>
        </p:txBody>
      </p:sp>
      <p:sp>
        <p:nvSpPr>
          <p:cNvPr id="6" name="Footer Placeholder 5">
            <a:extLst>
              <a:ext uri="{FF2B5EF4-FFF2-40B4-BE49-F238E27FC236}">
                <a16:creationId xmlns:a16="http://schemas.microsoft.com/office/drawing/2014/main" id="{013DD1EB-0192-6EA5-B9FD-DF0FA7CE9E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BC22B3-C774-4199-BFD8-8CED9FDC4FB2}"/>
              </a:ext>
            </a:extLst>
          </p:cNvPr>
          <p:cNvSpPr>
            <a:spLocks noGrp="1"/>
          </p:cNvSpPr>
          <p:nvPr>
            <p:ph type="sldNum" sz="quarter" idx="12"/>
          </p:nvPr>
        </p:nvSpPr>
        <p:spPr/>
        <p:txBody>
          <a:bodyPr/>
          <a:lstStyle/>
          <a:p>
            <a:fld id="{50793D0D-0356-40BB-AA47-9D0D48633530}" type="slidenum">
              <a:rPr lang="en-US" smtClean="0"/>
              <a:t>‹#›</a:t>
            </a:fld>
            <a:endParaRPr lang="en-US"/>
          </a:p>
        </p:txBody>
      </p:sp>
    </p:spTree>
    <p:extLst>
      <p:ext uri="{BB962C8B-B14F-4D97-AF65-F5344CB8AC3E}">
        <p14:creationId xmlns:p14="http://schemas.microsoft.com/office/powerpoint/2010/main" val="1461135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368A5-7DB2-E257-B5CD-52E35C7288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8C645BC-8EF0-3E43-1C5C-3D3F2608C0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75E81B-30F4-AF26-8393-1F5AEE3E1145}"/>
              </a:ext>
            </a:extLst>
          </p:cNvPr>
          <p:cNvSpPr>
            <a:spLocks noGrp="1"/>
          </p:cNvSpPr>
          <p:nvPr>
            <p:ph type="dt" sz="half" idx="10"/>
          </p:nvPr>
        </p:nvSpPr>
        <p:spPr/>
        <p:txBody>
          <a:bodyPr/>
          <a:lstStyle/>
          <a:p>
            <a:fld id="{E87551F1-8E64-4BF5-A5A3-5A5C37A3F2D4}" type="datetimeFigureOut">
              <a:rPr lang="en-US" smtClean="0"/>
              <a:t>10/31/2023</a:t>
            </a:fld>
            <a:endParaRPr lang="en-US"/>
          </a:p>
        </p:txBody>
      </p:sp>
      <p:sp>
        <p:nvSpPr>
          <p:cNvPr id="5" name="Footer Placeholder 4">
            <a:extLst>
              <a:ext uri="{FF2B5EF4-FFF2-40B4-BE49-F238E27FC236}">
                <a16:creationId xmlns:a16="http://schemas.microsoft.com/office/drawing/2014/main" id="{2BB9A3F4-A52F-0461-A836-A632A90AA1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44FE5C-1324-DBBB-A88B-9F509EF03286}"/>
              </a:ext>
            </a:extLst>
          </p:cNvPr>
          <p:cNvSpPr>
            <a:spLocks noGrp="1"/>
          </p:cNvSpPr>
          <p:nvPr>
            <p:ph type="sldNum" sz="quarter" idx="12"/>
          </p:nvPr>
        </p:nvSpPr>
        <p:spPr/>
        <p:txBody>
          <a:bodyPr/>
          <a:lstStyle/>
          <a:p>
            <a:fld id="{50793D0D-0356-40BB-AA47-9D0D48633530}" type="slidenum">
              <a:rPr lang="en-US" smtClean="0"/>
              <a:t>‹#›</a:t>
            </a:fld>
            <a:endParaRPr lang="en-US"/>
          </a:p>
        </p:txBody>
      </p:sp>
    </p:spTree>
    <p:extLst>
      <p:ext uri="{BB962C8B-B14F-4D97-AF65-F5344CB8AC3E}">
        <p14:creationId xmlns:p14="http://schemas.microsoft.com/office/powerpoint/2010/main" val="1447277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FA1C85-55E7-5DA6-7729-60A2C4982B2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54E19A-5AD6-BECD-2935-477EE0CF6E8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1A3095-5F69-B49C-425F-AB2AB1106675}"/>
              </a:ext>
            </a:extLst>
          </p:cNvPr>
          <p:cNvSpPr>
            <a:spLocks noGrp="1"/>
          </p:cNvSpPr>
          <p:nvPr>
            <p:ph type="dt" sz="half" idx="10"/>
          </p:nvPr>
        </p:nvSpPr>
        <p:spPr/>
        <p:txBody>
          <a:bodyPr/>
          <a:lstStyle/>
          <a:p>
            <a:fld id="{E87551F1-8E64-4BF5-A5A3-5A5C37A3F2D4}" type="datetimeFigureOut">
              <a:rPr lang="en-US" smtClean="0"/>
              <a:t>10/31/2023</a:t>
            </a:fld>
            <a:endParaRPr lang="en-US"/>
          </a:p>
        </p:txBody>
      </p:sp>
      <p:sp>
        <p:nvSpPr>
          <p:cNvPr id="5" name="Footer Placeholder 4">
            <a:extLst>
              <a:ext uri="{FF2B5EF4-FFF2-40B4-BE49-F238E27FC236}">
                <a16:creationId xmlns:a16="http://schemas.microsoft.com/office/drawing/2014/main" id="{4C058FF4-537E-24A3-73EE-C78A730A47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C243F7-E947-7E29-3600-D065F1B58A0F}"/>
              </a:ext>
            </a:extLst>
          </p:cNvPr>
          <p:cNvSpPr>
            <a:spLocks noGrp="1"/>
          </p:cNvSpPr>
          <p:nvPr>
            <p:ph type="sldNum" sz="quarter" idx="12"/>
          </p:nvPr>
        </p:nvSpPr>
        <p:spPr/>
        <p:txBody>
          <a:bodyPr/>
          <a:lstStyle/>
          <a:p>
            <a:fld id="{50793D0D-0356-40BB-AA47-9D0D48633530}" type="slidenum">
              <a:rPr lang="en-US" smtClean="0"/>
              <a:t>‹#›</a:t>
            </a:fld>
            <a:endParaRPr lang="en-US"/>
          </a:p>
        </p:txBody>
      </p:sp>
    </p:spTree>
    <p:extLst>
      <p:ext uri="{BB962C8B-B14F-4D97-AF65-F5344CB8AC3E}">
        <p14:creationId xmlns:p14="http://schemas.microsoft.com/office/powerpoint/2010/main" val="20452069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2023/10/31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274579307"/>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2023/10/31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845748660"/>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2023/10/31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206493212"/>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2023/10/31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734617548"/>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2023/10/31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688708986"/>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2023/10/31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107336289"/>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2023/10/31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104563988"/>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2023/10/31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4202460920"/>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2023/10/31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64586151"/>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2023/10/31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563103520"/>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2023/10/31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308981945"/>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61249" y="170148"/>
            <a:ext cx="10515600" cy="511953"/>
          </a:xfrm>
        </p:spPr>
        <p:txBody>
          <a:bodyPr>
            <a:normAutofit/>
          </a:bodyPr>
          <a:lstStyle>
            <a:lvl1pPr>
              <a:defRPr sz="2800" b="1">
                <a:solidFill>
                  <a:srgbClr val="83AA03"/>
                </a:solidFill>
                <a:effectLst>
                  <a:glow rad="127000">
                    <a:schemeClr val="bg1"/>
                  </a:glow>
                </a:effectLst>
              </a:defRPr>
            </a:lvl1pPr>
          </a:lstStyle>
          <a:p>
            <a:r>
              <a:rPr lang="zh-CN" altLang="en-US"/>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2023/10/31</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矩形 5"/>
          <p:cNvSpPr/>
          <p:nvPr userDrawn="1"/>
        </p:nvSpPr>
        <p:spPr>
          <a:xfrm>
            <a:off x="0" y="682101"/>
            <a:ext cx="12192000" cy="6175899"/>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1188951845"/>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2023/10/31</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3026939116"/>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4D78666-0AC1-4C17-A327-7232150460D8}"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2023/10/31</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1709F-6804-42DA-A477-9D1506A6D754}"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2949336398"/>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1.jp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9CEA6E-85C1-2CE2-CDBD-2119B06C9A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39D7DA-4F19-9C30-140E-DAC959B143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7B0AD6-DABA-D954-E1F9-671D418026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7551F1-8E64-4BF5-A5A3-5A5C37A3F2D4}" type="datetimeFigureOut">
              <a:rPr lang="en-US" smtClean="0"/>
              <a:t>10/31/2023</a:t>
            </a:fld>
            <a:endParaRPr lang="en-US"/>
          </a:p>
        </p:txBody>
      </p:sp>
      <p:sp>
        <p:nvSpPr>
          <p:cNvPr id="5" name="Footer Placeholder 4">
            <a:extLst>
              <a:ext uri="{FF2B5EF4-FFF2-40B4-BE49-F238E27FC236}">
                <a16:creationId xmlns:a16="http://schemas.microsoft.com/office/drawing/2014/main" id="{E8ECFF33-D00C-FC61-404F-E955D7C407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78AE0C1-E36E-A4F1-8310-0ED8D9A06F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793D0D-0356-40BB-AA47-9D0D48633530}" type="slidenum">
              <a:rPr lang="en-US" smtClean="0"/>
              <a:t>‹#›</a:t>
            </a:fld>
            <a:endParaRPr lang="en-US"/>
          </a:p>
        </p:txBody>
      </p:sp>
    </p:spTree>
    <p:extLst>
      <p:ext uri="{BB962C8B-B14F-4D97-AF65-F5344CB8AC3E}">
        <p14:creationId xmlns:p14="http://schemas.microsoft.com/office/powerpoint/2010/main" val="583144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2023/10/31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1397530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2023/10/31</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40964921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ransition spd="slow">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4.png"/><Relationship Id="rId3" Type="http://schemas.openxmlformats.org/officeDocument/2006/relationships/slideLayout" Target="../slideLayouts/slideLayout13.xml"/><Relationship Id="rId21" Type="http://schemas.openxmlformats.org/officeDocument/2006/relationships/image" Target="../media/image16.png"/><Relationship Id="rId7" Type="http://schemas.openxmlformats.org/officeDocument/2006/relationships/slide" Target="slide6.xml"/><Relationship Id="rId12" Type="http://schemas.openxmlformats.org/officeDocument/2006/relationships/image" Target="../media/image10.png"/><Relationship Id="rId17" Type="http://schemas.openxmlformats.org/officeDocument/2006/relationships/slide" Target="slide5.xml"/><Relationship Id="rId2" Type="http://schemas.openxmlformats.org/officeDocument/2006/relationships/audio" Target="../media/media1.wma"/><Relationship Id="rId16" Type="http://schemas.openxmlformats.org/officeDocument/2006/relationships/image" Target="../media/image13.png"/><Relationship Id="rId20" Type="http://schemas.openxmlformats.org/officeDocument/2006/relationships/image" Target="../media/image15.png"/><Relationship Id="rId1" Type="http://schemas.microsoft.com/office/2007/relationships/media" Target="../media/media1.wma"/><Relationship Id="rId6" Type="http://schemas.openxmlformats.org/officeDocument/2006/relationships/image" Target="../media/image5.png"/><Relationship Id="rId11" Type="http://schemas.openxmlformats.org/officeDocument/2006/relationships/image" Target="../media/image9.gif"/><Relationship Id="rId5" Type="http://schemas.openxmlformats.org/officeDocument/2006/relationships/audio" Target="../media/audio1.wav"/><Relationship Id="rId15" Type="http://schemas.openxmlformats.org/officeDocument/2006/relationships/slide" Target="slide4.xml"/><Relationship Id="rId10" Type="http://schemas.openxmlformats.org/officeDocument/2006/relationships/image" Target="../media/image8.gif"/><Relationship Id="rId19" Type="http://schemas.openxmlformats.org/officeDocument/2006/relationships/slide" Target="slide7.xml"/><Relationship Id="rId4" Type="http://schemas.openxmlformats.org/officeDocument/2006/relationships/notesSlide" Target="../notesSlides/notesSlide1.xml"/><Relationship Id="rId9" Type="http://schemas.openxmlformats.org/officeDocument/2006/relationships/image" Target="../media/image7.gif"/><Relationship Id="rId14" Type="http://schemas.openxmlformats.org/officeDocument/2006/relationships/image" Target="../media/image12.PNG"/><Relationship Id="rId22" Type="http://schemas.openxmlformats.org/officeDocument/2006/relationships/slide" Target="slide8.xml"/></Relationships>
</file>

<file path=ppt/slides/_rels/slide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audio" Target="../media/audio2.wav"/><Relationship Id="rId1" Type="http://schemas.openxmlformats.org/officeDocument/2006/relationships/slideLayout" Target="../slideLayouts/slideLayout1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slide" Target="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audio" Target="../media/audio2.wav"/><Relationship Id="rId1" Type="http://schemas.openxmlformats.org/officeDocument/2006/relationships/slideLayout" Target="../slideLayouts/slideLayout18.xml"/><Relationship Id="rId6" Type="http://schemas.openxmlformats.org/officeDocument/2006/relationships/image" Target="../media/image20.png"/><Relationship Id="rId5" Type="http://schemas.openxmlformats.org/officeDocument/2006/relationships/image" Target="../media/image18.png"/><Relationship Id="rId4" Type="http://schemas.openxmlformats.org/officeDocument/2006/relationships/slide" Target="slide3.xml"/></Relationships>
</file>

<file path=ppt/slides/_rels/slide6.xml.rels><?xml version="1.0" encoding="UTF-8" standalone="yes"?>
<Relationships xmlns="http://schemas.openxmlformats.org/package/2006/relationships"><Relationship Id="rId3" Type="http://schemas.openxmlformats.org/officeDocument/2006/relationships/audio" Target="../media/audio2.wav"/><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18.png"/><Relationship Id="rId4" Type="http://schemas.openxmlformats.org/officeDocument/2006/relationships/slide" Target="slide3.xml"/></Relationships>
</file>

<file path=ppt/slides/_rels/slide7.xml.rels><?xml version="1.0" encoding="UTF-8" standalone="yes"?>
<Relationships xmlns="http://schemas.openxmlformats.org/package/2006/relationships"><Relationship Id="rId3" Type="http://schemas.openxmlformats.org/officeDocument/2006/relationships/audio" Target="../media/audio2.wav"/><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image" Target="../media/image22.png"/><Relationship Id="rId5" Type="http://schemas.openxmlformats.org/officeDocument/2006/relationships/image" Target="../media/image18.png"/><Relationship Id="rId4" Type="http://schemas.openxmlformats.org/officeDocument/2006/relationships/slide" Target="slide3.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a:extLst>
              <a:ext uri="{FF2B5EF4-FFF2-40B4-BE49-F238E27FC236}">
                <a16:creationId xmlns:a16="http://schemas.microsoft.com/office/drawing/2014/main" id="{3F9911FA-35AE-9C8F-D8DC-E7C48E394599}"/>
              </a:ext>
            </a:extLst>
          </p:cNvPr>
          <p:cNvSpPr txBox="1"/>
          <p:nvPr/>
        </p:nvSpPr>
        <p:spPr>
          <a:xfrm>
            <a:off x="2740911" y="416812"/>
            <a:ext cx="8056184" cy="584775"/>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buClr>
                <a:srgbClr val="000000"/>
              </a:buClr>
              <a:defRPr/>
            </a:pPr>
            <a:r>
              <a:rPr lang="en-US" sz="3200" b="1" dirty="0" err="1">
                <a:solidFill>
                  <a:srgbClr val="0070C0"/>
                </a:solidFill>
                <a:latin typeface="UTM Isadora" panose="02040603050506020204" pitchFamily="18" charset="0"/>
                <a:sym typeface="Arial"/>
              </a:rPr>
              <a:t>Thứ</a:t>
            </a:r>
            <a:r>
              <a:rPr lang="en-US" sz="3200" b="1" dirty="0">
                <a:solidFill>
                  <a:srgbClr val="0070C0"/>
                </a:solidFill>
                <a:latin typeface="UTM Isadora" panose="02040603050506020204" pitchFamily="18" charset="0"/>
                <a:sym typeface="Arial"/>
              </a:rPr>
              <a:t> </a:t>
            </a:r>
            <a:r>
              <a:rPr lang="vi-VN" sz="3200" b="1" dirty="0">
                <a:solidFill>
                  <a:srgbClr val="0070C0"/>
                </a:solidFill>
                <a:latin typeface="UTM Isadora" panose="02040603050506020204" pitchFamily="18" charset="0"/>
                <a:sym typeface="Arial"/>
              </a:rPr>
              <a:t>hai  </a:t>
            </a:r>
            <a:r>
              <a:rPr lang="en-US" sz="3200" b="1" dirty="0" err="1">
                <a:solidFill>
                  <a:srgbClr val="0070C0"/>
                </a:solidFill>
                <a:latin typeface="UTM Isadora" panose="02040603050506020204" pitchFamily="18" charset="0"/>
                <a:sym typeface="Arial"/>
              </a:rPr>
              <a:t>ngày</a:t>
            </a:r>
            <a:r>
              <a:rPr lang="en-US" sz="3200" b="1" dirty="0">
                <a:solidFill>
                  <a:srgbClr val="0070C0"/>
                </a:solidFill>
                <a:latin typeface="UTM Isadora" panose="02040603050506020204" pitchFamily="18" charset="0"/>
                <a:sym typeface="Arial"/>
              </a:rPr>
              <a:t> </a:t>
            </a:r>
            <a:r>
              <a:rPr lang="vi-VN" sz="3200" b="1" dirty="0">
                <a:solidFill>
                  <a:srgbClr val="0070C0"/>
                </a:solidFill>
                <a:latin typeface="UTM Isadora" panose="02040603050506020204" pitchFamily="18" charset="0"/>
                <a:sym typeface="Arial"/>
              </a:rPr>
              <a:t>18 </a:t>
            </a:r>
            <a:r>
              <a:rPr lang="en-US" sz="3200" b="1" dirty="0">
                <a:solidFill>
                  <a:srgbClr val="0070C0"/>
                </a:solidFill>
                <a:latin typeface="UTM Isadora" panose="02040603050506020204" pitchFamily="18" charset="0"/>
                <a:sym typeface="Arial"/>
              </a:rPr>
              <a:t> </a:t>
            </a:r>
            <a:r>
              <a:rPr lang="en-US" sz="3200" b="1" dirty="0" err="1">
                <a:solidFill>
                  <a:srgbClr val="0070C0"/>
                </a:solidFill>
                <a:latin typeface="UTM Isadora" panose="02040603050506020204" pitchFamily="18" charset="0"/>
                <a:sym typeface="Arial"/>
              </a:rPr>
              <a:t>tháng</a:t>
            </a:r>
            <a:r>
              <a:rPr lang="en-US" sz="3200" b="1" dirty="0">
                <a:solidFill>
                  <a:srgbClr val="0070C0"/>
                </a:solidFill>
                <a:latin typeface="UTM Isadora" panose="02040603050506020204" pitchFamily="18" charset="0"/>
                <a:sym typeface="Arial"/>
              </a:rPr>
              <a:t> </a:t>
            </a:r>
            <a:r>
              <a:rPr lang="vi-VN" sz="3200" b="1" dirty="0">
                <a:solidFill>
                  <a:srgbClr val="0070C0"/>
                </a:solidFill>
                <a:latin typeface="UTM Isadora" panose="02040603050506020204" pitchFamily="18" charset="0"/>
                <a:sym typeface="Arial"/>
              </a:rPr>
              <a:t>9 </a:t>
            </a:r>
            <a:r>
              <a:rPr lang="en-US" sz="3200" b="1" dirty="0">
                <a:solidFill>
                  <a:srgbClr val="0070C0"/>
                </a:solidFill>
                <a:latin typeface="UTM Isadora" panose="02040603050506020204" pitchFamily="18" charset="0"/>
                <a:sym typeface="Arial"/>
              </a:rPr>
              <a:t> </a:t>
            </a:r>
            <a:r>
              <a:rPr lang="en-US" sz="3200" b="1" dirty="0" err="1">
                <a:solidFill>
                  <a:srgbClr val="0070C0"/>
                </a:solidFill>
                <a:latin typeface="UTM Isadora" panose="02040603050506020204" pitchFamily="18" charset="0"/>
                <a:sym typeface="Arial"/>
              </a:rPr>
              <a:t>năm</a:t>
            </a:r>
            <a:r>
              <a:rPr lang="en-US" sz="3200" b="1" dirty="0">
                <a:solidFill>
                  <a:srgbClr val="0070C0"/>
                </a:solidFill>
                <a:latin typeface="UTM Isadora" panose="02040603050506020204" pitchFamily="18" charset="0"/>
                <a:sym typeface="Arial"/>
              </a:rPr>
              <a:t> </a:t>
            </a:r>
            <a:r>
              <a:rPr lang="vi-VN" sz="3200" b="1" dirty="0">
                <a:solidFill>
                  <a:srgbClr val="0070C0"/>
                </a:solidFill>
                <a:latin typeface="UTM Isadora" panose="02040603050506020204" pitchFamily="18" charset="0"/>
                <a:sym typeface="Arial"/>
              </a:rPr>
              <a:t>2023 </a:t>
            </a:r>
            <a:endParaRPr lang="en-US" sz="3200" b="1" dirty="0">
              <a:solidFill>
                <a:srgbClr val="0070C0"/>
              </a:solidFill>
              <a:latin typeface="UTM Isadora" panose="02040603050506020204" pitchFamily="18" charset="0"/>
              <a:sym typeface="Arial"/>
            </a:endParaRPr>
          </a:p>
        </p:txBody>
      </p:sp>
      <p:pic>
        <p:nvPicPr>
          <p:cNvPr id="5" name="Picture 4">
            <a:extLst>
              <a:ext uri="{FF2B5EF4-FFF2-40B4-BE49-F238E27FC236}">
                <a16:creationId xmlns:a16="http://schemas.microsoft.com/office/drawing/2014/main" id="{285B4704-B029-A785-7DA7-425C5DC29079}"/>
              </a:ext>
            </a:extLst>
          </p:cNvPr>
          <p:cNvPicPr>
            <a:picLocks noChangeAspect="1"/>
          </p:cNvPicPr>
          <p:nvPr/>
        </p:nvPicPr>
        <p:blipFill>
          <a:blip r:embed="rId2"/>
          <a:stretch>
            <a:fillRect/>
          </a:stretch>
        </p:blipFill>
        <p:spPr>
          <a:xfrm>
            <a:off x="1267064" y="2430304"/>
            <a:ext cx="10924936" cy="2920181"/>
          </a:xfrm>
          <a:prstGeom prst="rect">
            <a:avLst/>
          </a:prstGeom>
        </p:spPr>
      </p:pic>
      <p:sp>
        <p:nvSpPr>
          <p:cNvPr id="6" name="Rectangle 13">
            <a:extLst>
              <a:ext uri="{FF2B5EF4-FFF2-40B4-BE49-F238E27FC236}">
                <a16:creationId xmlns:a16="http://schemas.microsoft.com/office/drawing/2014/main" id="{3A228003-D5E9-FDA5-3994-4491D6531755}"/>
              </a:ext>
            </a:extLst>
          </p:cNvPr>
          <p:cNvSpPr/>
          <p:nvPr/>
        </p:nvSpPr>
        <p:spPr>
          <a:xfrm>
            <a:off x="4329735" y="1825479"/>
            <a:ext cx="4092965" cy="748988"/>
          </a:xfrm>
          <a:prstGeom prst="rect">
            <a:avLst/>
          </a:prstGeom>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buClr>
                <a:srgbClr val="000000"/>
              </a:buClr>
              <a:defRPr/>
            </a:pPr>
            <a:r>
              <a:rPr lang="en-US" sz="4267" b="1" dirty="0" err="1">
                <a:solidFill>
                  <a:srgbClr val="FFC000"/>
                </a:solidFill>
                <a:latin typeface="Tahoma" panose="020B0604030504040204" pitchFamily="34" charset="0"/>
                <a:ea typeface="Tahoma" panose="020B0604030504040204" pitchFamily="34" charset="0"/>
                <a:cs typeface="Tahoma" panose="020B0604030504040204" pitchFamily="34" charset="0"/>
                <a:sym typeface="Arial"/>
              </a:rPr>
              <a:t>Bài</a:t>
            </a:r>
            <a:r>
              <a:rPr lang="en-US" sz="4267" b="1" dirty="0">
                <a:solidFill>
                  <a:srgbClr val="FFC000"/>
                </a:solidFill>
                <a:latin typeface="Tahoma" panose="020B0604030504040204" pitchFamily="34" charset="0"/>
                <a:ea typeface="Tahoma" panose="020B0604030504040204" pitchFamily="34" charset="0"/>
                <a:cs typeface="Tahoma" panose="020B0604030504040204" pitchFamily="34" charset="0"/>
                <a:sym typeface="Arial"/>
              </a:rPr>
              <a:t> 7 – </a:t>
            </a:r>
            <a:r>
              <a:rPr lang="en-US" sz="4267" b="1" dirty="0" err="1">
                <a:solidFill>
                  <a:srgbClr val="FFC000"/>
                </a:solidFill>
                <a:latin typeface="Tahoma" panose="020B0604030504040204" pitchFamily="34" charset="0"/>
                <a:ea typeface="Tahoma" panose="020B0604030504040204" pitchFamily="34" charset="0"/>
                <a:cs typeface="Tahoma" panose="020B0604030504040204" pitchFamily="34" charset="0"/>
                <a:sym typeface="Arial"/>
              </a:rPr>
              <a:t>Tiết</a:t>
            </a:r>
            <a:r>
              <a:rPr lang="en-US" sz="4267" b="1" dirty="0">
                <a:solidFill>
                  <a:srgbClr val="FFC000"/>
                </a:solidFill>
                <a:latin typeface="Tahoma" panose="020B0604030504040204" pitchFamily="34" charset="0"/>
                <a:ea typeface="Tahoma" panose="020B0604030504040204" pitchFamily="34" charset="0"/>
                <a:cs typeface="Tahoma" panose="020B0604030504040204" pitchFamily="34" charset="0"/>
                <a:sym typeface="Arial"/>
              </a:rPr>
              <a:t> 1</a:t>
            </a:r>
          </a:p>
        </p:txBody>
      </p:sp>
      <p:sp>
        <p:nvSpPr>
          <p:cNvPr id="8" name="Rectangle 13">
            <a:extLst>
              <a:ext uri="{FF2B5EF4-FFF2-40B4-BE49-F238E27FC236}">
                <a16:creationId xmlns:a16="http://schemas.microsoft.com/office/drawing/2014/main" id="{E2C424F5-9DA5-BB40-98CE-8BC4CA05986D}"/>
              </a:ext>
            </a:extLst>
          </p:cNvPr>
          <p:cNvSpPr/>
          <p:nvPr/>
        </p:nvSpPr>
        <p:spPr>
          <a:xfrm>
            <a:off x="4432974" y="1004410"/>
            <a:ext cx="4224329" cy="748988"/>
          </a:xfrm>
          <a:prstGeom prst="rect">
            <a:avLst/>
          </a:prstGeom>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buClr>
                <a:srgbClr val="000000"/>
              </a:buClr>
              <a:defRPr/>
            </a:pPr>
            <a:r>
              <a:rPr lang="vi-VN" sz="4267" b="1" dirty="0">
                <a:solidFill>
                  <a:srgbClr val="FFC000"/>
                </a:solidFill>
                <a:latin typeface="Tahoma" panose="020B0604030504040204" pitchFamily="34" charset="0"/>
                <a:ea typeface="Tahoma" panose="020B0604030504040204" pitchFamily="34" charset="0"/>
                <a:cs typeface="Tahoma" panose="020B0604030504040204" pitchFamily="34" charset="0"/>
                <a:sym typeface="Arial"/>
              </a:rPr>
              <a:t>Tiếng việt </a:t>
            </a:r>
            <a:endParaRPr lang="en-US" sz="4267" b="1" dirty="0">
              <a:solidFill>
                <a:srgbClr val="FFC000"/>
              </a:solidFill>
              <a:latin typeface="Tahoma" panose="020B0604030504040204" pitchFamily="34" charset="0"/>
              <a:ea typeface="Tahoma" panose="020B0604030504040204" pitchFamily="34" charset="0"/>
              <a:cs typeface="Tahoma" panose="020B0604030504040204" pitchFamily="34" charset="0"/>
              <a:sym typeface="Arial"/>
            </a:endParaRPr>
          </a:p>
        </p:txBody>
      </p:sp>
    </p:spTree>
    <p:extLst>
      <p:ext uri="{BB962C8B-B14F-4D97-AF65-F5344CB8AC3E}">
        <p14:creationId xmlns:p14="http://schemas.microsoft.com/office/powerpoint/2010/main" val="3348891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A87E932-7621-EDC3-00FD-D5F1E1943450}"/>
              </a:ext>
            </a:extLst>
          </p:cNvPr>
          <p:cNvPicPr>
            <a:picLocks noChangeAspect="1"/>
          </p:cNvPicPr>
          <p:nvPr/>
        </p:nvPicPr>
        <p:blipFill>
          <a:blip r:embed="rId2"/>
          <a:stretch>
            <a:fillRect/>
          </a:stretch>
        </p:blipFill>
        <p:spPr>
          <a:xfrm>
            <a:off x="-1" y="-1"/>
            <a:ext cx="12192000" cy="6858000"/>
          </a:xfrm>
          <a:prstGeom prst="rect">
            <a:avLst/>
          </a:prstGeom>
        </p:spPr>
      </p:pic>
      <p:pic>
        <p:nvPicPr>
          <p:cNvPr id="8" name="Picture 7">
            <a:extLst>
              <a:ext uri="{FF2B5EF4-FFF2-40B4-BE49-F238E27FC236}">
                <a16:creationId xmlns:a16="http://schemas.microsoft.com/office/drawing/2014/main" id="{36938F0C-A83B-E1D2-3E15-8E4F86203180}"/>
              </a:ext>
            </a:extLst>
          </p:cNvPr>
          <p:cNvPicPr>
            <a:picLocks noChangeAspect="1"/>
          </p:cNvPicPr>
          <p:nvPr/>
        </p:nvPicPr>
        <p:blipFill>
          <a:blip r:embed="rId3"/>
          <a:stretch>
            <a:fillRect/>
          </a:stretch>
        </p:blipFill>
        <p:spPr>
          <a:xfrm>
            <a:off x="6644407" y="642973"/>
            <a:ext cx="5364945" cy="3560373"/>
          </a:xfrm>
          <a:prstGeom prst="rect">
            <a:avLst/>
          </a:prstGeom>
        </p:spPr>
      </p:pic>
      <p:sp>
        <p:nvSpPr>
          <p:cNvPr id="9" name="TextBox 9">
            <a:extLst>
              <a:ext uri="{FF2B5EF4-FFF2-40B4-BE49-F238E27FC236}">
                <a16:creationId xmlns:a16="http://schemas.microsoft.com/office/drawing/2014/main" id="{2AE41472-3C3D-427C-8E94-8B25B6327172}"/>
              </a:ext>
            </a:extLst>
          </p:cNvPr>
          <p:cNvSpPr txBox="1"/>
          <p:nvPr/>
        </p:nvSpPr>
        <p:spPr>
          <a:xfrm>
            <a:off x="1063841" y="642973"/>
            <a:ext cx="4881726" cy="4597284"/>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lnSpc>
                <a:spcPct val="130000"/>
              </a:lnSpc>
              <a:defRPr/>
            </a:pPr>
            <a:r>
              <a:rPr lang="en-US" sz="11733" b="1" kern="0" dirty="0">
                <a:ln w="28575">
                  <a:solidFill>
                    <a:srgbClr val="002060"/>
                  </a:solidFill>
                  <a:prstDash val="solid"/>
                </a:ln>
                <a:solidFill>
                  <a:srgbClr val="92D050"/>
                </a:solidFill>
                <a:effectLst>
                  <a:outerShdw blurRad="12700" dist="38100" dir="2700000" algn="tl" rotWithShape="0">
                    <a:srgbClr val="5B9BD5">
                      <a:lumMod val="60000"/>
                      <a:lumOff val="40000"/>
                    </a:srgbClr>
                  </a:outerShdw>
                </a:effectLst>
                <a:latin typeface="SVN-Poky's" panose="020B0606040200020203" pitchFamily="34" charset="0"/>
                <a:sym typeface="Arial"/>
              </a:rPr>
              <a:t>K</a:t>
            </a:r>
            <a:r>
              <a:rPr lang="en-US" sz="11733" b="1" kern="0" dirty="0">
                <a:ln w="28575">
                  <a:solidFill>
                    <a:srgbClr val="002060"/>
                  </a:solidFill>
                  <a:prstDash val="solid"/>
                </a:ln>
                <a:solidFill>
                  <a:srgbClr val="FF9999"/>
                </a:solidFill>
                <a:effectLst>
                  <a:outerShdw blurRad="12700" dist="38100" dir="2700000" algn="tl" rotWithShape="0">
                    <a:srgbClr val="5B9BD5">
                      <a:lumMod val="60000"/>
                      <a:lumOff val="40000"/>
                    </a:srgbClr>
                  </a:outerShdw>
                </a:effectLst>
                <a:latin typeface="SVN-Poky's" panose="020B0606040200020203" pitchFamily="34" charset="0"/>
                <a:sym typeface="Arial"/>
              </a:rPr>
              <a:t>H</a:t>
            </a:r>
            <a:r>
              <a:rPr lang="en-US" sz="11733" b="1" kern="0" dirty="0">
                <a:ln w="28575">
                  <a:solidFill>
                    <a:srgbClr val="002060"/>
                  </a:solidFill>
                  <a:prstDash val="solid"/>
                </a:ln>
                <a:solidFill>
                  <a:srgbClr val="4472C4">
                    <a:lumMod val="60000"/>
                    <a:lumOff val="40000"/>
                  </a:srgbClr>
                </a:solidFill>
                <a:effectLst>
                  <a:outerShdw blurRad="12700" dist="38100" dir="2700000" algn="tl" rotWithShape="0">
                    <a:srgbClr val="5B9BD5">
                      <a:lumMod val="60000"/>
                      <a:lumOff val="40000"/>
                    </a:srgbClr>
                  </a:outerShdw>
                </a:effectLst>
                <a:latin typeface="SVN-Poky's" panose="020B0606040200020203" pitchFamily="34" charset="0"/>
                <a:sym typeface="Arial"/>
              </a:rPr>
              <a:t>Ở</a:t>
            </a:r>
            <a:r>
              <a:rPr lang="en-US" sz="11733" b="1" kern="0" dirty="0">
                <a:ln w="28575">
                  <a:solidFill>
                    <a:srgbClr val="002060"/>
                  </a:solidFill>
                  <a:prstDash val="solid"/>
                </a:ln>
                <a:solidFill>
                  <a:srgbClr val="FFCC66"/>
                </a:solidFill>
                <a:effectLst>
                  <a:outerShdw blurRad="12700" dist="38100" dir="2700000" algn="tl" rotWithShape="0">
                    <a:srgbClr val="5B9BD5">
                      <a:lumMod val="60000"/>
                      <a:lumOff val="40000"/>
                    </a:srgbClr>
                  </a:outerShdw>
                </a:effectLst>
                <a:latin typeface="SVN-Poky's" panose="020B0606040200020203" pitchFamily="34" charset="0"/>
                <a:sym typeface="Arial"/>
              </a:rPr>
              <a:t>I</a:t>
            </a:r>
            <a:r>
              <a:rPr lang="vi-VN" sz="11733" b="1" kern="0" dirty="0">
                <a:ln w="28575">
                  <a:solidFill>
                    <a:srgbClr val="002060"/>
                  </a:solidFill>
                  <a:prstDash val="solid"/>
                </a:ln>
                <a:solidFill>
                  <a:srgbClr val="FFCC66"/>
                </a:solidFill>
                <a:effectLst>
                  <a:outerShdw blurRad="12700" dist="38100" dir="2700000" algn="tl" rotWithShape="0">
                    <a:srgbClr val="5B9BD5">
                      <a:lumMod val="60000"/>
                      <a:lumOff val="40000"/>
                    </a:srgbClr>
                  </a:outerShdw>
                </a:effectLst>
                <a:latin typeface="SVN-Poky's" panose="020B0606040200020203" pitchFamily="34" charset="0"/>
                <a:sym typeface="Arial"/>
              </a:rPr>
              <a:t> </a:t>
            </a:r>
          </a:p>
          <a:p>
            <a:pPr algn="ctr" defTabSz="914377">
              <a:lnSpc>
                <a:spcPct val="130000"/>
              </a:lnSpc>
              <a:defRPr/>
            </a:pPr>
            <a:r>
              <a:rPr lang="en-US" sz="11733" b="1" kern="0" dirty="0">
                <a:ln w="28575">
                  <a:solidFill>
                    <a:srgbClr val="002060"/>
                  </a:solidFill>
                  <a:prstDash val="solid"/>
                </a:ln>
                <a:solidFill>
                  <a:srgbClr val="B7394D">
                    <a:lumMod val="40000"/>
                    <a:lumOff val="60000"/>
                  </a:srgbClr>
                </a:solidFill>
                <a:effectLst>
                  <a:outerShdw blurRad="12700" dist="38100" dir="2700000" algn="tl" rotWithShape="0">
                    <a:srgbClr val="5B9BD5">
                      <a:lumMod val="60000"/>
                      <a:lumOff val="40000"/>
                    </a:srgbClr>
                  </a:outerShdw>
                </a:effectLst>
                <a:latin typeface="SVN-Poky's" panose="020B0606040200020203" pitchFamily="34" charset="0"/>
                <a:sym typeface="Arial"/>
              </a:rPr>
              <a:t>Đ</a:t>
            </a:r>
            <a:r>
              <a:rPr lang="en-US" sz="11733" b="1" kern="0" dirty="0">
                <a:ln w="28575">
                  <a:solidFill>
                    <a:srgbClr val="002060"/>
                  </a:solidFill>
                  <a:prstDash val="solid"/>
                </a:ln>
                <a:solidFill>
                  <a:srgbClr val="FFFF66"/>
                </a:solidFill>
                <a:effectLst>
                  <a:outerShdw blurRad="12700" dist="38100" dir="2700000" algn="tl" rotWithShape="0">
                    <a:srgbClr val="5B9BD5">
                      <a:lumMod val="60000"/>
                      <a:lumOff val="40000"/>
                    </a:srgbClr>
                  </a:outerShdw>
                </a:effectLst>
                <a:latin typeface="SVN-Poky's" panose="020B0606040200020203" pitchFamily="34" charset="0"/>
                <a:sym typeface="Arial"/>
              </a:rPr>
              <a:t>Ộ</a:t>
            </a:r>
            <a:r>
              <a:rPr lang="en-US" sz="11733" b="1" kern="0" dirty="0">
                <a:ln w="28575">
                  <a:solidFill>
                    <a:srgbClr val="002060"/>
                  </a:solidFill>
                  <a:prstDash val="solid"/>
                </a:ln>
                <a:solidFill>
                  <a:srgbClr val="FF5050"/>
                </a:solidFill>
                <a:effectLst>
                  <a:outerShdw blurRad="12700" dist="38100" dir="2700000" algn="tl" rotWithShape="0">
                    <a:srgbClr val="5B9BD5">
                      <a:lumMod val="60000"/>
                      <a:lumOff val="40000"/>
                    </a:srgbClr>
                  </a:outerShdw>
                </a:effectLst>
                <a:latin typeface="SVN-Poky's" panose="020B0606040200020203" pitchFamily="34" charset="0"/>
                <a:sym typeface="Arial"/>
              </a:rPr>
              <a:t>N</a:t>
            </a:r>
            <a:r>
              <a:rPr lang="en-US" sz="11733" b="1" kern="0" dirty="0">
                <a:ln w="28575">
                  <a:solidFill>
                    <a:srgbClr val="002060"/>
                  </a:solidFill>
                  <a:prstDash val="solid"/>
                </a:ln>
                <a:solidFill>
                  <a:srgbClr val="66FFFF"/>
                </a:solidFill>
                <a:effectLst>
                  <a:outerShdw blurRad="12700" dist="38100" dir="2700000" algn="tl" rotWithShape="0">
                    <a:srgbClr val="5B9BD5">
                      <a:lumMod val="60000"/>
                      <a:lumOff val="40000"/>
                    </a:srgbClr>
                  </a:outerShdw>
                </a:effectLst>
                <a:latin typeface="SVN-Poky's" panose="020B0606040200020203" pitchFamily="34" charset="0"/>
                <a:sym typeface="Arial"/>
              </a:rPr>
              <a:t>G</a:t>
            </a:r>
            <a:endParaRPr lang="en-US" sz="11733" b="1" kern="0" dirty="0">
              <a:ln w="28575">
                <a:solidFill>
                  <a:srgbClr val="002060"/>
                </a:solidFill>
                <a:prstDash val="solid"/>
              </a:ln>
              <a:solidFill>
                <a:srgbClr val="FF5050"/>
              </a:solidFill>
              <a:effectLst>
                <a:outerShdw blurRad="12700" dist="38100" dir="2700000" algn="tl" rotWithShape="0">
                  <a:srgbClr val="5B9BD5">
                    <a:lumMod val="60000"/>
                    <a:lumOff val="40000"/>
                  </a:srgbClr>
                </a:outerShdw>
              </a:effectLst>
              <a:latin typeface="SVN-Poky's" panose="020B0606040200020203" pitchFamily="34" charset="0"/>
              <a:sym typeface="Arial"/>
            </a:endParaRPr>
          </a:p>
        </p:txBody>
      </p:sp>
    </p:spTree>
    <p:extLst>
      <p:ext uri="{BB962C8B-B14F-4D97-AF65-F5344CB8AC3E}">
        <p14:creationId xmlns:p14="http://schemas.microsoft.com/office/powerpoint/2010/main" val="2178171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122"/>
          <p:cNvSpPr>
            <a:spLocks/>
          </p:cNvSpPr>
          <p:nvPr/>
        </p:nvSpPr>
        <p:spPr bwMode="auto">
          <a:xfrm>
            <a:off x="-130969" y="6424845"/>
            <a:ext cx="12552363" cy="444501"/>
          </a:xfrm>
          <a:custGeom>
            <a:avLst/>
            <a:gdLst>
              <a:gd name="T0" fmla="*/ 2904 w 2904"/>
              <a:gd name="T1" fmla="*/ 58 h 100"/>
              <a:gd name="T2" fmla="*/ 2859 w 2904"/>
              <a:gd name="T3" fmla="*/ 100 h 100"/>
              <a:gd name="T4" fmla="*/ 45 w 2904"/>
              <a:gd name="T5" fmla="*/ 100 h 100"/>
              <a:gd name="T6" fmla="*/ 0 w 2904"/>
              <a:gd name="T7" fmla="*/ 58 h 100"/>
              <a:gd name="T8" fmla="*/ 0 w 2904"/>
              <a:gd name="T9" fmla="*/ 42 h 100"/>
              <a:gd name="T10" fmla="*/ 45 w 2904"/>
              <a:gd name="T11" fmla="*/ 0 h 100"/>
              <a:gd name="T12" fmla="*/ 2859 w 2904"/>
              <a:gd name="T13" fmla="*/ 0 h 100"/>
              <a:gd name="T14" fmla="*/ 2904 w 2904"/>
              <a:gd name="T15" fmla="*/ 42 h 100"/>
              <a:gd name="T16" fmla="*/ 2904 w 2904"/>
              <a:gd name="T17" fmla="*/ 5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4" h="100">
                <a:moveTo>
                  <a:pt x="2904" y="58"/>
                </a:moveTo>
                <a:cubicBezTo>
                  <a:pt x="2904" y="81"/>
                  <a:pt x="2884" y="100"/>
                  <a:pt x="2859" y="100"/>
                </a:cubicBezTo>
                <a:cubicBezTo>
                  <a:pt x="45" y="100"/>
                  <a:pt x="45" y="100"/>
                  <a:pt x="45" y="100"/>
                </a:cubicBezTo>
                <a:cubicBezTo>
                  <a:pt x="20" y="100"/>
                  <a:pt x="0" y="81"/>
                  <a:pt x="0" y="58"/>
                </a:cubicBezTo>
                <a:cubicBezTo>
                  <a:pt x="0" y="42"/>
                  <a:pt x="0" y="42"/>
                  <a:pt x="0" y="42"/>
                </a:cubicBezTo>
                <a:cubicBezTo>
                  <a:pt x="0" y="19"/>
                  <a:pt x="20" y="0"/>
                  <a:pt x="45" y="0"/>
                </a:cubicBezTo>
                <a:cubicBezTo>
                  <a:pt x="2859" y="0"/>
                  <a:pt x="2859" y="0"/>
                  <a:pt x="2859" y="0"/>
                </a:cubicBezTo>
                <a:cubicBezTo>
                  <a:pt x="2884" y="0"/>
                  <a:pt x="2904" y="19"/>
                  <a:pt x="2904" y="42"/>
                </a:cubicBezTo>
                <a:lnTo>
                  <a:pt x="2904" y="58"/>
                </a:lnTo>
                <a:close/>
              </a:path>
            </a:pathLst>
          </a:custGeom>
          <a:solidFill>
            <a:srgbClr val="9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60" name="TextBox 159"/>
          <p:cNvSpPr txBox="1"/>
          <p:nvPr/>
        </p:nvSpPr>
        <p:spPr>
          <a:xfrm>
            <a:off x="9596193" y="4108462"/>
            <a:ext cx="184731" cy="11079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6600" b="0" i="0" u="none" strike="noStrike" kern="1200" cap="none" spc="0" normalizeH="0" baseline="0" noProof="0">
              <a:ln>
                <a:solidFill>
                  <a:sysClr val="windowText" lastClr="000000"/>
                </a:solidFill>
              </a:ln>
              <a:solidFill>
                <a:prstClr val="white"/>
              </a:solidFill>
              <a:effectLst/>
              <a:uLnTx/>
              <a:uFillTx/>
              <a:latin typeface="iCiel Cadena" panose="02000503000000020004" pitchFamily="2" charset="0"/>
              <a:ea typeface="+mn-ea"/>
              <a:cs typeface="+mn-cs"/>
            </a:endParaRPr>
          </a:p>
        </p:txBody>
      </p:sp>
      <p:sp>
        <p:nvSpPr>
          <p:cNvPr id="76" name="Oval 28"/>
          <p:cNvSpPr>
            <a:spLocks noChangeArrowheads="1"/>
          </p:cNvSpPr>
          <p:nvPr/>
        </p:nvSpPr>
        <p:spPr bwMode="auto">
          <a:xfrm>
            <a:off x="8156575" y="126320"/>
            <a:ext cx="682625" cy="682625"/>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77" name="Freeform 56"/>
          <p:cNvSpPr>
            <a:spLocks/>
          </p:cNvSpPr>
          <p:nvPr/>
        </p:nvSpPr>
        <p:spPr bwMode="auto">
          <a:xfrm>
            <a:off x="3313113" y="302532"/>
            <a:ext cx="412750" cy="201613"/>
          </a:xfrm>
          <a:custGeom>
            <a:avLst/>
            <a:gdLst>
              <a:gd name="T0" fmla="*/ 1 w 96"/>
              <a:gd name="T1" fmla="*/ 47 h 47"/>
              <a:gd name="T2" fmla="*/ 0 w 96"/>
              <a:gd name="T3" fmla="*/ 42 h 47"/>
              <a:gd name="T4" fmla="*/ 3 w 96"/>
              <a:gd name="T5" fmla="*/ 31 h 47"/>
              <a:gd name="T6" fmla="*/ 16 w 96"/>
              <a:gd name="T7" fmla="*/ 21 h 47"/>
              <a:gd name="T8" fmla="*/ 28 w 96"/>
              <a:gd name="T9" fmla="*/ 21 h 47"/>
              <a:gd name="T10" fmla="*/ 32 w 96"/>
              <a:gd name="T11" fmla="*/ 23 h 47"/>
              <a:gd name="T12" fmla="*/ 33 w 96"/>
              <a:gd name="T13" fmla="*/ 15 h 47"/>
              <a:gd name="T14" fmla="*/ 38 w 96"/>
              <a:gd name="T15" fmla="*/ 7 h 47"/>
              <a:gd name="T16" fmla="*/ 42 w 96"/>
              <a:gd name="T17" fmla="*/ 4 h 47"/>
              <a:gd name="T18" fmla="*/ 54 w 96"/>
              <a:gd name="T19" fmla="*/ 0 h 47"/>
              <a:gd name="T20" fmla="*/ 66 w 96"/>
              <a:gd name="T21" fmla="*/ 4 h 47"/>
              <a:gd name="T22" fmla="*/ 66 w 96"/>
              <a:gd name="T23" fmla="*/ 4 h 47"/>
              <a:gd name="T24" fmla="*/ 76 w 96"/>
              <a:gd name="T25" fmla="*/ 16 h 47"/>
              <a:gd name="T26" fmla="*/ 76 w 96"/>
              <a:gd name="T27" fmla="*/ 27 h 47"/>
              <a:gd name="T28" fmla="*/ 75 w 96"/>
              <a:gd name="T29" fmla="*/ 30 h 47"/>
              <a:gd name="T30" fmla="*/ 79 w 96"/>
              <a:gd name="T31" fmla="*/ 29 h 47"/>
              <a:gd name="T32" fmla="*/ 95 w 96"/>
              <a:gd name="T33" fmla="*/ 47 h 47"/>
              <a:gd name="T34" fmla="*/ 1 w 96"/>
              <a:gd name="T35"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47">
                <a:moveTo>
                  <a:pt x="1" y="47"/>
                </a:moveTo>
                <a:cubicBezTo>
                  <a:pt x="1" y="45"/>
                  <a:pt x="0" y="44"/>
                  <a:pt x="0" y="42"/>
                </a:cubicBezTo>
                <a:cubicBezTo>
                  <a:pt x="0" y="38"/>
                  <a:pt x="1" y="34"/>
                  <a:pt x="3" y="31"/>
                </a:cubicBezTo>
                <a:cubicBezTo>
                  <a:pt x="6" y="27"/>
                  <a:pt x="11" y="23"/>
                  <a:pt x="16" y="21"/>
                </a:cubicBezTo>
                <a:cubicBezTo>
                  <a:pt x="22" y="20"/>
                  <a:pt x="22" y="21"/>
                  <a:pt x="28" y="21"/>
                </a:cubicBezTo>
                <a:cubicBezTo>
                  <a:pt x="30" y="22"/>
                  <a:pt x="31" y="22"/>
                  <a:pt x="32" y="23"/>
                </a:cubicBezTo>
                <a:cubicBezTo>
                  <a:pt x="32" y="20"/>
                  <a:pt x="32" y="18"/>
                  <a:pt x="33" y="15"/>
                </a:cubicBezTo>
                <a:cubicBezTo>
                  <a:pt x="34" y="12"/>
                  <a:pt x="35" y="9"/>
                  <a:pt x="38" y="7"/>
                </a:cubicBezTo>
                <a:cubicBezTo>
                  <a:pt x="39" y="6"/>
                  <a:pt x="40" y="5"/>
                  <a:pt x="42" y="4"/>
                </a:cubicBezTo>
                <a:cubicBezTo>
                  <a:pt x="45" y="1"/>
                  <a:pt x="50" y="0"/>
                  <a:pt x="54" y="0"/>
                </a:cubicBezTo>
                <a:cubicBezTo>
                  <a:pt x="59" y="0"/>
                  <a:pt x="63" y="1"/>
                  <a:pt x="66" y="4"/>
                </a:cubicBezTo>
                <a:cubicBezTo>
                  <a:pt x="66" y="4"/>
                  <a:pt x="66" y="4"/>
                  <a:pt x="66" y="4"/>
                </a:cubicBezTo>
                <a:cubicBezTo>
                  <a:pt x="71" y="6"/>
                  <a:pt x="74" y="11"/>
                  <a:pt x="76" y="16"/>
                </a:cubicBezTo>
                <a:cubicBezTo>
                  <a:pt x="77" y="19"/>
                  <a:pt x="77" y="24"/>
                  <a:pt x="76" y="27"/>
                </a:cubicBezTo>
                <a:cubicBezTo>
                  <a:pt x="76" y="28"/>
                  <a:pt x="75" y="29"/>
                  <a:pt x="75" y="30"/>
                </a:cubicBezTo>
                <a:cubicBezTo>
                  <a:pt x="76" y="30"/>
                  <a:pt x="78" y="29"/>
                  <a:pt x="79" y="29"/>
                </a:cubicBezTo>
                <a:cubicBezTo>
                  <a:pt x="91" y="29"/>
                  <a:pt x="96" y="39"/>
                  <a:pt x="95" y="47"/>
                </a:cubicBezTo>
                <a:lnTo>
                  <a:pt x="1" y="47"/>
                </a:lnTo>
                <a:close/>
              </a:path>
            </a:pathLst>
          </a:custGeom>
          <a:solidFill>
            <a:srgbClr val="A4E7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78" name="Freeform 57"/>
          <p:cNvSpPr>
            <a:spLocks/>
          </p:cNvSpPr>
          <p:nvPr/>
        </p:nvSpPr>
        <p:spPr bwMode="auto">
          <a:xfrm>
            <a:off x="5162550" y="640670"/>
            <a:ext cx="814388" cy="334963"/>
          </a:xfrm>
          <a:custGeom>
            <a:avLst/>
            <a:gdLst>
              <a:gd name="T0" fmla="*/ 190 w 190"/>
              <a:gd name="T1" fmla="*/ 78 h 78"/>
              <a:gd name="T2" fmla="*/ 163 w 190"/>
              <a:gd name="T3" fmla="*/ 51 h 78"/>
              <a:gd name="T4" fmla="*/ 133 w 190"/>
              <a:gd name="T5" fmla="*/ 55 h 78"/>
              <a:gd name="T6" fmla="*/ 133 w 190"/>
              <a:gd name="T7" fmla="*/ 54 h 78"/>
              <a:gd name="T8" fmla="*/ 105 w 190"/>
              <a:gd name="T9" fmla="*/ 36 h 78"/>
              <a:gd name="T10" fmla="*/ 105 w 190"/>
              <a:gd name="T11" fmla="*/ 36 h 78"/>
              <a:gd name="T12" fmla="*/ 70 w 190"/>
              <a:gd name="T13" fmla="*/ 0 h 78"/>
              <a:gd name="T14" fmla="*/ 34 w 190"/>
              <a:gd name="T15" fmla="*/ 36 h 78"/>
              <a:gd name="T16" fmla="*/ 37 w 190"/>
              <a:gd name="T17" fmla="*/ 48 h 78"/>
              <a:gd name="T18" fmla="*/ 32 w 190"/>
              <a:gd name="T19" fmla="*/ 48 h 78"/>
              <a:gd name="T20" fmla="*/ 0 w 190"/>
              <a:gd name="T21" fmla="*/ 78 h 78"/>
              <a:gd name="T22" fmla="*/ 190 w 190"/>
              <a:gd name="T23"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0" h="78">
                <a:moveTo>
                  <a:pt x="190" y="78"/>
                </a:moveTo>
                <a:cubicBezTo>
                  <a:pt x="187" y="65"/>
                  <a:pt x="177" y="54"/>
                  <a:pt x="163" y="51"/>
                </a:cubicBezTo>
                <a:cubicBezTo>
                  <a:pt x="153" y="48"/>
                  <a:pt x="142" y="50"/>
                  <a:pt x="133" y="55"/>
                </a:cubicBezTo>
                <a:cubicBezTo>
                  <a:pt x="133" y="54"/>
                  <a:pt x="133" y="54"/>
                  <a:pt x="133" y="54"/>
                </a:cubicBezTo>
                <a:cubicBezTo>
                  <a:pt x="127" y="44"/>
                  <a:pt x="116" y="38"/>
                  <a:pt x="105" y="36"/>
                </a:cubicBezTo>
                <a:cubicBezTo>
                  <a:pt x="105" y="36"/>
                  <a:pt x="105" y="36"/>
                  <a:pt x="105" y="36"/>
                </a:cubicBezTo>
                <a:cubicBezTo>
                  <a:pt x="105" y="16"/>
                  <a:pt x="89" y="0"/>
                  <a:pt x="70" y="0"/>
                </a:cubicBezTo>
                <a:cubicBezTo>
                  <a:pt x="50" y="0"/>
                  <a:pt x="34" y="16"/>
                  <a:pt x="34" y="36"/>
                </a:cubicBezTo>
                <a:cubicBezTo>
                  <a:pt x="34" y="40"/>
                  <a:pt x="35" y="44"/>
                  <a:pt x="37" y="48"/>
                </a:cubicBezTo>
                <a:cubicBezTo>
                  <a:pt x="35" y="48"/>
                  <a:pt x="34" y="48"/>
                  <a:pt x="32" y="48"/>
                </a:cubicBezTo>
                <a:cubicBezTo>
                  <a:pt x="12" y="48"/>
                  <a:pt x="1" y="63"/>
                  <a:pt x="0" y="78"/>
                </a:cubicBezTo>
                <a:lnTo>
                  <a:pt x="190" y="78"/>
                </a:lnTo>
                <a:close/>
              </a:path>
            </a:pathLst>
          </a:custGeom>
          <a:solidFill>
            <a:srgbClr val="A4E7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79" name="Freeform 58"/>
          <p:cNvSpPr>
            <a:spLocks/>
          </p:cNvSpPr>
          <p:nvPr/>
        </p:nvSpPr>
        <p:spPr bwMode="auto">
          <a:xfrm>
            <a:off x="9504363" y="859745"/>
            <a:ext cx="539750" cy="265113"/>
          </a:xfrm>
          <a:custGeom>
            <a:avLst/>
            <a:gdLst>
              <a:gd name="T0" fmla="*/ 1 w 126"/>
              <a:gd name="T1" fmla="*/ 62 h 62"/>
              <a:gd name="T2" fmla="*/ 120 w 126"/>
              <a:gd name="T3" fmla="*/ 62 h 62"/>
              <a:gd name="T4" fmla="*/ 95 w 126"/>
              <a:gd name="T5" fmla="*/ 23 h 62"/>
              <a:gd name="T6" fmla="*/ 90 w 126"/>
              <a:gd name="T7" fmla="*/ 23 h 62"/>
              <a:gd name="T8" fmla="*/ 66 w 126"/>
              <a:gd name="T9" fmla="*/ 0 h 62"/>
              <a:gd name="T10" fmla="*/ 43 w 126"/>
              <a:gd name="T11" fmla="*/ 31 h 62"/>
              <a:gd name="T12" fmla="*/ 33 w 126"/>
              <a:gd name="T13" fmla="*/ 29 h 62"/>
              <a:gd name="T14" fmla="*/ 1 w 126"/>
              <a:gd name="T15" fmla="*/ 61 h 62"/>
              <a:gd name="T16" fmla="*/ 1 w 12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62">
                <a:moveTo>
                  <a:pt x="1" y="62"/>
                </a:moveTo>
                <a:cubicBezTo>
                  <a:pt x="120" y="62"/>
                  <a:pt x="120" y="62"/>
                  <a:pt x="120" y="62"/>
                </a:cubicBezTo>
                <a:cubicBezTo>
                  <a:pt x="126" y="46"/>
                  <a:pt x="118" y="23"/>
                  <a:pt x="95" y="23"/>
                </a:cubicBezTo>
                <a:cubicBezTo>
                  <a:pt x="93" y="23"/>
                  <a:pt x="91" y="23"/>
                  <a:pt x="90" y="23"/>
                </a:cubicBezTo>
                <a:cubicBezTo>
                  <a:pt x="89" y="12"/>
                  <a:pt x="81" y="0"/>
                  <a:pt x="66" y="0"/>
                </a:cubicBezTo>
                <a:cubicBezTo>
                  <a:pt x="48" y="0"/>
                  <a:pt x="40" y="17"/>
                  <a:pt x="43" y="31"/>
                </a:cubicBezTo>
                <a:cubicBezTo>
                  <a:pt x="40" y="30"/>
                  <a:pt x="36" y="29"/>
                  <a:pt x="33" y="29"/>
                </a:cubicBezTo>
                <a:cubicBezTo>
                  <a:pt x="16" y="29"/>
                  <a:pt x="0" y="44"/>
                  <a:pt x="1" y="61"/>
                </a:cubicBezTo>
                <a:lnTo>
                  <a:pt x="1" y="62"/>
                </a:lnTo>
                <a:close/>
              </a:path>
            </a:pathLst>
          </a:custGeom>
          <a:solidFill>
            <a:srgbClr val="A4E7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80" name="Freeform 59"/>
          <p:cNvSpPr>
            <a:spLocks/>
          </p:cNvSpPr>
          <p:nvPr/>
        </p:nvSpPr>
        <p:spPr bwMode="auto">
          <a:xfrm>
            <a:off x="6934200" y="620032"/>
            <a:ext cx="481013" cy="217488"/>
          </a:xfrm>
          <a:custGeom>
            <a:avLst/>
            <a:gdLst>
              <a:gd name="T0" fmla="*/ 102 w 112"/>
              <a:gd name="T1" fmla="*/ 0 h 51"/>
              <a:gd name="T2" fmla="*/ 68 w 112"/>
              <a:gd name="T3" fmla="*/ 10 h 51"/>
              <a:gd name="T4" fmla="*/ 47 w 112"/>
              <a:gd name="T5" fmla="*/ 37 h 51"/>
              <a:gd name="T6" fmla="*/ 56 w 112"/>
              <a:gd name="T7" fmla="*/ 41 h 51"/>
              <a:gd name="T8" fmla="*/ 65 w 112"/>
              <a:gd name="T9" fmla="*/ 37 h 51"/>
              <a:gd name="T10" fmla="*/ 44 w 112"/>
              <a:gd name="T11" fmla="*/ 10 h 51"/>
              <a:gd name="T12" fmla="*/ 10 w 112"/>
              <a:gd name="T13" fmla="*/ 0 h 51"/>
              <a:gd name="T14" fmla="*/ 0 w 112"/>
              <a:gd name="T15" fmla="*/ 10 h 51"/>
              <a:gd name="T16" fmla="*/ 10 w 112"/>
              <a:gd name="T17" fmla="*/ 20 h 51"/>
              <a:gd name="T18" fmla="*/ 32 w 112"/>
              <a:gd name="T19" fmla="*/ 27 h 51"/>
              <a:gd name="T20" fmla="*/ 47 w 112"/>
              <a:gd name="T21" fmla="*/ 45 h 51"/>
              <a:gd name="T22" fmla="*/ 56 w 112"/>
              <a:gd name="T23" fmla="*/ 51 h 51"/>
              <a:gd name="T24" fmla="*/ 65 w 112"/>
              <a:gd name="T25" fmla="*/ 45 h 51"/>
              <a:gd name="T26" fmla="*/ 80 w 112"/>
              <a:gd name="T27" fmla="*/ 27 h 51"/>
              <a:gd name="T28" fmla="*/ 102 w 112"/>
              <a:gd name="T29" fmla="*/ 20 h 51"/>
              <a:gd name="T30" fmla="*/ 112 w 112"/>
              <a:gd name="T31" fmla="*/ 10 h 51"/>
              <a:gd name="T32" fmla="*/ 102 w 112"/>
              <a:gd name="T3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51">
                <a:moveTo>
                  <a:pt x="102" y="0"/>
                </a:moveTo>
                <a:cubicBezTo>
                  <a:pt x="89" y="0"/>
                  <a:pt x="78" y="4"/>
                  <a:pt x="68" y="10"/>
                </a:cubicBezTo>
                <a:cubicBezTo>
                  <a:pt x="59" y="17"/>
                  <a:pt x="51" y="26"/>
                  <a:pt x="47" y="37"/>
                </a:cubicBezTo>
                <a:cubicBezTo>
                  <a:pt x="56" y="41"/>
                  <a:pt x="56" y="41"/>
                  <a:pt x="56" y="41"/>
                </a:cubicBezTo>
                <a:cubicBezTo>
                  <a:pt x="65" y="37"/>
                  <a:pt x="65" y="37"/>
                  <a:pt x="65" y="37"/>
                </a:cubicBezTo>
                <a:cubicBezTo>
                  <a:pt x="61" y="26"/>
                  <a:pt x="53" y="17"/>
                  <a:pt x="44" y="10"/>
                </a:cubicBezTo>
                <a:cubicBezTo>
                  <a:pt x="34" y="4"/>
                  <a:pt x="22" y="0"/>
                  <a:pt x="10" y="0"/>
                </a:cubicBezTo>
                <a:cubicBezTo>
                  <a:pt x="4" y="0"/>
                  <a:pt x="0" y="4"/>
                  <a:pt x="0" y="10"/>
                </a:cubicBezTo>
                <a:cubicBezTo>
                  <a:pt x="0" y="15"/>
                  <a:pt x="4" y="20"/>
                  <a:pt x="10" y="20"/>
                </a:cubicBezTo>
                <a:cubicBezTo>
                  <a:pt x="18" y="20"/>
                  <a:pt x="26" y="22"/>
                  <a:pt x="32" y="27"/>
                </a:cubicBezTo>
                <a:cubicBezTo>
                  <a:pt x="39" y="31"/>
                  <a:pt x="44" y="38"/>
                  <a:pt x="47" y="45"/>
                </a:cubicBezTo>
                <a:cubicBezTo>
                  <a:pt x="48" y="49"/>
                  <a:pt x="52" y="51"/>
                  <a:pt x="56" y="51"/>
                </a:cubicBezTo>
                <a:cubicBezTo>
                  <a:pt x="60" y="51"/>
                  <a:pt x="64" y="49"/>
                  <a:pt x="65" y="45"/>
                </a:cubicBezTo>
                <a:cubicBezTo>
                  <a:pt x="68" y="38"/>
                  <a:pt x="73" y="31"/>
                  <a:pt x="80" y="27"/>
                </a:cubicBezTo>
                <a:cubicBezTo>
                  <a:pt x="86" y="22"/>
                  <a:pt x="94" y="20"/>
                  <a:pt x="102" y="20"/>
                </a:cubicBezTo>
                <a:cubicBezTo>
                  <a:pt x="108" y="20"/>
                  <a:pt x="112" y="15"/>
                  <a:pt x="112" y="10"/>
                </a:cubicBezTo>
                <a:cubicBezTo>
                  <a:pt x="112" y="4"/>
                  <a:pt x="108" y="0"/>
                  <a:pt x="102" y="0"/>
                </a:cubicBezTo>
                <a:close/>
              </a:path>
            </a:pathLst>
          </a:custGeom>
          <a:solidFill>
            <a:srgbClr val="FFC0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81" name="Freeform 60"/>
          <p:cNvSpPr>
            <a:spLocks/>
          </p:cNvSpPr>
          <p:nvPr/>
        </p:nvSpPr>
        <p:spPr bwMode="auto">
          <a:xfrm>
            <a:off x="8015288" y="1237570"/>
            <a:ext cx="481013" cy="217488"/>
          </a:xfrm>
          <a:custGeom>
            <a:avLst/>
            <a:gdLst>
              <a:gd name="T0" fmla="*/ 102 w 112"/>
              <a:gd name="T1" fmla="*/ 0 h 51"/>
              <a:gd name="T2" fmla="*/ 68 w 112"/>
              <a:gd name="T3" fmla="*/ 10 h 51"/>
              <a:gd name="T4" fmla="*/ 47 w 112"/>
              <a:gd name="T5" fmla="*/ 37 h 51"/>
              <a:gd name="T6" fmla="*/ 56 w 112"/>
              <a:gd name="T7" fmla="*/ 41 h 51"/>
              <a:gd name="T8" fmla="*/ 65 w 112"/>
              <a:gd name="T9" fmla="*/ 37 h 51"/>
              <a:gd name="T10" fmla="*/ 44 w 112"/>
              <a:gd name="T11" fmla="*/ 10 h 51"/>
              <a:gd name="T12" fmla="*/ 10 w 112"/>
              <a:gd name="T13" fmla="*/ 0 h 51"/>
              <a:gd name="T14" fmla="*/ 0 w 112"/>
              <a:gd name="T15" fmla="*/ 10 h 51"/>
              <a:gd name="T16" fmla="*/ 10 w 112"/>
              <a:gd name="T17" fmla="*/ 20 h 51"/>
              <a:gd name="T18" fmla="*/ 32 w 112"/>
              <a:gd name="T19" fmla="*/ 27 h 51"/>
              <a:gd name="T20" fmla="*/ 47 w 112"/>
              <a:gd name="T21" fmla="*/ 45 h 51"/>
              <a:gd name="T22" fmla="*/ 56 w 112"/>
              <a:gd name="T23" fmla="*/ 51 h 51"/>
              <a:gd name="T24" fmla="*/ 65 w 112"/>
              <a:gd name="T25" fmla="*/ 45 h 51"/>
              <a:gd name="T26" fmla="*/ 80 w 112"/>
              <a:gd name="T27" fmla="*/ 27 h 51"/>
              <a:gd name="T28" fmla="*/ 102 w 112"/>
              <a:gd name="T29" fmla="*/ 20 h 51"/>
              <a:gd name="T30" fmla="*/ 112 w 112"/>
              <a:gd name="T31" fmla="*/ 10 h 51"/>
              <a:gd name="T32" fmla="*/ 102 w 112"/>
              <a:gd name="T3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51">
                <a:moveTo>
                  <a:pt x="102" y="0"/>
                </a:moveTo>
                <a:cubicBezTo>
                  <a:pt x="89" y="0"/>
                  <a:pt x="78" y="4"/>
                  <a:pt x="68" y="10"/>
                </a:cubicBezTo>
                <a:cubicBezTo>
                  <a:pt x="59" y="17"/>
                  <a:pt x="51" y="26"/>
                  <a:pt x="47" y="37"/>
                </a:cubicBezTo>
                <a:cubicBezTo>
                  <a:pt x="56" y="41"/>
                  <a:pt x="56" y="41"/>
                  <a:pt x="56" y="41"/>
                </a:cubicBezTo>
                <a:cubicBezTo>
                  <a:pt x="65" y="37"/>
                  <a:pt x="65" y="37"/>
                  <a:pt x="65" y="37"/>
                </a:cubicBezTo>
                <a:cubicBezTo>
                  <a:pt x="61" y="26"/>
                  <a:pt x="53" y="17"/>
                  <a:pt x="44" y="10"/>
                </a:cubicBezTo>
                <a:cubicBezTo>
                  <a:pt x="34" y="4"/>
                  <a:pt x="22" y="0"/>
                  <a:pt x="10" y="0"/>
                </a:cubicBezTo>
                <a:cubicBezTo>
                  <a:pt x="4" y="0"/>
                  <a:pt x="0" y="4"/>
                  <a:pt x="0" y="10"/>
                </a:cubicBezTo>
                <a:cubicBezTo>
                  <a:pt x="0" y="15"/>
                  <a:pt x="4" y="20"/>
                  <a:pt x="10" y="20"/>
                </a:cubicBezTo>
                <a:cubicBezTo>
                  <a:pt x="18" y="20"/>
                  <a:pt x="26" y="22"/>
                  <a:pt x="32" y="27"/>
                </a:cubicBezTo>
                <a:cubicBezTo>
                  <a:pt x="39" y="31"/>
                  <a:pt x="44" y="38"/>
                  <a:pt x="47" y="45"/>
                </a:cubicBezTo>
                <a:cubicBezTo>
                  <a:pt x="48" y="49"/>
                  <a:pt x="52" y="51"/>
                  <a:pt x="56" y="51"/>
                </a:cubicBezTo>
                <a:cubicBezTo>
                  <a:pt x="60" y="51"/>
                  <a:pt x="64" y="49"/>
                  <a:pt x="65" y="45"/>
                </a:cubicBezTo>
                <a:cubicBezTo>
                  <a:pt x="68" y="38"/>
                  <a:pt x="73" y="31"/>
                  <a:pt x="80" y="27"/>
                </a:cubicBezTo>
                <a:cubicBezTo>
                  <a:pt x="86" y="22"/>
                  <a:pt x="94" y="20"/>
                  <a:pt x="102" y="20"/>
                </a:cubicBezTo>
                <a:cubicBezTo>
                  <a:pt x="108" y="20"/>
                  <a:pt x="112" y="15"/>
                  <a:pt x="112" y="10"/>
                </a:cubicBezTo>
                <a:cubicBezTo>
                  <a:pt x="112" y="4"/>
                  <a:pt x="108" y="0"/>
                  <a:pt x="102" y="0"/>
                </a:cubicBezTo>
                <a:close/>
              </a:path>
            </a:pathLst>
          </a:custGeom>
          <a:solidFill>
            <a:srgbClr val="FFC0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82" name="Freeform 61"/>
          <p:cNvSpPr>
            <a:spLocks/>
          </p:cNvSpPr>
          <p:nvPr/>
        </p:nvSpPr>
        <p:spPr bwMode="auto">
          <a:xfrm>
            <a:off x="4119563" y="224745"/>
            <a:ext cx="481013" cy="219075"/>
          </a:xfrm>
          <a:custGeom>
            <a:avLst/>
            <a:gdLst>
              <a:gd name="T0" fmla="*/ 102 w 112"/>
              <a:gd name="T1" fmla="*/ 0 h 51"/>
              <a:gd name="T2" fmla="*/ 68 w 112"/>
              <a:gd name="T3" fmla="*/ 10 h 51"/>
              <a:gd name="T4" fmla="*/ 47 w 112"/>
              <a:gd name="T5" fmla="*/ 37 h 51"/>
              <a:gd name="T6" fmla="*/ 56 w 112"/>
              <a:gd name="T7" fmla="*/ 41 h 51"/>
              <a:gd name="T8" fmla="*/ 65 w 112"/>
              <a:gd name="T9" fmla="*/ 37 h 51"/>
              <a:gd name="T10" fmla="*/ 44 w 112"/>
              <a:gd name="T11" fmla="*/ 10 h 51"/>
              <a:gd name="T12" fmla="*/ 10 w 112"/>
              <a:gd name="T13" fmla="*/ 0 h 51"/>
              <a:gd name="T14" fmla="*/ 0 w 112"/>
              <a:gd name="T15" fmla="*/ 10 h 51"/>
              <a:gd name="T16" fmla="*/ 10 w 112"/>
              <a:gd name="T17" fmla="*/ 20 h 51"/>
              <a:gd name="T18" fmla="*/ 32 w 112"/>
              <a:gd name="T19" fmla="*/ 27 h 51"/>
              <a:gd name="T20" fmla="*/ 47 w 112"/>
              <a:gd name="T21" fmla="*/ 45 h 51"/>
              <a:gd name="T22" fmla="*/ 56 w 112"/>
              <a:gd name="T23" fmla="*/ 51 h 51"/>
              <a:gd name="T24" fmla="*/ 65 w 112"/>
              <a:gd name="T25" fmla="*/ 45 h 51"/>
              <a:gd name="T26" fmla="*/ 80 w 112"/>
              <a:gd name="T27" fmla="*/ 27 h 51"/>
              <a:gd name="T28" fmla="*/ 102 w 112"/>
              <a:gd name="T29" fmla="*/ 20 h 51"/>
              <a:gd name="T30" fmla="*/ 112 w 112"/>
              <a:gd name="T31" fmla="*/ 10 h 51"/>
              <a:gd name="T32" fmla="*/ 102 w 112"/>
              <a:gd name="T3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51">
                <a:moveTo>
                  <a:pt x="102" y="0"/>
                </a:moveTo>
                <a:cubicBezTo>
                  <a:pt x="89" y="0"/>
                  <a:pt x="78" y="4"/>
                  <a:pt x="68" y="10"/>
                </a:cubicBezTo>
                <a:cubicBezTo>
                  <a:pt x="59" y="17"/>
                  <a:pt x="51" y="26"/>
                  <a:pt x="47" y="37"/>
                </a:cubicBezTo>
                <a:cubicBezTo>
                  <a:pt x="56" y="41"/>
                  <a:pt x="56" y="41"/>
                  <a:pt x="56" y="41"/>
                </a:cubicBezTo>
                <a:cubicBezTo>
                  <a:pt x="65" y="37"/>
                  <a:pt x="65" y="37"/>
                  <a:pt x="65" y="37"/>
                </a:cubicBezTo>
                <a:cubicBezTo>
                  <a:pt x="61" y="26"/>
                  <a:pt x="53" y="17"/>
                  <a:pt x="44" y="10"/>
                </a:cubicBezTo>
                <a:cubicBezTo>
                  <a:pt x="34" y="4"/>
                  <a:pt x="22" y="0"/>
                  <a:pt x="10" y="0"/>
                </a:cubicBezTo>
                <a:cubicBezTo>
                  <a:pt x="4" y="0"/>
                  <a:pt x="0" y="4"/>
                  <a:pt x="0" y="10"/>
                </a:cubicBezTo>
                <a:cubicBezTo>
                  <a:pt x="0" y="15"/>
                  <a:pt x="4" y="20"/>
                  <a:pt x="10" y="20"/>
                </a:cubicBezTo>
                <a:cubicBezTo>
                  <a:pt x="18" y="20"/>
                  <a:pt x="26" y="22"/>
                  <a:pt x="32" y="27"/>
                </a:cubicBezTo>
                <a:cubicBezTo>
                  <a:pt x="39" y="31"/>
                  <a:pt x="44" y="38"/>
                  <a:pt x="47" y="45"/>
                </a:cubicBezTo>
                <a:cubicBezTo>
                  <a:pt x="48" y="49"/>
                  <a:pt x="52" y="51"/>
                  <a:pt x="56" y="51"/>
                </a:cubicBezTo>
                <a:cubicBezTo>
                  <a:pt x="60" y="51"/>
                  <a:pt x="64" y="49"/>
                  <a:pt x="65" y="45"/>
                </a:cubicBezTo>
                <a:cubicBezTo>
                  <a:pt x="68" y="38"/>
                  <a:pt x="73" y="31"/>
                  <a:pt x="80" y="27"/>
                </a:cubicBezTo>
                <a:cubicBezTo>
                  <a:pt x="86" y="22"/>
                  <a:pt x="94" y="20"/>
                  <a:pt x="102" y="20"/>
                </a:cubicBezTo>
                <a:cubicBezTo>
                  <a:pt x="108" y="20"/>
                  <a:pt x="112" y="15"/>
                  <a:pt x="112" y="10"/>
                </a:cubicBezTo>
                <a:cubicBezTo>
                  <a:pt x="112" y="4"/>
                  <a:pt x="108" y="0"/>
                  <a:pt x="102" y="0"/>
                </a:cubicBezTo>
                <a:close/>
              </a:path>
            </a:pathLst>
          </a:custGeom>
          <a:solidFill>
            <a:srgbClr val="FFC0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pic>
        <p:nvPicPr>
          <p:cNvPr id="83" name="vuidehoc">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3781" y="-131783"/>
            <a:ext cx="609600" cy="609600"/>
          </a:xfrm>
          <a:prstGeom prst="rect">
            <a:avLst/>
          </a:prstGeom>
        </p:spPr>
      </p:pic>
      <p:pic>
        <p:nvPicPr>
          <p:cNvPr id="84" name="Picture 83">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003550" y="5852163"/>
            <a:ext cx="1180821" cy="998220"/>
          </a:xfrm>
          <a:prstGeom prst="rect">
            <a:avLst/>
          </a:prstGeom>
        </p:spPr>
      </p:pic>
      <p:pic>
        <p:nvPicPr>
          <p:cNvPr id="42" name="Picture 4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728551">
            <a:off x="10138216" y="161340"/>
            <a:ext cx="1622803" cy="2393720"/>
          </a:xfrm>
          <a:prstGeom prst="rect">
            <a:avLst/>
          </a:prstGeom>
        </p:spPr>
      </p:pic>
      <p:pic>
        <p:nvPicPr>
          <p:cNvPr id="43" name="Picture 4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7344" y="4745467"/>
            <a:ext cx="2022258" cy="2123879"/>
          </a:xfrm>
          <a:prstGeom prst="rect">
            <a:avLst/>
          </a:prstGeom>
        </p:spPr>
      </p:pic>
      <p:pic>
        <p:nvPicPr>
          <p:cNvPr id="88" name="Picture 8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3785" y="4300966"/>
            <a:ext cx="2022258" cy="2123879"/>
          </a:xfrm>
          <a:prstGeom prst="rect">
            <a:avLst/>
          </a:prstGeom>
        </p:spPr>
      </p:pic>
      <p:pic>
        <p:nvPicPr>
          <p:cNvPr id="89" name="Picture 8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1118" y="4911440"/>
            <a:ext cx="2022258" cy="2123879"/>
          </a:xfrm>
          <a:prstGeom prst="rect">
            <a:avLst/>
          </a:prstGeom>
        </p:spPr>
      </p:pic>
      <p:pic>
        <p:nvPicPr>
          <p:cNvPr id="44" name="Picture 4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140912" y="4745245"/>
            <a:ext cx="1813184" cy="1813184"/>
          </a:xfrm>
          <a:prstGeom prst="rect">
            <a:avLst/>
          </a:prstGeom>
        </p:spPr>
      </p:pic>
      <p:pic>
        <p:nvPicPr>
          <p:cNvPr id="93" name="Picture 9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590412" y="4700605"/>
            <a:ext cx="1813184" cy="1813184"/>
          </a:xfrm>
          <a:prstGeom prst="rect">
            <a:avLst/>
          </a:prstGeom>
        </p:spPr>
      </p:pic>
      <p:pic>
        <p:nvPicPr>
          <p:cNvPr id="94" name="Picture 9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8655893">
            <a:off x="478876" y="21532"/>
            <a:ext cx="1625955" cy="2380571"/>
          </a:xfrm>
          <a:prstGeom prst="rect">
            <a:avLst/>
          </a:prstGeom>
        </p:spPr>
      </p:pic>
      <p:pic>
        <p:nvPicPr>
          <p:cNvPr id="45" name="Picture 44"/>
          <p:cNvPicPr>
            <a:picLocks noChangeAspect="1"/>
          </p:cNvPicPr>
          <p:nvPr/>
        </p:nvPicPr>
        <p:blipFill>
          <a:blip r:embed="rId12"/>
          <a:stretch>
            <a:fillRect/>
          </a:stretch>
        </p:blipFill>
        <p:spPr>
          <a:xfrm>
            <a:off x="412702" y="2044111"/>
            <a:ext cx="4828450" cy="2438611"/>
          </a:xfrm>
          <a:prstGeom prst="rect">
            <a:avLst/>
          </a:prstGeom>
        </p:spPr>
      </p:pic>
      <p:pic>
        <p:nvPicPr>
          <p:cNvPr id="46" name="Picture 45"/>
          <p:cNvPicPr>
            <a:picLocks noChangeAspect="1"/>
          </p:cNvPicPr>
          <p:nvPr/>
        </p:nvPicPr>
        <p:blipFill>
          <a:blip r:embed="rId13"/>
          <a:stretch>
            <a:fillRect/>
          </a:stretch>
        </p:blipFill>
        <p:spPr>
          <a:xfrm>
            <a:off x="1122127" y="1008566"/>
            <a:ext cx="4072481" cy="1201016"/>
          </a:xfrm>
          <a:prstGeom prst="rect">
            <a:avLst/>
          </a:prstGeom>
        </p:spPr>
      </p:pic>
      <p:pic>
        <p:nvPicPr>
          <p:cNvPr id="5" name="Picture 4">
            <a:extLst>
              <a:ext uri="{FF2B5EF4-FFF2-40B4-BE49-F238E27FC236}">
                <a16:creationId xmlns:a16="http://schemas.microsoft.com/office/drawing/2014/main" id="{4FA94CE6-3F32-45FB-BDEB-226F68616FF3}"/>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6714934" y="1314450"/>
            <a:ext cx="4638866" cy="4537713"/>
          </a:xfrm>
          <a:prstGeom prst="rect">
            <a:avLst/>
          </a:prstGeom>
        </p:spPr>
      </p:pic>
      <p:pic>
        <p:nvPicPr>
          <p:cNvPr id="29" name="Picture 28">
            <a:hlinkClick r:id="rId15" action="ppaction://hlinksldjump"/>
            <a:extLst>
              <a:ext uri="{FF2B5EF4-FFF2-40B4-BE49-F238E27FC236}">
                <a16:creationId xmlns:a16="http://schemas.microsoft.com/office/drawing/2014/main" id="{F2D27E94-CA7F-4E3A-B2B3-7D61E81AB2D8}"/>
              </a:ext>
            </a:extLst>
          </p:cNvPr>
          <p:cNvPicPr>
            <a:picLocks noChangeAspect="1"/>
          </p:cNvPicPr>
          <p:nvPr/>
        </p:nvPicPr>
        <p:blipFill>
          <a:blip r:embed="rId16"/>
          <a:stretch>
            <a:fillRect/>
          </a:stretch>
        </p:blipFill>
        <p:spPr>
          <a:xfrm>
            <a:off x="6295250" y="922081"/>
            <a:ext cx="3066554" cy="2554445"/>
          </a:xfrm>
          <a:prstGeom prst="rect">
            <a:avLst/>
          </a:prstGeom>
        </p:spPr>
      </p:pic>
      <p:pic>
        <p:nvPicPr>
          <p:cNvPr id="30" name="Picture 29">
            <a:hlinkClick r:id="rId17" action="ppaction://hlinksldjump"/>
            <a:extLst>
              <a:ext uri="{FF2B5EF4-FFF2-40B4-BE49-F238E27FC236}">
                <a16:creationId xmlns:a16="http://schemas.microsoft.com/office/drawing/2014/main" id="{C9EB13E7-4DDF-41C0-8336-16495701ADBA}"/>
              </a:ext>
            </a:extLst>
          </p:cNvPr>
          <p:cNvPicPr>
            <a:picLocks noChangeAspect="1"/>
          </p:cNvPicPr>
          <p:nvPr/>
        </p:nvPicPr>
        <p:blipFill>
          <a:blip r:embed="rId18"/>
          <a:stretch>
            <a:fillRect/>
          </a:stretch>
        </p:blipFill>
        <p:spPr>
          <a:xfrm>
            <a:off x="8954802" y="1288070"/>
            <a:ext cx="3078747" cy="2530059"/>
          </a:xfrm>
          <a:prstGeom prst="rect">
            <a:avLst/>
          </a:prstGeom>
        </p:spPr>
      </p:pic>
      <p:pic>
        <p:nvPicPr>
          <p:cNvPr id="31" name="Picture 30">
            <a:hlinkClick r:id="rId19" action="ppaction://hlinksldjump"/>
            <a:extLst>
              <a:ext uri="{FF2B5EF4-FFF2-40B4-BE49-F238E27FC236}">
                <a16:creationId xmlns:a16="http://schemas.microsoft.com/office/drawing/2014/main" id="{FC46FE2B-C42C-409B-A595-F89B328E96F2}"/>
              </a:ext>
            </a:extLst>
          </p:cNvPr>
          <p:cNvPicPr>
            <a:picLocks noChangeAspect="1"/>
          </p:cNvPicPr>
          <p:nvPr/>
        </p:nvPicPr>
        <p:blipFill>
          <a:blip r:embed="rId20"/>
          <a:stretch>
            <a:fillRect/>
          </a:stretch>
        </p:blipFill>
        <p:spPr>
          <a:xfrm>
            <a:off x="8572980" y="3475995"/>
            <a:ext cx="3054361" cy="2493480"/>
          </a:xfrm>
          <a:prstGeom prst="rect">
            <a:avLst/>
          </a:prstGeom>
        </p:spPr>
      </p:pic>
      <p:pic>
        <p:nvPicPr>
          <p:cNvPr id="32" name="Picture 31">
            <a:hlinkClick r:id="rId7" action="ppaction://hlinksldjump"/>
            <a:extLst>
              <a:ext uri="{FF2B5EF4-FFF2-40B4-BE49-F238E27FC236}">
                <a16:creationId xmlns:a16="http://schemas.microsoft.com/office/drawing/2014/main" id="{3559DE82-33E8-4537-8E92-4054CA6C43D1}"/>
              </a:ext>
            </a:extLst>
          </p:cNvPr>
          <p:cNvPicPr>
            <a:picLocks noChangeAspect="1"/>
          </p:cNvPicPr>
          <p:nvPr/>
        </p:nvPicPr>
        <p:blipFill>
          <a:blip r:embed="rId21"/>
          <a:stretch>
            <a:fillRect/>
          </a:stretch>
        </p:blipFill>
        <p:spPr>
          <a:xfrm>
            <a:off x="5862097" y="3154543"/>
            <a:ext cx="3115326" cy="2462997"/>
          </a:xfrm>
          <a:prstGeom prst="rect">
            <a:avLst/>
          </a:prstGeom>
        </p:spPr>
      </p:pic>
      <p:sp>
        <p:nvSpPr>
          <p:cNvPr id="2" name="Rectangle: Rounded Corners 1">
            <a:hlinkClick r:id="rId22" action="ppaction://hlinksldjump"/>
            <a:extLst>
              <a:ext uri="{FF2B5EF4-FFF2-40B4-BE49-F238E27FC236}">
                <a16:creationId xmlns:a16="http://schemas.microsoft.com/office/drawing/2014/main" id="{93ABCD17-40FB-BFDB-F0DA-81F49EEA46F7}"/>
              </a:ext>
            </a:extLst>
          </p:cNvPr>
          <p:cNvSpPr/>
          <p:nvPr/>
        </p:nvSpPr>
        <p:spPr>
          <a:xfrm>
            <a:off x="1371600" y="171450"/>
            <a:ext cx="1352550" cy="4762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Học</a:t>
            </a:r>
            <a:r>
              <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tiếp</a:t>
            </a:r>
            <a:endPar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89716881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58" fill="hold"/>
                                        <p:tgtEl>
                                          <p:spTgt spid="83"/>
                                        </p:tgtEl>
                                      </p:cBhvr>
                                    </p:cmd>
                                  </p:childTnLst>
                                </p:cTn>
                              </p:par>
                              <p:par>
                                <p:cTn id="7" presetID="42" presetClass="entr" presetSubtype="0" fill="hold" grpId="0" nodeType="withEffect">
                                  <p:stCondLst>
                                    <p:cond delay="0"/>
                                  </p:stCondLst>
                                  <p:childTnLst>
                                    <p:set>
                                      <p:cBhvr>
                                        <p:cTn id="8" dur="1" fill="hold">
                                          <p:stCondLst>
                                            <p:cond delay="0"/>
                                          </p:stCondLst>
                                        </p:cTn>
                                        <p:tgtEl>
                                          <p:spTgt spid="77"/>
                                        </p:tgtEl>
                                        <p:attrNameLst>
                                          <p:attrName>style.visibility</p:attrName>
                                        </p:attrNameLst>
                                      </p:cBhvr>
                                      <p:to>
                                        <p:strVal val="visible"/>
                                      </p:to>
                                    </p:set>
                                    <p:animEffect transition="in" filter="fade">
                                      <p:cBhvr>
                                        <p:cTn id="9" dur="1000"/>
                                        <p:tgtEl>
                                          <p:spTgt spid="77"/>
                                        </p:tgtEl>
                                      </p:cBhvr>
                                    </p:animEffect>
                                    <p:anim calcmode="lin" valueType="num">
                                      <p:cBhvr>
                                        <p:cTn id="10" dur="1000" fill="hold"/>
                                        <p:tgtEl>
                                          <p:spTgt spid="77"/>
                                        </p:tgtEl>
                                        <p:attrNameLst>
                                          <p:attrName>ppt_x</p:attrName>
                                        </p:attrNameLst>
                                      </p:cBhvr>
                                      <p:tavLst>
                                        <p:tav tm="0">
                                          <p:val>
                                            <p:strVal val="#ppt_x"/>
                                          </p:val>
                                        </p:tav>
                                        <p:tav tm="100000">
                                          <p:val>
                                            <p:strVal val="#ppt_x"/>
                                          </p:val>
                                        </p:tav>
                                      </p:tavLst>
                                    </p:anim>
                                    <p:anim calcmode="lin" valueType="num">
                                      <p:cBhvr>
                                        <p:cTn id="11" dur="1000" fill="hold"/>
                                        <p:tgtEl>
                                          <p:spTgt spid="77"/>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78"/>
                                        </p:tgtEl>
                                        <p:attrNameLst>
                                          <p:attrName>style.visibility</p:attrName>
                                        </p:attrNameLst>
                                      </p:cBhvr>
                                      <p:to>
                                        <p:strVal val="visible"/>
                                      </p:to>
                                    </p:set>
                                    <p:animEffect transition="in" filter="fade">
                                      <p:cBhvr>
                                        <p:cTn id="14" dur="1000"/>
                                        <p:tgtEl>
                                          <p:spTgt spid="78"/>
                                        </p:tgtEl>
                                      </p:cBhvr>
                                    </p:animEffect>
                                    <p:anim calcmode="lin" valueType="num">
                                      <p:cBhvr>
                                        <p:cTn id="15" dur="1000" fill="hold"/>
                                        <p:tgtEl>
                                          <p:spTgt spid="78"/>
                                        </p:tgtEl>
                                        <p:attrNameLst>
                                          <p:attrName>ppt_x</p:attrName>
                                        </p:attrNameLst>
                                      </p:cBhvr>
                                      <p:tavLst>
                                        <p:tav tm="0">
                                          <p:val>
                                            <p:strVal val="#ppt_x"/>
                                          </p:val>
                                        </p:tav>
                                        <p:tav tm="100000">
                                          <p:val>
                                            <p:strVal val="#ppt_x"/>
                                          </p:val>
                                        </p:tav>
                                      </p:tavLst>
                                    </p:anim>
                                    <p:anim calcmode="lin" valueType="num">
                                      <p:cBhvr>
                                        <p:cTn id="16" dur="1000" fill="hold"/>
                                        <p:tgtEl>
                                          <p:spTgt spid="7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fade">
                                      <p:cBhvr>
                                        <p:cTn id="19" dur="1000"/>
                                        <p:tgtEl>
                                          <p:spTgt spid="82"/>
                                        </p:tgtEl>
                                      </p:cBhvr>
                                    </p:animEffect>
                                    <p:anim calcmode="lin" valueType="num">
                                      <p:cBhvr>
                                        <p:cTn id="20" dur="1000" fill="hold"/>
                                        <p:tgtEl>
                                          <p:spTgt spid="82"/>
                                        </p:tgtEl>
                                        <p:attrNameLst>
                                          <p:attrName>ppt_x</p:attrName>
                                        </p:attrNameLst>
                                      </p:cBhvr>
                                      <p:tavLst>
                                        <p:tav tm="0">
                                          <p:val>
                                            <p:strVal val="#ppt_x"/>
                                          </p:val>
                                        </p:tav>
                                        <p:tav tm="100000">
                                          <p:val>
                                            <p:strVal val="#ppt_x"/>
                                          </p:val>
                                        </p:tav>
                                      </p:tavLst>
                                    </p:anim>
                                    <p:anim calcmode="lin" valueType="num">
                                      <p:cBhvr>
                                        <p:cTn id="21" dur="1000" fill="hold"/>
                                        <p:tgtEl>
                                          <p:spTgt spid="8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9"/>
                                        </p:tgtEl>
                                        <p:attrNameLst>
                                          <p:attrName>style.visibility</p:attrName>
                                        </p:attrNameLst>
                                      </p:cBhvr>
                                      <p:to>
                                        <p:strVal val="visible"/>
                                      </p:to>
                                    </p:set>
                                    <p:animEffect transition="in" filter="fade">
                                      <p:cBhvr>
                                        <p:cTn id="24" dur="1000"/>
                                        <p:tgtEl>
                                          <p:spTgt spid="79"/>
                                        </p:tgtEl>
                                      </p:cBhvr>
                                    </p:animEffect>
                                    <p:anim calcmode="lin" valueType="num">
                                      <p:cBhvr>
                                        <p:cTn id="25" dur="1000" fill="hold"/>
                                        <p:tgtEl>
                                          <p:spTgt spid="79"/>
                                        </p:tgtEl>
                                        <p:attrNameLst>
                                          <p:attrName>ppt_x</p:attrName>
                                        </p:attrNameLst>
                                      </p:cBhvr>
                                      <p:tavLst>
                                        <p:tav tm="0">
                                          <p:val>
                                            <p:strVal val="#ppt_x"/>
                                          </p:val>
                                        </p:tav>
                                        <p:tav tm="100000">
                                          <p:val>
                                            <p:strVal val="#ppt_x"/>
                                          </p:val>
                                        </p:tav>
                                      </p:tavLst>
                                    </p:anim>
                                    <p:anim calcmode="lin" valueType="num">
                                      <p:cBhvr>
                                        <p:cTn id="26" dur="1000" fill="hold"/>
                                        <p:tgtEl>
                                          <p:spTgt spid="7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fade">
                                      <p:cBhvr>
                                        <p:cTn id="29" dur="1000"/>
                                        <p:tgtEl>
                                          <p:spTgt spid="81"/>
                                        </p:tgtEl>
                                      </p:cBhvr>
                                    </p:animEffect>
                                    <p:anim calcmode="lin" valueType="num">
                                      <p:cBhvr>
                                        <p:cTn id="30" dur="1000" fill="hold"/>
                                        <p:tgtEl>
                                          <p:spTgt spid="81"/>
                                        </p:tgtEl>
                                        <p:attrNameLst>
                                          <p:attrName>ppt_x</p:attrName>
                                        </p:attrNameLst>
                                      </p:cBhvr>
                                      <p:tavLst>
                                        <p:tav tm="0">
                                          <p:val>
                                            <p:strVal val="#ppt_x"/>
                                          </p:val>
                                        </p:tav>
                                        <p:tav tm="100000">
                                          <p:val>
                                            <p:strVal val="#ppt_x"/>
                                          </p:val>
                                        </p:tav>
                                      </p:tavLst>
                                    </p:anim>
                                    <p:anim calcmode="lin" valueType="num">
                                      <p:cBhvr>
                                        <p:cTn id="31" dur="1000" fill="hold"/>
                                        <p:tgtEl>
                                          <p:spTgt spid="8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fade">
                                      <p:cBhvr>
                                        <p:cTn id="34" dur="1000"/>
                                        <p:tgtEl>
                                          <p:spTgt spid="76"/>
                                        </p:tgtEl>
                                      </p:cBhvr>
                                    </p:animEffect>
                                    <p:anim calcmode="lin" valueType="num">
                                      <p:cBhvr>
                                        <p:cTn id="35" dur="1000" fill="hold"/>
                                        <p:tgtEl>
                                          <p:spTgt spid="76"/>
                                        </p:tgtEl>
                                        <p:attrNameLst>
                                          <p:attrName>ppt_x</p:attrName>
                                        </p:attrNameLst>
                                      </p:cBhvr>
                                      <p:tavLst>
                                        <p:tav tm="0">
                                          <p:val>
                                            <p:strVal val="#ppt_x"/>
                                          </p:val>
                                        </p:tav>
                                        <p:tav tm="100000">
                                          <p:val>
                                            <p:strVal val="#ppt_x"/>
                                          </p:val>
                                        </p:tav>
                                      </p:tavLst>
                                    </p:anim>
                                    <p:anim calcmode="lin" valueType="num">
                                      <p:cBhvr>
                                        <p:cTn id="36" dur="1000" fill="hold"/>
                                        <p:tgtEl>
                                          <p:spTgt spid="76"/>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fade">
                                      <p:cBhvr>
                                        <p:cTn id="39" dur="1000"/>
                                        <p:tgtEl>
                                          <p:spTgt spid="80"/>
                                        </p:tgtEl>
                                      </p:cBhvr>
                                    </p:animEffect>
                                    <p:anim calcmode="lin" valueType="num">
                                      <p:cBhvr>
                                        <p:cTn id="40" dur="1000" fill="hold"/>
                                        <p:tgtEl>
                                          <p:spTgt spid="80"/>
                                        </p:tgtEl>
                                        <p:attrNameLst>
                                          <p:attrName>ppt_x</p:attrName>
                                        </p:attrNameLst>
                                      </p:cBhvr>
                                      <p:tavLst>
                                        <p:tav tm="0">
                                          <p:val>
                                            <p:strVal val="#ppt_x"/>
                                          </p:val>
                                        </p:tav>
                                        <p:tav tm="100000">
                                          <p:val>
                                            <p:strVal val="#ppt_x"/>
                                          </p:val>
                                        </p:tav>
                                      </p:tavLst>
                                    </p:anim>
                                    <p:anim calcmode="lin" valueType="num">
                                      <p:cBhvr>
                                        <p:cTn id="41" dur="1000" fill="hold"/>
                                        <p:tgtEl>
                                          <p:spTgt spid="80"/>
                                        </p:tgtEl>
                                        <p:attrNameLst>
                                          <p:attrName>ppt_y</p:attrName>
                                        </p:attrNameLst>
                                      </p:cBhvr>
                                      <p:tavLst>
                                        <p:tav tm="0">
                                          <p:val>
                                            <p:strVal val="#ppt_y+.1"/>
                                          </p:val>
                                        </p:tav>
                                        <p:tav tm="100000">
                                          <p:val>
                                            <p:strVal val="#ppt_y"/>
                                          </p:val>
                                        </p:tav>
                                      </p:tavLst>
                                    </p:anim>
                                  </p:childTnLst>
                                </p:cTn>
                              </p:par>
                              <p:par>
                                <p:cTn id="42" presetID="26" presetClass="emph" presetSubtype="0" repeatCount="5000" fill="hold" nodeType="withEffect">
                                  <p:stCondLst>
                                    <p:cond delay="0"/>
                                  </p:stCondLst>
                                  <p:childTnLst>
                                    <p:animEffect transition="out" filter="fade">
                                      <p:cBhvr>
                                        <p:cTn id="43" dur="1000" tmFilter="0, 0; .2, .5; .8, .5; 1, 0"/>
                                        <p:tgtEl>
                                          <p:spTgt spid="46"/>
                                        </p:tgtEl>
                                      </p:cBhvr>
                                    </p:animEffect>
                                    <p:animScale>
                                      <p:cBhvr>
                                        <p:cTn id="44" dur="500" autoRev="1" fill="hold"/>
                                        <p:tgtEl>
                                          <p:spTgt spid="4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p:cTn id="45" fill="hold" display="0">
                  <p:stCondLst>
                    <p:cond delay="indefinite"/>
                  </p:stCondLst>
                  <p:endCondLst>
                    <p:cond evt="onStopAudio" delay="0">
                      <p:tgtEl>
                        <p:sldTgt/>
                      </p:tgtEl>
                    </p:cond>
                  </p:endCondLst>
                </p:cTn>
                <p:tgtEl>
                  <p:spTgt spid="83"/>
                </p:tgtEl>
              </p:cMediaNode>
            </p:audio>
            <p:seq concurrent="1" nextAc="seek">
              <p:cTn id="46" restart="whenNotActive" fill="hold" evtFilter="cancelBubble" nodeType="interactiveSeq">
                <p:stCondLst>
                  <p:cond evt="onClick" delay="0">
                    <p:tgtEl>
                      <p:spTgt spid="29"/>
                    </p:tgtEl>
                  </p:cond>
                </p:stCondLst>
                <p:endSync evt="end" delay="0">
                  <p:rtn val="all"/>
                </p:endSync>
                <p:childTnLst>
                  <p:par>
                    <p:cTn id="47" fill="hold">
                      <p:stCondLst>
                        <p:cond delay="0"/>
                      </p:stCondLst>
                      <p:childTnLst>
                        <p:par>
                          <p:cTn id="48" fill="hold">
                            <p:stCondLst>
                              <p:cond delay="0"/>
                            </p:stCondLst>
                            <p:childTnLst>
                              <p:par>
                                <p:cTn id="49" presetID="1" presetClass="exit" presetSubtype="0" fill="hold" nodeType="withEffect">
                                  <p:stCondLst>
                                    <p:cond delay="0"/>
                                  </p:stCondLst>
                                  <p:childTnLst>
                                    <p:set>
                                      <p:cBhvr>
                                        <p:cTn id="50" dur="1" fill="hold">
                                          <p:stCondLst>
                                            <p:cond delay="0"/>
                                          </p:stCondLst>
                                        </p:cTn>
                                        <p:tgtEl>
                                          <p:spTgt spid="29"/>
                                        </p:tgtEl>
                                        <p:attrNameLst>
                                          <p:attrName>style.visibility</p:attrName>
                                        </p:attrNameLst>
                                      </p:cBhvr>
                                      <p:to>
                                        <p:strVal val="hidden"/>
                                      </p:to>
                                    </p:set>
                                  </p:childTnLst>
                                  <p:subTnLst>
                                    <p:audio>
                                      <p:cMediaNode>
                                        <p:cTn display="0" masterRel="sameClick">
                                          <p:stCondLst>
                                            <p:cond evt="begin" delay="0">
                                              <p:tn val="49"/>
                                            </p:cond>
                                          </p:stCondLst>
                                          <p:endCondLst>
                                            <p:cond evt="onStopAudio" delay="0">
                                              <p:tgtEl>
                                                <p:sldTgt/>
                                              </p:tgtEl>
                                            </p:cond>
                                          </p:endCondLst>
                                        </p:cTn>
                                        <p:tgtEl>
                                          <p:sndTgt r:embed="rId5" name="click.wav"/>
                                        </p:tgtEl>
                                      </p:cMediaNode>
                                    </p:audio>
                                  </p:subTnLst>
                                </p:cTn>
                              </p:par>
                            </p:childTnLst>
                          </p:cTn>
                        </p:par>
                      </p:childTnLst>
                    </p:cTn>
                  </p:par>
                </p:childTnLst>
              </p:cTn>
              <p:nextCondLst>
                <p:cond evt="onClick" delay="0">
                  <p:tgtEl>
                    <p:spTgt spid="29"/>
                  </p:tgtEl>
                </p:cond>
              </p:nextCondLst>
            </p:seq>
            <p:seq concurrent="1" nextAc="seek">
              <p:cTn id="51" restart="whenNotActive" fill="hold" evtFilter="cancelBubble" nodeType="interactiveSeq">
                <p:stCondLst>
                  <p:cond evt="onClick" delay="0">
                    <p:tgtEl>
                      <p:spTgt spid="30"/>
                    </p:tgtEl>
                  </p:cond>
                </p:stCondLst>
                <p:endSync evt="end" delay="0">
                  <p:rtn val="all"/>
                </p:endSync>
                <p:childTnLst>
                  <p:par>
                    <p:cTn id="52" fill="hold">
                      <p:stCondLst>
                        <p:cond delay="0"/>
                      </p:stCondLst>
                      <p:childTnLst>
                        <p:par>
                          <p:cTn id="53" fill="hold">
                            <p:stCondLst>
                              <p:cond delay="0"/>
                            </p:stCondLst>
                            <p:childTnLst>
                              <p:par>
                                <p:cTn id="54" presetID="1" presetClass="exit" presetSubtype="0" fill="hold" nodeType="withEffect">
                                  <p:stCondLst>
                                    <p:cond delay="0"/>
                                  </p:stCondLst>
                                  <p:childTnLst>
                                    <p:set>
                                      <p:cBhvr>
                                        <p:cTn id="55" dur="1" fill="hold">
                                          <p:stCondLst>
                                            <p:cond delay="0"/>
                                          </p:stCondLst>
                                        </p:cTn>
                                        <p:tgtEl>
                                          <p:spTgt spid="30"/>
                                        </p:tgtEl>
                                        <p:attrNameLst>
                                          <p:attrName>style.visibility</p:attrName>
                                        </p:attrNameLst>
                                      </p:cBhvr>
                                      <p:to>
                                        <p:strVal val="hidden"/>
                                      </p:to>
                                    </p:set>
                                  </p:childTnLst>
                                  <p:subTnLst>
                                    <p:audio>
                                      <p:cMediaNode>
                                        <p:cTn display="0" masterRel="sameClick">
                                          <p:stCondLst>
                                            <p:cond evt="begin" delay="0">
                                              <p:tn val="54"/>
                                            </p:cond>
                                          </p:stCondLst>
                                          <p:endCondLst>
                                            <p:cond evt="onStopAudio" delay="0">
                                              <p:tgtEl>
                                                <p:sldTgt/>
                                              </p:tgtEl>
                                            </p:cond>
                                          </p:endCondLst>
                                        </p:cTn>
                                        <p:tgtEl>
                                          <p:sndTgt r:embed="rId5" name="click.wav"/>
                                        </p:tgtEl>
                                      </p:cMediaNode>
                                    </p:audio>
                                  </p:subTnLst>
                                </p:cTn>
                              </p:par>
                            </p:childTnLst>
                          </p:cTn>
                        </p:par>
                      </p:childTnLst>
                    </p:cTn>
                  </p:par>
                </p:childTnLst>
              </p:cTn>
              <p:nextCondLst>
                <p:cond evt="onClick" delay="0">
                  <p:tgtEl>
                    <p:spTgt spid="30"/>
                  </p:tgtEl>
                </p:cond>
              </p:nextCondLst>
            </p:seq>
            <p:seq concurrent="1" nextAc="seek">
              <p:cTn id="56" restart="whenNotActive" fill="hold" evtFilter="cancelBubble" nodeType="interactiveSeq">
                <p:stCondLst>
                  <p:cond evt="onClick" delay="0">
                    <p:tgtEl>
                      <p:spTgt spid="32"/>
                    </p:tgtEl>
                  </p:cond>
                </p:stCondLst>
                <p:endSync evt="end" delay="0">
                  <p:rtn val="all"/>
                </p:endSync>
                <p:childTnLst>
                  <p:par>
                    <p:cTn id="57" fill="hold">
                      <p:stCondLst>
                        <p:cond delay="0"/>
                      </p:stCondLst>
                      <p:childTnLst>
                        <p:par>
                          <p:cTn id="58" fill="hold">
                            <p:stCondLst>
                              <p:cond delay="0"/>
                            </p:stCondLst>
                            <p:childTnLst>
                              <p:par>
                                <p:cTn id="59" presetID="1" presetClass="exit" presetSubtype="0" fill="hold" nodeType="withEffect">
                                  <p:stCondLst>
                                    <p:cond delay="0"/>
                                  </p:stCondLst>
                                  <p:childTnLst>
                                    <p:set>
                                      <p:cBhvr>
                                        <p:cTn id="60" dur="1" fill="hold">
                                          <p:stCondLst>
                                            <p:cond delay="0"/>
                                          </p:stCondLst>
                                        </p:cTn>
                                        <p:tgtEl>
                                          <p:spTgt spid="32"/>
                                        </p:tgtEl>
                                        <p:attrNameLst>
                                          <p:attrName>style.visibility</p:attrName>
                                        </p:attrNameLst>
                                      </p:cBhvr>
                                      <p:to>
                                        <p:strVal val="hidden"/>
                                      </p:to>
                                    </p:set>
                                  </p:childTnLst>
                                  <p:subTnLst>
                                    <p:audio>
                                      <p:cMediaNode>
                                        <p:cTn display="0" masterRel="sameClick">
                                          <p:stCondLst>
                                            <p:cond evt="begin" delay="0">
                                              <p:tn val="59"/>
                                            </p:cond>
                                          </p:stCondLst>
                                          <p:endCondLst>
                                            <p:cond evt="onStopAudio" delay="0">
                                              <p:tgtEl>
                                                <p:sldTgt/>
                                              </p:tgtEl>
                                            </p:cond>
                                          </p:endCondLst>
                                        </p:cTn>
                                        <p:tgtEl>
                                          <p:sndTgt r:embed="rId5" name="click.wav"/>
                                        </p:tgtEl>
                                      </p:cMediaNode>
                                    </p:audio>
                                  </p:subTnLst>
                                </p:cTn>
                              </p:par>
                            </p:childTnLst>
                          </p:cTn>
                        </p:par>
                      </p:childTnLst>
                    </p:cTn>
                  </p:par>
                </p:childTnLst>
              </p:cTn>
              <p:nextCondLst>
                <p:cond evt="onClick" delay="0">
                  <p:tgtEl>
                    <p:spTgt spid="32"/>
                  </p:tgtEl>
                </p:cond>
              </p:nextCondLst>
            </p:seq>
            <p:seq concurrent="1" nextAc="seek">
              <p:cTn id="61" restart="whenNotActive" fill="hold" evtFilter="cancelBubble" nodeType="interactiveSeq">
                <p:stCondLst>
                  <p:cond evt="onClick" delay="0">
                    <p:tgtEl>
                      <p:spTgt spid="31"/>
                    </p:tgtEl>
                  </p:cond>
                </p:stCondLst>
                <p:endSync evt="end" delay="0">
                  <p:rtn val="all"/>
                </p:endSync>
                <p:childTnLst>
                  <p:par>
                    <p:cTn id="62" fill="hold">
                      <p:stCondLst>
                        <p:cond delay="0"/>
                      </p:stCondLst>
                      <p:childTnLst>
                        <p:par>
                          <p:cTn id="63" fill="hold">
                            <p:stCondLst>
                              <p:cond delay="0"/>
                            </p:stCondLst>
                            <p:childTnLst>
                              <p:par>
                                <p:cTn id="64" presetID="1" presetClass="exit" presetSubtype="0" fill="hold" nodeType="withEffect">
                                  <p:stCondLst>
                                    <p:cond delay="0"/>
                                  </p:stCondLst>
                                  <p:childTnLst>
                                    <p:set>
                                      <p:cBhvr>
                                        <p:cTn id="65" dur="1" fill="hold">
                                          <p:stCondLst>
                                            <p:cond delay="0"/>
                                          </p:stCondLst>
                                        </p:cTn>
                                        <p:tgtEl>
                                          <p:spTgt spid="31"/>
                                        </p:tgtEl>
                                        <p:attrNameLst>
                                          <p:attrName>style.visibility</p:attrName>
                                        </p:attrNameLst>
                                      </p:cBhvr>
                                      <p:to>
                                        <p:strVal val="hidden"/>
                                      </p:to>
                                    </p:set>
                                  </p:childTnLst>
                                  <p:subTnLst>
                                    <p:audio>
                                      <p:cMediaNode>
                                        <p:cTn display="0" masterRel="sameClick">
                                          <p:stCondLst>
                                            <p:cond evt="begin" delay="0">
                                              <p:tn val="64"/>
                                            </p:cond>
                                          </p:stCondLst>
                                          <p:endCondLst>
                                            <p:cond evt="onStopAudio" delay="0">
                                              <p:tgtEl>
                                                <p:sldTgt/>
                                              </p:tgtEl>
                                            </p:cond>
                                          </p:endCondLst>
                                        </p:cTn>
                                        <p:tgtEl>
                                          <p:sndTgt r:embed="rId5" name="click.wav"/>
                                        </p:tgtEl>
                                      </p:cMediaNode>
                                    </p:audio>
                                  </p:subTnLst>
                                </p:cTn>
                              </p:par>
                            </p:childTnLst>
                          </p:cTn>
                        </p:par>
                      </p:childTnLst>
                    </p:cTn>
                  </p:par>
                </p:childTnLst>
              </p:cTn>
              <p:nextCondLst>
                <p:cond evt="onClick" delay="0">
                  <p:tgtEl>
                    <p:spTgt spid="31"/>
                  </p:tgtEl>
                </p:cond>
              </p:nextCondLst>
            </p:seq>
          </p:childTnLst>
        </p:cTn>
      </p:par>
    </p:tnLst>
    <p:bldLst>
      <p:bldP spid="76" grpId="0" animBg="1"/>
      <p:bldP spid="77" grpId="0" animBg="1"/>
      <p:bldP spid="78" grpId="0" animBg="1"/>
      <p:bldP spid="79" grpId="0" animBg="1"/>
      <p:bldP spid="80" grpId="0" animBg="1"/>
      <p:bldP spid="81" grpId="0" animBg="1"/>
      <p:bldP spid="8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pic>
        <p:nvPicPr>
          <p:cNvPr id="4" name="Picture 3">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84787" y="5389797"/>
            <a:ext cx="2400300" cy="1468203"/>
          </a:xfrm>
          <a:prstGeom prst="rect">
            <a:avLst/>
          </a:prstGeom>
        </p:spPr>
      </p:pic>
      <p:sp>
        <p:nvSpPr>
          <p:cNvPr id="5" name="Rectangle: Rounded Corners 4">
            <a:extLst>
              <a:ext uri="{FF2B5EF4-FFF2-40B4-BE49-F238E27FC236}">
                <a16:creationId xmlns:a16="http://schemas.microsoft.com/office/drawing/2014/main" id="{AD8F65BE-B4E5-4E77-B3D5-B4FE11A1B6EA}"/>
              </a:ext>
            </a:extLst>
          </p:cNvPr>
          <p:cNvSpPr/>
          <p:nvPr/>
        </p:nvSpPr>
        <p:spPr>
          <a:xfrm>
            <a:off x="2343150" y="276225"/>
            <a:ext cx="7677150" cy="142875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04065"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Đoán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xem</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nhân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vật</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trong</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tranh</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có</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tên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thân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mật</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là</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gì</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a:t>
            </a:r>
          </a:p>
        </p:txBody>
      </p:sp>
      <p:sp>
        <p:nvSpPr>
          <p:cNvPr id="6" name="Rectangle: Rounded Corners 5">
            <a:extLst>
              <a:ext uri="{FF2B5EF4-FFF2-40B4-BE49-F238E27FC236}">
                <a16:creationId xmlns:a16="http://schemas.microsoft.com/office/drawing/2014/main" id="{47E5112D-0858-4F7A-BF6E-035A371032EC}"/>
              </a:ext>
            </a:extLst>
          </p:cNvPr>
          <p:cNvSpPr/>
          <p:nvPr/>
        </p:nvSpPr>
        <p:spPr>
          <a:xfrm>
            <a:off x="3771900" y="2714625"/>
            <a:ext cx="5410200" cy="112395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04065"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Đáp</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án</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Màu</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nước</a:t>
            </a:r>
            <a:endPar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3" name="Picture 2">
            <a:extLst>
              <a:ext uri="{FF2B5EF4-FFF2-40B4-BE49-F238E27FC236}">
                <a16:creationId xmlns:a16="http://schemas.microsoft.com/office/drawing/2014/main" id="{43884E02-2E5B-0068-2B65-1F6E63B67C95}"/>
              </a:ext>
            </a:extLst>
          </p:cNvPr>
          <p:cNvPicPr>
            <a:picLocks noChangeAspect="1"/>
          </p:cNvPicPr>
          <p:nvPr/>
        </p:nvPicPr>
        <p:blipFill>
          <a:blip r:embed="rId6"/>
          <a:stretch>
            <a:fillRect/>
          </a:stretch>
        </p:blipFill>
        <p:spPr>
          <a:xfrm>
            <a:off x="76199" y="2133600"/>
            <a:ext cx="3272561" cy="3667125"/>
          </a:xfrm>
          <a:prstGeom prst="rect">
            <a:avLst/>
          </a:prstGeom>
        </p:spPr>
      </p:pic>
    </p:spTree>
    <p:extLst>
      <p:ext uri="{BB962C8B-B14F-4D97-AF65-F5344CB8AC3E}">
        <p14:creationId xmlns:p14="http://schemas.microsoft.com/office/powerpoint/2010/main" val="422451944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pic>
        <p:nvPicPr>
          <p:cNvPr id="2" name="Picture 1">
            <a:hlinkClick r:id="rId4" action="ppaction://hlinksldjump"/>
            <a:extLst>
              <a:ext uri="{FF2B5EF4-FFF2-40B4-BE49-F238E27FC236}">
                <a16:creationId xmlns:a16="http://schemas.microsoft.com/office/drawing/2014/main" id="{817F9927-D415-CE8A-40C4-B314A43CF8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84787" y="5389797"/>
            <a:ext cx="2400300" cy="1468203"/>
          </a:xfrm>
          <a:prstGeom prst="rect">
            <a:avLst/>
          </a:prstGeom>
        </p:spPr>
      </p:pic>
      <p:sp>
        <p:nvSpPr>
          <p:cNvPr id="3" name="Rectangle: Rounded Corners 2">
            <a:extLst>
              <a:ext uri="{FF2B5EF4-FFF2-40B4-BE49-F238E27FC236}">
                <a16:creationId xmlns:a16="http://schemas.microsoft.com/office/drawing/2014/main" id="{D11F2B3A-9203-FA7B-5907-5A29F5660793}"/>
              </a:ext>
            </a:extLst>
          </p:cNvPr>
          <p:cNvSpPr/>
          <p:nvPr/>
        </p:nvSpPr>
        <p:spPr>
          <a:xfrm>
            <a:off x="2343150" y="276225"/>
            <a:ext cx="7677150" cy="142875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04065"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Đoán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xem</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nhân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vật</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trong</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tranh</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có</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tên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thân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mật</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là</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gì</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a:t>
            </a:r>
          </a:p>
        </p:txBody>
      </p:sp>
      <p:sp>
        <p:nvSpPr>
          <p:cNvPr id="4" name="Rectangle: Rounded Corners 3">
            <a:extLst>
              <a:ext uri="{FF2B5EF4-FFF2-40B4-BE49-F238E27FC236}">
                <a16:creationId xmlns:a16="http://schemas.microsoft.com/office/drawing/2014/main" id="{5FC4DD2A-46E2-61CC-99C9-72A4AF4ECB38}"/>
              </a:ext>
            </a:extLst>
          </p:cNvPr>
          <p:cNvSpPr/>
          <p:nvPr/>
        </p:nvSpPr>
        <p:spPr>
          <a:xfrm>
            <a:off x="3771900" y="2714625"/>
            <a:ext cx="5410200" cy="112395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04065"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Đáp</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án</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Mắt</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xanh</a:t>
            </a:r>
            <a:endPar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10" name="Picture 9">
            <a:extLst>
              <a:ext uri="{FF2B5EF4-FFF2-40B4-BE49-F238E27FC236}">
                <a16:creationId xmlns:a16="http://schemas.microsoft.com/office/drawing/2014/main" id="{CE8A49E2-F8D5-5E84-7293-CCEEF23E274C}"/>
              </a:ext>
            </a:extLst>
          </p:cNvPr>
          <p:cNvPicPr>
            <a:picLocks noChangeAspect="1"/>
          </p:cNvPicPr>
          <p:nvPr/>
        </p:nvPicPr>
        <p:blipFill>
          <a:blip r:embed="rId6"/>
          <a:stretch>
            <a:fillRect/>
          </a:stretch>
        </p:blipFill>
        <p:spPr>
          <a:xfrm>
            <a:off x="864290" y="2425148"/>
            <a:ext cx="2317526" cy="3542885"/>
          </a:xfrm>
          <a:prstGeom prst="rect">
            <a:avLst/>
          </a:prstGeom>
        </p:spPr>
      </p:pic>
    </p:spTree>
    <p:extLst>
      <p:ext uri="{BB962C8B-B14F-4D97-AF65-F5344CB8AC3E}">
        <p14:creationId xmlns:p14="http://schemas.microsoft.com/office/powerpoint/2010/main" val="390073373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a:spLocks/>
          </p:cNvSpPr>
          <p:nvPr/>
        </p:nvSpPr>
        <p:spPr bwMode="auto">
          <a:xfrm>
            <a:off x="8013700" y="2503488"/>
            <a:ext cx="776288" cy="381000"/>
          </a:xfrm>
          <a:custGeom>
            <a:avLst/>
            <a:gdLst>
              <a:gd name="T0" fmla="*/ 1 w 128"/>
              <a:gd name="T1" fmla="*/ 63 h 63"/>
              <a:gd name="T2" fmla="*/ 0 w 128"/>
              <a:gd name="T3" fmla="*/ 56 h 63"/>
              <a:gd name="T4" fmla="*/ 4 w 128"/>
              <a:gd name="T5" fmla="*/ 42 h 63"/>
              <a:gd name="T6" fmla="*/ 21 w 128"/>
              <a:gd name="T7" fmla="*/ 29 h 63"/>
              <a:gd name="T8" fmla="*/ 37 w 128"/>
              <a:gd name="T9" fmla="*/ 29 h 63"/>
              <a:gd name="T10" fmla="*/ 43 w 128"/>
              <a:gd name="T11" fmla="*/ 31 h 63"/>
              <a:gd name="T12" fmla="*/ 44 w 128"/>
              <a:gd name="T13" fmla="*/ 21 h 63"/>
              <a:gd name="T14" fmla="*/ 50 w 128"/>
              <a:gd name="T15" fmla="*/ 9 h 63"/>
              <a:gd name="T16" fmla="*/ 56 w 128"/>
              <a:gd name="T17" fmla="*/ 5 h 63"/>
              <a:gd name="T18" fmla="*/ 72 w 128"/>
              <a:gd name="T19" fmla="*/ 0 h 63"/>
              <a:gd name="T20" fmla="*/ 89 w 128"/>
              <a:gd name="T21" fmla="*/ 5 h 63"/>
              <a:gd name="T22" fmla="*/ 89 w 128"/>
              <a:gd name="T23" fmla="*/ 5 h 63"/>
              <a:gd name="T24" fmla="*/ 102 w 128"/>
              <a:gd name="T25" fmla="*/ 22 h 63"/>
              <a:gd name="T26" fmla="*/ 102 w 128"/>
              <a:gd name="T27" fmla="*/ 36 h 63"/>
              <a:gd name="T28" fmla="*/ 100 w 128"/>
              <a:gd name="T29" fmla="*/ 40 h 63"/>
              <a:gd name="T30" fmla="*/ 106 w 128"/>
              <a:gd name="T31" fmla="*/ 40 h 63"/>
              <a:gd name="T32" fmla="*/ 127 w 128"/>
              <a:gd name="T33" fmla="*/ 63 h 63"/>
              <a:gd name="T34" fmla="*/ 1 w 128"/>
              <a:gd name="T3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63">
                <a:moveTo>
                  <a:pt x="1" y="63"/>
                </a:moveTo>
                <a:cubicBezTo>
                  <a:pt x="1" y="61"/>
                  <a:pt x="0" y="59"/>
                  <a:pt x="0" y="56"/>
                </a:cubicBezTo>
                <a:cubicBezTo>
                  <a:pt x="0" y="51"/>
                  <a:pt x="2" y="46"/>
                  <a:pt x="4" y="42"/>
                </a:cubicBezTo>
                <a:cubicBezTo>
                  <a:pt x="8" y="36"/>
                  <a:pt x="14" y="30"/>
                  <a:pt x="21" y="29"/>
                </a:cubicBezTo>
                <a:cubicBezTo>
                  <a:pt x="29" y="27"/>
                  <a:pt x="30" y="28"/>
                  <a:pt x="37" y="29"/>
                </a:cubicBezTo>
                <a:cubicBezTo>
                  <a:pt x="39" y="29"/>
                  <a:pt x="41" y="30"/>
                  <a:pt x="43" y="31"/>
                </a:cubicBezTo>
                <a:cubicBezTo>
                  <a:pt x="43" y="27"/>
                  <a:pt x="43" y="24"/>
                  <a:pt x="44" y="21"/>
                </a:cubicBezTo>
                <a:cubicBezTo>
                  <a:pt x="45" y="16"/>
                  <a:pt x="47" y="13"/>
                  <a:pt x="50" y="9"/>
                </a:cubicBezTo>
                <a:cubicBezTo>
                  <a:pt x="52" y="8"/>
                  <a:pt x="54" y="6"/>
                  <a:pt x="56" y="5"/>
                </a:cubicBezTo>
                <a:cubicBezTo>
                  <a:pt x="61" y="2"/>
                  <a:pt x="66" y="0"/>
                  <a:pt x="72" y="0"/>
                </a:cubicBezTo>
                <a:cubicBezTo>
                  <a:pt x="78" y="0"/>
                  <a:pt x="84" y="2"/>
                  <a:pt x="89" y="5"/>
                </a:cubicBezTo>
                <a:cubicBezTo>
                  <a:pt x="89" y="5"/>
                  <a:pt x="89" y="5"/>
                  <a:pt x="89" y="5"/>
                </a:cubicBezTo>
                <a:cubicBezTo>
                  <a:pt x="95" y="8"/>
                  <a:pt x="99" y="15"/>
                  <a:pt x="102" y="22"/>
                </a:cubicBezTo>
                <a:cubicBezTo>
                  <a:pt x="103" y="26"/>
                  <a:pt x="103" y="32"/>
                  <a:pt x="102" y="36"/>
                </a:cubicBezTo>
                <a:cubicBezTo>
                  <a:pt x="101" y="38"/>
                  <a:pt x="101" y="39"/>
                  <a:pt x="100" y="40"/>
                </a:cubicBezTo>
                <a:cubicBezTo>
                  <a:pt x="102" y="40"/>
                  <a:pt x="104" y="40"/>
                  <a:pt x="106" y="40"/>
                </a:cubicBezTo>
                <a:cubicBezTo>
                  <a:pt x="121" y="40"/>
                  <a:pt x="128" y="52"/>
                  <a:pt x="127" y="63"/>
                </a:cubicBezTo>
                <a:lnTo>
                  <a:pt x="1" y="63"/>
                </a:lnTo>
                <a:close/>
              </a:path>
            </a:pathLst>
          </a:custGeom>
          <a:solidFill>
            <a:srgbClr val="A4E7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9" name="Freeform 6"/>
          <p:cNvSpPr>
            <a:spLocks/>
          </p:cNvSpPr>
          <p:nvPr/>
        </p:nvSpPr>
        <p:spPr bwMode="auto">
          <a:xfrm>
            <a:off x="6000750" y="3211513"/>
            <a:ext cx="679450" cy="309562"/>
          </a:xfrm>
          <a:custGeom>
            <a:avLst/>
            <a:gdLst>
              <a:gd name="T0" fmla="*/ 102 w 112"/>
              <a:gd name="T1" fmla="*/ 0 h 51"/>
              <a:gd name="T2" fmla="*/ 68 w 112"/>
              <a:gd name="T3" fmla="*/ 10 h 51"/>
              <a:gd name="T4" fmla="*/ 47 w 112"/>
              <a:gd name="T5" fmla="*/ 37 h 51"/>
              <a:gd name="T6" fmla="*/ 56 w 112"/>
              <a:gd name="T7" fmla="*/ 41 h 51"/>
              <a:gd name="T8" fmla="*/ 65 w 112"/>
              <a:gd name="T9" fmla="*/ 37 h 51"/>
              <a:gd name="T10" fmla="*/ 44 w 112"/>
              <a:gd name="T11" fmla="*/ 10 h 51"/>
              <a:gd name="T12" fmla="*/ 10 w 112"/>
              <a:gd name="T13" fmla="*/ 0 h 51"/>
              <a:gd name="T14" fmla="*/ 0 w 112"/>
              <a:gd name="T15" fmla="*/ 10 h 51"/>
              <a:gd name="T16" fmla="*/ 10 w 112"/>
              <a:gd name="T17" fmla="*/ 20 h 51"/>
              <a:gd name="T18" fmla="*/ 32 w 112"/>
              <a:gd name="T19" fmla="*/ 27 h 51"/>
              <a:gd name="T20" fmla="*/ 47 w 112"/>
              <a:gd name="T21" fmla="*/ 45 h 51"/>
              <a:gd name="T22" fmla="*/ 56 w 112"/>
              <a:gd name="T23" fmla="*/ 51 h 51"/>
              <a:gd name="T24" fmla="*/ 65 w 112"/>
              <a:gd name="T25" fmla="*/ 45 h 51"/>
              <a:gd name="T26" fmla="*/ 80 w 112"/>
              <a:gd name="T27" fmla="*/ 27 h 51"/>
              <a:gd name="T28" fmla="*/ 102 w 112"/>
              <a:gd name="T29" fmla="*/ 20 h 51"/>
              <a:gd name="T30" fmla="*/ 112 w 112"/>
              <a:gd name="T31" fmla="*/ 10 h 51"/>
              <a:gd name="T32" fmla="*/ 102 w 112"/>
              <a:gd name="T3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51">
                <a:moveTo>
                  <a:pt x="102" y="0"/>
                </a:moveTo>
                <a:cubicBezTo>
                  <a:pt x="89" y="0"/>
                  <a:pt x="78" y="4"/>
                  <a:pt x="68" y="10"/>
                </a:cubicBezTo>
                <a:cubicBezTo>
                  <a:pt x="59" y="17"/>
                  <a:pt x="51" y="26"/>
                  <a:pt x="47" y="37"/>
                </a:cubicBezTo>
                <a:cubicBezTo>
                  <a:pt x="56" y="41"/>
                  <a:pt x="56" y="41"/>
                  <a:pt x="56" y="41"/>
                </a:cubicBezTo>
                <a:cubicBezTo>
                  <a:pt x="65" y="37"/>
                  <a:pt x="65" y="37"/>
                  <a:pt x="65" y="37"/>
                </a:cubicBezTo>
                <a:cubicBezTo>
                  <a:pt x="61" y="26"/>
                  <a:pt x="53" y="17"/>
                  <a:pt x="44" y="10"/>
                </a:cubicBezTo>
                <a:cubicBezTo>
                  <a:pt x="34" y="4"/>
                  <a:pt x="22" y="0"/>
                  <a:pt x="10" y="0"/>
                </a:cubicBezTo>
                <a:cubicBezTo>
                  <a:pt x="4" y="0"/>
                  <a:pt x="0" y="4"/>
                  <a:pt x="0" y="10"/>
                </a:cubicBezTo>
                <a:cubicBezTo>
                  <a:pt x="0" y="15"/>
                  <a:pt x="4" y="20"/>
                  <a:pt x="10" y="20"/>
                </a:cubicBezTo>
                <a:cubicBezTo>
                  <a:pt x="18" y="20"/>
                  <a:pt x="26" y="22"/>
                  <a:pt x="32" y="27"/>
                </a:cubicBezTo>
                <a:cubicBezTo>
                  <a:pt x="39" y="31"/>
                  <a:pt x="44" y="38"/>
                  <a:pt x="47" y="45"/>
                </a:cubicBezTo>
                <a:cubicBezTo>
                  <a:pt x="48" y="49"/>
                  <a:pt x="52" y="51"/>
                  <a:pt x="56" y="51"/>
                </a:cubicBezTo>
                <a:cubicBezTo>
                  <a:pt x="60" y="51"/>
                  <a:pt x="64" y="49"/>
                  <a:pt x="65" y="45"/>
                </a:cubicBezTo>
                <a:cubicBezTo>
                  <a:pt x="68" y="38"/>
                  <a:pt x="73" y="31"/>
                  <a:pt x="80" y="27"/>
                </a:cubicBezTo>
                <a:cubicBezTo>
                  <a:pt x="86" y="22"/>
                  <a:pt x="94" y="20"/>
                  <a:pt x="102" y="20"/>
                </a:cubicBezTo>
                <a:cubicBezTo>
                  <a:pt x="108" y="20"/>
                  <a:pt x="112" y="15"/>
                  <a:pt x="112" y="10"/>
                </a:cubicBezTo>
                <a:cubicBezTo>
                  <a:pt x="112" y="4"/>
                  <a:pt x="108" y="0"/>
                  <a:pt x="102" y="0"/>
                </a:cubicBezTo>
                <a:close/>
              </a:path>
            </a:pathLst>
          </a:custGeom>
          <a:solidFill>
            <a:srgbClr val="FFC0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3" name="Freeform 30"/>
          <p:cNvSpPr>
            <a:spLocks/>
          </p:cNvSpPr>
          <p:nvPr/>
        </p:nvSpPr>
        <p:spPr bwMode="auto">
          <a:xfrm>
            <a:off x="10699750" y="3581400"/>
            <a:ext cx="1152525" cy="471487"/>
          </a:xfrm>
          <a:custGeom>
            <a:avLst/>
            <a:gdLst>
              <a:gd name="T0" fmla="*/ 190 w 190"/>
              <a:gd name="T1" fmla="*/ 78 h 78"/>
              <a:gd name="T2" fmla="*/ 163 w 190"/>
              <a:gd name="T3" fmla="*/ 51 h 78"/>
              <a:gd name="T4" fmla="*/ 133 w 190"/>
              <a:gd name="T5" fmla="*/ 55 h 78"/>
              <a:gd name="T6" fmla="*/ 133 w 190"/>
              <a:gd name="T7" fmla="*/ 54 h 78"/>
              <a:gd name="T8" fmla="*/ 105 w 190"/>
              <a:gd name="T9" fmla="*/ 36 h 78"/>
              <a:gd name="T10" fmla="*/ 105 w 190"/>
              <a:gd name="T11" fmla="*/ 36 h 78"/>
              <a:gd name="T12" fmla="*/ 70 w 190"/>
              <a:gd name="T13" fmla="*/ 0 h 78"/>
              <a:gd name="T14" fmla="*/ 34 w 190"/>
              <a:gd name="T15" fmla="*/ 36 h 78"/>
              <a:gd name="T16" fmla="*/ 37 w 190"/>
              <a:gd name="T17" fmla="*/ 48 h 78"/>
              <a:gd name="T18" fmla="*/ 32 w 190"/>
              <a:gd name="T19" fmla="*/ 48 h 78"/>
              <a:gd name="T20" fmla="*/ 0 w 190"/>
              <a:gd name="T21" fmla="*/ 78 h 78"/>
              <a:gd name="T22" fmla="*/ 190 w 190"/>
              <a:gd name="T23"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0" h="78">
                <a:moveTo>
                  <a:pt x="190" y="78"/>
                </a:moveTo>
                <a:cubicBezTo>
                  <a:pt x="187" y="65"/>
                  <a:pt x="177" y="54"/>
                  <a:pt x="163" y="51"/>
                </a:cubicBezTo>
                <a:cubicBezTo>
                  <a:pt x="153" y="48"/>
                  <a:pt x="142" y="50"/>
                  <a:pt x="133" y="55"/>
                </a:cubicBezTo>
                <a:cubicBezTo>
                  <a:pt x="133" y="54"/>
                  <a:pt x="133" y="54"/>
                  <a:pt x="133" y="54"/>
                </a:cubicBezTo>
                <a:cubicBezTo>
                  <a:pt x="127" y="44"/>
                  <a:pt x="116" y="38"/>
                  <a:pt x="105" y="36"/>
                </a:cubicBezTo>
                <a:cubicBezTo>
                  <a:pt x="105" y="36"/>
                  <a:pt x="105" y="36"/>
                  <a:pt x="105" y="36"/>
                </a:cubicBezTo>
                <a:cubicBezTo>
                  <a:pt x="105" y="16"/>
                  <a:pt x="89" y="0"/>
                  <a:pt x="70" y="0"/>
                </a:cubicBezTo>
                <a:cubicBezTo>
                  <a:pt x="50" y="0"/>
                  <a:pt x="34" y="16"/>
                  <a:pt x="34" y="36"/>
                </a:cubicBezTo>
                <a:cubicBezTo>
                  <a:pt x="34" y="40"/>
                  <a:pt x="35" y="44"/>
                  <a:pt x="37" y="48"/>
                </a:cubicBezTo>
                <a:cubicBezTo>
                  <a:pt x="35" y="48"/>
                  <a:pt x="34" y="48"/>
                  <a:pt x="32" y="48"/>
                </a:cubicBezTo>
                <a:cubicBezTo>
                  <a:pt x="12" y="48"/>
                  <a:pt x="1" y="63"/>
                  <a:pt x="0" y="78"/>
                </a:cubicBezTo>
                <a:lnTo>
                  <a:pt x="190" y="78"/>
                </a:lnTo>
                <a:close/>
              </a:path>
            </a:pathLst>
          </a:custGeom>
          <a:solidFill>
            <a:srgbClr val="A4E7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0" name="Freeform 7"/>
          <p:cNvSpPr>
            <a:spLocks/>
          </p:cNvSpPr>
          <p:nvPr/>
        </p:nvSpPr>
        <p:spPr bwMode="auto">
          <a:xfrm>
            <a:off x="8729665" y="4361094"/>
            <a:ext cx="3379788" cy="2351089"/>
          </a:xfrm>
          <a:custGeom>
            <a:avLst/>
            <a:gdLst>
              <a:gd name="T0" fmla="*/ 715 w 715"/>
              <a:gd name="T1" fmla="*/ 597 h 597"/>
              <a:gd name="T2" fmla="*/ 715 w 715"/>
              <a:gd name="T3" fmla="*/ 583 h 597"/>
              <a:gd name="T4" fmla="*/ 358 w 715"/>
              <a:gd name="T5" fmla="*/ 0 h 597"/>
              <a:gd name="T6" fmla="*/ 0 w 715"/>
              <a:gd name="T7" fmla="*/ 583 h 597"/>
              <a:gd name="T8" fmla="*/ 0 w 715"/>
              <a:gd name="T9" fmla="*/ 597 h 597"/>
              <a:gd name="T10" fmla="*/ 715 w 715"/>
              <a:gd name="T11" fmla="*/ 597 h 597"/>
            </a:gdLst>
            <a:ahLst/>
            <a:cxnLst>
              <a:cxn ang="0">
                <a:pos x="T0" y="T1"/>
              </a:cxn>
              <a:cxn ang="0">
                <a:pos x="T2" y="T3"/>
              </a:cxn>
              <a:cxn ang="0">
                <a:pos x="T4" y="T5"/>
              </a:cxn>
              <a:cxn ang="0">
                <a:pos x="T6" y="T7"/>
              </a:cxn>
              <a:cxn ang="0">
                <a:pos x="T8" y="T9"/>
              </a:cxn>
              <a:cxn ang="0">
                <a:pos x="T10" y="T11"/>
              </a:cxn>
            </a:cxnLst>
            <a:rect l="0" t="0" r="r" b="b"/>
            <a:pathLst>
              <a:path w="715" h="597">
                <a:moveTo>
                  <a:pt x="715" y="597"/>
                </a:moveTo>
                <a:cubicBezTo>
                  <a:pt x="715" y="592"/>
                  <a:pt x="715" y="588"/>
                  <a:pt x="715" y="583"/>
                </a:cubicBezTo>
                <a:cubicBezTo>
                  <a:pt x="715" y="261"/>
                  <a:pt x="555" y="0"/>
                  <a:pt x="358" y="0"/>
                </a:cubicBezTo>
                <a:cubicBezTo>
                  <a:pt x="160" y="0"/>
                  <a:pt x="0" y="261"/>
                  <a:pt x="0" y="583"/>
                </a:cubicBezTo>
                <a:cubicBezTo>
                  <a:pt x="0" y="588"/>
                  <a:pt x="0" y="592"/>
                  <a:pt x="0" y="597"/>
                </a:cubicBezTo>
                <a:cubicBezTo>
                  <a:pt x="715" y="597"/>
                  <a:pt x="715" y="597"/>
                  <a:pt x="715" y="597"/>
                </a:cubicBezTo>
              </a:path>
            </a:pathLst>
          </a:custGeom>
          <a:solidFill>
            <a:srgbClr val="FFA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1" name="Freeform 8"/>
          <p:cNvSpPr>
            <a:spLocks noEditPoints="1"/>
          </p:cNvSpPr>
          <p:nvPr/>
        </p:nvSpPr>
        <p:spPr bwMode="auto">
          <a:xfrm>
            <a:off x="8729665" y="4365222"/>
            <a:ext cx="1636060" cy="2346961"/>
          </a:xfrm>
          <a:custGeom>
            <a:avLst/>
            <a:gdLst>
              <a:gd name="T0" fmla="*/ 346 w 346"/>
              <a:gd name="T1" fmla="*/ 550 h 596"/>
              <a:gd name="T2" fmla="*/ 335 w 346"/>
              <a:gd name="T3" fmla="*/ 550 h 596"/>
              <a:gd name="T4" fmla="*/ 335 w 346"/>
              <a:gd name="T5" fmla="*/ 572 h 596"/>
              <a:gd name="T6" fmla="*/ 335 w 346"/>
              <a:gd name="T7" fmla="*/ 583 h 596"/>
              <a:gd name="T8" fmla="*/ 0 w 346"/>
              <a:gd name="T9" fmla="*/ 583 h 596"/>
              <a:gd name="T10" fmla="*/ 0 w 346"/>
              <a:gd name="T11" fmla="*/ 596 h 596"/>
              <a:gd name="T12" fmla="*/ 346 w 346"/>
              <a:gd name="T13" fmla="*/ 596 h 596"/>
              <a:gd name="T14" fmla="*/ 346 w 346"/>
              <a:gd name="T15" fmla="*/ 550 h 596"/>
              <a:gd name="T16" fmla="*/ 346 w 346"/>
              <a:gd name="T17" fmla="*/ 0 h 596"/>
              <a:gd name="T18" fmla="*/ 127 w 346"/>
              <a:gd name="T19" fmla="*/ 137 h 596"/>
              <a:gd name="T20" fmla="*/ 327 w 346"/>
              <a:gd name="T21" fmla="*/ 463 h 596"/>
              <a:gd name="T22" fmla="*/ 346 w 346"/>
              <a:gd name="T23" fmla="*/ 472 h 596"/>
              <a:gd name="T24" fmla="*/ 346 w 346"/>
              <a:gd name="T25"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6" h="596">
                <a:moveTo>
                  <a:pt x="346" y="550"/>
                </a:moveTo>
                <a:cubicBezTo>
                  <a:pt x="335" y="550"/>
                  <a:pt x="335" y="550"/>
                  <a:pt x="335" y="550"/>
                </a:cubicBezTo>
                <a:cubicBezTo>
                  <a:pt x="335" y="557"/>
                  <a:pt x="335" y="565"/>
                  <a:pt x="335" y="572"/>
                </a:cubicBezTo>
                <a:cubicBezTo>
                  <a:pt x="335" y="576"/>
                  <a:pt x="335" y="579"/>
                  <a:pt x="335" y="583"/>
                </a:cubicBezTo>
                <a:cubicBezTo>
                  <a:pt x="0" y="583"/>
                  <a:pt x="0" y="583"/>
                  <a:pt x="0" y="583"/>
                </a:cubicBezTo>
                <a:cubicBezTo>
                  <a:pt x="0" y="587"/>
                  <a:pt x="0" y="592"/>
                  <a:pt x="0" y="596"/>
                </a:cubicBezTo>
                <a:cubicBezTo>
                  <a:pt x="346" y="596"/>
                  <a:pt x="346" y="596"/>
                  <a:pt x="346" y="596"/>
                </a:cubicBezTo>
                <a:cubicBezTo>
                  <a:pt x="346" y="550"/>
                  <a:pt x="346" y="550"/>
                  <a:pt x="346" y="550"/>
                </a:cubicBezTo>
                <a:moveTo>
                  <a:pt x="346" y="0"/>
                </a:moveTo>
                <a:cubicBezTo>
                  <a:pt x="263" y="4"/>
                  <a:pt x="186" y="55"/>
                  <a:pt x="127" y="137"/>
                </a:cubicBezTo>
                <a:cubicBezTo>
                  <a:pt x="225" y="177"/>
                  <a:pt x="303" y="303"/>
                  <a:pt x="327" y="463"/>
                </a:cubicBezTo>
                <a:cubicBezTo>
                  <a:pt x="334" y="464"/>
                  <a:pt x="341" y="467"/>
                  <a:pt x="346" y="472"/>
                </a:cubicBezTo>
                <a:cubicBezTo>
                  <a:pt x="346" y="0"/>
                  <a:pt x="346" y="0"/>
                  <a:pt x="346" y="0"/>
                </a:cubicBezTo>
              </a:path>
            </a:pathLst>
          </a:custGeom>
          <a:solidFill>
            <a:srgbClr val="FFB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2" name="Freeform 9"/>
          <p:cNvSpPr>
            <a:spLocks/>
          </p:cNvSpPr>
          <p:nvPr/>
        </p:nvSpPr>
        <p:spPr bwMode="auto">
          <a:xfrm>
            <a:off x="7432676" y="4825627"/>
            <a:ext cx="2595172" cy="1807180"/>
          </a:xfrm>
          <a:custGeom>
            <a:avLst/>
            <a:gdLst>
              <a:gd name="T0" fmla="*/ 549 w 549"/>
              <a:gd name="T1" fmla="*/ 459 h 459"/>
              <a:gd name="T2" fmla="*/ 549 w 549"/>
              <a:gd name="T3" fmla="*/ 448 h 459"/>
              <a:gd name="T4" fmla="*/ 275 w 549"/>
              <a:gd name="T5" fmla="*/ 0 h 459"/>
              <a:gd name="T6" fmla="*/ 0 w 549"/>
              <a:gd name="T7" fmla="*/ 448 h 459"/>
              <a:gd name="T8" fmla="*/ 1 w 549"/>
              <a:gd name="T9" fmla="*/ 459 h 459"/>
              <a:gd name="T10" fmla="*/ 549 w 549"/>
              <a:gd name="T11" fmla="*/ 459 h 459"/>
            </a:gdLst>
            <a:ahLst/>
            <a:cxnLst>
              <a:cxn ang="0">
                <a:pos x="T0" y="T1"/>
              </a:cxn>
              <a:cxn ang="0">
                <a:pos x="T2" y="T3"/>
              </a:cxn>
              <a:cxn ang="0">
                <a:pos x="T4" y="T5"/>
              </a:cxn>
              <a:cxn ang="0">
                <a:pos x="T6" y="T7"/>
              </a:cxn>
              <a:cxn ang="0">
                <a:pos x="T8" y="T9"/>
              </a:cxn>
              <a:cxn ang="0">
                <a:pos x="T10" y="T11"/>
              </a:cxn>
            </a:cxnLst>
            <a:rect l="0" t="0" r="r" b="b"/>
            <a:pathLst>
              <a:path w="549" h="459">
                <a:moveTo>
                  <a:pt x="549" y="459"/>
                </a:moveTo>
                <a:cubicBezTo>
                  <a:pt x="549" y="455"/>
                  <a:pt x="549" y="452"/>
                  <a:pt x="549" y="448"/>
                </a:cubicBezTo>
                <a:cubicBezTo>
                  <a:pt x="549" y="201"/>
                  <a:pt x="427" y="0"/>
                  <a:pt x="275" y="0"/>
                </a:cubicBezTo>
                <a:cubicBezTo>
                  <a:pt x="123" y="0"/>
                  <a:pt x="0" y="201"/>
                  <a:pt x="0" y="448"/>
                </a:cubicBezTo>
                <a:cubicBezTo>
                  <a:pt x="0" y="452"/>
                  <a:pt x="1" y="455"/>
                  <a:pt x="1" y="459"/>
                </a:cubicBezTo>
                <a:cubicBezTo>
                  <a:pt x="549" y="459"/>
                  <a:pt x="549" y="459"/>
                  <a:pt x="549" y="459"/>
                </a:cubicBezTo>
              </a:path>
            </a:pathLst>
          </a:custGeom>
          <a:solidFill>
            <a:srgbClr val="E6E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4" name="Freeform 11"/>
          <p:cNvSpPr>
            <a:spLocks/>
          </p:cNvSpPr>
          <p:nvPr/>
        </p:nvSpPr>
        <p:spPr bwMode="auto">
          <a:xfrm>
            <a:off x="7432676" y="4829755"/>
            <a:ext cx="1257365" cy="1803052"/>
          </a:xfrm>
          <a:custGeom>
            <a:avLst/>
            <a:gdLst>
              <a:gd name="T0" fmla="*/ 1 w 266"/>
              <a:gd name="T1" fmla="*/ 416 h 458"/>
              <a:gd name="T2" fmla="*/ 1 w 266"/>
              <a:gd name="T3" fmla="*/ 417 h 458"/>
              <a:gd name="T4" fmla="*/ 1 w 266"/>
              <a:gd name="T5" fmla="*/ 417 h 458"/>
              <a:gd name="T6" fmla="*/ 1 w 266"/>
              <a:gd name="T7" fmla="*/ 418 h 458"/>
              <a:gd name="T8" fmla="*/ 1 w 266"/>
              <a:gd name="T9" fmla="*/ 418 h 458"/>
              <a:gd name="T10" fmla="*/ 1 w 266"/>
              <a:gd name="T11" fmla="*/ 419 h 458"/>
              <a:gd name="T12" fmla="*/ 1 w 266"/>
              <a:gd name="T13" fmla="*/ 419 h 458"/>
              <a:gd name="T14" fmla="*/ 1 w 266"/>
              <a:gd name="T15" fmla="*/ 420 h 458"/>
              <a:gd name="T16" fmla="*/ 1 w 266"/>
              <a:gd name="T17" fmla="*/ 421 h 458"/>
              <a:gd name="T18" fmla="*/ 1 w 266"/>
              <a:gd name="T19" fmla="*/ 421 h 458"/>
              <a:gd name="T20" fmla="*/ 1 w 266"/>
              <a:gd name="T21" fmla="*/ 422 h 458"/>
              <a:gd name="T22" fmla="*/ 1 w 266"/>
              <a:gd name="T23" fmla="*/ 422 h 458"/>
              <a:gd name="T24" fmla="*/ 1 w 266"/>
              <a:gd name="T25" fmla="*/ 423 h 458"/>
              <a:gd name="T26" fmla="*/ 1 w 266"/>
              <a:gd name="T27" fmla="*/ 423 h 458"/>
              <a:gd name="T28" fmla="*/ 1 w 266"/>
              <a:gd name="T29" fmla="*/ 424 h 458"/>
              <a:gd name="T30" fmla="*/ 1 w 266"/>
              <a:gd name="T31" fmla="*/ 424 h 458"/>
              <a:gd name="T32" fmla="*/ 1 w 266"/>
              <a:gd name="T33" fmla="*/ 425 h 458"/>
              <a:gd name="T34" fmla="*/ 1 w 266"/>
              <a:gd name="T35" fmla="*/ 425 h 458"/>
              <a:gd name="T36" fmla="*/ 1 w 266"/>
              <a:gd name="T37" fmla="*/ 426 h 458"/>
              <a:gd name="T38" fmla="*/ 1 w 266"/>
              <a:gd name="T39" fmla="*/ 426 h 458"/>
              <a:gd name="T40" fmla="*/ 1 w 266"/>
              <a:gd name="T41" fmla="*/ 427 h 458"/>
              <a:gd name="T42" fmla="*/ 1 w 266"/>
              <a:gd name="T43" fmla="*/ 428 h 458"/>
              <a:gd name="T44" fmla="*/ 1 w 266"/>
              <a:gd name="T45" fmla="*/ 430 h 458"/>
              <a:gd name="T46" fmla="*/ 1 w 266"/>
              <a:gd name="T47" fmla="*/ 431 h 458"/>
              <a:gd name="T48" fmla="*/ 1 w 266"/>
              <a:gd name="T49" fmla="*/ 431 h 458"/>
              <a:gd name="T50" fmla="*/ 1 w 266"/>
              <a:gd name="T51" fmla="*/ 432 h 458"/>
              <a:gd name="T52" fmla="*/ 1 w 266"/>
              <a:gd name="T53" fmla="*/ 432 h 458"/>
              <a:gd name="T54" fmla="*/ 1 w 266"/>
              <a:gd name="T55" fmla="*/ 433 h 458"/>
              <a:gd name="T56" fmla="*/ 1 w 266"/>
              <a:gd name="T57" fmla="*/ 433 h 458"/>
              <a:gd name="T58" fmla="*/ 1 w 266"/>
              <a:gd name="T59" fmla="*/ 434 h 458"/>
              <a:gd name="T60" fmla="*/ 1 w 266"/>
              <a:gd name="T61" fmla="*/ 434 h 458"/>
              <a:gd name="T62" fmla="*/ 1 w 266"/>
              <a:gd name="T63" fmla="*/ 435 h 458"/>
              <a:gd name="T64" fmla="*/ 1 w 266"/>
              <a:gd name="T65" fmla="*/ 435 h 458"/>
              <a:gd name="T66" fmla="*/ 1 w 266"/>
              <a:gd name="T67" fmla="*/ 436 h 458"/>
              <a:gd name="T68" fmla="*/ 1 w 266"/>
              <a:gd name="T69" fmla="*/ 436 h 458"/>
              <a:gd name="T70" fmla="*/ 1 w 266"/>
              <a:gd name="T71" fmla="*/ 437 h 458"/>
              <a:gd name="T72" fmla="*/ 1 w 266"/>
              <a:gd name="T73" fmla="*/ 437 h 458"/>
              <a:gd name="T74" fmla="*/ 1 w 266"/>
              <a:gd name="T75" fmla="*/ 438 h 458"/>
              <a:gd name="T76" fmla="*/ 1 w 266"/>
              <a:gd name="T77" fmla="*/ 439 h 458"/>
              <a:gd name="T78" fmla="*/ 1 w 266"/>
              <a:gd name="T79" fmla="*/ 439 h 458"/>
              <a:gd name="T80" fmla="*/ 1 w 266"/>
              <a:gd name="T81" fmla="*/ 440 h 458"/>
              <a:gd name="T82" fmla="*/ 1 w 266"/>
              <a:gd name="T83" fmla="*/ 440 h 458"/>
              <a:gd name="T84" fmla="*/ 1 w 266"/>
              <a:gd name="T85" fmla="*/ 441 h 458"/>
              <a:gd name="T86" fmla="*/ 1 w 266"/>
              <a:gd name="T87" fmla="*/ 441 h 458"/>
              <a:gd name="T88" fmla="*/ 1 w 266"/>
              <a:gd name="T89" fmla="*/ 442 h 458"/>
              <a:gd name="T90" fmla="*/ 1 w 266"/>
              <a:gd name="T91" fmla="*/ 442 h 458"/>
              <a:gd name="T92" fmla="*/ 1 w 266"/>
              <a:gd name="T93" fmla="*/ 443 h 458"/>
              <a:gd name="T94" fmla="*/ 1 w 266"/>
              <a:gd name="T95" fmla="*/ 443 h 458"/>
              <a:gd name="T96" fmla="*/ 1 w 266"/>
              <a:gd name="T97" fmla="*/ 444 h 458"/>
              <a:gd name="T98" fmla="*/ 1 w 266"/>
              <a:gd name="T99" fmla="*/ 444 h 458"/>
              <a:gd name="T100" fmla="*/ 0 w 266"/>
              <a:gd name="T101" fmla="*/ 445 h 458"/>
              <a:gd name="T102" fmla="*/ 0 w 266"/>
              <a:gd name="T103" fmla="*/ 446 h 458"/>
              <a:gd name="T104" fmla="*/ 0 w 266"/>
              <a:gd name="T105" fmla="*/ 446 h 458"/>
              <a:gd name="T106" fmla="*/ 0 w 266"/>
              <a:gd name="T107" fmla="*/ 447 h 458"/>
              <a:gd name="T108" fmla="*/ 266 w 266"/>
              <a:gd name="T109" fmla="*/ 458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6" h="458">
                <a:moveTo>
                  <a:pt x="266" y="0"/>
                </a:moveTo>
                <a:cubicBezTo>
                  <a:pt x="125" y="7"/>
                  <a:pt x="11" y="188"/>
                  <a:pt x="1" y="416"/>
                </a:cubicBezTo>
                <a:cubicBezTo>
                  <a:pt x="1" y="416"/>
                  <a:pt x="1" y="416"/>
                  <a:pt x="1" y="416"/>
                </a:cubicBezTo>
                <a:cubicBezTo>
                  <a:pt x="1" y="416"/>
                  <a:pt x="1" y="417"/>
                  <a:pt x="1" y="417"/>
                </a:cubicBezTo>
                <a:cubicBezTo>
                  <a:pt x="1" y="417"/>
                  <a:pt x="1" y="417"/>
                  <a:pt x="1" y="417"/>
                </a:cubicBezTo>
                <a:cubicBezTo>
                  <a:pt x="1" y="417"/>
                  <a:pt x="1" y="417"/>
                  <a:pt x="1" y="417"/>
                </a:cubicBezTo>
                <a:cubicBezTo>
                  <a:pt x="1" y="417"/>
                  <a:pt x="1" y="417"/>
                  <a:pt x="1" y="417"/>
                </a:cubicBezTo>
                <a:cubicBezTo>
                  <a:pt x="1" y="417"/>
                  <a:pt x="1" y="417"/>
                  <a:pt x="1" y="417"/>
                </a:cubicBezTo>
                <a:cubicBezTo>
                  <a:pt x="1" y="417"/>
                  <a:pt x="1" y="417"/>
                  <a:pt x="1" y="417"/>
                </a:cubicBezTo>
                <a:cubicBezTo>
                  <a:pt x="1" y="417"/>
                  <a:pt x="1" y="418"/>
                  <a:pt x="1" y="418"/>
                </a:cubicBezTo>
                <a:cubicBezTo>
                  <a:pt x="1" y="418"/>
                  <a:pt x="1" y="418"/>
                  <a:pt x="1" y="418"/>
                </a:cubicBezTo>
                <a:cubicBezTo>
                  <a:pt x="1" y="418"/>
                  <a:pt x="1" y="418"/>
                  <a:pt x="1" y="418"/>
                </a:cubicBezTo>
                <a:cubicBezTo>
                  <a:pt x="1" y="418"/>
                  <a:pt x="1" y="418"/>
                  <a:pt x="1" y="418"/>
                </a:cubicBezTo>
                <a:cubicBezTo>
                  <a:pt x="1" y="418"/>
                  <a:pt x="1" y="418"/>
                  <a:pt x="1" y="418"/>
                </a:cubicBezTo>
                <a:cubicBezTo>
                  <a:pt x="1" y="418"/>
                  <a:pt x="1" y="418"/>
                  <a:pt x="1" y="418"/>
                </a:cubicBezTo>
                <a:cubicBezTo>
                  <a:pt x="1" y="419"/>
                  <a:pt x="1" y="419"/>
                  <a:pt x="1" y="419"/>
                </a:cubicBezTo>
                <a:cubicBezTo>
                  <a:pt x="1" y="419"/>
                  <a:pt x="1" y="419"/>
                  <a:pt x="1" y="419"/>
                </a:cubicBezTo>
                <a:cubicBezTo>
                  <a:pt x="1" y="419"/>
                  <a:pt x="1" y="419"/>
                  <a:pt x="1" y="419"/>
                </a:cubicBezTo>
                <a:cubicBezTo>
                  <a:pt x="1" y="419"/>
                  <a:pt x="1" y="419"/>
                  <a:pt x="1" y="419"/>
                </a:cubicBezTo>
                <a:cubicBezTo>
                  <a:pt x="1" y="419"/>
                  <a:pt x="1" y="419"/>
                  <a:pt x="1" y="419"/>
                </a:cubicBezTo>
                <a:cubicBezTo>
                  <a:pt x="1" y="419"/>
                  <a:pt x="1" y="419"/>
                  <a:pt x="1" y="419"/>
                </a:cubicBezTo>
                <a:cubicBezTo>
                  <a:pt x="1" y="420"/>
                  <a:pt x="1" y="420"/>
                  <a:pt x="1" y="420"/>
                </a:cubicBezTo>
                <a:cubicBezTo>
                  <a:pt x="1" y="420"/>
                  <a:pt x="1" y="420"/>
                  <a:pt x="1" y="420"/>
                </a:cubicBezTo>
                <a:cubicBezTo>
                  <a:pt x="1" y="420"/>
                  <a:pt x="1" y="420"/>
                  <a:pt x="1" y="420"/>
                </a:cubicBezTo>
                <a:cubicBezTo>
                  <a:pt x="1" y="420"/>
                  <a:pt x="1" y="420"/>
                  <a:pt x="1" y="420"/>
                </a:cubicBezTo>
                <a:cubicBezTo>
                  <a:pt x="1" y="420"/>
                  <a:pt x="1" y="420"/>
                  <a:pt x="1" y="420"/>
                </a:cubicBezTo>
                <a:cubicBezTo>
                  <a:pt x="1" y="420"/>
                  <a:pt x="1" y="421"/>
                  <a:pt x="1" y="421"/>
                </a:cubicBezTo>
                <a:cubicBezTo>
                  <a:pt x="1" y="421"/>
                  <a:pt x="1" y="421"/>
                  <a:pt x="1" y="421"/>
                </a:cubicBezTo>
                <a:cubicBezTo>
                  <a:pt x="1" y="421"/>
                  <a:pt x="1" y="421"/>
                  <a:pt x="1" y="421"/>
                </a:cubicBezTo>
                <a:cubicBezTo>
                  <a:pt x="1" y="421"/>
                  <a:pt x="1" y="421"/>
                  <a:pt x="1" y="421"/>
                </a:cubicBezTo>
                <a:cubicBezTo>
                  <a:pt x="1" y="421"/>
                  <a:pt x="1" y="421"/>
                  <a:pt x="1" y="421"/>
                </a:cubicBezTo>
                <a:cubicBezTo>
                  <a:pt x="1" y="421"/>
                  <a:pt x="1" y="421"/>
                  <a:pt x="1" y="422"/>
                </a:cubicBezTo>
                <a:cubicBezTo>
                  <a:pt x="1" y="422"/>
                  <a:pt x="1" y="422"/>
                  <a:pt x="1" y="422"/>
                </a:cubicBezTo>
                <a:cubicBezTo>
                  <a:pt x="1" y="422"/>
                  <a:pt x="1" y="422"/>
                  <a:pt x="1" y="422"/>
                </a:cubicBezTo>
                <a:cubicBezTo>
                  <a:pt x="1" y="422"/>
                  <a:pt x="1" y="422"/>
                  <a:pt x="1" y="422"/>
                </a:cubicBezTo>
                <a:cubicBezTo>
                  <a:pt x="1" y="422"/>
                  <a:pt x="1" y="422"/>
                  <a:pt x="1" y="422"/>
                </a:cubicBezTo>
                <a:cubicBezTo>
                  <a:pt x="1" y="422"/>
                  <a:pt x="1" y="422"/>
                  <a:pt x="1" y="422"/>
                </a:cubicBezTo>
                <a:cubicBezTo>
                  <a:pt x="1" y="422"/>
                  <a:pt x="1" y="422"/>
                  <a:pt x="1" y="423"/>
                </a:cubicBezTo>
                <a:cubicBezTo>
                  <a:pt x="1" y="423"/>
                  <a:pt x="1" y="423"/>
                  <a:pt x="1" y="423"/>
                </a:cubicBezTo>
                <a:cubicBezTo>
                  <a:pt x="1" y="423"/>
                  <a:pt x="1" y="423"/>
                  <a:pt x="1" y="423"/>
                </a:cubicBezTo>
                <a:cubicBezTo>
                  <a:pt x="1" y="423"/>
                  <a:pt x="1" y="423"/>
                  <a:pt x="1" y="423"/>
                </a:cubicBezTo>
                <a:cubicBezTo>
                  <a:pt x="1" y="423"/>
                  <a:pt x="1" y="423"/>
                  <a:pt x="1" y="423"/>
                </a:cubicBezTo>
                <a:cubicBezTo>
                  <a:pt x="1" y="423"/>
                  <a:pt x="1" y="423"/>
                  <a:pt x="1" y="423"/>
                </a:cubicBezTo>
                <a:cubicBezTo>
                  <a:pt x="1" y="423"/>
                  <a:pt x="1" y="424"/>
                  <a:pt x="1" y="424"/>
                </a:cubicBezTo>
                <a:cubicBezTo>
                  <a:pt x="1" y="424"/>
                  <a:pt x="1" y="424"/>
                  <a:pt x="1" y="424"/>
                </a:cubicBezTo>
                <a:cubicBezTo>
                  <a:pt x="1" y="424"/>
                  <a:pt x="1" y="424"/>
                  <a:pt x="1" y="424"/>
                </a:cubicBezTo>
                <a:cubicBezTo>
                  <a:pt x="1" y="424"/>
                  <a:pt x="1" y="424"/>
                  <a:pt x="1" y="424"/>
                </a:cubicBezTo>
                <a:cubicBezTo>
                  <a:pt x="1" y="424"/>
                  <a:pt x="1" y="424"/>
                  <a:pt x="1" y="424"/>
                </a:cubicBezTo>
                <a:cubicBezTo>
                  <a:pt x="1" y="424"/>
                  <a:pt x="1" y="424"/>
                  <a:pt x="1" y="424"/>
                </a:cubicBezTo>
                <a:cubicBezTo>
                  <a:pt x="1" y="424"/>
                  <a:pt x="1" y="425"/>
                  <a:pt x="1" y="425"/>
                </a:cubicBezTo>
                <a:cubicBezTo>
                  <a:pt x="1" y="425"/>
                  <a:pt x="1" y="425"/>
                  <a:pt x="1" y="425"/>
                </a:cubicBezTo>
                <a:cubicBezTo>
                  <a:pt x="1" y="425"/>
                  <a:pt x="1" y="425"/>
                  <a:pt x="1" y="425"/>
                </a:cubicBezTo>
                <a:cubicBezTo>
                  <a:pt x="1" y="425"/>
                  <a:pt x="1" y="425"/>
                  <a:pt x="1" y="425"/>
                </a:cubicBezTo>
                <a:cubicBezTo>
                  <a:pt x="1" y="425"/>
                  <a:pt x="1" y="425"/>
                  <a:pt x="1" y="425"/>
                </a:cubicBezTo>
                <a:cubicBezTo>
                  <a:pt x="1" y="425"/>
                  <a:pt x="1" y="425"/>
                  <a:pt x="1" y="425"/>
                </a:cubicBezTo>
                <a:cubicBezTo>
                  <a:pt x="1" y="426"/>
                  <a:pt x="1" y="426"/>
                  <a:pt x="1" y="426"/>
                </a:cubicBezTo>
                <a:cubicBezTo>
                  <a:pt x="1" y="426"/>
                  <a:pt x="1" y="426"/>
                  <a:pt x="1" y="426"/>
                </a:cubicBezTo>
                <a:cubicBezTo>
                  <a:pt x="1" y="426"/>
                  <a:pt x="1" y="426"/>
                  <a:pt x="1" y="426"/>
                </a:cubicBezTo>
                <a:cubicBezTo>
                  <a:pt x="1" y="426"/>
                  <a:pt x="1" y="426"/>
                  <a:pt x="1" y="426"/>
                </a:cubicBezTo>
                <a:cubicBezTo>
                  <a:pt x="1" y="426"/>
                  <a:pt x="1" y="426"/>
                  <a:pt x="1" y="426"/>
                </a:cubicBezTo>
                <a:cubicBezTo>
                  <a:pt x="1" y="426"/>
                  <a:pt x="1" y="427"/>
                  <a:pt x="1" y="427"/>
                </a:cubicBezTo>
                <a:cubicBezTo>
                  <a:pt x="1" y="427"/>
                  <a:pt x="1" y="427"/>
                  <a:pt x="1" y="427"/>
                </a:cubicBezTo>
                <a:cubicBezTo>
                  <a:pt x="1" y="427"/>
                  <a:pt x="1" y="427"/>
                  <a:pt x="1" y="427"/>
                </a:cubicBezTo>
                <a:cubicBezTo>
                  <a:pt x="1" y="427"/>
                  <a:pt x="1" y="427"/>
                  <a:pt x="1" y="428"/>
                </a:cubicBezTo>
                <a:cubicBezTo>
                  <a:pt x="1" y="428"/>
                  <a:pt x="1" y="428"/>
                  <a:pt x="1" y="428"/>
                </a:cubicBezTo>
                <a:cubicBezTo>
                  <a:pt x="1" y="428"/>
                  <a:pt x="1" y="428"/>
                  <a:pt x="1" y="428"/>
                </a:cubicBezTo>
                <a:cubicBezTo>
                  <a:pt x="1" y="428"/>
                  <a:pt x="1" y="428"/>
                  <a:pt x="1" y="428"/>
                </a:cubicBezTo>
                <a:cubicBezTo>
                  <a:pt x="1" y="429"/>
                  <a:pt x="1" y="429"/>
                  <a:pt x="1" y="429"/>
                </a:cubicBezTo>
                <a:cubicBezTo>
                  <a:pt x="1" y="430"/>
                  <a:pt x="1" y="430"/>
                  <a:pt x="1" y="430"/>
                </a:cubicBezTo>
                <a:cubicBezTo>
                  <a:pt x="1" y="430"/>
                  <a:pt x="1" y="430"/>
                  <a:pt x="1" y="430"/>
                </a:cubicBezTo>
                <a:cubicBezTo>
                  <a:pt x="1" y="430"/>
                  <a:pt x="1" y="430"/>
                  <a:pt x="1" y="430"/>
                </a:cubicBezTo>
                <a:cubicBezTo>
                  <a:pt x="1" y="430"/>
                  <a:pt x="1" y="431"/>
                  <a:pt x="1" y="431"/>
                </a:cubicBezTo>
                <a:cubicBezTo>
                  <a:pt x="1" y="431"/>
                  <a:pt x="1" y="431"/>
                  <a:pt x="1" y="431"/>
                </a:cubicBezTo>
                <a:cubicBezTo>
                  <a:pt x="1" y="431"/>
                  <a:pt x="1" y="431"/>
                  <a:pt x="1" y="431"/>
                </a:cubicBezTo>
                <a:cubicBezTo>
                  <a:pt x="1" y="431"/>
                  <a:pt x="1" y="431"/>
                  <a:pt x="1" y="431"/>
                </a:cubicBezTo>
                <a:cubicBezTo>
                  <a:pt x="1" y="431"/>
                  <a:pt x="1" y="431"/>
                  <a:pt x="1" y="431"/>
                </a:cubicBezTo>
                <a:cubicBezTo>
                  <a:pt x="1" y="431"/>
                  <a:pt x="1" y="431"/>
                  <a:pt x="1" y="431"/>
                </a:cubicBezTo>
                <a:cubicBezTo>
                  <a:pt x="1" y="431"/>
                  <a:pt x="1" y="432"/>
                  <a:pt x="1" y="432"/>
                </a:cubicBezTo>
                <a:cubicBezTo>
                  <a:pt x="1" y="432"/>
                  <a:pt x="1" y="432"/>
                  <a:pt x="1" y="432"/>
                </a:cubicBezTo>
                <a:cubicBezTo>
                  <a:pt x="1" y="432"/>
                  <a:pt x="1" y="432"/>
                  <a:pt x="1" y="432"/>
                </a:cubicBezTo>
                <a:cubicBezTo>
                  <a:pt x="1" y="432"/>
                  <a:pt x="1" y="432"/>
                  <a:pt x="1" y="432"/>
                </a:cubicBezTo>
                <a:cubicBezTo>
                  <a:pt x="1" y="432"/>
                  <a:pt x="1" y="432"/>
                  <a:pt x="1" y="432"/>
                </a:cubicBezTo>
                <a:cubicBezTo>
                  <a:pt x="1" y="432"/>
                  <a:pt x="1" y="432"/>
                  <a:pt x="1" y="432"/>
                </a:cubicBezTo>
                <a:cubicBezTo>
                  <a:pt x="1" y="433"/>
                  <a:pt x="1" y="433"/>
                  <a:pt x="1" y="433"/>
                </a:cubicBezTo>
                <a:cubicBezTo>
                  <a:pt x="1" y="433"/>
                  <a:pt x="1" y="433"/>
                  <a:pt x="1" y="433"/>
                </a:cubicBezTo>
                <a:cubicBezTo>
                  <a:pt x="1" y="433"/>
                  <a:pt x="1" y="433"/>
                  <a:pt x="1" y="433"/>
                </a:cubicBezTo>
                <a:cubicBezTo>
                  <a:pt x="1" y="433"/>
                  <a:pt x="1" y="433"/>
                  <a:pt x="1" y="433"/>
                </a:cubicBezTo>
                <a:cubicBezTo>
                  <a:pt x="1" y="433"/>
                  <a:pt x="1" y="433"/>
                  <a:pt x="1" y="433"/>
                </a:cubicBezTo>
                <a:cubicBezTo>
                  <a:pt x="1" y="433"/>
                  <a:pt x="1" y="433"/>
                  <a:pt x="1" y="434"/>
                </a:cubicBezTo>
                <a:cubicBezTo>
                  <a:pt x="1" y="434"/>
                  <a:pt x="1" y="434"/>
                  <a:pt x="1" y="434"/>
                </a:cubicBezTo>
                <a:cubicBezTo>
                  <a:pt x="1" y="434"/>
                  <a:pt x="1" y="434"/>
                  <a:pt x="1" y="434"/>
                </a:cubicBezTo>
                <a:cubicBezTo>
                  <a:pt x="1" y="434"/>
                  <a:pt x="1" y="434"/>
                  <a:pt x="1" y="434"/>
                </a:cubicBezTo>
                <a:cubicBezTo>
                  <a:pt x="1" y="434"/>
                  <a:pt x="1" y="434"/>
                  <a:pt x="1" y="434"/>
                </a:cubicBezTo>
                <a:cubicBezTo>
                  <a:pt x="1" y="434"/>
                  <a:pt x="1" y="434"/>
                  <a:pt x="1" y="434"/>
                </a:cubicBezTo>
                <a:cubicBezTo>
                  <a:pt x="1" y="434"/>
                  <a:pt x="1" y="435"/>
                  <a:pt x="1" y="435"/>
                </a:cubicBezTo>
                <a:cubicBezTo>
                  <a:pt x="1" y="435"/>
                  <a:pt x="1" y="435"/>
                  <a:pt x="1" y="435"/>
                </a:cubicBezTo>
                <a:cubicBezTo>
                  <a:pt x="1" y="435"/>
                  <a:pt x="1" y="435"/>
                  <a:pt x="1" y="435"/>
                </a:cubicBezTo>
                <a:cubicBezTo>
                  <a:pt x="1" y="435"/>
                  <a:pt x="1" y="435"/>
                  <a:pt x="1" y="435"/>
                </a:cubicBezTo>
                <a:cubicBezTo>
                  <a:pt x="1" y="435"/>
                  <a:pt x="1" y="435"/>
                  <a:pt x="1" y="435"/>
                </a:cubicBezTo>
                <a:cubicBezTo>
                  <a:pt x="1" y="435"/>
                  <a:pt x="1" y="435"/>
                  <a:pt x="1" y="436"/>
                </a:cubicBezTo>
                <a:cubicBezTo>
                  <a:pt x="1" y="436"/>
                  <a:pt x="1" y="436"/>
                  <a:pt x="1" y="436"/>
                </a:cubicBezTo>
                <a:cubicBezTo>
                  <a:pt x="1" y="436"/>
                  <a:pt x="1" y="436"/>
                  <a:pt x="1" y="436"/>
                </a:cubicBezTo>
                <a:cubicBezTo>
                  <a:pt x="1" y="436"/>
                  <a:pt x="1" y="436"/>
                  <a:pt x="1" y="436"/>
                </a:cubicBezTo>
                <a:cubicBezTo>
                  <a:pt x="1" y="436"/>
                  <a:pt x="1" y="436"/>
                  <a:pt x="1" y="436"/>
                </a:cubicBezTo>
                <a:cubicBezTo>
                  <a:pt x="1" y="436"/>
                  <a:pt x="1" y="436"/>
                  <a:pt x="1" y="436"/>
                </a:cubicBezTo>
                <a:cubicBezTo>
                  <a:pt x="1" y="436"/>
                  <a:pt x="1" y="437"/>
                  <a:pt x="1" y="437"/>
                </a:cubicBezTo>
                <a:cubicBezTo>
                  <a:pt x="1" y="437"/>
                  <a:pt x="1" y="437"/>
                  <a:pt x="1" y="437"/>
                </a:cubicBezTo>
                <a:cubicBezTo>
                  <a:pt x="1" y="437"/>
                  <a:pt x="1" y="437"/>
                  <a:pt x="1" y="437"/>
                </a:cubicBezTo>
                <a:cubicBezTo>
                  <a:pt x="1" y="437"/>
                  <a:pt x="1" y="437"/>
                  <a:pt x="1" y="437"/>
                </a:cubicBezTo>
                <a:cubicBezTo>
                  <a:pt x="1" y="437"/>
                  <a:pt x="1" y="437"/>
                  <a:pt x="1" y="437"/>
                </a:cubicBezTo>
                <a:cubicBezTo>
                  <a:pt x="1" y="437"/>
                  <a:pt x="1" y="437"/>
                  <a:pt x="1" y="437"/>
                </a:cubicBezTo>
                <a:cubicBezTo>
                  <a:pt x="1" y="438"/>
                  <a:pt x="1" y="438"/>
                  <a:pt x="1" y="438"/>
                </a:cubicBezTo>
                <a:cubicBezTo>
                  <a:pt x="1" y="438"/>
                  <a:pt x="1" y="438"/>
                  <a:pt x="1" y="438"/>
                </a:cubicBezTo>
                <a:cubicBezTo>
                  <a:pt x="1" y="438"/>
                  <a:pt x="1" y="438"/>
                  <a:pt x="1" y="438"/>
                </a:cubicBezTo>
                <a:cubicBezTo>
                  <a:pt x="1" y="438"/>
                  <a:pt x="1" y="438"/>
                  <a:pt x="1" y="438"/>
                </a:cubicBezTo>
                <a:cubicBezTo>
                  <a:pt x="1" y="438"/>
                  <a:pt x="1" y="438"/>
                  <a:pt x="1" y="438"/>
                </a:cubicBezTo>
                <a:cubicBezTo>
                  <a:pt x="1" y="438"/>
                  <a:pt x="1" y="438"/>
                  <a:pt x="1" y="439"/>
                </a:cubicBezTo>
                <a:cubicBezTo>
                  <a:pt x="1" y="439"/>
                  <a:pt x="1" y="439"/>
                  <a:pt x="1" y="439"/>
                </a:cubicBezTo>
                <a:cubicBezTo>
                  <a:pt x="1" y="439"/>
                  <a:pt x="1" y="439"/>
                  <a:pt x="1" y="439"/>
                </a:cubicBezTo>
                <a:cubicBezTo>
                  <a:pt x="1" y="439"/>
                  <a:pt x="1" y="439"/>
                  <a:pt x="1" y="439"/>
                </a:cubicBezTo>
                <a:cubicBezTo>
                  <a:pt x="1" y="439"/>
                  <a:pt x="1" y="439"/>
                  <a:pt x="1" y="439"/>
                </a:cubicBezTo>
                <a:cubicBezTo>
                  <a:pt x="1" y="439"/>
                  <a:pt x="1" y="439"/>
                  <a:pt x="1" y="439"/>
                </a:cubicBezTo>
                <a:cubicBezTo>
                  <a:pt x="1" y="439"/>
                  <a:pt x="1" y="440"/>
                  <a:pt x="1" y="440"/>
                </a:cubicBezTo>
                <a:cubicBezTo>
                  <a:pt x="1" y="440"/>
                  <a:pt x="1" y="440"/>
                  <a:pt x="1" y="440"/>
                </a:cubicBezTo>
                <a:cubicBezTo>
                  <a:pt x="1" y="440"/>
                  <a:pt x="1" y="440"/>
                  <a:pt x="1" y="440"/>
                </a:cubicBezTo>
                <a:cubicBezTo>
                  <a:pt x="1" y="440"/>
                  <a:pt x="1" y="440"/>
                  <a:pt x="1" y="440"/>
                </a:cubicBezTo>
                <a:cubicBezTo>
                  <a:pt x="1" y="440"/>
                  <a:pt x="1" y="440"/>
                  <a:pt x="1" y="440"/>
                </a:cubicBezTo>
                <a:cubicBezTo>
                  <a:pt x="1" y="440"/>
                  <a:pt x="1" y="440"/>
                  <a:pt x="1" y="440"/>
                </a:cubicBezTo>
                <a:cubicBezTo>
                  <a:pt x="1" y="441"/>
                  <a:pt x="1" y="441"/>
                  <a:pt x="1" y="441"/>
                </a:cubicBezTo>
                <a:cubicBezTo>
                  <a:pt x="1" y="441"/>
                  <a:pt x="1" y="441"/>
                  <a:pt x="1" y="441"/>
                </a:cubicBezTo>
                <a:cubicBezTo>
                  <a:pt x="1" y="441"/>
                  <a:pt x="1" y="441"/>
                  <a:pt x="1" y="441"/>
                </a:cubicBezTo>
                <a:cubicBezTo>
                  <a:pt x="1" y="441"/>
                  <a:pt x="1" y="441"/>
                  <a:pt x="1" y="441"/>
                </a:cubicBezTo>
                <a:cubicBezTo>
                  <a:pt x="1" y="441"/>
                  <a:pt x="1" y="441"/>
                  <a:pt x="1" y="441"/>
                </a:cubicBezTo>
                <a:cubicBezTo>
                  <a:pt x="1" y="441"/>
                  <a:pt x="1" y="442"/>
                  <a:pt x="1" y="442"/>
                </a:cubicBezTo>
                <a:cubicBezTo>
                  <a:pt x="1" y="442"/>
                  <a:pt x="1" y="442"/>
                  <a:pt x="1" y="442"/>
                </a:cubicBezTo>
                <a:cubicBezTo>
                  <a:pt x="1" y="442"/>
                  <a:pt x="1" y="442"/>
                  <a:pt x="1" y="442"/>
                </a:cubicBezTo>
                <a:cubicBezTo>
                  <a:pt x="1" y="442"/>
                  <a:pt x="1" y="442"/>
                  <a:pt x="1" y="442"/>
                </a:cubicBezTo>
                <a:cubicBezTo>
                  <a:pt x="1" y="442"/>
                  <a:pt x="1" y="442"/>
                  <a:pt x="1" y="442"/>
                </a:cubicBezTo>
                <a:cubicBezTo>
                  <a:pt x="1" y="442"/>
                  <a:pt x="1" y="442"/>
                  <a:pt x="1" y="442"/>
                </a:cubicBezTo>
                <a:cubicBezTo>
                  <a:pt x="1" y="443"/>
                  <a:pt x="1" y="443"/>
                  <a:pt x="1" y="443"/>
                </a:cubicBezTo>
                <a:cubicBezTo>
                  <a:pt x="1" y="443"/>
                  <a:pt x="1" y="443"/>
                  <a:pt x="1" y="443"/>
                </a:cubicBezTo>
                <a:cubicBezTo>
                  <a:pt x="1" y="443"/>
                  <a:pt x="1" y="443"/>
                  <a:pt x="1" y="443"/>
                </a:cubicBezTo>
                <a:cubicBezTo>
                  <a:pt x="1" y="443"/>
                  <a:pt x="1" y="443"/>
                  <a:pt x="1" y="443"/>
                </a:cubicBezTo>
                <a:cubicBezTo>
                  <a:pt x="1" y="443"/>
                  <a:pt x="1" y="443"/>
                  <a:pt x="1" y="443"/>
                </a:cubicBezTo>
                <a:cubicBezTo>
                  <a:pt x="1" y="443"/>
                  <a:pt x="1" y="443"/>
                  <a:pt x="1" y="444"/>
                </a:cubicBezTo>
                <a:cubicBezTo>
                  <a:pt x="1" y="444"/>
                  <a:pt x="1" y="444"/>
                  <a:pt x="1" y="444"/>
                </a:cubicBezTo>
                <a:cubicBezTo>
                  <a:pt x="1" y="444"/>
                  <a:pt x="1" y="444"/>
                  <a:pt x="1" y="444"/>
                </a:cubicBezTo>
                <a:cubicBezTo>
                  <a:pt x="1" y="444"/>
                  <a:pt x="1" y="444"/>
                  <a:pt x="1" y="444"/>
                </a:cubicBezTo>
                <a:cubicBezTo>
                  <a:pt x="1" y="444"/>
                  <a:pt x="1" y="444"/>
                  <a:pt x="1" y="444"/>
                </a:cubicBezTo>
                <a:cubicBezTo>
                  <a:pt x="1" y="444"/>
                  <a:pt x="1" y="444"/>
                  <a:pt x="1" y="444"/>
                </a:cubicBezTo>
                <a:cubicBezTo>
                  <a:pt x="0" y="444"/>
                  <a:pt x="0" y="445"/>
                  <a:pt x="0" y="445"/>
                </a:cubicBezTo>
                <a:cubicBezTo>
                  <a:pt x="0" y="445"/>
                  <a:pt x="0" y="445"/>
                  <a:pt x="0" y="445"/>
                </a:cubicBezTo>
                <a:cubicBezTo>
                  <a:pt x="0" y="445"/>
                  <a:pt x="0" y="445"/>
                  <a:pt x="0" y="445"/>
                </a:cubicBezTo>
                <a:cubicBezTo>
                  <a:pt x="0" y="445"/>
                  <a:pt x="0" y="445"/>
                  <a:pt x="0" y="445"/>
                </a:cubicBezTo>
                <a:cubicBezTo>
                  <a:pt x="0" y="445"/>
                  <a:pt x="0" y="445"/>
                  <a:pt x="0" y="445"/>
                </a:cubicBezTo>
                <a:cubicBezTo>
                  <a:pt x="0" y="445"/>
                  <a:pt x="0" y="445"/>
                  <a:pt x="0" y="446"/>
                </a:cubicBezTo>
                <a:cubicBezTo>
                  <a:pt x="0" y="446"/>
                  <a:pt x="0" y="446"/>
                  <a:pt x="0" y="446"/>
                </a:cubicBezTo>
                <a:cubicBezTo>
                  <a:pt x="0" y="446"/>
                  <a:pt x="0" y="446"/>
                  <a:pt x="0" y="446"/>
                </a:cubicBezTo>
                <a:cubicBezTo>
                  <a:pt x="0" y="446"/>
                  <a:pt x="0" y="446"/>
                  <a:pt x="0" y="446"/>
                </a:cubicBezTo>
                <a:cubicBezTo>
                  <a:pt x="0" y="446"/>
                  <a:pt x="0" y="446"/>
                  <a:pt x="0" y="446"/>
                </a:cubicBezTo>
                <a:cubicBezTo>
                  <a:pt x="0" y="446"/>
                  <a:pt x="0" y="446"/>
                  <a:pt x="0" y="446"/>
                </a:cubicBezTo>
                <a:cubicBezTo>
                  <a:pt x="0" y="447"/>
                  <a:pt x="0" y="447"/>
                  <a:pt x="0" y="447"/>
                </a:cubicBezTo>
                <a:cubicBezTo>
                  <a:pt x="0" y="447"/>
                  <a:pt x="0" y="447"/>
                  <a:pt x="0" y="447"/>
                </a:cubicBezTo>
                <a:cubicBezTo>
                  <a:pt x="0" y="451"/>
                  <a:pt x="1" y="454"/>
                  <a:pt x="1" y="458"/>
                </a:cubicBezTo>
                <a:cubicBezTo>
                  <a:pt x="266" y="458"/>
                  <a:pt x="266" y="458"/>
                  <a:pt x="266" y="458"/>
                </a:cubicBezTo>
                <a:cubicBezTo>
                  <a:pt x="266" y="0"/>
                  <a:pt x="266" y="0"/>
                  <a:pt x="266" y="0"/>
                </a:cubicBezTo>
              </a:path>
            </a:pathLst>
          </a:custGeom>
          <a:solidFill>
            <a:srgbClr val="EBE9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5" name="Rectangle 12"/>
          <p:cNvSpPr>
            <a:spLocks noChangeArrowheads="1"/>
          </p:cNvSpPr>
          <p:nvPr/>
        </p:nvSpPr>
        <p:spPr bwMode="auto">
          <a:xfrm>
            <a:off x="7699375" y="5857875"/>
            <a:ext cx="169863" cy="727075"/>
          </a:xfrm>
          <a:prstGeom prst="rect">
            <a:avLst/>
          </a:prstGeom>
          <a:solidFill>
            <a:srgbClr val="FF7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6" name="Freeform 13"/>
          <p:cNvSpPr>
            <a:spLocks/>
          </p:cNvSpPr>
          <p:nvPr/>
        </p:nvSpPr>
        <p:spPr bwMode="auto">
          <a:xfrm>
            <a:off x="7699375" y="5857875"/>
            <a:ext cx="169863" cy="727075"/>
          </a:xfrm>
          <a:custGeom>
            <a:avLst/>
            <a:gdLst>
              <a:gd name="T0" fmla="*/ 0 w 107"/>
              <a:gd name="T1" fmla="*/ 0 h 458"/>
              <a:gd name="T2" fmla="*/ 0 w 107"/>
              <a:gd name="T3" fmla="*/ 458 h 458"/>
              <a:gd name="T4" fmla="*/ 107 w 107"/>
              <a:gd name="T5" fmla="*/ 458 h 458"/>
              <a:gd name="T6" fmla="*/ 107 w 107"/>
              <a:gd name="T7" fmla="*/ 0 h 458"/>
            </a:gdLst>
            <a:ahLst/>
            <a:cxnLst>
              <a:cxn ang="0">
                <a:pos x="T0" y="T1"/>
              </a:cxn>
              <a:cxn ang="0">
                <a:pos x="T2" y="T3"/>
              </a:cxn>
              <a:cxn ang="0">
                <a:pos x="T4" y="T5"/>
              </a:cxn>
              <a:cxn ang="0">
                <a:pos x="T6" y="T7"/>
              </a:cxn>
            </a:cxnLst>
            <a:rect l="0" t="0" r="r" b="b"/>
            <a:pathLst>
              <a:path w="107" h="458">
                <a:moveTo>
                  <a:pt x="0" y="0"/>
                </a:moveTo>
                <a:lnTo>
                  <a:pt x="0" y="458"/>
                </a:lnTo>
                <a:lnTo>
                  <a:pt x="107" y="458"/>
                </a:lnTo>
                <a:lnTo>
                  <a:pt x="1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7" name="Rectangle 14"/>
          <p:cNvSpPr>
            <a:spLocks noChangeArrowheads="1"/>
          </p:cNvSpPr>
          <p:nvPr/>
        </p:nvSpPr>
        <p:spPr bwMode="auto">
          <a:xfrm>
            <a:off x="7262813" y="5857875"/>
            <a:ext cx="169863" cy="727075"/>
          </a:xfrm>
          <a:prstGeom prst="rect">
            <a:avLst/>
          </a:prstGeom>
          <a:solidFill>
            <a:srgbClr val="FF7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8" name="Freeform 15"/>
          <p:cNvSpPr>
            <a:spLocks/>
          </p:cNvSpPr>
          <p:nvPr/>
        </p:nvSpPr>
        <p:spPr bwMode="auto">
          <a:xfrm>
            <a:off x="7262813" y="5857875"/>
            <a:ext cx="169863" cy="727075"/>
          </a:xfrm>
          <a:custGeom>
            <a:avLst/>
            <a:gdLst>
              <a:gd name="T0" fmla="*/ 0 w 107"/>
              <a:gd name="T1" fmla="*/ 0 h 458"/>
              <a:gd name="T2" fmla="*/ 0 w 107"/>
              <a:gd name="T3" fmla="*/ 458 h 458"/>
              <a:gd name="T4" fmla="*/ 107 w 107"/>
              <a:gd name="T5" fmla="*/ 458 h 458"/>
              <a:gd name="T6" fmla="*/ 107 w 107"/>
              <a:gd name="T7" fmla="*/ 0 h 458"/>
            </a:gdLst>
            <a:ahLst/>
            <a:cxnLst>
              <a:cxn ang="0">
                <a:pos x="T0" y="T1"/>
              </a:cxn>
              <a:cxn ang="0">
                <a:pos x="T2" y="T3"/>
              </a:cxn>
              <a:cxn ang="0">
                <a:pos x="T4" y="T5"/>
              </a:cxn>
              <a:cxn ang="0">
                <a:pos x="T6" y="T7"/>
              </a:cxn>
            </a:cxnLst>
            <a:rect l="0" t="0" r="r" b="b"/>
            <a:pathLst>
              <a:path w="107" h="458">
                <a:moveTo>
                  <a:pt x="0" y="0"/>
                </a:moveTo>
                <a:lnTo>
                  <a:pt x="0" y="458"/>
                </a:lnTo>
                <a:lnTo>
                  <a:pt x="107" y="458"/>
                </a:lnTo>
                <a:lnTo>
                  <a:pt x="1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9" name="Rectangle 16"/>
          <p:cNvSpPr>
            <a:spLocks noChangeArrowheads="1"/>
          </p:cNvSpPr>
          <p:nvPr/>
        </p:nvSpPr>
        <p:spPr bwMode="auto">
          <a:xfrm>
            <a:off x="6873875" y="5857875"/>
            <a:ext cx="169863" cy="727075"/>
          </a:xfrm>
          <a:prstGeom prst="rect">
            <a:avLst/>
          </a:prstGeom>
          <a:solidFill>
            <a:srgbClr val="FF7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0" name="Freeform 17"/>
          <p:cNvSpPr>
            <a:spLocks/>
          </p:cNvSpPr>
          <p:nvPr/>
        </p:nvSpPr>
        <p:spPr bwMode="auto">
          <a:xfrm>
            <a:off x="6873875" y="5857875"/>
            <a:ext cx="169863" cy="727075"/>
          </a:xfrm>
          <a:custGeom>
            <a:avLst/>
            <a:gdLst>
              <a:gd name="T0" fmla="*/ 0 w 107"/>
              <a:gd name="T1" fmla="*/ 0 h 458"/>
              <a:gd name="T2" fmla="*/ 0 w 107"/>
              <a:gd name="T3" fmla="*/ 458 h 458"/>
              <a:gd name="T4" fmla="*/ 107 w 107"/>
              <a:gd name="T5" fmla="*/ 458 h 458"/>
              <a:gd name="T6" fmla="*/ 107 w 107"/>
              <a:gd name="T7" fmla="*/ 0 h 458"/>
            </a:gdLst>
            <a:ahLst/>
            <a:cxnLst>
              <a:cxn ang="0">
                <a:pos x="T0" y="T1"/>
              </a:cxn>
              <a:cxn ang="0">
                <a:pos x="T2" y="T3"/>
              </a:cxn>
              <a:cxn ang="0">
                <a:pos x="T4" y="T5"/>
              </a:cxn>
              <a:cxn ang="0">
                <a:pos x="T6" y="T7"/>
              </a:cxn>
            </a:cxnLst>
            <a:rect l="0" t="0" r="r" b="b"/>
            <a:pathLst>
              <a:path w="107" h="458">
                <a:moveTo>
                  <a:pt x="0" y="0"/>
                </a:moveTo>
                <a:lnTo>
                  <a:pt x="0" y="458"/>
                </a:lnTo>
                <a:lnTo>
                  <a:pt x="107" y="458"/>
                </a:lnTo>
                <a:lnTo>
                  <a:pt x="1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3" name="Rectangle 20"/>
          <p:cNvSpPr>
            <a:spLocks noChangeArrowheads="1"/>
          </p:cNvSpPr>
          <p:nvPr/>
        </p:nvSpPr>
        <p:spPr bwMode="auto">
          <a:xfrm>
            <a:off x="6534150" y="6124575"/>
            <a:ext cx="1212850" cy="219075"/>
          </a:xfrm>
          <a:prstGeom prst="rect">
            <a:avLst/>
          </a:prstGeom>
          <a:solidFill>
            <a:srgbClr val="FF7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4" name="Freeform 21"/>
          <p:cNvSpPr>
            <a:spLocks/>
          </p:cNvSpPr>
          <p:nvPr/>
        </p:nvSpPr>
        <p:spPr bwMode="auto">
          <a:xfrm>
            <a:off x="6534150" y="6124575"/>
            <a:ext cx="1212850" cy="219075"/>
          </a:xfrm>
          <a:custGeom>
            <a:avLst/>
            <a:gdLst>
              <a:gd name="T0" fmla="*/ 0 w 764"/>
              <a:gd name="T1" fmla="*/ 138 h 138"/>
              <a:gd name="T2" fmla="*/ 764 w 764"/>
              <a:gd name="T3" fmla="*/ 138 h 138"/>
              <a:gd name="T4" fmla="*/ 764 w 764"/>
              <a:gd name="T5" fmla="*/ 0 h 138"/>
              <a:gd name="T6" fmla="*/ 0 w 764"/>
              <a:gd name="T7" fmla="*/ 0 h 138"/>
            </a:gdLst>
            <a:ahLst/>
            <a:cxnLst>
              <a:cxn ang="0">
                <a:pos x="T0" y="T1"/>
              </a:cxn>
              <a:cxn ang="0">
                <a:pos x="T2" y="T3"/>
              </a:cxn>
              <a:cxn ang="0">
                <a:pos x="T4" y="T5"/>
              </a:cxn>
              <a:cxn ang="0">
                <a:pos x="T6" y="T7"/>
              </a:cxn>
            </a:cxnLst>
            <a:rect l="0" t="0" r="r" b="b"/>
            <a:pathLst>
              <a:path w="764" h="138">
                <a:moveTo>
                  <a:pt x="0" y="138"/>
                </a:moveTo>
                <a:lnTo>
                  <a:pt x="764" y="138"/>
                </a:lnTo>
                <a:lnTo>
                  <a:pt x="76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5" name="Freeform 22"/>
          <p:cNvSpPr>
            <a:spLocks/>
          </p:cNvSpPr>
          <p:nvPr/>
        </p:nvSpPr>
        <p:spPr bwMode="auto">
          <a:xfrm>
            <a:off x="8820150" y="5954713"/>
            <a:ext cx="1546225" cy="588962"/>
          </a:xfrm>
          <a:custGeom>
            <a:avLst/>
            <a:gdLst>
              <a:gd name="T0" fmla="*/ 0 w 255"/>
              <a:gd name="T1" fmla="*/ 97 h 97"/>
              <a:gd name="T2" fmla="*/ 255 w 255"/>
              <a:gd name="T3" fmla="*/ 97 h 97"/>
              <a:gd name="T4" fmla="*/ 254 w 255"/>
              <a:gd name="T5" fmla="*/ 89 h 97"/>
              <a:gd name="T6" fmla="*/ 249 w 255"/>
              <a:gd name="T7" fmla="*/ 78 h 97"/>
              <a:gd name="T8" fmla="*/ 232 w 255"/>
              <a:gd name="T9" fmla="*/ 61 h 97"/>
              <a:gd name="T10" fmla="*/ 232 w 255"/>
              <a:gd name="T11" fmla="*/ 61 h 97"/>
              <a:gd name="T12" fmla="*/ 209 w 255"/>
              <a:gd name="T13" fmla="*/ 54 h 97"/>
              <a:gd name="T14" fmla="*/ 202 w 255"/>
              <a:gd name="T15" fmla="*/ 55 h 97"/>
              <a:gd name="T16" fmla="*/ 202 w 255"/>
              <a:gd name="T17" fmla="*/ 52 h 97"/>
              <a:gd name="T18" fmla="*/ 159 w 255"/>
              <a:gd name="T19" fmla="*/ 9 h 97"/>
              <a:gd name="T20" fmla="*/ 135 w 255"/>
              <a:gd name="T21" fmla="*/ 16 h 97"/>
              <a:gd name="T22" fmla="*/ 108 w 255"/>
              <a:gd name="T23" fmla="*/ 0 h 97"/>
              <a:gd name="T24" fmla="*/ 78 w 255"/>
              <a:gd name="T25" fmla="*/ 26 h 97"/>
              <a:gd name="T26" fmla="*/ 67 w 255"/>
              <a:gd name="T27" fmla="*/ 24 h 97"/>
              <a:gd name="T28" fmla="*/ 37 w 255"/>
              <a:gd name="T29" fmla="*/ 55 h 97"/>
              <a:gd name="T30" fmla="*/ 38 w 255"/>
              <a:gd name="T31" fmla="*/ 62 h 97"/>
              <a:gd name="T32" fmla="*/ 37 w 255"/>
              <a:gd name="T33" fmla="*/ 62 h 97"/>
              <a:gd name="T34" fmla="*/ 0 w 255"/>
              <a:gd name="T35"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5" h="97">
                <a:moveTo>
                  <a:pt x="0" y="97"/>
                </a:moveTo>
                <a:cubicBezTo>
                  <a:pt x="255" y="97"/>
                  <a:pt x="255" y="97"/>
                  <a:pt x="255" y="97"/>
                </a:cubicBezTo>
                <a:cubicBezTo>
                  <a:pt x="255" y="94"/>
                  <a:pt x="254" y="91"/>
                  <a:pt x="254" y="89"/>
                </a:cubicBezTo>
                <a:cubicBezTo>
                  <a:pt x="252" y="85"/>
                  <a:pt x="251" y="81"/>
                  <a:pt x="249" y="78"/>
                </a:cubicBezTo>
                <a:cubicBezTo>
                  <a:pt x="245" y="71"/>
                  <a:pt x="239" y="65"/>
                  <a:pt x="232" y="61"/>
                </a:cubicBezTo>
                <a:cubicBezTo>
                  <a:pt x="232" y="61"/>
                  <a:pt x="232" y="61"/>
                  <a:pt x="232" y="61"/>
                </a:cubicBezTo>
                <a:cubicBezTo>
                  <a:pt x="225" y="57"/>
                  <a:pt x="217" y="54"/>
                  <a:pt x="209" y="54"/>
                </a:cubicBezTo>
                <a:cubicBezTo>
                  <a:pt x="206" y="55"/>
                  <a:pt x="204" y="55"/>
                  <a:pt x="202" y="55"/>
                </a:cubicBezTo>
                <a:cubicBezTo>
                  <a:pt x="202" y="54"/>
                  <a:pt x="202" y="53"/>
                  <a:pt x="202" y="52"/>
                </a:cubicBezTo>
                <a:cubicBezTo>
                  <a:pt x="202" y="29"/>
                  <a:pt x="182" y="9"/>
                  <a:pt x="159" y="9"/>
                </a:cubicBezTo>
                <a:cubicBezTo>
                  <a:pt x="150" y="9"/>
                  <a:pt x="142" y="12"/>
                  <a:pt x="135" y="16"/>
                </a:cubicBezTo>
                <a:cubicBezTo>
                  <a:pt x="130" y="7"/>
                  <a:pt x="121" y="0"/>
                  <a:pt x="108" y="0"/>
                </a:cubicBezTo>
                <a:cubicBezTo>
                  <a:pt x="90" y="0"/>
                  <a:pt x="80" y="12"/>
                  <a:pt x="78" y="26"/>
                </a:cubicBezTo>
                <a:cubicBezTo>
                  <a:pt x="74" y="25"/>
                  <a:pt x="71" y="24"/>
                  <a:pt x="67" y="24"/>
                </a:cubicBezTo>
                <a:cubicBezTo>
                  <a:pt x="50" y="24"/>
                  <a:pt x="37" y="38"/>
                  <a:pt x="37" y="55"/>
                </a:cubicBezTo>
                <a:cubicBezTo>
                  <a:pt x="37" y="57"/>
                  <a:pt x="37" y="60"/>
                  <a:pt x="38" y="62"/>
                </a:cubicBezTo>
                <a:cubicBezTo>
                  <a:pt x="37" y="62"/>
                  <a:pt x="37" y="62"/>
                  <a:pt x="37" y="62"/>
                </a:cubicBezTo>
                <a:cubicBezTo>
                  <a:pt x="18" y="62"/>
                  <a:pt x="1" y="78"/>
                  <a:pt x="0" y="97"/>
                </a:cubicBezTo>
              </a:path>
            </a:pathLst>
          </a:custGeom>
          <a:solidFill>
            <a:srgbClr val="F7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6" name="Freeform 23"/>
          <p:cNvSpPr>
            <a:spLocks noEditPoints="1"/>
          </p:cNvSpPr>
          <p:nvPr/>
        </p:nvSpPr>
        <p:spPr bwMode="auto">
          <a:xfrm>
            <a:off x="9639300" y="6010275"/>
            <a:ext cx="193675" cy="42862"/>
          </a:xfrm>
          <a:custGeom>
            <a:avLst/>
            <a:gdLst>
              <a:gd name="T0" fmla="*/ 0 w 32"/>
              <a:gd name="T1" fmla="*/ 7 h 7"/>
              <a:gd name="T2" fmla="*/ 0 w 32"/>
              <a:gd name="T3" fmla="*/ 7 h 7"/>
              <a:gd name="T4" fmla="*/ 0 w 32"/>
              <a:gd name="T5" fmla="*/ 7 h 7"/>
              <a:gd name="T6" fmla="*/ 24 w 32"/>
              <a:gd name="T7" fmla="*/ 0 h 7"/>
              <a:gd name="T8" fmla="*/ 0 w 32"/>
              <a:gd name="T9" fmla="*/ 7 h 7"/>
              <a:gd name="T10" fmla="*/ 0 w 32"/>
              <a:gd name="T11" fmla="*/ 7 h 7"/>
              <a:gd name="T12" fmla="*/ 0 w 32"/>
              <a:gd name="T13" fmla="*/ 7 h 7"/>
              <a:gd name="T14" fmla="*/ 24 w 32"/>
              <a:gd name="T15" fmla="*/ 0 h 7"/>
              <a:gd name="T16" fmla="*/ 32 w 32"/>
              <a:gd name="T17" fmla="*/ 1 h 7"/>
              <a:gd name="T18" fmla="*/ 32 w 32"/>
              <a:gd name="T19" fmla="*/ 1 h 7"/>
              <a:gd name="T20" fmla="*/ 24 w 32"/>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7">
                <a:moveTo>
                  <a:pt x="0" y="7"/>
                </a:moveTo>
                <a:cubicBezTo>
                  <a:pt x="0" y="7"/>
                  <a:pt x="0" y="7"/>
                  <a:pt x="0" y="7"/>
                </a:cubicBezTo>
                <a:cubicBezTo>
                  <a:pt x="0" y="7"/>
                  <a:pt x="0" y="7"/>
                  <a:pt x="0" y="7"/>
                </a:cubicBezTo>
                <a:moveTo>
                  <a:pt x="24" y="0"/>
                </a:moveTo>
                <a:cubicBezTo>
                  <a:pt x="15" y="0"/>
                  <a:pt x="7" y="3"/>
                  <a:pt x="0" y="7"/>
                </a:cubicBezTo>
                <a:cubicBezTo>
                  <a:pt x="0" y="7"/>
                  <a:pt x="0" y="7"/>
                  <a:pt x="0" y="7"/>
                </a:cubicBezTo>
                <a:cubicBezTo>
                  <a:pt x="0" y="7"/>
                  <a:pt x="0" y="7"/>
                  <a:pt x="0" y="7"/>
                </a:cubicBezTo>
                <a:cubicBezTo>
                  <a:pt x="7" y="3"/>
                  <a:pt x="15" y="0"/>
                  <a:pt x="24" y="0"/>
                </a:cubicBezTo>
                <a:cubicBezTo>
                  <a:pt x="27" y="0"/>
                  <a:pt x="30" y="0"/>
                  <a:pt x="32" y="1"/>
                </a:cubicBezTo>
                <a:cubicBezTo>
                  <a:pt x="32" y="1"/>
                  <a:pt x="32" y="1"/>
                  <a:pt x="32" y="1"/>
                </a:cubicBezTo>
                <a:cubicBezTo>
                  <a:pt x="30" y="0"/>
                  <a:pt x="27" y="0"/>
                  <a:pt x="24" y="0"/>
                </a:cubicBezTo>
              </a:path>
            </a:pathLst>
          </a:custGeom>
          <a:solidFill>
            <a:srgbClr val="EBE9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7" name="Freeform 24"/>
          <p:cNvSpPr>
            <a:spLocks/>
          </p:cNvSpPr>
          <p:nvPr/>
        </p:nvSpPr>
        <p:spPr bwMode="auto">
          <a:xfrm>
            <a:off x="9596438" y="6003925"/>
            <a:ext cx="769938" cy="539750"/>
          </a:xfrm>
          <a:custGeom>
            <a:avLst/>
            <a:gdLst>
              <a:gd name="T0" fmla="*/ 0 w 127"/>
              <a:gd name="T1" fmla="*/ 0 h 89"/>
              <a:gd name="T2" fmla="*/ 0 w 127"/>
              <a:gd name="T3" fmla="*/ 89 h 89"/>
              <a:gd name="T4" fmla="*/ 127 w 127"/>
              <a:gd name="T5" fmla="*/ 89 h 89"/>
              <a:gd name="T6" fmla="*/ 126 w 127"/>
              <a:gd name="T7" fmla="*/ 81 h 89"/>
              <a:gd name="T8" fmla="*/ 121 w 127"/>
              <a:gd name="T9" fmla="*/ 70 h 89"/>
              <a:gd name="T10" fmla="*/ 104 w 127"/>
              <a:gd name="T11" fmla="*/ 53 h 89"/>
              <a:gd name="T12" fmla="*/ 104 w 127"/>
              <a:gd name="T13" fmla="*/ 53 h 89"/>
              <a:gd name="T14" fmla="*/ 81 w 127"/>
              <a:gd name="T15" fmla="*/ 46 h 89"/>
              <a:gd name="T16" fmla="*/ 74 w 127"/>
              <a:gd name="T17" fmla="*/ 47 h 89"/>
              <a:gd name="T18" fmla="*/ 74 w 127"/>
              <a:gd name="T19" fmla="*/ 47 h 89"/>
              <a:gd name="T20" fmla="*/ 74 w 127"/>
              <a:gd name="T21" fmla="*/ 47 h 89"/>
              <a:gd name="T22" fmla="*/ 74 w 127"/>
              <a:gd name="T23" fmla="*/ 44 h 89"/>
              <a:gd name="T24" fmla="*/ 39 w 127"/>
              <a:gd name="T25" fmla="*/ 2 h 89"/>
              <a:gd name="T26" fmla="*/ 31 w 127"/>
              <a:gd name="T27" fmla="*/ 1 h 89"/>
              <a:gd name="T28" fmla="*/ 7 w 127"/>
              <a:gd name="T29" fmla="*/ 8 h 89"/>
              <a:gd name="T30" fmla="*/ 7 w 127"/>
              <a:gd name="T31" fmla="*/ 8 h 89"/>
              <a:gd name="T32" fmla="*/ 7 w 127"/>
              <a:gd name="T33" fmla="*/ 8 h 89"/>
              <a:gd name="T34" fmla="*/ 7 w 127"/>
              <a:gd name="T35" fmla="*/ 8 h 89"/>
              <a:gd name="T36" fmla="*/ 0 w 127"/>
              <a:gd name="T3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7" h="89">
                <a:moveTo>
                  <a:pt x="0" y="0"/>
                </a:moveTo>
                <a:cubicBezTo>
                  <a:pt x="0" y="89"/>
                  <a:pt x="0" y="89"/>
                  <a:pt x="0" y="89"/>
                </a:cubicBezTo>
                <a:cubicBezTo>
                  <a:pt x="127" y="89"/>
                  <a:pt x="127" y="89"/>
                  <a:pt x="127" y="89"/>
                </a:cubicBezTo>
                <a:cubicBezTo>
                  <a:pt x="127" y="86"/>
                  <a:pt x="126" y="83"/>
                  <a:pt x="126" y="81"/>
                </a:cubicBezTo>
                <a:cubicBezTo>
                  <a:pt x="124" y="77"/>
                  <a:pt x="123" y="73"/>
                  <a:pt x="121" y="70"/>
                </a:cubicBezTo>
                <a:cubicBezTo>
                  <a:pt x="117" y="63"/>
                  <a:pt x="111" y="57"/>
                  <a:pt x="104" y="53"/>
                </a:cubicBezTo>
                <a:cubicBezTo>
                  <a:pt x="104" y="53"/>
                  <a:pt x="104" y="53"/>
                  <a:pt x="104" y="53"/>
                </a:cubicBezTo>
                <a:cubicBezTo>
                  <a:pt x="97" y="49"/>
                  <a:pt x="89" y="46"/>
                  <a:pt x="81" y="46"/>
                </a:cubicBezTo>
                <a:cubicBezTo>
                  <a:pt x="78" y="47"/>
                  <a:pt x="76" y="47"/>
                  <a:pt x="74" y="47"/>
                </a:cubicBezTo>
                <a:cubicBezTo>
                  <a:pt x="74" y="47"/>
                  <a:pt x="74" y="47"/>
                  <a:pt x="74" y="47"/>
                </a:cubicBezTo>
                <a:cubicBezTo>
                  <a:pt x="74" y="47"/>
                  <a:pt x="74" y="47"/>
                  <a:pt x="74" y="47"/>
                </a:cubicBezTo>
                <a:cubicBezTo>
                  <a:pt x="74" y="46"/>
                  <a:pt x="74" y="45"/>
                  <a:pt x="74" y="44"/>
                </a:cubicBezTo>
                <a:cubicBezTo>
                  <a:pt x="74" y="23"/>
                  <a:pt x="59" y="6"/>
                  <a:pt x="39" y="2"/>
                </a:cubicBezTo>
                <a:cubicBezTo>
                  <a:pt x="37" y="1"/>
                  <a:pt x="34" y="1"/>
                  <a:pt x="31" y="1"/>
                </a:cubicBezTo>
                <a:cubicBezTo>
                  <a:pt x="22" y="1"/>
                  <a:pt x="14" y="4"/>
                  <a:pt x="7" y="8"/>
                </a:cubicBezTo>
                <a:cubicBezTo>
                  <a:pt x="7" y="8"/>
                  <a:pt x="7" y="8"/>
                  <a:pt x="7" y="8"/>
                </a:cubicBezTo>
                <a:cubicBezTo>
                  <a:pt x="7" y="8"/>
                  <a:pt x="7" y="8"/>
                  <a:pt x="7" y="8"/>
                </a:cubicBezTo>
                <a:cubicBezTo>
                  <a:pt x="7" y="8"/>
                  <a:pt x="7" y="8"/>
                  <a:pt x="7" y="8"/>
                </a:cubicBezTo>
                <a:cubicBezTo>
                  <a:pt x="5" y="5"/>
                  <a:pt x="3" y="2"/>
                  <a:pt x="0" y="0"/>
                </a:cubicBezTo>
              </a:path>
            </a:pathLst>
          </a:custGeom>
          <a:solidFill>
            <a:srgbClr val="F9DA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8" name="Freeform 25"/>
          <p:cNvSpPr>
            <a:spLocks/>
          </p:cNvSpPr>
          <p:nvPr/>
        </p:nvSpPr>
        <p:spPr bwMode="auto">
          <a:xfrm>
            <a:off x="9080500" y="6288088"/>
            <a:ext cx="169863" cy="133350"/>
          </a:xfrm>
          <a:custGeom>
            <a:avLst/>
            <a:gdLst>
              <a:gd name="T0" fmla="*/ 16 w 28"/>
              <a:gd name="T1" fmla="*/ 0 h 22"/>
              <a:gd name="T2" fmla="*/ 16 w 28"/>
              <a:gd name="T3" fmla="*/ 22 h 22"/>
              <a:gd name="T4" fmla="*/ 16 w 28"/>
              <a:gd name="T5" fmla="*/ 0 h 22"/>
            </a:gdLst>
            <a:ahLst/>
            <a:cxnLst>
              <a:cxn ang="0">
                <a:pos x="T0" y="T1"/>
              </a:cxn>
              <a:cxn ang="0">
                <a:pos x="T2" y="T3"/>
              </a:cxn>
              <a:cxn ang="0">
                <a:pos x="T4" y="T5"/>
              </a:cxn>
            </a:cxnLst>
            <a:rect l="0" t="0" r="r" b="b"/>
            <a:pathLst>
              <a:path w="28" h="22">
                <a:moveTo>
                  <a:pt x="16" y="0"/>
                </a:moveTo>
                <a:cubicBezTo>
                  <a:pt x="0" y="0"/>
                  <a:pt x="0" y="22"/>
                  <a:pt x="16" y="22"/>
                </a:cubicBezTo>
                <a:cubicBezTo>
                  <a:pt x="28" y="22"/>
                  <a:pt x="28" y="0"/>
                  <a:pt x="16" y="0"/>
                </a:cubicBezTo>
                <a:close/>
              </a:path>
            </a:pathLst>
          </a:custGeom>
          <a:solidFill>
            <a:srgbClr val="FFA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9" name="Freeform 26"/>
          <p:cNvSpPr>
            <a:spLocks/>
          </p:cNvSpPr>
          <p:nvPr/>
        </p:nvSpPr>
        <p:spPr bwMode="auto">
          <a:xfrm>
            <a:off x="9348788" y="6083300"/>
            <a:ext cx="193675" cy="150812"/>
          </a:xfrm>
          <a:custGeom>
            <a:avLst/>
            <a:gdLst>
              <a:gd name="T0" fmla="*/ 16 w 32"/>
              <a:gd name="T1" fmla="*/ 0 h 25"/>
              <a:gd name="T2" fmla="*/ 16 w 32"/>
              <a:gd name="T3" fmla="*/ 25 h 25"/>
              <a:gd name="T4" fmla="*/ 16 w 32"/>
              <a:gd name="T5" fmla="*/ 0 h 25"/>
            </a:gdLst>
            <a:ahLst/>
            <a:cxnLst>
              <a:cxn ang="0">
                <a:pos x="T0" y="T1"/>
              </a:cxn>
              <a:cxn ang="0">
                <a:pos x="T2" y="T3"/>
              </a:cxn>
              <a:cxn ang="0">
                <a:pos x="T4" y="T5"/>
              </a:cxn>
            </a:cxnLst>
            <a:rect l="0" t="0" r="r" b="b"/>
            <a:pathLst>
              <a:path w="32" h="25">
                <a:moveTo>
                  <a:pt x="16" y="0"/>
                </a:moveTo>
                <a:cubicBezTo>
                  <a:pt x="0" y="0"/>
                  <a:pt x="0" y="25"/>
                  <a:pt x="16" y="25"/>
                </a:cubicBezTo>
                <a:cubicBezTo>
                  <a:pt x="32" y="25"/>
                  <a:pt x="32" y="0"/>
                  <a:pt x="16" y="0"/>
                </a:cubicBezTo>
                <a:close/>
              </a:path>
            </a:pathLst>
          </a:custGeom>
          <a:solidFill>
            <a:srgbClr val="FFA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0" name="Freeform 27"/>
          <p:cNvSpPr>
            <a:spLocks/>
          </p:cNvSpPr>
          <p:nvPr/>
        </p:nvSpPr>
        <p:spPr bwMode="auto">
          <a:xfrm>
            <a:off x="9420225" y="6307138"/>
            <a:ext cx="195263" cy="150812"/>
          </a:xfrm>
          <a:custGeom>
            <a:avLst/>
            <a:gdLst>
              <a:gd name="T0" fmla="*/ 16 w 32"/>
              <a:gd name="T1" fmla="*/ 0 h 25"/>
              <a:gd name="T2" fmla="*/ 16 w 32"/>
              <a:gd name="T3" fmla="*/ 25 h 25"/>
              <a:gd name="T4" fmla="*/ 16 w 32"/>
              <a:gd name="T5" fmla="*/ 0 h 25"/>
            </a:gdLst>
            <a:ahLst/>
            <a:cxnLst>
              <a:cxn ang="0">
                <a:pos x="T0" y="T1"/>
              </a:cxn>
              <a:cxn ang="0">
                <a:pos x="T2" y="T3"/>
              </a:cxn>
              <a:cxn ang="0">
                <a:pos x="T4" y="T5"/>
              </a:cxn>
            </a:cxnLst>
            <a:rect l="0" t="0" r="r" b="b"/>
            <a:pathLst>
              <a:path w="32" h="25">
                <a:moveTo>
                  <a:pt x="16" y="0"/>
                </a:moveTo>
                <a:cubicBezTo>
                  <a:pt x="0" y="0"/>
                  <a:pt x="0" y="25"/>
                  <a:pt x="16" y="25"/>
                </a:cubicBezTo>
                <a:cubicBezTo>
                  <a:pt x="32" y="25"/>
                  <a:pt x="32" y="0"/>
                  <a:pt x="16" y="0"/>
                </a:cubicBezTo>
                <a:close/>
              </a:path>
            </a:pathLst>
          </a:custGeom>
          <a:solidFill>
            <a:srgbClr val="FFA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1" name="Freeform 28"/>
          <p:cNvSpPr>
            <a:spLocks/>
          </p:cNvSpPr>
          <p:nvPr/>
        </p:nvSpPr>
        <p:spPr bwMode="auto">
          <a:xfrm>
            <a:off x="9686925" y="6149975"/>
            <a:ext cx="169863" cy="131762"/>
          </a:xfrm>
          <a:custGeom>
            <a:avLst/>
            <a:gdLst>
              <a:gd name="T0" fmla="*/ 16 w 28"/>
              <a:gd name="T1" fmla="*/ 0 h 22"/>
              <a:gd name="T2" fmla="*/ 16 w 28"/>
              <a:gd name="T3" fmla="*/ 22 h 22"/>
              <a:gd name="T4" fmla="*/ 16 w 28"/>
              <a:gd name="T5" fmla="*/ 0 h 22"/>
            </a:gdLst>
            <a:ahLst/>
            <a:cxnLst>
              <a:cxn ang="0">
                <a:pos x="T0" y="T1"/>
              </a:cxn>
              <a:cxn ang="0">
                <a:pos x="T2" y="T3"/>
              </a:cxn>
              <a:cxn ang="0">
                <a:pos x="T4" y="T5"/>
              </a:cxn>
            </a:cxnLst>
            <a:rect l="0" t="0" r="r" b="b"/>
            <a:pathLst>
              <a:path w="28" h="22">
                <a:moveTo>
                  <a:pt x="16" y="0"/>
                </a:moveTo>
                <a:cubicBezTo>
                  <a:pt x="0" y="0"/>
                  <a:pt x="0" y="22"/>
                  <a:pt x="16" y="22"/>
                </a:cubicBezTo>
                <a:cubicBezTo>
                  <a:pt x="28" y="22"/>
                  <a:pt x="28" y="0"/>
                  <a:pt x="16" y="0"/>
                </a:cubicBezTo>
                <a:close/>
              </a:path>
            </a:pathLst>
          </a:custGeom>
          <a:solidFill>
            <a:srgbClr val="FFA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2" name="Freeform 29"/>
          <p:cNvSpPr>
            <a:spLocks/>
          </p:cNvSpPr>
          <p:nvPr/>
        </p:nvSpPr>
        <p:spPr bwMode="auto">
          <a:xfrm>
            <a:off x="9882188" y="6318250"/>
            <a:ext cx="169863" cy="133350"/>
          </a:xfrm>
          <a:custGeom>
            <a:avLst/>
            <a:gdLst>
              <a:gd name="T0" fmla="*/ 16 w 28"/>
              <a:gd name="T1" fmla="*/ 0 h 22"/>
              <a:gd name="T2" fmla="*/ 16 w 28"/>
              <a:gd name="T3" fmla="*/ 22 h 22"/>
              <a:gd name="T4" fmla="*/ 16 w 28"/>
              <a:gd name="T5" fmla="*/ 0 h 22"/>
            </a:gdLst>
            <a:ahLst/>
            <a:cxnLst>
              <a:cxn ang="0">
                <a:pos x="T0" y="T1"/>
              </a:cxn>
              <a:cxn ang="0">
                <a:pos x="T2" y="T3"/>
              </a:cxn>
              <a:cxn ang="0">
                <a:pos x="T4" y="T5"/>
              </a:cxn>
            </a:cxnLst>
            <a:rect l="0" t="0" r="r" b="b"/>
            <a:pathLst>
              <a:path w="28" h="22">
                <a:moveTo>
                  <a:pt x="16" y="0"/>
                </a:moveTo>
                <a:cubicBezTo>
                  <a:pt x="0" y="0"/>
                  <a:pt x="0" y="22"/>
                  <a:pt x="16" y="22"/>
                </a:cubicBezTo>
                <a:cubicBezTo>
                  <a:pt x="28" y="22"/>
                  <a:pt x="28" y="0"/>
                  <a:pt x="16" y="0"/>
                </a:cubicBezTo>
                <a:close/>
              </a:path>
            </a:pathLst>
          </a:custGeom>
          <a:solidFill>
            <a:srgbClr val="FFA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grpSp>
        <p:nvGrpSpPr>
          <p:cNvPr id="40" name="组合 39"/>
          <p:cNvGrpSpPr/>
          <p:nvPr/>
        </p:nvGrpSpPr>
        <p:grpSpPr>
          <a:xfrm>
            <a:off x="7966075" y="5446713"/>
            <a:ext cx="836613" cy="1404937"/>
            <a:chOff x="7966075" y="5446713"/>
            <a:chExt cx="836613" cy="1404937"/>
          </a:xfrm>
        </p:grpSpPr>
        <p:sp>
          <p:nvSpPr>
            <p:cNvPr id="34" name="Freeform 31"/>
            <p:cNvSpPr>
              <a:spLocks/>
            </p:cNvSpPr>
            <p:nvPr/>
          </p:nvSpPr>
          <p:spPr bwMode="auto">
            <a:xfrm>
              <a:off x="8342313" y="5864225"/>
              <a:ext cx="223838" cy="987425"/>
            </a:xfrm>
            <a:custGeom>
              <a:avLst/>
              <a:gdLst>
                <a:gd name="T0" fmla="*/ 7 w 37"/>
                <a:gd name="T1" fmla="*/ 163 h 163"/>
                <a:gd name="T2" fmla="*/ 7 w 37"/>
                <a:gd name="T3" fmla="*/ 156 h 163"/>
                <a:gd name="T4" fmla="*/ 9 w 37"/>
                <a:gd name="T5" fmla="*/ 137 h 163"/>
                <a:gd name="T6" fmla="*/ 11 w 37"/>
                <a:gd name="T7" fmla="*/ 81 h 163"/>
                <a:gd name="T8" fmla="*/ 11 w 37"/>
                <a:gd name="T9" fmla="*/ 66 h 163"/>
                <a:gd name="T10" fmla="*/ 10 w 37"/>
                <a:gd name="T11" fmla="*/ 51 h 163"/>
                <a:gd name="T12" fmla="*/ 9 w 37"/>
                <a:gd name="T13" fmla="*/ 37 h 163"/>
                <a:gd name="T14" fmla="*/ 7 w 37"/>
                <a:gd name="T15" fmla="*/ 25 h 163"/>
                <a:gd name="T16" fmla="*/ 5 w 37"/>
                <a:gd name="T17" fmla="*/ 14 h 163"/>
                <a:gd name="T18" fmla="*/ 2 w 37"/>
                <a:gd name="T19" fmla="*/ 6 h 163"/>
                <a:gd name="T20" fmla="*/ 0 w 37"/>
                <a:gd name="T21" fmla="*/ 0 h 163"/>
                <a:gd name="T22" fmla="*/ 3 w 37"/>
                <a:gd name="T23" fmla="*/ 6 h 163"/>
                <a:gd name="T24" fmla="*/ 7 w 37"/>
                <a:gd name="T25" fmla="*/ 13 h 163"/>
                <a:gd name="T26" fmla="*/ 11 w 37"/>
                <a:gd name="T27" fmla="*/ 23 h 163"/>
                <a:gd name="T28" fmla="*/ 16 w 37"/>
                <a:gd name="T29" fmla="*/ 35 h 163"/>
                <a:gd name="T30" fmla="*/ 20 w 37"/>
                <a:gd name="T31" fmla="*/ 49 h 163"/>
                <a:gd name="T32" fmla="*/ 23 w 37"/>
                <a:gd name="T33" fmla="*/ 64 h 163"/>
                <a:gd name="T34" fmla="*/ 26 w 37"/>
                <a:gd name="T35" fmla="*/ 79 h 163"/>
                <a:gd name="T36" fmla="*/ 35 w 37"/>
                <a:gd name="T37" fmla="*/ 137 h 163"/>
                <a:gd name="T38" fmla="*/ 37 w 37"/>
                <a:gd name="T39" fmla="*/ 156 h 163"/>
                <a:gd name="T40" fmla="*/ 37 w 37"/>
                <a:gd name="T41" fmla="*/ 163 h 163"/>
                <a:gd name="T42" fmla="*/ 7 w 37"/>
                <a:gd name="T43"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163">
                  <a:moveTo>
                    <a:pt x="7" y="163"/>
                  </a:moveTo>
                  <a:cubicBezTo>
                    <a:pt x="7" y="163"/>
                    <a:pt x="7" y="160"/>
                    <a:pt x="7" y="156"/>
                  </a:cubicBezTo>
                  <a:cubicBezTo>
                    <a:pt x="8" y="151"/>
                    <a:pt x="8" y="145"/>
                    <a:pt x="9" y="137"/>
                  </a:cubicBezTo>
                  <a:cubicBezTo>
                    <a:pt x="10" y="122"/>
                    <a:pt x="11" y="101"/>
                    <a:pt x="11" y="81"/>
                  </a:cubicBezTo>
                  <a:cubicBezTo>
                    <a:pt x="11" y="76"/>
                    <a:pt x="11" y="71"/>
                    <a:pt x="11" y="66"/>
                  </a:cubicBezTo>
                  <a:cubicBezTo>
                    <a:pt x="11" y="60"/>
                    <a:pt x="10" y="56"/>
                    <a:pt x="10" y="51"/>
                  </a:cubicBezTo>
                  <a:cubicBezTo>
                    <a:pt x="9" y="46"/>
                    <a:pt x="9" y="41"/>
                    <a:pt x="9" y="37"/>
                  </a:cubicBezTo>
                  <a:cubicBezTo>
                    <a:pt x="8" y="33"/>
                    <a:pt x="8" y="28"/>
                    <a:pt x="7" y="25"/>
                  </a:cubicBezTo>
                  <a:cubicBezTo>
                    <a:pt x="6" y="21"/>
                    <a:pt x="5" y="17"/>
                    <a:pt x="5" y="14"/>
                  </a:cubicBezTo>
                  <a:cubicBezTo>
                    <a:pt x="4" y="11"/>
                    <a:pt x="3" y="9"/>
                    <a:pt x="2" y="6"/>
                  </a:cubicBezTo>
                  <a:cubicBezTo>
                    <a:pt x="1" y="2"/>
                    <a:pt x="0" y="0"/>
                    <a:pt x="0" y="0"/>
                  </a:cubicBezTo>
                  <a:cubicBezTo>
                    <a:pt x="0" y="0"/>
                    <a:pt x="1" y="2"/>
                    <a:pt x="3" y="6"/>
                  </a:cubicBezTo>
                  <a:cubicBezTo>
                    <a:pt x="5" y="8"/>
                    <a:pt x="6" y="10"/>
                    <a:pt x="7" y="13"/>
                  </a:cubicBezTo>
                  <a:cubicBezTo>
                    <a:pt x="9" y="16"/>
                    <a:pt x="10" y="20"/>
                    <a:pt x="11" y="23"/>
                  </a:cubicBezTo>
                  <a:cubicBezTo>
                    <a:pt x="13" y="27"/>
                    <a:pt x="14" y="31"/>
                    <a:pt x="16" y="35"/>
                  </a:cubicBezTo>
                  <a:cubicBezTo>
                    <a:pt x="17" y="40"/>
                    <a:pt x="18" y="44"/>
                    <a:pt x="20" y="49"/>
                  </a:cubicBezTo>
                  <a:cubicBezTo>
                    <a:pt x="21" y="54"/>
                    <a:pt x="22" y="59"/>
                    <a:pt x="23" y="64"/>
                  </a:cubicBezTo>
                  <a:cubicBezTo>
                    <a:pt x="24" y="69"/>
                    <a:pt x="25" y="74"/>
                    <a:pt x="26" y="79"/>
                  </a:cubicBezTo>
                  <a:cubicBezTo>
                    <a:pt x="30" y="100"/>
                    <a:pt x="33" y="121"/>
                    <a:pt x="35" y="137"/>
                  </a:cubicBezTo>
                  <a:cubicBezTo>
                    <a:pt x="36" y="145"/>
                    <a:pt x="36" y="151"/>
                    <a:pt x="37" y="156"/>
                  </a:cubicBezTo>
                  <a:cubicBezTo>
                    <a:pt x="37" y="160"/>
                    <a:pt x="37" y="163"/>
                    <a:pt x="37" y="163"/>
                  </a:cubicBezTo>
                  <a:lnTo>
                    <a:pt x="7" y="163"/>
                  </a:lnTo>
                  <a:close/>
                </a:path>
              </a:pathLst>
            </a:custGeom>
            <a:solidFill>
              <a:srgbClr val="768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5" name="Freeform 32"/>
            <p:cNvSpPr>
              <a:spLocks/>
            </p:cNvSpPr>
            <p:nvPr/>
          </p:nvSpPr>
          <p:spPr bwMode="auto">
            <a:xfrm>
              <a:off x="7966075" y="5446713"/>
              <a:ext cx="750888" cy="793750"/>
            </a:xfrm>
            <a:custGeom>
              <a:avLst/>
              <a:gdLst>
                <a:gd name="T0" fmla="*/ 105 w 124"/>
                <a:gd name="T1" fmla="*/ 55 h 131"/>
                <a:gd name="T2" fmla="*/ 92 w 124"/>
                <a:gd name="T3" fmla="*/ 52 h 131"/>
                <a:gd name="T4" fmla="*/ 82 w 124"/>
                <a:gd name="T5" fmla="*/ 11 h 131"/>
                <a:gd name="T6" fmla="*/ 41 w 124"/>
                <a:gd name="T7" fmla="*/ 33 h 131"/>
                <a:gd name="T8" fmla="*/ 30 w 124"/>
                <a:gd name="T9" fmla="*/ 31 h 131"/>
                <a:gd name="T10" fmla="*/ 20 w 124"/>
                <a:gd name="T11" fmla="*/ 34 h 131"/>
                <a:gd name="T12" fmla="*/ 20 w 124"/>
                <a:gd name="T13" fmla="*/ 34 h 131"/>
                <a:gd name="T14" fmla="*/ 7 w 124"/>
                <a:gd name="T15" fmla="*/ 46 h 131"/>
                <a:gd name="T16" fmla="*/ 17 w 124"/>
                <a:gd name="T17" fmla="*/ 80 h 131"/>
                <a:gd name="T18" fmla="*/ 21 w 124"/>
                <a:gd name="T19" fmla="*/ 81 h 131"/>
                <a:gd name="T20" fmla="*/ 18 w 124"/>
                <a:gd name="T21" fmla="*/ 86 h 131"/>
                <a:gd name="T22" fmla="*/ 30 w 124"/>
                <a:gd name="T23" fmla="*/ 124 h 131"/>
                <a:gd name="T24" fmla="*/ 68 w 124"/>
                <a:gd name="T25" fmla="*/ 112 h 131"/>
                <a:gd name="T26" fmla="*/ 71 w 124"/>
                <a:gd name="T27" fmla="*/ 102 h 131"/>
                <a:gd name="T28" fmla="*/ 72 w 124"/>
                <a:gd name="T29" fmla="*/ 104 h 131"/>
                <a:gd name="T30" fmla="*/ 84 w 124"/>
                <a:gd name="T31" fmla="*/ 110 h 131"/>
                <a:gd name="T32" fmla="*/ 90 w 124"/>
                <a:gd name="T33" fmla="*/ 110 h 131"/>
                <a:gd name="T34" fmla="*/ 96 w 124"/>
                <a:gd name="T35" fmla="*/ 110 h 131"/>
                <a:gd name="T36" fmla="*/ 100 w 124"/>
                <a:gd name="T37" fmla="*/ 109 h 131"/>
                <a:gd name="T38" fmla="*/ 117 w 124"/>
                <a:gd name="T39" fmla="*/ 94 h 131"/>
                <a:gd name="T40" fmla="*/ 105 w 124"/>
                <a:gd name="T41" fmla="*/ 5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4" h="131">
                  <a:moveTo>
                    <a:pt x="105" y="55"/>
                  </a:moveTo>
                  <a:cubicBezTo>
                    <a:pt x="101" y="53"/>
                    <a:pt x="97" y="52"/>
                    <a:pt x="92" y="52"/>
                  </a:cubicBezTo>
                  <a:cubicBezTo>
                    <a:pt x="101" y="39"/>
                    <a:pt x="100" y="20"/>
                    <a:pt x="82" y="11"/>
                  </a:cubicBezTo>
                  <a:cubicBezTo>
                    <a:pt x="62" y="0"/>
                    <a:pt x="44" y="15"/>
                    <a:pt x="41" y="33"/>
                  </a:cubicBezTo>
                  <a:cubicBezTo>
                    <a:pt x="37" y="31"/>
                    <a:pt x="34" y="31"/>
                    <a:pt x="30" y="31"/>
                  </a:cubicBezTo>
                  <a:cubicBezTo>
                    <a:pt x="27" y="31"/>
                    <a:pt x="23" y="32"/>
                    <a:pt x="20" y="34"/>
                  </a:cubicBezTo>
                  <a:cubicBezTo>
                    <a:pt x="20" y="34"/>
                    <a:pt x="20" y="34"/>
                    <a:pt x="20" y="34"/>
                  </a:cubicBezTo>
                  <a:cubicBezTo>
                    <a:pt x="14" y="36"/>
                    <a:pt x="9" y="41"/>
                    <a:pt x="7" y="46"/>
                  </a:cubicBezTo>
                  <a:cubicBezTo>
                    <a:pt x="0" y="58"/>
                    <a:pt x="5" y="73"/>
                    <a:pt x="17" y="80"/>
                  </a:cubicBezTo>
                  <a:cubicBezTo>
                    <a:pt x="19" y="80"/>
                    <a:pt x="20" y="81"/>
                    <a:pt x="21" y="81"/>
                  </a:cubicBezTo>
                  <a:cubicBezTo>
                    <a:pt x="20" y="83"/>
                    <a:pt x="19" y="84"/>
                    <a:pt x="18" y="86"/>
                  </a:cubicBezTo>
                  <a:cubicBezTo>
                    <a:pt x="11" y="99"/>
                    <a:pt x="17" y="117"/>
                    <a:pt x="30" y="124"/>
                  </a:cubicBezTo>
                  <a:cubicBezTo>
                    <a:pt x="44" y="131"/>
                    <a:pt x="61" y="125"/>
                    <a:pt x="68" y="112"/>
                  </a:cubicBezTo>
                  <a:cubicBezTo>
                    <a:pt x="70" y="109"/>
                    <a:pt x="70" y="106"/>
                    <a:pt x="71" y="102"/>
                  </a:cubicBezTo>
                  <a:cubicBezTo>
                    <a:pt x="71" y="103"/>
                    <a:pt x="72" y="103"/>
                    <a:pt x="72" y="104"/>
                  </a:cubicBezTo>
                  <a:cubicBezTo>
                    <a:pt x="76" y="107"/>
                    <a:pt x="79" y="109"/>
                    <a:pt x="84" y="110"/>
                  </a:cubicBezTo>
                  <a:cubicBezTo>
                    <a:pt x="86" y="110"/>
                    <a:pt x="88" y="110"/>
                    <a:pt x="90" y="110"/>
                  </a:cubicBezTo>
                  <a:cubicBezTo>
                    <a:pt x="92" y="110"/>
                    <a:pt x="94" y="110"/>
                    <a:pt x="96" y="110"/>
                  </a:cubicBezTo>
                  <a:cubicBezTo>
                    <a:pt x="97" y="109"/>
                    <a:pt x="98" y="109"/>
                    <a:pt x="100" y="109"/>
                  </a:cubicBezTo>
                  <a:cubicBezTo>
                    <a:pt x="107" y="106"/>
                    <a:pt x="114" y="101"/>
                    <a:pt x="117" y="94"/>
                  </a:cubicBezTo>
                  <a:cubicBezTo>
                    <a:pt x="124" y="80"/>
                    <a:pt x="119" y="63"/>
                    <a:pt x="105" y="55"/>
                  </a:cubicBezTo>
                  <a:close/>
                </a:path>
              </a:pathLst>
            </a:custGeom>
            <a:solidFill>
              <a:srgbClr val="FF7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6" name="Freeform 33"/>
            <p:cNvSpPr>
              <a:spLocks/>
            </p:cNvSpPr>
            <p:nvPr/>
          </p:nvSpPr>
          <p:spPr bwMode="auto">
            <a:xfrm>
              <a:off x="8093075" y="5646738"/>
              <a:ext cx="454025" cy="417512"/>
            </a:xfrm>
            <a:custGeom>
              <a:avLst/>
              <a:gdLst>
                <a:gd name="T0" fmla="*/ 48 w 75"/>
                <a:gd name="T1" fmla="*/ 15 h 69"/>
                <a:gd name="T2" fmla="*/ 27 w 75"/>
                <a:gd name="T3" fmla="*/ 55 h 69"/>
                <a:gd name="T4" fmla="*/ 48 w 75"/>
                <a:gd name="T5" fmla="*/ 15 h 69"/>
              </a:gdLst>
              <a:ahLst/>
              <a:cxnLst>
                <a:cxn ang="0">
                  <a:pos x="T0" y="T1"/>
                </a:cxn>
                <a:cxn ang="0">
                  <a:pos x="T2" y="T3"/>
                </a:cxn>
                <a:cxn ang="0">
                  <a:pos x="T4" y="T5"/>
                </a:cxn>
              </a:cxnLst>
              <a:rect l="0" t="0" r="r" b="b"/>
              <a:pathLst>
                <a:path w="75" h="69">
                  <a:moveTo>
                    <a:pt x="48" y="15"/>
                  </a:moveTo>
                  <a:cubicBezTo>
                    <a:pt x="21" y="0"/>
                    <a:pt x="0" y="41"/>
                    <a:pt x="27" y="55"/>
                  </a:cubicBezTo>
                  <a:cubicBezTo>
                    <a:pt x="54" y="69"/>
                    <a:pt x="75" y="29"/>
                    <a:pt x="48" y="15"/>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7" name="Freeform 34"/>
            <p:cNvSpPr>
              <a:spLocks/>
            </p:cNvSpPr>
            <p:nvPr/>
          </p:nvSpPr>
          <p:spPr bwMode="auto">
            <a:xfrm>
              <a:off x="8469313" y="6167438"/>
              <a:ext cx="333375" cy="266700"/>
            </a:xfrm>
            <a:custGeom>
              <a:avLst/>
              <a:gdLst>
                <a:gd name="T0" fmla="*/ 7 w 55"/>
                <a:gd name="T1" fmla="*/ 44 h 44"/>
                <a:gd name="T2" fmla="*/ 43 w 55"/>
                <a:gd name="T3" fmla="*/ 0 h 44"/>
                <a:gd name="T4" fmla="*/ 7 w 55"/>
                <a:gd name="T5" fmla="*/ 44 h 44"/>
              </a:gdLst>
              <a:ahLst/>
              <a:cxnLst>
                <a:cxn ang="0">
                  <a:pos x="T0" y="T1"/>
                </a:cxn>
                <a:cxn ang="0">
                  <a:pos x="T2" y="T3"/>
                </a:cxn>
                <a:cxn ang="0">
                  <a:pos x="T4" y="T5"/>
                </a:cxn>
              </a:cxnLst>
              <a:rect l="0" t="0" r="r" b="b"/>
              <a:pathLst>
                <a:path w="55" h="44">
                  <a:moveTo>
                    <a:pt x="7" y="44"/>
                  </a:moveTo>
                  <a:cubicBezTo>
                    <a:pt x="7" y="44"/>
                    <a:pt x="0" y="5"/>
                    <a:pt x="43" y="0"/>
                  </a:cubicBezTo>
                  <a:cubicBezTo>
                    <a:pt x="43" y="0"/>
                    <a:pt x="55" y="40"/>
                    <a:pt x="7" y="44"/>
                  </a:cubicBezTo>
                  <a:close/>
                </a:path>
              </a:pathLst>
            </a:custGeom>
            <a:solidFill>
              <a:srgbClr val="9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grpSp>
      <p:sp>
        <p:nvSpPr>
          <p:cNvPr id="38" name="Freeform 122"/>
          <p:cNvSpPr>
            <a:spLocks/>
          </p:cNvSpPr>
          <p:nvPr/>
        </p:nvSpPr>
        <p:spPr bwMode="auto">
          <a:xfrm>
            <a:off x="-130969" y="6424845"/>
            <a:ext cx="12552363" cy="444501"/>
          </a:xfrm>
          <a:custGeom>
            <a:avLst/>
            <a:gdLst>
              <a:gd name="T0" fmla="*/ 2904 w 2904"/>
              <a:gd name="T1" fmla="*/ 58 h 100"/>
              <a:gd name="T2" fmla="*/ 2859 w 2904"/>
              <a:gd name="T3" fmla="*/ 100 h 100"/>
              <a:gd name="T4" fmla="*/ 45 w 2904"/>
              <a:gd name="T5" fmla="*/ 100 h 100"/>
              <a:gd name="T6" fmla="*/ 0 w 2904"/>
              <a:gd name="T7" fmla="*/ 58 h 100"/>
              <a:gd name="T8" fmla="*/ 0 w 2904"/>
              <a:gd name="T9" fmla="*/ 42 h 100"/>
              <a:gd name="T10" fmla="*/ 45 w 2904"/>
              <a:gd name="T11" fmla="*/ 0 h 100"/>
              <a:gd name="T12" fmla="*/ 2859 w 2904"/>
              <a:gd name="T13" fmla="*/ 0 h 100"/>
              <a:gd name="T14" fmla="*/ 2904 w 2904"/>
              <a:gd name="T15" fmla="*/ 42 h 100"/>
              <a:gd name="T16" fmla="*/ 2904 w 2904"/>
              <a:gd name="T17" fmla="*/ 5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4" h="100">
                <a:moveTo>
                  <a:pt x="2904" y="58"/>
                </a:moveTo>
                <a:cubicBezTo>
                  <a:pt x="2904" y="81"/>
                  <a:pt x="2884" y="100"/>
                  <a:pt x="2859" y="100"/>
                </a:cubicBezTo>
                <a:cubicBezTo>
                  <a:pt x="45" y="100"/>
                  <a:pt x="45" y="100"/>
                  <a:pt x="45" y="100"/>
                </a:cubicBezTo>
                <a:cubicBezTo>
                  <a:pt x="20" y="100"/>
                  <a:pt x="0" y="81"/>
                  <a:pt x="0" y="58"/>
                </a:cubicBezTo>
                <a:cubicBezTo>
                  <a:pt x="0" y="42"/>
                  <a:pt x="0" y="42"/>
                  <a:pt x="0" y="42"/>
                </a:cubicBezTo>
                <a:cubicBezTo>
                  <a:pt x="0" y="19"/>
                  <a:pt x="20" y="0"/>
                  <a:pt x="45" y="0"/>
                </a:cubicBezTo>
                <a:cubicBezTo>
                  <a:pt x="2859" y="0"/>
                  <a:pt x="2859" y="0"/>
                  <a:pt x="2859" y="0"/>
                </a:cubicBezTo>
                <a:cubicBezTo>
                  <a:pt x="2884" y="0"/>
                  <a:pt x="2904" y="19"/>
                  <a:pt x="2904" y="42"/>
                </a:cubicBezTo>
                <a:lnTo>
                  <a:pt x="2904" y="58"/>
                </a:lnTo>
                <a:close/>
              </a:path>
            </a:pathLst>
          </a:custGeom>
          <a:solidFill>
            <a:srgbClr val="9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15" name="Oval 28"/>
          <p:cNvSpPr>
            <a:spLocks noChangeArrowheads="1"/>
          </p:cNvSpPr>
          <p:nvPr/>
        </p:nvSpPr>
        <p:spPr bwMode="auto">
          <a:xfrm>
            <a:off x="9882188" y="0"/>
            <a:ext cx="682625" cy="682625"/>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16" name="Freeform 58"/>
          <p:cNvSpPr>
            <a:spLocks/>
          </p:cNvSpPr>
          <p:nvPr/>
        </p:nvSpPr>
        <p:spPr bwMode="auto">
          <a:xfrm>
            <a:off x="11229976" y="733425"/>
            <a:ext cx="539750" cy="265113"/>
          </a:xfrm>
          <a:custGeom>
            <a:avLst/>
            <a:gdLst>
              <a:gd name="T0" fmla="*/ 1 w 126"/>
              <a:gd name="T1" fmla="*/ 62 h 62"/>
              <a:gd name="T2" fmla="*/ 120 w 126"/>
              <a:gd name="T3" fmla="*/ 62 h 62"/>
              <a:gd name="T4" fmla="*/ 95 w 126"/>
              <a:gd name="T5" fmla="*/ 23 h 62"/>
              <a:gd name="T6" fmla="*/ 90 w 126"/>
              <a:gd name="T7" fmla="*/ 23 h 62"/>
              <a:gd name="T8" fmla="*/ 66 w 126"/>
              <a:gd name="T9" fmla="*/ 0 h 62"/>
              <a:gd name="T10" fmla="*/ 43 w 126"/>
              <a:gd name="T11" fmla="*/ 31 h 62"/>
              <a:gd name="T12" fmla="*/ 33 w 126"/>
              <a:gd name="T13" fmla="*/ 29 h 62"/>
              <a:gd name="T14" fmla="*/ 1 w 126"/>
              <a:gd name="T15" fmla="*/ 61 h 62"/>
              <a:gd name="T16" fmla="*/ 1 w 12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62">
                <a:moveTo>
                  <a:pt x="1" y="62"/>
                </a:moveTo>
                <a:cubicBezTo>
                  <a:pt x="120" y="62"/>
                  <a:pt x="120" y="62"/>
                  <a:pt x="120" y="62"/>
                </a:cubicBezTo>
                <a:cubicBezTo>
                  <a:pt x="126" y="46"/>
                  <a:pt x="118" y="23"/>
                  <a:pt x="95" y="23"/>
                </a:cubicBezTo>
                <a:cubicBezTo>
                  <a:pt x="93" y="23"/>
                  <a:pt x="91" y="23"/>
                  <a:pt x="90" y="23"/>
                </a:cubicBezTo>
                <a:cubicBezTo>
                  <a:pt x="89" y="12"/>
                  <a:pt x="81" y="0"/>
                  <a:pt x="66" y="0"/>
                </a:cubicBezTo>
                <a:cubicBezTo>
                  <a:pt x="48" y="0"/>
                  <a:pt x="40" y="17"/>
                  <a:pt x="43" y="31"/>
                </a:cubicBezTo>
                <a:cubicBezTo>
                  <a:pt x="40" y="30"/>
                  <a:pt x="36" y="29"/>
                  <a:pt x="33" y="29"/>
                </a:cubicBezTo>
                <a:cubicBezTo>
                  <a:pt x="16" y="29"/>
                  <a:pt x="0" y="44"/>
                  <a:pt x="1" y="61"/>
                </a:cubicBezTo>
                <a:lnTo>
                  <a:pt x="1" y="62"/>
                </a:lnTo>
                <a:close/>
              </a:path>
            </a:pathLst>
          </a:custGeom>
          <a:solidFill>
            <a:srgbClr val="A4E7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17" name="Freeform 59"/>
          <p:cNvSpPr>
            <a:spLocks/>
          </p:cNvSpPr>
          <p:nvPr/>
        </p:nvSpPr>
        <p:spPr bwMode="auto">
          <a:xfrm>
            <a:off x="8659813" y="493712"/>
            <a:ext cx="481013" cy="217488"/>
          </a:xfrm>
          <a:custGeom>
            <a:avLst/>
            <a:gdLst>
              <a:gd name="T0" fmla="*/ 102 w 112"/>
              <a:gd name="T1" fmla="*/ 0 h 51"/>
              <a:gd name="T2" fmla="*/ 68 w 112"/>
              <a:gd name="T3" fmla="*/ 10 h 51"/>
              <a:gd name="T4" fmla="*/ 47 w 112"/>
              <a:gd name="T5" fmla="*/ 37 h 51"/>
              <a:gd name="T6" fmla="*/ 56 w 112"/>
              <a:gd name="T7" fmla="*/ 41 h 51"/>
              <a:gd name="T8" fmla="*/ 65 w 112"/>
              <a:gd name="T9" fmla="*/ 37 h 51"/>
              <a:gd name="T10" fmla="*/ 44 w 112"/>
              <a:gd name="T11" fmla="*/ 10 h 51"/>
              <a:gd name="T12" fmla="*/ 10 w 112"/>
              <a:gd name="T13" fmla="*/ 0 h 51"/>
              <a:gd name="T14" fmla="*/ 0 w 112"/>
              <a:gd name="T15" fmla="*/ 10 h 51"/>
              <a:gd name="T16" fmla="*/ 10 w 112"/>
              <a:gd name="T17" fmla="*/ 20 h 51"/>
              <a:gd name="T18" fmla="*/ 32 w 112"/>
              <a:gd name="T19" fmla="*/ 27 h 51"/>
              <a:gd name="T20" fmla="*/ 47 w 112"/>
              <a:gd name="T21" fmla="*/ 45 h 51"/>
              <a:gd name="T22" fmla="*/ 56 w 112"/>
              <a:gd name="T23" fmla="*/ 51 h 51"/>
              <a:gd name="T24" fmla="*/ 65 w 112"/>
              <a:gd name="T25" fmla="*/ 45 h 51"/>
              <a:gd name="T26" fmla="*/ 80 w 112"/>
              <a:gd name="T27" fmla="*/ 27 h 51"/>
              <a:gd name="T28" fmla="*/ 102 w 112"/>
              <a:gd name="T29" fmla="*/ 20 h 51"/>
              <a:gd name="T30" fmla="*/ 112 w 112"/>
              <a:gd name="T31" fmla="*/ 10 h 51"/>
              <a:gd name="T32" fmla="*/ 102 w 112"/>
              <a:gd name="T3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51">
                <a:moveTo>
                  <a:pt x="102" y="0"/>
                </a:moveTo>
                <a:cubicBezTo>
                  <a:pt x="89" y="0"/>
                  <a:pt x="78" y="4"/>
                  <a:pt x="68" y="10"/>
                </a:cubicBezTo>
                <a:cubicBezTo>
                  <a:pt x="59" y="17"/>
                  <a:pt x="51" y="26"/>
                  <a:pt x="47" y="37"/>
                </a:cubicBezTo>
                <a:cubicBezTo>
                  <a:pt x="56" y="41"/>
                  <a:pt x="56" y="41"/>
                  <a:pt x="56" y="41"/>
                </a:cubicBezTo>
                <a:cubicBezTo>
                  <a:pt x="65" y="37"/>
                  <a:pt x="65" y="37"/>
                  <a:pt x="65" y="37"/>
                </a:cubicBezTo>
                <a:cubicBezTo>
                  <a:pt x="61" y="26"/>
                  <a:pt x="53" y="17"/>
                  <a:pt x="44" y="10"/>
                </a:cubicBezTo>
                <a:cubicBezTo>
                  <a:pt x="34" y="4"/>
                  <a:pt x="22" y="0"/>
                  <a:pt x="10" y="0"/>
                </a:cubicBezTo>
                <a:cubicBezTo>
                  <a:pt x="4" y="0"/>
                  <a:pt x="0" y="4"/>
                  <a:pt x="0" y="10"/>
                </a:cubicBezTo>
                <a:cubicBezTo>
                  <a:pt x="0" y="15"/>
                  <a:pt x="4" y="20"/>
                  <a:pt x="10" y="20"/>
                </a:cubicBezTo>
                <a:cubicBezTo>
                  <a:pt x="18" y="20"/>
                  <a:pt x="26" y="22"/>
                  <a:pt x="32" y="27"/>
                </a:cubicBezTo>
                <a:cubicBezTo>
                  <a:pt x="39" y="31"/>
                  <a:pt x="44" y="38"/>
                  <a:pt x="47" y="45"/>
                </a:cubicBezTo>
                <a:cubicBezTo>
                  <a:pt x="48" y="49"/>
                  <a:pt x="52" y="51"/>
                  <a:pt x="56" y="51"/>
                </a:cubicBezTo>
                <a:cubicBezTo>
                  <a:pt x="60" y="51"/>
                  <a:pt x="64" y="49"/>
                  <a:pt x="65" y="45"/>
                </a:cubicBezTo>
                <a:cubicBezTo>
                  <a:pt x="68" y="38"/>
                  <a:pt x="73" y="31"/>
                  <a:pt x="80" y="27"/>
                </a:cubicBezTo>
                <a:cubicBezTo>
                  <a:pt x="86" y="22"/>
                  <a:pt x="94" y="20"/>
                  <a:pt x="102" y="20"/>
                </a:cubicBezTo>
                <a:cubicBezTo>
                  <a:pt x="108" y="20"/>
                  <a:pt x="112" y="15"/>
                  <a:pt x="112" y="10"/>
                </a:cubicBezTo>
                <a:cubicBezTo>
                  <a:pt x="112" y="4"/>
                  <a:pt x="108" y="0"/>
                  <a:pt x="102" y="0"/>
                </a:cubicBezTo>
                <a:close/>
              </a:path>
            </a:pathLst>
          </a:custGeom>
          <a:solidFill>
            <a:srgbClr val="FFC0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18" name="Freeform 60"/>
          <p:cNvSpPr>
            <a:spLocks/>
          </p:cNvSpPr>
          <p:nvPr/>
        </p:nvSpPr>
        <p:spPr bwMode="auto">
          <a:xfrm>
            <a:off x="9740901" y="1111250"/>
            <a:ext cx="481013" cy="217488"/>
          </a:xfrm>
          <a:custGeom>
            <a:avLst/>
            <a:gdLst>
              <a:gd name="T0" fmla="*/ 102 w 112"/>
              <a:gd name="T1" fmla="*/ 0 h 51"/>
              <a:gd name="T2" fmla="*/ 68 w 112"/>
              <a:gd name="T3" fmla="*/ 10 h 51"/>
              <a:gd name="T4" fmla="*/ 47 w 112"/>
              <a:gd name="T5" fmla="*/ 37 h 51"/>
              <a:gd name="T6" fmla="*/ 56 w 112"/>
              <a:gd name="T7" fmla="*/ 41 h 51"/>
              <a:gd name="T8" fmla="*/ 65 w 112"/>
              <a:gd name="T9" fmla="*/ 37 h 51"/>
              <a:gd name="T10" fmla="*/ 44 w 112"/>
              <a:gd name="T11" fmla="*/ 10 h 51"/>
              <a:gd name="T12" fmla="*/ 10 w 112"/>
              <a:gd name="T13" fmla="*/ 0 h 51"/>
              <a:gd name="T14" fmla="*/ 0 w 112"/>
              <a:gd name="T15" fmla="*/ 10 h 51"/>
              <a:gd name="T16" fmla="*/ 10 w 112"/>
              <a:gd name="T17" fmla="*/ 20 h 51"/>
              <a:gd name="T18" fmla="*/ 32 w 112"/>
              <a:gd name="T19" fmla="*/ 27 h 51"/>
              <a:gd name="T20" fmla="*/ 47 w 112"/>
              <a:gd name="T21" fmla="*/ 45 h 51"/>
              <a:gd name="T22" fmla="*/ 56 w 112"/>
              <a:gd name="T23" fmla="*/ 51 h 51"/>
              <a:gd name="T24" fmla="*/ 65 w 112"/>
              <a:gd name="T25" fmla="*/ 45 h 51"/>
              <a:gd name="T26" fmla="*/ 80 w 112"/>
              <a:gd name="T27" fmla="*/ 27 h 51"/>
              <a:gd name="T28" fmla="*/ 102 w 112"/>
              <a:gd name="T29" fmla="*/ 20 h 51"/>
              <a:gd name="T30" fmla="*/ 112 w 112"/>
              <a:gd name="T31" fmla="*/ 10 h 51"/>
              <a:gd name="T32" fmla="*/ 102 w 112"/>
              <a:gd name="T3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51">
                <a:moveTo>
                  <a:pt x="102" y="0"/>
                </a:moveTo>
                <a:cubicBezTo>
                  <a:pt x="89" y="0"/>
                  <a:pt x="78" y="4"/>
                  <a:pt x="68" y="10"/>
                </a:cubicBezTo>
                <a:cubicBezTo>
                  <a:pt x="59" y="17"/>
                  <a:pt x="51" y="26"/>
                  <a:pt x="47" y="37"/>
                </a:cubicBezTo>
                <a:cubicBezTo>
                  <a:pt x="56" y="41"/>
                  <a:pt x="56" y="41"/>
                  <a:pt x="56" y="41"/>
                </a:cubicBezTo>
                <a:cubicBezTo>
                  <a:pt x="65" y="37"/>
                  <a:pt x="65" y="37"/>
                  <a:pt x="65" y="37"/>
                </a:cubicBezTo>
                <a:cubicBezTo>
                  <a:pt x="61" y="26"/>
                  <a:pt x="53" y="17"/>
                  <a:pt x="44" y="10"/>
                </a:cubicBezTo>
                <a:cubicBezTo>
                  <a:pt x="34" y="4"/>
                  <a:pt x="22" y="0"/>
                  <a:pt x="10" y="0"/>
                </a:cubicBezTo>
                <a:cubicBezTo>
                  <a:pt x="4" y="0"/>
                  <a:pt x="0" y="4"/>
                  <a:pt x="0" y="10"/>
                </a:cubicBezTo>
                <a:cubicBezTo>
                  <a:pt x="0" y="15"/>
                  <a:pt x="4" y="20"/>
                  <a:pt x="10" y="20"/>
                </a:cubicBezTo>
                <a:cubicBezTo>
                  <a:pt x="18" y="20"/>
                  <a:pt x="26" y="22"/>
                  <a:pt x="32" y="27"/>
                </a:cubicBezTo>
                <a:cubicBezTo>
                  <a:pt x="39" y="31"/>
                  <a:pt x="44" y="38"/>
                  <a:pt x="47" y="45"/>
                </a:cubicBezTo>
                <a:cubicBezTo>
                  <a:pt x="48" y="49"/>
                  <a:pt x="52" y="51"/>
                  <a:pt x="56" y="51"/>
                </a:cubicBezTo>
                <a:cubicBezTo>
                  <a:pt x="60" y="51"/>
                  <a:pt x="64" y="49"/>
                  <a:pt x="65" y="45"/>
                </a:cubicBezTo>
                <a:cubicBezTo>
                  <a:pt x="68" y="38"/>
                  <a:pt x="73" y="31"/>
                  <a:pt x="80" y="27"/>
                </a:cubicBezTo>
                <a:cubicBezTo>
                  <a:pt x="86" y="22"/>
                  <a:pt x="94" y="20"/>
                  <a:pt x="102" y="20"/>
                </a:cubicBezTo>
                <a:cubicBezTo>
                  <a:pt x="108" y="20"/>
                  <a:pt x="112" y="15"/>
                  <a:pt x="112" y="10"/>
                </a:cubicBezTo>
                <a:cubicBezTo>
                  <a:pt x="112" y="4"/>
                  <a:pt x="108" y="0"/>
                  <a:pt x="102" y="0"/>
                </a:cubicBezTo>
                <a:close/>
              </a:path>
            </a:pathLst>
          </a:custGeom>
          <a:solidFill>
            <a:srgbClr val="FFC0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pic>
        <p:nvPicPr>
          <p:cNvPr id="2" name="Picture 1">
            <a:hlinkClick r:id="rId4" action="ppaction://hlinksldjump"/>
            <a:extLst>
              <a:ext uri="{FF2B5EF4-FFF2-40B4-BE49-F238E27FC236}">
                <a16:creationId xmlns:a16="http://schemas.microsoft.com/office/drawing/2014/main" id="{79729CC6-DDF8-5C98-AA43-B9A85319A8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84787" y="5389797"/>
            <a:ext cx="2400300" cy="1468203"/>
          </a:xfrm>
          <a:prstGeom prst="rect">
            <a:avLst/>
          </a:prstGeom>
        </p:spPr>
      </p:pic>
      <p:sp>
        <p:nvSpPr>
          <p:cNvPr id="3" name="Rectangle: Rounded Corners 2">
            <a:extLst>
              <a:ext uri="{FF2B5EF4-FFF2-40B4-BE49-F238E27FC236}">
                <a16:creationId xmlns:a16="http://schemas.microsoft.com/office/drawing/2014/main" id="{AC03C08D-0D43-1766-FC31-BEE8D8A43E1B}"/>
              </a:ext>
            </a:extLst>
          </p:cNvPr>
          <p:cNvSpPr/>
          <p:nvPr/>
        </p:nvSpPr>
        <p:spPr>
          <a:xfrm>
            <a:off x="2343150" y="276225"/>
            <a:ext cx="7677150" cy="142875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04065"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Đoán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xem</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nhân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vật</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trong</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tranh</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có</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tên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thân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mật</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là</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gì</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a:t>
            </a:r>
          </a:p>
        </p:txBody>
      </p:sp>
      <p:sp>
        <p:nvSpPr>
          <p:cNvPr id="4" name="Rectangle: Rounded Corners 3">
            <a:extLst>
              <a:ext uri="{FF2B5EF4-FFF2-40B4-BE49-F238E27FC236}">
                <a16:creationId xmlns:a16="http://schemas.microsoft.com/office/drawing/2014/main" id="{6B3B9985-ADF7-7C22-79A9-CB8B29429CE4}"/>
              </a:ext>
            </a:extLst>
          </p:cNvPr>
          <p:cNvSpPr/>
          <p:nvPr/>
        </p:nvSpPr>
        <p:spPr>
          <a:xfrm>
            <a:off x="3771899" y="2714625"/>
            <a:ext cx="5934075" cy="112395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04065"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Đáp</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án</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Bông</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tuyết</a:t>
            </a:r>
            <a:endPar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7" name="Picture 6">
            <a:extLst>
              <a:ext uri="{FF2B5EF4-FFF2-40B4-BE49-F238E27FC236}">
                <a16:creationId xmlns:a16="http://schemas.microsoft.com/office/drawing/2014/main" id="{3831CD9D-3C27-DDC6-09A1-BEB7E7998EC0}"/>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tretch>
            <a:fillRect/>
          </a:stretch>
        </p:blipFill>
        <p:spPr>
          <a:xfrm>
            <a:off x="123824" y="2333625"/>
            <a:ext cx="3201865" cy="3257550"/>
          </a:xfrm>
          <a:prstGeom prst="rect">
            <a:avLst/>
          </a:prstGeom>
        </p:spPr>
      </p:pic>
    </p:spTree>
    <p:extLst>
      <p:ext uri="{BB962C8B-B14F-4D97-AF65-F5344CB8AC3E}">
        <p14:creationId xmlns:p14="http://schemas.microsoft.com/office/powerpoint/2010/main" val="328165790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1000"/>
                                        <p:tgtEl>
                                          <p:spTgt spid="116"/>
                                        </p:tgtEl>
                                      </p:cBhvr>
                                    </p:animEffect>
                                    <p:anim calcmode="lin" valueType="num">
                                      <p:cBhvr>
                                        <p:cTn id="8" dur="1000" fill="hold"/>
                                        <p:tgtEl>
                                          <p:spTgt spid="116"/>
                                        </p:tgtEl>
                                        <p:attrNameLst>
                                          <p:attrName>ppt_x</p:attrName>
                                        </p:attrNameLst>
                                      </p:cBhvr>
                                      <p:tavLst>
                                        <p:tav tm="0">
                                          <p:val>
                                            <p:strVal val="#ppt_x"/>
                                          </p:val>
                                        </p:tav>
                                        <p:tav tm="100000">
                                          <p:val>
                                            <p:strVal val="#ppt_x"/>
                                          </p:val>
                                        </p:tav>
                                      </p:tavLst>
                                    </p:anim>
                                    <p:anim calcmode="lin" valueType="num">
                                      <p:cBhvr>
                                        <p:cTn id="9" dur="1000" fill="hold"/>
                                        <p:tgtEl>
                                          <p:spTgt spid="11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7"/>
                                        </p:tgtEl>
                                        <p:attrNameLst>
                                          <p:attrName>style.visibility</p:attrName>
                                        </p:attrNameLst>
                                      </p:cBhvr>
                                      <p:to>
                                        <p:strVal val="visible"/>
                                      </p:to>
                                    </p:set>
                                    <p:animEffect transition="in" filter="fade">
                                      <p:cBhvr>
                                        <p:cTn id="12" dur="1000"/>
                                        <p:tgtEl>
                                          <p:spTgt spid="117"/>
                                        </p:tgtEl>
                                      </p:cBhvr>
                                    </p:animEffect>
                                    <p:anim calcmode="lin" valueType="num">
                                      <p:cBhvr>
                                        <p:cTn id="13" dur="1000" fill="hold"/>
                                        <p:tgtEl>
                                          <p:spTgt spid="117"/>
                                        </p:tgtEl>
                                        <p:attrNameLst>
                                          <p:attrName>ppt_x</p:attrName>
                                        </p:attrNameLst>
                                      </p:cBhvr>
                                      <p:tavLst>
                                        <p:tav tm="0">
                                          <p:val>
                                            <p:strVal val="#ppt_x"/>
                                          </p:val>
                                        </p:tav>
                                        <p:tav tm="100000">
                                          <p:val>
                                            <p:strVal val="#ppt_x"/>
                                          </p:val>
                                        </p:tav>
                                      </p:tavLst>
                                    </p:anim>
                                    <p:anim calcmode="lin" valueType="num">
                                      <p:cBhvr>
                                        <p:cTn id="14" dur="1000" fill="hold"/>
                                        <p:tgtEl>
                                          <p:spTgt spid="1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8"/>
                                        </p:tgtEl>
                                        <p:attrNameLst>
                                          <p:attrName>style.visibility</p:attrName>
                                        </p:attrNameLst>
                                      </p:cBhvr>
                                      <p:to>
                                        <p:strVal val="visible"/>
                                      </p:to>
                                    </p:set>
                                    <p:animEffect transition="in" filter="fade">
                                      <p:cBhvr>
                                        <p:cTn id="17" dur="1000"/>
                                        <p:tgtEl>
                                          <p:spTgt spid="118"/>
                                        </p:tgtEl>
                                      </p:cBhvr>
                                    </p:animEffect>
                                    <p:anim calcmode="lin" valueType="num">
                                      <p:cBhvr>
                                        <p:cTn id="18" dur="1000" fill="hold"/>
                                        <p:tgtEl>
                                          <p:spTgt spid="118"/>
                                        </p:tgtEl>
                                        <p:attrNameLst>
                                          <p:attrName>ppt_x</p:attrName>
                                        </p:attrNameLst>
                                      </p:cBhvr>
                                      <p:tavLst>
                                        <p:tav tm="0">
                                          <p:val>
                                            <p:strVal val="#ppt_x"/>
                                          </p:val>
                                        </p:tav>
                                        <p:tav tm="100000">
                                          <p:val>
                                            <p:strVal val="#ppt_x"/>
                                          </p:val>
                                        </p:tav>
                                      </p:tavLst>
                                    </p:anim>
                                    <p:anim calcmode="lin" valueType="num">
                                      <p:cBhvr>
                                        <p:cTn id="19" dur="1000" fill="hold"/>
                                        <p:tgtEl>
                                          <p:spTgt spid="11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5"/>
                                        </p:tgtEl>
                                        <p:attrNameLst>
                                          <p:attrName>style.visibility</p:attrName>
                                        </p:attrNameLst>
                                      </p:cBhvr>
                                      <p:to>
                                        <p:strVal val="visible"/>
                                      </p:to>
                                    </p:set>
                                    <p:animEffect transition="in" filter="fade">
                                      <p:cBhvr>
                                        <p:cTn id="22" dur="1000"/>
                                        <p:tgtEl>
                                          <p:spTgt spid="115"/>
                                        </p:tgtEl>
                                      </p:cBhvr>
                                    </p:animEffect>
                                    <p:anim calcmode="lin" valueType="num">
                                      <p:cBhvr>
                                        <p:cTn id="23" dur="1000" fill="hold"/>
                                        <p:tgtEl>
                                          <p:spTgt spid="115"/>
                                        </p:tgtEl>
                                        <p:attrNameLst>
                                          <p:attrName>ppt_x</p:attrName>
                                        </p:attrNameLst>
                                      </p:cBhvr>
                                      <p:tavLst>
                                        <p:tav tm="0">
                                          <p:val>
                                            <p:strVal val="#ppt_x"/>
                                          </p:val>
                                        </p:tav>
                                        <p:tav tm="100000">
                                          <p:val>
                                            <p:strVal val="#ppt_x"/>
                                          </p:val>
                                        </p:tav>
                                      </p:tavLst>
                                    </p:anim>
                                    <p:anim calcmode="lin" valueType="num">
                                      <p:cBhvr>
                                        <p:cTn id="24" dur="1000" fill="hold"/>
                                        <p:tgtEl>
                                          <p:spTgt spid="11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ppt_x"/>
                                          </p:val>
                                        </p:tav>
                                        <p:tav tm="100000">
                                          <p:val>
                                            <p:strVal val="#ppt_x"/>
                                          </p:val>
                                        </p:tav>
                                      </p:tavLst>
                                    </p:anim>
                                    <p:anim calcmode="lin" valueType="num">
                                      <p:cBhvr additive="base">
                                        <p:cTn id="35" dur="5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2"/>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16" grpId="0" animBg="1"/>
      <p:bldP spid="117" grpId="0" animBg="1"/>
      <p:bldP spid="118" grpId="0" animBg="1"/>
      <p:bldP spid="3"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4">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84787" y="5389797"/>
            <a:ext cx="2400300" cy="1468203"/>
          </a:xfrm>
          <a:prstGeom prst="rect">
            <a:avLst/>
          </a:prstGeom>
        </p:spPr>
      </p:pic>
      <p:sp>
        <p:nvSpPr>
          <p:cNvPr id="2" name="Rectangle: Rounded Corners 1">
            <a:extLst>
              <a:ext uri="{FF2B5EF4-FFF2-40B4-BE49-F238E27FC236}">
                <a16:creationId xmlns:a16="http://schemas.microsoft.com/office/drawing/2014/main" id="{384BD07B-1066-AAA6-94EC-5FD13D49DE14}"/>
              </a:ext>
            </a:extLst>
          </p:cNvPr>
          <p:cNvSpPr/>
          <p:nvPr/>
        </p:nvSpPr>
        <p:spPr>
          <a:xfrm>
            <a:off x="2343150" y="276225"/>
            <a:ext cx="7677150" cy="142875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04065"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Đoán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xem</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nhân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vật</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trong</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tranh</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có</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tên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thân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mật</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là</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gì</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a:t>
            </a:r>
          </a:p>
        </p:txBody>
      </p:sp>
      <p:sp>
        <p:nvSpPr>
          <p:cNvPr id="3" name="Rectangle: Rounded Corners 2">
            <a:extLst>
              <a:ext uri="{FF2B5EF4-FFF2-40B4-BE49-F238E27FC236}">
                <a16:creationId xmlns:a16="http://schemas.microsoft.com/office/drawing/2014/main" id="{DD597128-ECC9-B631-E72D-B7AFB4E99EEF}"/>
              </a:ext>
            </a:extLst>
          </p:cNvPr>
          <p:cNvSpPr/>
          <p:nvPr/>
        </p:nvSpPr>
        <p:spPr>
          <a:xfrm>
            <a:off x="3771899" y="2714625"/>
            <a:ext cx="5934075" cy="112395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04065"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Đáp</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án</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Hoa</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nhỏ</a:t>
            </a:r>
            <a:endPar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6" name="Picture 5">
            <a:extLst>
              <a:ext uri="{FF2B5EF4-FFF2-40B4-BE49-F238E27FC236}">
                <a16:creationId xmlns:a16="http://schemas.microsoft.com/office/drawing/2014/main" id="{D1F70B0C-CA84-6524-8C21-4F3E601CE417}"/>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tretch>
            <a:fillRect/>
          </a:stretch>
        </p:blipFill>
        <p:spPr>
          <a:xfrm>
            <a:off x="561974" y="2105025"/>
            <a:ext cx="2868839" cy="3405187"/>
          </a:xfrm>
          <a:prstGeom prst="rect">
            <a:avLst/>
          </a:prstGeom>
        </p:spPr>
      </p:pic>
    </p:spTree>
    <p:extLst>
      <p:ext uri="{BB962C8B-B14F-4D97-AF65-F5344CB8AC3E}">
        <p14:creationId xmlns:p14="http://schemas.microsoft.com/office/powerpoint/2010/main" val="19868174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Nhóm 9">
            <a:extLst>
              <a:ext uri="{FF2B5EF4-FFF2-40B4-BE49-F238E27FC236}">
                <a16:creationId xmlns:a16="http://schemas.microsoft.com/office/drawing/2014/main" id="{9449C455-03F7-0D31-8368-63884FC73F72}"/>
              </a:ext>
            </a:extLst>
          </p:cNvPr>
          <p:cNvGrpSpPr/>
          <p:nvPr/>
        </p:nvGrpSpPr>
        <p:grpSpPr>
          <a:xfrm>
            <a:off x="538700" y="1769243"/>
            <a:ext cx="11114600" cy="3018997"/>
            <a:chOff x="4682169" y="1304810"/>
            <a:chExt cx="4605051" cy="2264248"/>
          </a:xfrm>
        </p:grpSpPr>
        <p:pic>
          <p:nvPicPr>
            <p:cNvPr id="8" name="Hình ảnh 3" descr="Ảnh có chứa văn bản&#10;&#10;Mô tả được tạo tự động">
              <a:extLst>
                <a:ext uri="{FF2B5EF4-FFF2-40B4-BE49-F238E27FC236}">
                  <a16:creationId xmlns:a16="http://schemas.microsoft.com/office/drawing/2014/main" id="{D3E284A8-0888-6781-9E24-248A1454D853}"/>
                </a:ext>
              </a:extLst>
            </p:cNvPr>
            <p:cNvPicPr>
              <a:picLocks noChangeAspect="1"/>
            </p:cNvPicPr>
            <p:nvPr/>
          </p:nvPicPr>
          <p:blipFill rotWithShape="1">
            <a:blip r:embed="rId2"/>
            <a:srcRect l="51326" t="14779" r="3493" b="47952"/>
            <a:stretch/>
          </p:blipFill>
          <p:spPr>
            <a:xfrm>
              <a:off x="4682169" y="1304810"/>
              <a:ext cx="4461831" cy="2264248"/>
            </a:xfrm>
            <a:prstGeom prst="rect">
              <a:avLst/>
            </a:prstGeom>
          </p:spPr>
        </p:pic>
        <p:sp>
          <p:nvSpPr>
            <p:cNvPr id="9" name="Hộp Văn bản 6">
              <a:extLst>
                <a:ext uri="{FF2B5EF4-FFF2-40B4-BE49-F238E27FC236}">
                  <a16:creationId xmlns:a16="http://schemas.microsoft.com/office/drawing/2014/main" id="{1B900270-A9C5-BF94-C2BE-BD9E38E80ACC}"/>
                </a:ext>
              </a:extLst>
            </p:cNvPr>
            <p:cNvSpPr txBox="1"/>
            <p:nvPr/>
          </p:nvSpPr>
          <p:spPr>
            <a:xfrm>
              <a:off x="5583714" y="1778623"/>
              <a:ext cx="3703506" cy="1423563"/>
            </a:xfrm>
            <a:prstGeom prst="rect">
              <a:avLst/>
            </a:prstGeom>
            <a:noFill/>
          </p:spPr>
          <p:txBody>
            <a:bodyPr wrap="square" rtlCol="0">
              <a:spAutoFit/>
            </a:bodyPr>
            <a:lstStyle/>
            <a:p>
              <a:pPr defTabSz="1219170">
                <a:buClr>
                  <a:srgbClr val="000000"/>
                </a:buClr>
                <a:defRPr/>
              </a:pPr>
              <a:r>
                <a:rPr lang="en-US" sz="5867" b="1" kern="0" dirty="0" err="1">
                  <a:solidFill>
                    <a:srgbClr val="002060"/>
                  </a:solidFill>
                  <a:cs typeface="Arial"/>
                  <a:sym typeface="Arial"/>
                </a:rPr>
                <a:t>Luyện</a:t>
              </a:r>
              <a:r>
                <a:rPr lang="en-US" sz="5867" b="1" kern="0" dirty="0">
                  <a:solidFill>
                    <a:srgbClr val="002060"/>
                  </a:solidFill>
                  <a:cs typeface="Arial"/>
                  <a:sym typeface="Arial"/>
                </a:rPr>
                <a:t> </a:t>
              </a:r>
              <a:r>
                <a:rPr lang="en-US" sz="5867" b="1" kern="0" dirty="0" err="1">
                  <a:solidFill>
                    <a:srgbClr val="002060"/>
                  </a:solidFill>
                  <a:cs typeface="Arial"/>
                  <a:sym typeface="Arial"/>
                </a:rPr>
                <a:t>đọc</a:t>
              </a:r>
              <a:r>
                <a:rPr lang="en-US" sz="5867" b="1" kern="0" dirty="0">
                  <a:solidFill>
                    <a:srgbClr val="002060"/>
                  </a:solidFill>
                  <a:cs typeface="Arial"/>
                  <a:sym typeface="Arial"/>
                </a:rPr>
                <a:t> </a:t>
              </a:r>
              <a:r>
                <a:rPr lang="en-US" sz="5867" b="1" kern="0" dirty="0" err="1">
                  <a:solidFill>
                    <a:srgbClr val="002060"/>
                  </a:solidFill>
                  <a:cs typeface="Arial"/>
                  <a:sym typeface="Arial"/>
                </a:rPr>
                <a:t>thành</a:t>
              </a:r>
              <a:r>
                <a:rPr lang="en-US" sz="5867" b="1" kern="0" dirty="0">
                  <a:solidFill>
                    <a:srgbClr val="002060"/>
                  </a:solidFill>
                  <a:cs typeface="Arial"/>
                  <a:sym typeface="Arial"/>
                </a:rPr>
                <a:t> </a:t>
              </a:r>
              <a:r>
                <a:rPr lang="en-US" sz="5867" b="1" kern="0" dirty="0" err="1">
                  <a:solidFill>
                    <a:srgbClr val="002060"/>
                  </a:solidFill>
                  <a:cs typeface="Arial"/>
                  <a:sym typeface="Arial"/>
                </a:rPr>
                <a:t>tiếng</a:t>
              </a:r>
              <a:endParaRPr lang="en-US" sz="5867" b="1" kern="0" dirty="0">
                <a:solidFill>
                  <a:srgbClr val="002060"/>
                </a:solidFill>
                <a:cs typeface="Arial"/>
                <a:sym typeface="Arial"/>
              </a:endParaRPr>
            </a:p>
          </p:txBody>
        </p:sp>
      </p:grpSp>
    </p:spTree>
    <p:extLst>
      <p:ext uri="{BB962C8B-B14F-4D97-AF65-F5344CB8AC3E}">
        <p14:creationId xmlns:p14="http://schemas.microsoft.com/office/powerpoint/2010/main" val="69468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D9B7DF9-E6DD-2BBD-0C71-2BD26F855CAB}"/>
              </a:ext>
            </a:extLst>
          </p:cNvPr>
          <p:cNvSpPr txBox="1"/>
          <p:nvPr/>
        </p:nvSpPr>
        <p:spPr>
          <a:xfrm>
            <a:off x="410035" y="948690"/>
            <a:ext cx="11595152" cy="5909310"/>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2060"/>
                </a:solidFill>
                <a:effectLst/>
                <a:uLnTx/>
                <a:uFillTx/>
                <a:latin typeface="OpenSans"/>
              </a:rPr>
              <a:t>   </a:t>
            </a:r>
            <a:r>
              <a:rPr kumimoji="0" lang="vi-VN" b="1" i="0" u="none" strike="noStrike" kern="0" cap="none" spc="0" normalizeH="0" baseline="0" noProof="0" dirty="0">
                <a:ln>
                  <a:noFill/>
                </a:ln>
                <a:solidFill>
                  <a:srgbClr val="002060"/>
                </a:solidFill>
                <a:effectLst/>
                <a:uLnTx/>
                <a:uFillTx/>
                <a:latin typeface="TTimes New Roman"/>
              </a:rPr>
              <a:t>Màu Nước vẽ chân dung Bông Tuyết và Mắt Xanh. Hai bức chân dung thực sự là hai tác phẩm nghệ thuật, bởi người trong tranh được vẽ rất đẹp và rất giống người thật.</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rgbClr val="002060"/>
                </a:solidFill>
                <a:effectLst/>
                <a:uLnTx/>
                <a:uFillTx/>
                <a:latin typeface="TTimes New Roman"/>
              </a:rPr>
              <a:t>   </a:t>
            </a:r>
            <a:r>
              <a:rPr kumimoji="0" lang="vi-VN" b="1" i="0" u="none" strike="noStrike" kern="0" cap="none" spc="0" normalizeH="0" baseline="0" noProof="0" dirty="0">
                <a:ln>
                  <a:noFill/>
                </a:ln>
                <a:solidFill>
                  <a:srgbClr val="002060"/>
                </a:solidFill>
                <a:effectLst/>
                <a:uLnTx/>
                <a:uFillTx/>
                <a:latin typeface="TTimes New Roman"/>
              </a:rPr>
              <a:t>Hoa Nhỏ cũng đến gặp Màu Nước đề nghị cậu vẽ chân dung cho mình. Khi Màu Nước chuẩn bị vẽ, cô bé nói:</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rgbClr val="002060"/>
                </a:solidFill>
                <a:effectLst/>
                <a:uLnTx/>
                <a:uFillTx/>
                <a:latin typeface="TTimes New Roman"/>
              </a:rPr>
              <a:t>   </a:t>
            </a:r>
            <a:r>
              <a:rPr kumimoji="0" lang="vi-VN" b="1" i="0" u="none" strike="noStrike" kern="0" cap="none" spc="0" normalizeH="0" baseline="0" noProof="0" dirty="0">
                <a:ln>
                  <a:noFill/>
                </a:ln>
                <a:solidFill>
                  <a:srgbClr val="002060"/>
                </a:solidFill>
                <a:effectLst/>
                <a:uLnTx/>
                <a:uFillTx/>
                <a:latin typeface="TTimes New Roman"/>
              </a:rPr>
              <a:t>- Bạn nhớ vẽ mắt tôi to hơn nhé!</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rgbClr val="002060"/>
                </a:solidFill>
                <a:effectLst/>
                <a:uLnTx/>
                <a:uFillTx/>
                <a:latin typeface="TTimes New Roman"/>
              </a:rPr>
              <a:t>   </a:t>
            </a:r>
            <a:r>
              <a:rPr kumimoji="0" lang="vi-VN" b="1" i="0" u="none" strike="noStrike" kern="0" cap="none" spc="0" normalizeH="0" baseline="0" noProof="0" dirty="0">
                <a:ln>
                  <a:noFill/>
                </a:ln>
                <a:solidFill>
                  <a:srgbClr val="002060"/>
                </a:solidFill>
                <a:effectLst/>
                <a:uLnTx/>
                <a:uFillTx/>
                <a:latin typeface="TTimes New Roman"/>
              </a:rPr>
              <a:t>- Mắt bạn đã to lắm rồi.</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rgbClr val="002060"/>
                </a:solidFill>
                <a:effectLst/>
                <a:uLnTx/>
                <a:uFillTx/>
                <a:latin typeface="TTimes New Roman"/>
              </a:rPr>
              <a:t>   </a:t>
            </a:r>
            <a:r>
              <a:rPr kumimoji="0" lang="vi-VN" b="1" i="0" u="none" strike="noStrike" kern="0" cap="none" spc="0" normalizeH="0" baseline="0" noProof="0" dirty="0">
                <a:ln>
                  <a:noFill/>
                </a:ln>
                <a:solidFill>
                  <a:srgbClr val="002060"/>
                </a:solidFill>
                <a:effectLst/>
                <a:uLnTx/>
                <a:uFillTx/>
                <a:latin typeface="TTimes New Roman"/>
              </a:rPr>
              <a:t>- Chỉ chút xíu nữa thôi mà! Tôi muốn mắt to hơn, lông mi dài hơn và miệng nhỏ hơn.</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rgbClr val="002060"/>
                </a:solidFill>
                <a:effectLst/>
                <a:uLnTx/>
                <a:uFillTx/>
                <a:latin typeface="TTimes New Roman"/>
              </a:rPr>
              <a:t>   </a:t>
            </a:r>
            <a:r>
              <a:rPr kumimoji="0" lang="vi-VN" b="1" i="0" u="none" strike="noStrike" kern="0" cap="none" spc="0" normalizeH="0" baseline="0" noProof="0" dirty="0">
                <a:ln>
                  <a:noFill/>
                </a:ln>
                <a:solidFill>
                  <a:srgbClr val="002060"/>
                </a:solidFill>
                <a:effectLst/>
                <a:uLnTx/>
                <a:uFillTx/>
                <a:latin typeface="TTimes New Roman"/>
              </a:rPr>
              <a:t>Hoa Nhỏ thuyết phục tới khi Màu Nước đồng ý:</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rgbClr val="002060"/>
                </a:solidFill>
                <a:effectLst/>
                <a:uLnTx/>
                <a:uFillTx/>
                <a:latin typeface="TTimes New Roman"/>
              </a:rPr>
              <a:t>   </a:t>
            </a:r>
            <a:r>
              <a:rPr kumimoji="0" lang="vi-VN" b="1" i="0" u="none" strike="noStrike" kern="0" cap="none" spc="0" normalizeH="0" baseline="0" noProof="0" dirty="0">
                <a:ln>
                  <a:noFill/>
                </a:ln>
                <a:solidFill>
                  <a:srgbClr val="002060"/>
                </a:solidFill>
                <a:effectLst/>
                <a:uLnTx/>
                <a:uFillTx/>
                <a:latin typeface="TTimes New Roman"/>
              </a:rPr>
              <a:t>- Thôi được.</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rgbClr val="002060"/>
                </a:solidFill>
                <a:effectLst/>
                <a:uLnTx/>
                <a:uFillTx/>
                <a:latin typeface="TTimes New Roman"/>
              </a:rPr>
              <a:t>   </a:t>
            </a:r>
            <a:r>
              <a:rPr kumimoji="0" lang="vi-VN" b="1" i="0" u="none" strike="noStrike" kern="0" cap="none" spc="0" normalizeH="0" baseline="0" noProof="0" dirty="0">
                <a:ln>
                  <a:noFill/>
                </a:ln>
                <a:solidFill>
                  <a:srgbClr val="002060"/>
                </a:solidFill>
                <a:effectLst/>
                <a:uLnTx/>
                <a:uFillTx/>
                <a:latin typeface="TTimes New Roman"/>
              </a:rPr>
              <a:t>Màu Nước bắt đầu vẽ. Hoa Nhỏ liên tục đứng dậy xem và nài nỉ:</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rgbClr val="002060"/>
                </a:solidFill>
                <a:effectLst/>
                <a:uLnTx/>
                <a:uFillTx/>
                <a:latin typeface="TTimes New Roman"/>
              </a:rPr>
              <a:t>   </a:t>
            </a:r>
            <a:r>
              <a:rPr kumimoji="0" lang="vi-VN" b="1" i="0" u="none" strike="noStrike" kern="0" cap="none" spc="0" normalizeH="0" baseline="0" noProof="0" dirty="0">
                <a:ln>
                  <a:noFill/>
                </a:ln>
                <a:solidFill>
                  <a:srgbClr val="002060"/>
                </a:solidFill>
                <a:effectLst/>
                <a:uLnTx/>
                <a:uFillTx/>
                <a:latin typeface="TTimes New Roman"/>
              </a:rPr>
              <a:t>- Bạn vẽ mắt tôi to thêm nữa! Kéo dài lông mi ra...</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rgbClr val="002060"/>
                </a:solidFill>
                <a:effectLst/>
                <a:uLnTx/>
                <a:uFillTx/>
                <a:latin typeface="TTimes New Roman"/>
              </a:rPr>
              <a:t>   </a:t>
            </a:r>
            <a:r>
              <a:rPr kumimoji="0" lang="vi-VN" b="1" i="0" u="none" strike="noStrike" kern="0" cap="none" spc="0" normalizeH="0" baseline="0" noProof="0" dirty="0">
                <a:ln>
                  <a:noFill/>
                </a:ln>
                <a:solidFill>
                  <a:srgbClr val="002060"/>
                </a:solidFill>
                <a:effectLst/>
                <a:uLnTx/>
                <a:uFillTx/>
                <a:latin typeface="TTimes New Roman"/>
              </a:rPr>
              <a:t>Cuối cùng, Hoa Nhỏ trong tranh có cặp mắt rất to, lông mi rất dài và cái miệng rất nhỏ. Bức chân dung chỉ hao hao giống cô bé thôi nhưng Hoa Nhỏ rất thích.</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rgbClr val="002060"/>
                </a:solidFill>
                <a:effectLst/>
                <a:uLnTx/>
                <a:uFillTx/>
                <a:latin typeface="TTimes New Roman"/>
              </a:rPr>
              <a:t>   </a:t>
            </a:r>
            <a:r>
              <a:rPr kumimoji="0" lang="vi-VN" b="1" i="0" u="none" strike="noStrike" kern="0" cap="none" spc="0" normalizeH="0" baseline="0" noProof="0" dirty="0">
                <a:ln>
                  <a:noFill/>
                </a:ln>
                <a:solidFill>
                  <a:srgbClr val="002060"/>
                </a:solidFill>
                <a:effectLst/>
                <a:uLnTx/>
                <a:uFillTx/>
                <a:latin typeface="TTimes New Roman"/>
              </a:rPr>
              <a:t>Từ hôm đó, Màu Nước vô cùng bận rộn vì các cô bé đến đặt vẽ tranh. Ai cũng muốn được về mắt thật to, lông mi thật dài và miệng thật nhỏ. Màu Nước đã giải thích với các cô bé rằng mỗi người có thể đẹp một cách khác nhau, không phải cứ mắt to, miệng nhỏ... mới là đẹp, nhưng các cô bé vẫn đòi cậu phải vẽ theo ý mình.</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vi-VN" b="1" i="0" u="none" strike="noStrike" kern="0" cap="none" spc="0" normalizeH="0" baseline="0" noProof="0" dirty="0">
                <a:ln>
                  <a:noFill/>
                </a:ln>
                <a:solidFill>
                  <a:srgbClr val="002060"/>
                </a:solidFill>
                <a:effectLst/>
                <a:uLnTx/>
                <a:uFillTx/>
                <a:latin typeface="TTimes New Roman"/>
              </a:rPr>
              <a:t>Thế là ngoài hai bức chân dung của Bông Tuyết và Mắt Xanh, tất cả các bức tranh còn lại đều na ná giống nhau.</a:t>
            </a:r>
            <a:r>
              <a:rPr kumimoji="0" lang="en-US" b="1" i="0" u="none" strike="noStrike" kern="0" cap="none" spc="0" normalizeH="0" baseline="0" noProof="0" dirty="0">
                <a:ln>
                  <a:noFill/>
                </a:ln>
                <a:solidFill>
                  <a:srgbClr val="002060"/>
                </a:solidFill>
                <a:effectLst/>
                <a:uLnTx/>
                <a:uFillTx/>
                <a:latin typeface="TTimes New Roman"/>
              </a:rPr>
              <a:t> </a:t>
            </a:r>
            <a:r>
              <a:rPr kumimoji="0" lang="vi-VN" b="1" i="0" u="none" strike="noStrike" kern="0" cap="none" spc="0" normalizeH="0" baseline="0" noProof="0" dirty="0">
                <a:ln>
                  <a:noFill/>
                </a:ln>
                <a:solidFill>
                  <a:srgbClr val="002060"/>
                </a:solidFill>
                <a:effectLst/>
                <a:uLnTx/>
                <a:uFillTx/>
                <a:latin typeface="TTimes New Roman"/>
              </a:rPr>
              <a:t>Lúc đầu, cô bé nào cũng vui. Nhưng khi xếp các bức tranh cạnh nhau, thấy thật khó để nhận ra đâu là chân dung của mình, các cô bé mới hiểu rằng Màu Nước nói đúng. Vẻ đẹp của các cô bé rất khác nhau, và bức chân dung đẹp phải là bức chân dung thể hiện được vẽ riêng đó.  </a:t>
            </a:r>
          </a:p>
          <a:p>
            <a:pPr marL="0" marR="0" lvl="0" indent="0" algn="r" defTabSz="914400" eaLnBrk="1" fontAlgn="auto" latinLnBrk="0" hangingPunct="1">
              <a:lnSpc>
                <a:spcPct val="100000"/>
              </a:lnSpc>
              <a:spcBef>
                <a:spcPts val="0"/>
              </a:spcBef>
              <a:spcAft>
                <a:spcPts val="0"/>
              </a:spcAft>
              <a:buClrTx/>
              <a:buSzTx/>
              <a:buFontTx/>
              <a:buNone/>
              <a:tabLst/>
              <a:defRPr/>
            </a:pPr>
            <a:r>
              <a:rPr kumimoji="0" lang="vi-VN" sz="1800" b="1" i="0" u="none" strike="noStrike" kern="0" cap="none" spc="0" normalizeH="0" baseline="0" noProof="0" dirty="0">
                <a:ln>
                  <a:noFill/>
                </a:ln>
                <a:solidFill>
                  <a:srgbClr val="002060"/>
                </a:solidFill>
                <a:effectLst/>
                <a:uLnTx/>
                <a:uFillTx/>
                <a:latin typeface="OpenSans"/>
              </a:rPr>
              <a:t>(Theo Ni-cô-lai Nô-xốp)</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002060"/>
              </a:solidFill>
              <a:effectLst/>
              <a:uLnTx/>
              <a:uFillTx/>
            </a:endParaRPr>
          </a:p>
        </p:txBody>
      </p:sp>
      <p:pic>
        <p:nvPicPr>
          <p:cNvPr id="5" name="Picture 4">
            <a:extLst>
              <a:ext uri="{FF2B5EF4-FFF2-40B4-BE49-F238E27FC236}">
                <a16:creationId xmlns:a16="http://schemas.microsoft.com/office/drawing/2014/main" id="{38CDD9E1-804B-E0F4-6B53-A97364D3CCCF}"/>
              </a:ext>
            </a:extLst>
          </p:cNvPr>
          <p:cNvPicPr>
            <a:picLocks noChangeAspect="1"/>
          </p:cNvPicPr>
          <p:nvPr/>
        </p:nvPicPr>
        <p:blipFill>
          <a:blip r:embed="rId2"/>
          <a:stretch>
            <a:fillRect/>
          </a:stretch>
        </p:blipFill>
        <p:spPr>
          <a:xfrm>
            <a:off x="2579508" y="-103973"/>
            <a:ext cx="7256206" cy="1457070"/>
          </a:xfrm>
          <a:prstGeom prst="rect">
            <a:avLst/>
          </a:prstGeom>
        </p:spPr>
      </p:pic>
    </p:spTree>
    <p:extLst>
      <p:ext uri="{BB962C8B-B14F-4D97-AF65-F5344CB8AC3E}">
        <p14:creationId xmlns:p14="http://schemas.microsoft.com/office/powerpoint/2010/main" val="3966385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085E3-2C50-408A-7B7D-43C4D303EB26}"/>
              </a:ext>
            </a:extLst>
          </p:cNvPr>
          <p:cNvSpPr>
            <a:spLocks noGrp="1"/>
          </p:cNvSpPr>
          <p:nvPr>
            <p:ph type="title"/>
          </p:nvPr>
        </p:nvSpPr>
        <p:spPr>
          <a:xfrm>
            <a:off x="2208570" y="291383"/>
            <a:ext cx="8099323" cy="1802888"/>
          </a:xfrm>
        </p:spPr>
        <p:txBody>
          <a:bodyPr/>
          <a:lstStyle/>
          <a:p>
            <a:r>
              <a:rPr lang="vi-VN" dirty="0"/>
              <a:t> </a:t>
            </a:r>
            <a:r>
              <a:rPr lang="vi-VN" dirty="0">
                <a:solidFill>
                  <a:srgbClr val="0070C0"/>
                </a:solidFill>
              </a:rPr>
              <a:t>Bài chia ra làm mấy đoạn: 2 đoạn</a:t>
            </a:r>
            <a:endParaRPr lang="en-US" dirty="0">
              <a:solidFill>
                <a:srgbClr val="0070C0"/>
              </a:solidFill>
            </a:endParaRPr>
          </a:p>
        </p:txBody>
      </p:sp>
      <p:sp>
        <p:nvSpPr>
          <p:cNvPr id="3" name="Content Placeholder 2">
            <a:extLst>
              <a:ext uri="{FF2B5EF4-FFF2-40B4-BE49-F238E27FC236}">
                <a16:creationId xmlns:a16="http://schemas.microsoft.com/office/drawing/2014/main" id="{706945A3-F27F-FE7B-AAD6-27143AFCD2D9}"/>
              </a:ext>
            </a:extLst>
          </p:cNvPr>
          <p:cNvSpPr>
            <a:spLocks noGrp="1"/>
          </p:cNvSpPr>
          <p:nvPr>
            <p:ph idx="1"/>
          </p:nvPr>
        </p:nvSpPr>
        <p:spPr>
          <a:xfrm>
            <a:off x="1229032" y="3429000"/>
            <a:ext cx="10515600" cy="896630"/>
          </a:xfrm>
        </p:spPr>
        <p:txBody>
          <a:bodyPr>
            <a:normAutofit fontScale="70000" lnSpcReduction="20000"/>
          </a:bodyPr>
          <a:lstStyle/>
          <a:p>
            <a:endParaRPr lang="vi-VN" dirty="0"/>
          </a:p>
          <a:p>
            <a:pPr marL="0" indent="0">
              <a:buNone/>
            </a:pPr>
            <a:r>
              <a:rPr lang="vi-VN" sz="5600" dirty="0">
                <a:solidFill>
                  <a:srgbClr val="FF0000"/>
                </a:solidFill>
                <a:latin typeface="+mj-lt"/>
              </a:rPr>
              <a:t>Đoạn 2: đoạn còn lại ......đến hết. </a:t>
            </a:r>
            <a:endParaRPr lang="en-US" sz="5600" dirty="0">
              <a:solidFill>
                <a:srgbClr val="FF0000"/>
              </a:solidFill>
              <a:latin typeface="+mj-lt"/>
            </a:endParaRPr>
          </a:p>
        </p:txBody>
      </p:sp>
      <p:sp>
        <p:nvSpPr>
          <p:cNvPr id="5" name="TextBox 4">
            <a:extLst>
              <a:ext uri="{FF2B5EF4-FFF2-40B4-BE49-F238E27FC236}">
                <a16:creationId xmlns:a16="http://schemas.microsoft.com/office/drawing/2014/main" id="{58FD6964-697D-91C9-52D2-E2C8FC9F39EE}"/>
              </a:ext>
            </a:extLst>
          </p:cNvPr>
          <p:cNvSpPr txBox="1"/>
          <p:nvPr/>
        </p:nvSpPr>
        <p:spPr>
          <a:xfrm>
            <a:off x="1229032" y="2386384"/>
            <a:ext cx="9733936" cy="64633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vi-VN"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Đoạn 1: từ màu nước ........ thôi được</a:t>
            </a:r>
          </a:p>
        </p:txBody>
      </p:sp>
    </p:spTree>
    <p:extLst>
      <p:ext uri="{BB962C8B-B14F-4D97-AF65-F5344CB8AC3E}">
        <p14:creationId xmlns:p14="http://schemas.microsoft.com/office/powerpoint/2010/main" val="3255872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8FC2F3E-6225-926F-82BB-AD6DA32F8FD2}"/>
              </a:ext>
            </a:extLst>
          </p:cNvPr>
          <p:cNvGrpSpPr/>
          <p:nvPr/>
        </p:nvGrpSpPr>
        <p:grpSpPr>
          <a:xfrm>
            <a:off x="340321" y="1926503"/>
            <a:ext cx="11511357" cy="4754616"/>
            <a:chOff x="445063" y="2349054"/>
            <a:chExt cx="8472360" cy="2271643"/>
          </a:xfrm>
        </p:grpSpPr>
        <p:sp>
          <p:nvSpPr>
            <p:cNvPr id="5" name="Rectangle: Rounded Corners 16">
              <a:extLst>
                <a:ext uri="{FF2B5EF4-FFF2-40B4-BE49-F238E27FC236}">
                  <a16:creationId xmlns:a16="http://schemas.microsoft.com/office/drawing/2014/main" id="{BBA1BB8F-4029-F0E9-D8F8-7B648300BD65}"/>
                </a:ext>
              </a:extLst>
            </p:cNvPr>
            <p:cNvSpPr/>
            <p:nvPr/>
          </p:nvSpPr>
          <p:spPr>
            <a:xfrm>
              <a:off x="445063" y="2349054"/>
              <a:ext cx="8472360" cy="2248105"/>
            </a:xfrm>
            <a:custGeom>
              <a:avLst/>
              <a:gdLst>
                <a:gd name="connsiteX0" fmla="*/ 0 w 8472360"/>
                <a:gd name="connsiteY0" fmla="*/ 374692 h 2248105"/>
                <a:gd name="connsiteX1" fmla="*/ 374692 w 8472360"/>
                <a:gd name="connsiteY1" fmla="*/ 0 h 2248105"/>
                <a:gd name="connsiteX2" fmla="*/ 8097668 w 8472360"/>
                <a:gd name="connsiteY2" fmla="*/ 0 h 2248105"/>
                <a:gd name="connsiteX3" fmla="*/ 8472360 w 8472360"/>
                <a:gd name="connsiteY3" fmla="*/ 374692 h 2248105"/>
                <a:gd name="connsiteX4" fmla="*/ 8472360 w 8472360"/>
                <a:gd name="connsiteY4" fmla="*/ 1873413 h 2248105"/>
                <a:gd name="connsiteX5" fmla="*/ 8097668 w 8472360"/>
                <a:gd name="connsiteY5" fmla="*/ 2248105 h 2248105"/>
                <a:gd name="connsiteX6" fmla="*/ 374692 w 8472360"/>
                <a:gd name="connsiteY6" fmla="*/ 2248105 h 2248105"/>
                <a:gd name="connsiteX7" fmla="*/ 0 w 8472360"/>
                <a:gd name="connsiteY7" fmla="*/ 1873413 h 2248105"/>
                <a:gd name="connsiteX8" fmla="*/ 0 w 8472360"/>
                <a:gd name="connsiteY8" fmla="*/ 374692 h 2248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72360" h="2248105" fill="none" extrusionOk="0">
                  <a:moveTo>
                    <a:pt x="0" y="374692"/>
                  </a:moveTo>
                  <a:cubicBezTo>
                    <a:pt x="5413" y="176619"/>
                    <a:pt x="173960" y="9004"/>
                    <a:pt x="374692" y="0"/>
                  </a:cubicBezTo>
                  <a:cubicBezTo>
                    <a:pt x="1510528" y="1774"/>
                    <a:pt x="5366138" y="15166"/>
                    <a:pt x="8097668" y="0"/>
                  </a:cubicBezTo>
                  <a:cubicBezTo>
                    <a:pt x="8308418" y="4206"/>
                    <a:pt x="8477960" y="163034"/>
                    <a:pt x="8472360" y="374692"/>
                  </a:cubicBezTo>
                  <a:cubicBezTo>
                    <a:pt x="8531228" y="1047683"/>
                    <a:pt x="8560075" y="1654178"/>
                    <a:pt x="8472360" y="1873413"/>
                  </a:cubicBezTo>
                  <a:cubicBezTo>
                    <a:pt x="8499932" y="2060246"/>
                    <a:pt x="8310441" y="2249877"/>
                    <a:pt x="8097668" y="2248105"/>
                  </a:cubicBezTo>
                  <a:cubicBezTo>
                    <a:pt x="7041127" y="2197790"/>
                    <a:pt x="3189475" y="2251513"/>
                    <a:pt x="374692" y="2248105"/>
                  </a:cubicBezTo>
                  <a:cubicBezTo>
                    <a:pt x="191514" y="2248878"/>
                    <a:pt x="-26936" y="2084716"/>
                    <a:pt x="0" y="1873413"/>
                  </a:cubicBezTo>
                  <a:cubicBezTo>
                    <a:pt x="-113111" y="1441770"/>
                    <a:pt x="58933" y="589870"/>
                    <a:pt x="0" y="374692"/>
                  </a:cubicBezTo>
                  <a:close/>
                </a:path>
                <a:path w="8472360" h="2248105" stroke="0" extrusionOk="0">
                  <a:moveTo>
                    <a:pt x="0" y="374692"/>
                  </a:moveTo>
                  <a:cubicBezTo>
                    <a:pt x="-16534" y="183460"/>
                    <a:pt x="174030" y="963"/>
                    <a:pt x="374692" y="0"/>
                  </a:cubicBezTo>
                  <a:cubicBezTo>
                    <a:pt x="1432744" y="22690"/>
                    <a:pt x="6875267" y="155460"/>
                    <a:pt x="8097668" y="0"/>
                  </a:cubicBezTo>
                  <a:cubicBezTo>
                    <a:pt x="8295489" y="31116"/>
                    <a:pt x="8493955" y="164324"/>
                    <a:pt x="8472360" y="374692"/>
                  </a:cubicBezTo>
                  <a:cubicBezTo>
                    <a:pt x="8579529" y="1009551"/>
                    <a:pt x="8392243" y="1351012"/>
                    <a:pt x="8472360" y="1873413"/>
                  </a:cubicBezTo>
                  <a:cubicBezTo>
                    <a:pt x="8474604" y="2071587"/>
                    <a:pt x="8341820" y="2255626"/>
                    <a:pt x="8097668" y="2248105"/>
                  </a:cubicBezTo>
                  <a:cubicBezTo>
                    <a:pt x="4385714" y="2115671"/>
                    <a:pt x="1155529" y="2174255"/>
                    <a:pt x="374692" y="2248105"/>
                  </a:cubicBezTo>
                  <a:cubicBezTo>
                    <a:pt x="156410" y="2258055"/>
                    <a:pt x="-1070" y="2090026"/>
                    <a:pt x="0" y="1873413"/>
                  </a:cubicBezTo>
                  <a:cubicBezTo>
                    <a:pt x="-90008" y="1670118"/>
                    <a:pt x="8650" y="852355"/>
                    <a:pt x="0" y="374692"/>
                  </a:cubicBezTo>
                  <a:close/>
                </a:path>
              </a:pathLst>
            </a:custGeom>
            <a:solidFill>
              <a:srgbClr val="F9FAF0"/>
            </a:solidFill>
            <a:ln w="38100" cap="flat" cmpd="sng" algn="ctr">
              <a:solidFill>
                <a:srgbClr val="002060"/>
              </a:solidFill>
              <a:prstDash val="solid"/>
              <a:extLst>
                <a:ext uri="{C807C97D-BFC1-408E-A445-0C87EB9F89A2}">
                  <ask:lineSketchStyleProps xmlns:ask="http://schemas.microsoft.com/office/drawing/2018/sketchyshapes" sd="3428593590">
                    <a:prstGeom prst="roundRect">
                      <a:avLst/>
                    </a:prstGeom>
                    <ask:type>
                      <ask:lineSketchCurved/>
                    </ask:type>
                  </ask:lineSketchStyleProps>
                </a:ext>
              </a:extLst>
            </a:ln>
            <a:effectLst/>
          </p:spPr>
          <p:txBody>
            <a:bodyPr rtlCol="0" anchor="ct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6" name="TextBox 5">
              <a:extLst>
                <a:ext uri="{FF2B5EF4-FFF2-40B4-BE49-F238E27FC236}">
                  <a16:creationId xmlns:a16="http://schemas.microsoft.com/office/drawing/2014/main" id="{8D45ADAD-2F74-26B2-27B8-071B07C07E15}"/>
                </a:ext>
              </a:extLst>
            </p:cNvPr>
            <p:cNvSpPr txBox="1"/>
            <p:nvPr/>
          </p:nvSpPr>
          <p:spPr>
            <a:xfrm>
              <a:off x="547964" y="2397276"/>
              <a:ext cx="8281539" cy="2223421"/>
            </a:xfrm>
            <a:prstGeom prst="rect">
              <a:avLst/>
            </a:prstGeom>
            <a:noFill/>
          </p:spPr>
          <p:txBody>
            <a:bodyPr wrap="square" rtlCol="0">
              <a:spAutoFit/>
            </a:bodyPr>
            <a:lstStyle/>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600" b="0" i="0" u="none" strike="noStrike" kern="0" cap="none" spc="0" normalizeH="0" baseline="0" noProof="0" dirty="0">
                  <a:ln>
                    <a:noFill/>
                  </a:ln>
                  <a:solidFill>
                    <a:srgbClr val="000000"/>
                  </a:solidFill>
                  <a:effectLst/>
                  <a:uLnTx/>
                  <a:uFillTx/>
                  <a:latin typeface="Calibri"/>
                  <a:cs typeface="Arial"/>
                  <a:sym typeface="Arial"/>
                </a:rPr>
                <a:t> Màu Nước vẽ chân dung Bông Tuyết và Mắt Xanh. Hai bức chân dung thực sự là hai tác phẩm nghệ thuật, bởi người trong tranh được vẽ rất đẹp và rất giống người thật.</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600" b="0" i="0" u="none" strike="noStrike" kern="0" cap="none" spc="0" normalizeH="0" baseline="0" noProof="0" dirty="0">
                  <a:ln>
                    <a:noFill/>
                  </a:ln>
                  <a:solidFill>
                    <a:srgbClr val="000000"/>
                  </a:solidFill>
                  <a:effectLst/>
                  <a:uLnTx/>
                  <a:uFillTx/>
                  <a:latin typeface="Calibri"/>
                  <a:cs typeface="Arial"/>
                  <a:sym typeface="Arial"/>
                </a:rPr>
                <a:t>   Hoa Nhỏ cũng đến gặp Màu Nước đề nghị cậu vẽ chân dung cho mình. Khi Màu Nước chuẩn bị vẽ, cô bé nói:</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600" b="0" i="0" u="none" strike="noStrike" kern="0" cap="none" spc="0" normalizeH="0" baseline="0" noProof="0" dirty="0">
                  <a:ln>
                    <a:noFill/>
                  </a:ln>
                  <a:solidFill>
                    <a:srgbClr val="000000"/>
                  </a:solidFill>
                  <a:effectLst/>
                  <a:uLnTx/>
                  <a:uFillTx/>
                  <a:latin typeface="Calibri"/>
                  <a:cs typeface="Arial"/>
                  <a:sym typeface="Arial"/>
                </a:rPr>
                <a:t>   - Bạn nhớ vẽ mắt tôi to hơn nhé!</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600" b="0" i="0" u="none" strike="noStrike" kern="0" cap="none" spc="0" normalizeH="0" baseline="0" noProof="0" dirty="0">
                  <a:ln>
                    <a:noFill/>
                  </a:ln>
                  <a:solidFill>
                    <a:srgbClr val="000000"/>
                  </a:solidFill>
                  <a:effectLst/>
                  <a:uLnTx/>
                  <a:uFillTx/>
                  <a:latin typeface="Calibri"/>
                  <a:cs typeface="Arial"/>
                  <a:sym typeface="Arial"/>
                </a:rPr>
                <a:t>   - Mắt bạn đã to lắm rồi.</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600" b="0" i="0" u="none" strike="noStrike" kern="0" cap="none" spc="0" normalizeH="0" baseline="0" noProof="0" dirty="0">
                  <a:ln>
                    <a:noFill/>
                  </a:ln>
                  <a:solidFill>
                    <a:srgbClr val="000000"/>
                  </a:solidFill>
                  <a:effectLst/>
                  <a:uLnTx/>
                  <a:uFillTx/>
                  <a:latin typeface="Calibri"/>
                  <a:cs typeface="Arial"/>
                  <a:sym typeface="Arial"/>
                </a:rPr>
                <a:t>   - Chỉ chút xíu nữa thôi mà! Tôi muốn mắt to hơn, lông mi dài hơn và miệng nhỏ hơn.</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600" b="0" i="0" u="none" strike="noStrike" kern="0" cap="none" spc="0" normalizeH="0" baseline="0" noProof="0" dirty="0">
                  <a:ln>
                    <a:noFill/>
                  </a:ln>
                  <a:solidFill>
                    <a:srgbClr val="000000"/>
                  </a:solidFill>
                  <a:effectLst/>
                  <a:uLnTx/>
                  <a:uFillTx/>
                  <a:latin typeface="Calibri"/>
                  <a:cs typeface="Arial"/>
                  <a:sym typeface="Arial"/>
                </a:rPr>
                <a:t>   Hoa Nhỏ thuyết phục tới khi Màu Nước đồng ý:</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600" b="0" i="0" u="none" strike="noStrike" kern="0" cap="none" spc="0" normalizeH="0" baseline="0" noProof="0" dirty="0">
                  <a:ln>
                    <a:noFill/>
                  </a:ln>
                  <a:solidFill>
                    <a:srgbClr val="000000"/>
                  </a:solidFill>
                  <a:effectLst/>
                  <a:uLnTx/>
                  <a:uFillTx/>
                  <a:latin typeface="Calibri"/>
                  <a:cs typeface="Arial"/>
                  <a:sym typeface="Arial"/>
                </a:rPr>
                <a:t>   - Thôi được.</a:t>
              </a:r>
            </a:p>
          </p:txBody>
        </p:sp>
      </p:grpSp>
      <p:pic>
        <p:nvPicPr>
          <p:cNvPr id="7" name="Picture 6">
            <a:extLst>
              <a:ext uri="{FF2B5EF4-FFF2-40B4-BE49-F238E27FC236}">
                <a16:creationId xmlns:a16="http://schemas.microsoft.com/office/drawing/2014/main" id="{985B3410-8BD5-6922-D28F-DCE2D7CC3732}"/>
              </a:ext>
            </a:extLst>
          </p:cNvPr>
          <p:cNvPicPr>
            <a:picLocks noChangeAspect="1"/>
          </p:cNvPicPr>
          <p:nvPr/>
        </p:nvPicPr>
        <p:blipFill>
          <a:blip r:embed="rId2"/>
          <a:stretch>
            <a:fillRect/>
          </a:stretch>
        </p:blipFill>
        <p:spPr>
          <a:xfrm>
            <a:off x="1210707" y="0"/>
            <a:ext cx="10307784" cy="1926503"/>
          </a:xfrm>
          <a:prstGeom prst="rect">
            <a:avLst/>
          </a:prstGeom>
        </p:spPr>
      </p:pic>
    </p:spTree>
    <p:extLst>
      <p:ext uri="{BB962C8B-B14F-4D97-AF65-F5344CB8AC3E}">
        <p14:creationId xmlns:p14="http://schemas.microsoft.com/office/powerpoint/2010/main" val="962668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785CB85-2704-52AE-EDEF-1208D8472D7C}"/>
              </a:ext>
            </a:extLst>
          </p:cNvPr>
          <p:cNvGrpSpPr/>
          <p:nvPr/>
        </p:nvGrpSpPr>
        <p:grpSpPr>
          <a:xfrm>
            <a:off x="374793" y="1730705"/>
            <a:ext cx="11817207" cy="4809040"/>
            <a:chOff x="445063" y="2349054"/>
            <a:chExt cx="8472360" cy="2248105"/>
          </a:xfrm>
        </p:grpSpPr>
        <p:sp>
          <p:nvSpPr>
            <p:cNvPr id="5" name="Rectangle: Rounded Corners 16">
              <a:extLst>
                <a:ext uri="{FF2B5EF4-FFF2-40B4-BE49-F238E27FC236}">
                  <a16:creationId xmlns:a16="http://schemas.microsoft.com/office/drawing/2014/main" id="{78A623A8-71E3-7FEE-4C3D-F6AA7E15CE54}"/>
                </a:ext>
              </a:extLst>
            </p:cNvPr>
            <p:cNvSpPr/>
            <p:nvPr/>
          </p:nvSpPr>
          <p:spPr>
            <a:xfrm>
              <a:off x="445063" y="2349054"/>
              <a:ext cx="8472360" cy="2248105"/>
            </a:xfrm>
            <a:custGeom>
              <a:avLst/>
              <a:gdLst>
                <a:gd name="connsiteX0" fmla="*/ 0 w 8472360"/>
                <a:gd name="connsiteY0" fmla="*/ 374692 h 2248105"/>
                <a:gd name="connsiteX1" fmla="*/ 374692 w 8472360"/>
                <a:gd name="connsiteY1" fmla="*/ 0 h 2248105"/>
                <a:gd name="connsiteX2" fmla="*/ 8097668 w 8472360"/>
                <a:gd name="connsiteY2" fmla="*/ 0 h 2248105"/>
                <a:gd name="connsiteX3" fmla="*/ 8472360 w 8472360"/>
                <a:gd name="connsiteY3" fmla="*/ 374692 h 2248105"/>
                <a:gd name="connsiteX4" fmla="*/ 8472360 w 8472360"/>
                <a:gd name="connsiteY4" fmla="*/ 1873413 h 2248105"/>
                <a:gd name="connsiteX5" fmla="*/ 8097668 w 8472360"/>
                <a:gd name="connsiteY5" fmla="*/ 2248105 h 2248105"/>
                <a:gd name="connsiteX6" fmla="*/ 374692 w 8472360"/>
                <a:gd name="connsiteY6" fmla="*/ 2248105 h 2248105"/>
                <a:gd name="connsiteX7" fmla="*/ 0 w 8472360"/>
                <a:gd name="connsiteY7" fmla="*/ 1873413 h 2248105"/>
                <a:gd name="connsiteX8" fmla="*/ 0 w 8472360"/>
                <a:gd name="connsiteY8" fmla="*/ 374692 h 2248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72360" h="2248105" fill="none" extrusionOk="0">
                  <a:moveTo>
                    <a:pt x="0" y="374692"/>
                  </a:moveTo>
                  <a:cubicBezTo>
                    <a:pt x="5413" y="176619"/>
                    <a:pt x="173960" y="9004"/>
                    <a:pt x="374692" y="0"/>
                  </a:cubicBezTo>
                  <a:cubicBezTo>
                    <a:pt x="1510528" y="1774"/>
                    <a:pt x="5366138" y="15166"/>
                    <a:pt x="8097668" y="0"/>
                  </a:cubicBezTo>
                  <a:cubicBezTo>
                    <a:pt x="8308418" y="4206"/>
                    <a:pt x="8477960" y="163034"/>
                    <a:pt x="8472360" y="374692"/>
                  </a:cubicBezTo>
                  <a:cubicBezTo>
                    <a:pt x="8531228" y="1047683"/>
                    <a:pt x="8560075" y="1654178"/>
                    <a:pt x="8472360" y="1873413"/>
                  </a:cubicBezTo>
                  <a:cubicBezTo>
                    <a:pt x="8499932" y="2060246"/>
                    <a:pt x="8310441" y="2249877"/>
                    <a:pt x="8097668" y="2248105"/>
                  </a:cubicBezTo>
                  <a:cubicBezTo>
                    <a:pt x="7041127" y="2197790"/>
                    <a:pt x="3189475" y="2251513"/>
                    <a:pt x="374692" y="2248105"/>
                  </a:cubicBezTo>
                  <a:cubicBezTo>
                    <a:pt x="191514" y="2248878"/>
                    <a:pt x="-26936" y="2084716"/>
                    <a:pt x="0" y="1873413"/>
                  </a:cubicBezTo>
                  <a:cubicBezTo>
                    <a:pt x="-113111" y="1441770"/>
                    <a:pt x="58933" y="589870"/>
                    <a:pt x="0" y="374692"/>
                  </a:cubicBezTo>
                  <a:close/>
                </a:path>
                <a:path w="8472360" h="2248105" stroke="0" extrusionOk="0">
                  <a:moveTo>
                    <a:pt x="0" y="374692"/>
                  </a:moveTo>
                  <a:cubicBezTo>
                    <a:pt x="-16534" y="183460"/>
                    <a:pt x="174030" y="963"/>
                    <a:pt x="374692" y="0"/>
                  </a:cubicBezTo>
                  <a:cubicBezTo>
                    <a:pt x="1432744" y="22690"/>
                    <a:pt x="6875267" y="155460"/>
                    <a:pt x="8097668" y="0"/>
                  </a:cubicBezTo>
                  <a:cubicBezTo>
                    <a:pt x="8295489" y="31116"/>
                    <a:pt x="8493955" y="164324"/>
                    <a:pt x="8472360" y="374692"/>
                  </a:cubicBezTo>
                  <a:cubicBezTo>
                    <a:pt x="8579529" y="1009551"/>
                    <a:pt x="8392243" y="1351012"/>
                    <a:pt x="8472360" y="1873413"/>
                  </a:cubicBezTo>
                  <a:cubicBezTo>
                    <a:pt x="8474604" y="2071587"/>
                    <a:pt x="8341820" y="2255626"/>
                    <a:pt x="8097668" y="2248105"/>
                  </a:cubicBezTo>
                  <a:cubicBezTo>
                    <a:pt x="4385714" y="2115671"/>
                    <a:pt x="1155529" y="2174255"/>
                    <a:pt x="374692" y="2248105"/>
                  </a:cubicBezTo>
                  <a:cubicBezTo>
                    <a:pt x="156410" y="2258055"/>
                    <a:pt x="-1070" y="2090026"/>
                    <a:pt x="0" y="1873413"/>
                  </a:cubicBezTo>
                  <a:cubicBezTo>
                    <a:pt x="-90008" y="1670118"/>
                    <a:pt x="8650" y="852355"/>
                    <a:pt x="0" y="374692"/>
                  </a:cubicBezTo>
                  <a:close/>
                </a:path>
              </a:pathLst>
            </a:custGeom>
            <a:solidFill>
              <a:srgbClr val="F9FAF0"/>
            </a:solidFill>
            <a:ln w="38100" cap="flat" cmpd="sng" algn="ctr">
              <a:solidFill>
                <a:srgbClr val="002060"/>
              </a:solidFill>
              <a:prstDash val="solid"/>
              <a:extLst>
                <a:ext uri="{C807C97D-BFC1-408E-A445-0C87EB9F89A2}">
                  <ask:lineSketchStyleProps xmlns:ask="http://schemas.microsoft.com/office/drawing/2018/sketchyshapes" sd="3428593590">
                    <a:prstGeom prst="roundRect">
                      <a:avLst/>
                    </a:prstGeom>
                    <ask:type>
                      <ask:lineSketchCurved/>
                    </ask:type>
                  </ask:lineSketchStyleProps>
                </a:ext>
              </a:extLst>
            </a:ln>
            <a:effectLst/>
          </p:spPr>
          <p:txBody>
            <a:bodyPr rtlCol="0" anchor="ct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6" name="TextBox 5">
              <a:extLst>
                <a:ext uri="{FF2B5EF4-FFF2-40B4-BE49-F238E27FC236}">
                  <a16:creationId xmlns:a16="http://schemas.microsoft.com/office/drawing/2014/main" id="{074DB96E-C780-DE9D-6F34-9195C8BE0E35}"/>
                </a:ext>
              </a:extLst>
            </p:cNvPr>
            <p:cNvSpPr txBox="1"/>
            <p:nvPr/>
          </p:nvSpPr>
          <p:spPr>
            <a:xfrm>
              <a:off x="635884" y="2388736"/>
              <a:ext cx="8281539" cy="2194136"/>
            </a:xfrm>
            <a:prstGeom prst="rect">
              <a:avLst/>
            </a:prstGeom>
            <a:noFill/>
          </p:spPr>
          <p:txBody>
            <a:bodyPr wrap="square" rtlCol="0">
              <a:spAutoFit/>
            </a:bodyPr>
            <a:lstStyle/>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300" b="0" i="0" u="none" strike="noStrike" kern="0" cap="none" spc="0" normalizeH="0" baseline="0" noProof="0" dirty="0">
                  <a:ln>
                    <a:noFill/>
                  </a:ln>
                  <a:solidFill>
                    <a:srgbClr val="000000"/>
                  </a:solidFill>
                  <a:effectLst/>
                  <a:uLnTx/>
                  <a:uFillTx/>
                  <a:latin typeface="Calibri"/>
                  <a:cs typeface="Arial"/>
                  <a:sym typeface="Arial"/>
                </a:rPr>
                <a:t> Màu Nước bắt đầu vẽ. Hoa Nhỏ liên tục đứng dậy xem và nài nỉ:</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300" b="0" i="0" u="none" strike="noStrike" kern="0" cap="none" spc="0" normalizeH="0" baseline="0" noProof="0" dirty="0">
                  <a:ln>
                    <a:noFill/>
                  </a:ln>
                  <a:solidFill>
                    <a:srgbClr val="000000"/>
                  </a:solidFill>
                  <a:effectLst/>
                  <a:uLnTx/>
                  <a:uFillTx/>
                  <a:latin typeface="Calibri"/>
                  <a:cs typeface="Arial"/>
                  <a:sym typeface="Arial"/>
                </a:rPr>
                <a:t>   - Bạn vẽ mắt tôi to thêm nữa! Kéo dài lông mi ra...</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300" b="0" i="0" u="none" strike="noStrike" kern="0" cap="none" spc="0" normalizeH="0" baseline="0" noProof="0" dirty="0">
                  <a:ln>
                    <a:noFill/>
                  </a:ln>
                  <a:solidFill>
                    <a:srgbClr val="000000"/>
                  </a:solidFill>
                  <a:effectLst/>
                  <a:uLnTx/>
                  <a:uFillTx/>
                  <a:latin typeface="Calibri"/>
                  <a:cs typeface="Arial"/>
                  <a:sym typeface="Arial"/>
                </a:rPr>
                <a:t>   Cuối cùng, Hoa Nhỏ trong tranh có cặp mắt rất to, lông mi rất dài và cái miệng rất nhỏ. Bức chân dung chỉ hao hao giống cô bé thôi nhưng Hoa Nhỏ rất thích.</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300" b="0" i="0" u="none" strike="noStrike" kern="0" cap="none" spc="0" normalizeH="0" baseline="0" noProof="0" dirty="0">
                  <a:ln>
                    <a:noFill/>
                  </a:ln>
                  <a:solidFill>
                    <a:srgbClr val="000000"/>
                  </a:solidFill>
                  <a:effectLst/>
                  <a:uLnTx/>
                  <a:uFillTx/>
                  <a:latin typeface="Calibri"/>
                  <a:cs typeface="Arial"/>
                  <a:sym typeface="Arial"/>
                </a:rPr>
                <a:t>   Từ hôm đó, Màu Nước vô cùng bận rộn vì các cô bé đến đặt vẽ tranh. Ai cũng muốn được về mắt thật to, lông mi thật dài và miệng thật nhỏ. Màu Nước đã giải thích với các cô bé rằng mỗi người có thể đẹp một cách khác nhau, không phải cứ mắt to, miệng nhỏ... mới là đẹp, nhưng các cô bé vẫn đòi cậu phải vẽ theo ý mình.</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300" b="0" i="0" u="none" strike="noStrike" kern="0" cap="none" spc="0" normalizeH="0" baseline="0" noProof="0" dirty="0">
                  <a:ln>
                    <a:noFill/>
                  </a:ln>
                  <a:solidFill>
                    <a:srgbClr val="000000"/>
                  </a:solidFill>
                  <a:effectLst/>
                  <a:uLnTx/>
                  <a:uFillTx/>
                  <a:latin typeface="Calibri"/>
                  <a:cs typeface="Arial"/>
                  <a:sym typeface="Arial"/>
                </a:rPr>
                <a:t>Thế là ngoài hai bức chân dung của Bông Tuyết và Mắt Xanh, tất cả các bức tranh còn lại đều na ná giống nhau. Lúc đầu, cô bé nào cũng vui. Nhưng khi xếp các bức tranh cạnh nhau, thấy thật khó để nhận ra đâu là chân dung của mình, các cô bé mới hiểu rằng Màu Nước nói đúng. Vẻ đẹp của các cô bé rất khác nhau, và bức chân dung đẹp phải là bức chân dung thể hiện được vẽ riêng đó.  </a:t>
              </a:r>
            </a:p>
          </p:txBody>
        </p:sp>
      </p:grpSp>
      <p:pic>
        <p:nvPicPr>
          <p:cNvPr id="7" name="Picture 6">
            <a:extLst>
              <a:ext uri="{FF2B5EF4-FFF2-40B4-BE49-F238E27FC236}">
                <a16:creationId xmlns:a16="http://schemas.microsoft.com/office/drawing/2014/main" id="{B10171F1-25F5-28B5-92FC-15F76732B922}"/>
              </a:ext>
            </a:extLst>
          </p:cNvPr>
          <p:cNvPicPr>
            <a:picLocks noChangeAspect="1"/>
          </p:cNvPicPr>
          <p:nvPr/>
        </p:nvPicPr>
        <p:blipFill>
          <a:blip r:embed="rId2"/>
          <a:stretch>
            <a:fillRect/>
          </a:stretch>
        </p:blipFill>
        <p:spPr>
          <a:xfrm>
            <a:off x="1485113" y="0"/>
            <a:ext cx="10307784" cy="1926503"/>
          </a:xfrm>
          <a:prstGeom prst="rect">
            <a:avLst/>
          </a:prstGeom>
        </p:spPr>
      </p:pic>
    </p:spTree>
    <p:extLst>
      <p:ext uri="{BB962C8B-B14F-4D97-AF65-F5344CB8AC3E}">
        <p14:creationId xmlns:p14="http://schemas.microsoft.com/office/powerpoint/2010/main" val="383614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81938E-F55F-D76A-3073-4A17980748F6}"/>
              </a:ext>
            </a:extLst>
          </p:cNvPr>
          <p:cNvSpPr>
            <a:spLocks noGrp="1"/>
          </p:cNvSpPr>
          <p:nvPr>
            <p:ph idx="1"/>
          </p:nvPr>
        </p:nvSpPr>
        <p:spPr>
          <a:xfrm>
            <a:off x="838200" y="468774"/>
            <a:ext cx="6432755" cy="947071"/>
          </a:xfrm>
        </p:spPr>
        <p:txBody>
          <a:bodyPr>
            <a:normAutofit/>
          </a:bodyPr>
          <a:lstStyle/>
          <a:p>
            <a:pPr marL="0" indent="0">
              <a:buNone/>
            </a:pPr>
            <a:r>
              <a:rPr lang="vi-VN" sz="5400" dirty="0">
                <a:solidFill>
                  <a:srgbClr val="FF0000"/>
                </a:solidFill>
                <a:latin typeface="+mj-lt"/>
              </a:rPr>
              <a:t>Luyện đọc từ khó: </a:t>
            </a:r>
            <a:endParaRPr lang="en-US" sz="5400" dirty="0">
              <a:solidFill>
                <a:srgbClr val="FF0000"/>
              </a:solidFill>
              <a:latin typeface="+mj-lt"/>
            </a:endParaRPr>
          </a:p>
        </p:txBody>
      </p:sp>
      <p:sp>
        <p:nvSpPr>
          <p:cNvPr id="4" name="Content Placeholder 2">
            <a:extLst>
              <a:ext uri="{FF2B5EF4-FFF2-40B4-BE49-F238E27FC236}">
                <a16:creationId xmlns:a16="http://schemas.microsoft.com/office/drawing/2014/main" id="{C70C93D0-235D-9B97-AD71-148E5F257F5B}"/>
              </a:ext>
            </a:extLst>
          </p:cNvPr>
          <p:cNvSpPr txBox="1">
            <a:spLocks/>
          </p:cNvSpPr>
          <p:nvPr/>
        </p:nvSpPr>
        <p:spPr>
          <a:xfrm>
            <a:off x="1723104" y="1825626"/>
            <a:ext cx="3940278" cy="947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vi-VN" sz="5400" dirty="0">
                <a:solidFill>
                  <a:srgbClr val="0070C0"/>
                </a:solidFill>
                <a:latin typeface="+mj-lt"/>
              </a:rPr>
              <a:t>nghệ thuật </a:t>
            </a:r>
            <a:endParaRPr lang="en-US" sz="5400" dirty="0">
              <a:solidFill>
                <a:srgbClr val="0070C0"/>
              </a:solidFill>
              <a:latin typeface="+mj-lt"/>
            </a:endParaRPr>
          </a:p>
        </p:txBody>
      </p:sp>
      <p:sp>
        <p:nvSpPr>
          <p:cNvPr id="5" name="Content Placeholder 2">
            <a:extLst>
              <a:ext uri="{FF2B5EF4-FFF2-40B4-BE49-F238E27FC236}">
                <a16:creationId xmlns:a16="http://schemas.microsoft.com/office/drawing/2014/main" id="{4F6CA540-956E-A64E-232C-E7BD846DFB32}"/>
              </a:ext>
            </a:extLst>
          </p:cNvPr>
          <p:cNvSpPr txBox="1">
            <a:spLocks/>
          </p:cNvSpPr>
          <p:nvPr/>
        </p:nvSpPr>
        <p:spPr>
          <a:xfrm>
            <a:off x="1723104" y="2816942"/>
            <a:ext cx="3940278" cy="947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vi-VN" sz="5400" dirty="0">
                <a:solidFill>
                  <a:srgbClr val="0070C0"/>
                </a:solidFill>
                <a:latin typeface="+mj-lt"/>
              </a:rPr>
              <a:t>thuyết phục  </a:t>
            </a:r>
            <a:endParaRPr lang="en-US" sz="5400" dirty="0">
              <a:solidFill>
                <a:srgbClr val="0070C0"/>
              </a:solidFill>
              <a:latin typeface="+mj-lt"/>
            </a:endParaRPr>
          </a:p>
        </p:txBody>
      </p:sp>
      <p:sp>
        <p:nvSpPr>
          <p:cNvPr id="6" name="Content Placeholder 2">
            <a:extLst>
              <a:ext uri="{FF2B5EF4-FFF2-40B4-BE49-F238E27FC236}">
                <a16:creationId xmlns:a16="http://schemas.microsoft.com/office/drawing/2014/main" id="{54C84B1A-33E2-8F47-1511-050A37A1CF78}"/>
              </a:ext>
            </a:extLst>
          </p:cNvPr>
          <p:cNvSpPr txBox="1">
            <a:spLocks/>
          </p:cNvSpPr>
          <p:nvPr/>
        </p:nvSpPr>
        <p:spPr>
          <a:xfrm>
            <a:off x="1723104" y="3808258"/>
            <a:ext cx="3940278" cy="947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vi-VN" sz="5400" dirty="0">
                <a:solidFill>
                  <a:srgbClr val="0070C0"/>
                </a:solidFill>
                <a:latin typeface="+mj-lt"/>
              </a:rPr>
              <a:t>hao hao   </a:t>
            </a:r>
            <a:endParaRPr lang="en-US" sz="5400" dirty="0">
              <a:solidFill>
                <a:srgbClr val="0070C0"/>
              </a:solidFill>
              <a:latin typeface="+mj-lt"/>
            </a:endParaRPr>
          </a:p>
        </p:txBody>
      </p:sp>
      <p:cxnSp>
        <p:nvCxnSpPr>
          <p:cNvPr id="8" name="Straight Connector 7">
            <a:extLst>
              <a:ext uri="{FF2B5EF4-FFF2-40B4-BE49-F238E27FC236}">
                <a16:creationId xmlns:a16="http://schemas.microsoft.com/office/drawing/2014/main" id="{6DBC5B5D-5738-F6BA-E055-D188D6923C57}"/>
              </a:ext>
            </a:extLst>
          </p:cNvPr>
          <p:cNvCxnSpPr/>
          <p:nvPr/>
        </p:nvCxnSpPr>
        <p:spPr>
          <a:xfrm>
            <a:off x="1932039" y="2610465"/>
            <a:ext cx="855406"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p14="http://schemas.microsoft.com/office/powerpoint/2010/main">
        <mc:Choice Requires="p14">
          <p:contentPart p14:bwMode="auto" r:id="rId2">
            <p14:nvContentPartPr>
              <p14:cNvPr id="9" name="Ink 8">
                <a:extLst>
                  <a:ext uri="{FF2B5EF4-FFF2-40B4-BE49-F238E27FC236}">
                    <a16:creationId xmlns:a16="http://schemas.microsoft.com/office/drawing/2014/main" id="{8FD8658C-8156-69E4-1565-7C85647E89CC}"/>
                  </a:ext>
                </a:extLst>
              </p14:cNvPr>
              <p14:cNvContentPartPr/>
              <p14:nvPr/>
            </p14:nvContentPartPr>
            <p14:xfrm>
              <a:off x="2521788" y="2580259"/>
              <a:ext cx="360" cy="360"/>
            </p14:xfrm>
          </p:contentPart>
        </mc:Choice>
        <mc:Fallback xmlns="">
          <p:pic>
            <p:nvPicPr>
              <p:cNvPr id="9" name="Ink 8">
                <a:extLst>
                  <a:ext uri="{FF2B5EF4-FFF2-40B4-BE49-F238E27FC236}">
                    <a16:creationId xmlns:a16="http://schemas.microsoft.com/office/drawing/2014/main" id="{8FD8658C-8156-69E4-1565-7C85647E89CC}"/>
                  </a:ext>
                </a:extLst>
              </p:cNvPr>
              <p:cNvPicPr/>
              <p:nvPr/>
            </p:nvPicPr>
            <p:blipFill>
              <a:blip r:embed="rId3"/>
              <a:stretch>
                <a:fillRect/>
              </a:stretch>
            </p:blipFill>
            <p:spPr>
              <a:xfrm>
                <a:off x="2513148" y="2571259"/>
                <a:ext cx="18000" cy="18000"/>
              </a:xfrm>
              <a:prstGeom prst="rect">
                <a:avLst/>
              </a:prstGeom>
            </p:spPr>
          </p:pic>
        </mc:Fallback>
      </mc:AlternateContent>
      <p:cxnSp>
        <p:nvCxnSpPr>
          <p:cNvPr id="2" name="Straight Connector 1">
            <a:extLst>
              <a:ext uri="{FF2B5EF4-FFF2-40B4-BE49-F238E27FC236}">
                <a16:creationId xmlns:a16="http://schemas.microsoft.com/office/drawing/2014/main" id="{EF7B0051-85AA-E8B2-EE00-1164775053F4}"/>
              </a:ext>
            </a:extLst>
          </p:cNvPr>
          <p:cNvCxnSpPr/>
          <p:nvPr/>
        </p:nvCxnSpPr>
        <p:spPr>
          <a:xfrm>
            <a:off x="2403988" y="3539613"/>
            <a:ext cx="855406"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7" name="Straight Connector 6">
            <a:extLst>
              <a:ext uri="{FF2B5EF4-FFF2-40B4-BE49-F238E27FC236}">
                <a16:creationId xmlns:a16="http://schemas.microsoft.com/office/drawing/2014/main" id="{C2926CF1-5BB5-7171-07CB-CD26ACC96E89}"/>
              </a:ext>
            </a:extLst>
          </p:cNvPr>
          <p:cNvCxnSpPr>
            <a:cxnSpLocks/>
          </p:cNvCxnSpPr>
          <p:nvPr/>
        </p:nvCxnSpPr>
        <p:spPr>
          <a:xfrm>
            <a:off x="2094085" y="4513007"/>
            <a:ext cx="693360"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1" name="Straight Connector 10">
            <a:extLst>
              <a:ext uri="{FF2B5EF4-FFF2-40B4-BE49-F238E27FC236}">
                <a16:creationId xmlns:a16="http://schemas.microsoft.com/office/drawing/2014/main" id="{BDE2A620-0264-447B-7B8B-0A12B395ED1C}"/>
              </a:ext>
            </a:extLst>
          </p:cNvPr>
          <p:cNvCxnSpPr>
            <a:cxnSpLocks/>
          </p:cNvCxnSpPr>
          <p:nvPr/>
        </p:nvCxnSpPr>
        <p:spPr>
          <a:xfrm>
            <a:off x="3259394" y="4498259"/>
            <a:ext cx="693360"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614081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ppt_x"/>
                                          </p:val>
                                        </p:tav>
                                        <p:tav tm="100000">
                                          <p:val>
                                            <p:strVal val="#ppt_x"/>
                                          </p:val>
                                        </p:tav>
                                      </p:tavLst>
                                    </p:anim>
                                    <p:anim calcmode="lin" valueType="num">
                                      <p:cBhvr additive="base">
                                        <p:cTn id="3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79C9451-A2CF-EA9E-2677-4671E716A5D1}"/>
              </a:ext>
            </a:extLst>
          </p:cNvPr>
          <p:cNvGrpSpPr/>
          <p:nvPr/>
        </p:nvGrpSpPr>
        <p:grpSpPr>
          <a:xfrm>
            <a:off x="285750" y="2371725"/>
            <a:ext cx="11511357" cy="4754616"/>
            <a:chOff x="445063" y="2349054"/>
            <a:chExt cx="8472360" cy="2271643"/>
          </a:xfrm>
        </p:grpSpPr>
        <p:sp>
          <p:nvSpPr>
            <p:cNvPr id="5" name="Rectangle: Rounded Corners 16">
              <a:extLst>
                <a:ext uri="{FF2B5EF4-FFF2-40B4-BE49-F238E27FC236}">
                  <a16:creationId xmlns:a16="http://schemas.microsoft.com/office/drawing/2014/main" id="{95FD57EB-2860-4A76-E18B-DE47E6CA44D3}"/>
                </a:ext>
              </a:extLst>
            </p:cNvPr>
            <p:cNvSpPr/>
            <p:nvPr/>
          </p:nvSpPr>
          <p:spPr>
            <a:xfrm>
              <a:off x="445063" y="2349054"/>
              <a:ext cx="8472360" cy="2248105"/>
            </a:xfrm>
            <a:custGeom>
              <a:avLst/>
              <a:gdLst>
                <a:gd name="connsiteX0" fmla="*/ 0 w 8472360"/>
                <a:gd name="connsiteY0" fmla="*/ 374692 h 2248105"/>
                <a:gd name="connsiteX1" fmla="*/ 374692 w 8472360"/>
                <a:gd name="connsiteY1" fmla="*/ 0 h 2248105"/>
                <a:gd name="connsiteX2" fmla="*/ 8097668 w 8472360"/>
                <a:gd name="connsiteY2" fmla="*/ 0 h 2248105"/>
                <a:gd name="connsiteX3" fmla="*/ 8472360 w 8472360"/>
                <a:gd name="connsiteY3" fmla="*/ 374692 h 2248105"/>
                <a:gd name="connsiteX4" fmla="*/ 8472360 w 8472360"/>
                <a:gd name="connsiteY4" fmla="*/ 1873413 h 2248105"/>
                <a:gd name="connsiteX5" fmla="*/ 8097668 w 8472360"/>
                <a:gd name="connsiteY5" fmla="*/ 2248105 h 2248105"/>
                <a:gd name="connsiteX6" fmla="*/ 374692 w 8472360"/>
                <a:gd name="connsiteY6" fmla="*/ 2248105 h 2248105"/>
                <a:gd name="connsiteX7" fmla="*/ 0 w 8472360"/>
                <a:gd name="connsiteY7" fmla="*/ 1873413 h 2248105"/>
                <a:gd name="connsiteX8" fmla="*/ 0 w 8472360"/>
                <a:gd name="connsiteY8" fmla="*/ 374692 h 2248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72360" h="2248105" fill="none" extrusionOk="0">
                  <a:moveTo>
                    <a:pt x="0" y="374692"/>
                  </a:moveTo>
                  <a:cubicBezTo>
                    <a:pt x="5413" y="176619"/>
                    <a:pt x="173960" y="9004"/>
                    <a:pt x="374692" y="0"/>
                  </a:cubicBezTo>
                  <a:cubicBezTo>
                    <a:pt x="1510528" y="1774"/>
                    <a:pt x="5366138" y="15166"/>
                    <a:pt x="8097668" y="0"/>
                  </a:cubicBezTo>
                  <a:cubicBezTo>
                    <a:pt x="8308418" y="4206"/>
                    <a:pt x="8477960" y="163034"/>
                    <a:pt x="8472360" y="374692"/>
                  </a:cubicBezTo>
                  <a:cubicBezTo>
                    <a:pt x="8531228" y="1047683"/>
                    <a:pt x="8560075" y="1654178"/>
                    <a:pt x="8472360" y="1873413"/>
                  </a:cubicBezTo>
                  <a:cubicBezTo>
                    <a:pt x="8499932" y="2060246"/>
                    <a:pt x="8310441" y="2249877"/>
                    <a:pt x="8097668" y="2248105"/>
                  </a:cubicBezTo>
                  <a:cubicBezTo>
                    <a:pt x="7041127" y="2197790"/>
                    <a:pt x="3189475" y="2251513"/>
                    <a:pt x="374692" y="2248105"/>
                  </a:cubicBezTo>
                  <a:cubicBezTo>
                    <a:pt x="191514" y="2248878"/>
                    <a:pt x="-26936" y="2084716"/>
                    <a:pt x="0" y="1873413"/>
                  </a:cubicBezTo>
                  <a:cubicBezTo>
                    <a:pt x="-113111" y="1441770"/>
                    <a:pt x="58933" y="589870"/>
                    <a:pt x="0" y="374692"/>
                  </a:cubicBezTo>
                  <a:close/>
                </a:path>
                <a:path w="8472360" h="2248105" stroke="0" extrusionOk="0">
                  <a:moveTo>
                    <a:pt x="0" y="374692"/>
                  </a:moveTo>
                  <a:cubicBezTo>
                    <a:pt x="-16534" y="183460"/>
                    <a:pt x="174030" y="963"/>
                    <a:pt x="374692" y="0"/>
                  </a:cubicBezTo>
                  <a:cubicBezTo>
                    <a:pt x="1432744" y="22690"/>
                    <a:pt x="6875267" y="155460"/>
                    <a:pt x="8097668" y="0"/>
                  </a:cubicBezTo>
                  <a:cubicBezTo>
                    <a:pt x="8295489" y="31116"/>
                    <a:pt x="8493955" y="164324"/>
                    <a:pt x="8472360" y="374692"/>
                  </a:cubicBezTo>
                  <a:cubicBezTo>
                    <a:pt x="8579529" y="1009551"/>
                    <a:pt x="8392243" y="1351012"/>
                    <a:pt x="8472360" y="1873413"/>
                  </a:cubicBezTo>
                  <a:cubicBezTo>
                    <a:pt x="8474604" y="2071587"/>
                    <a:pt x="8341820" y="2255626"/>
                    <a:pt x="8097668" y="2248105"/>
                  </a:cubicBezTo>
                  <a:cubicBezTo>
                    <a:pt x="4385714" y="2115671"/>
                    <a:pt x="1155529" y="2174255"/>
                    <a:pt x="374692" y="2248105"/>
                  </a:cubicBezTo>
                  <a:cubicBezTo>
                    <a:pt x="156410" y="2258055"/>
                    <a:pt x="-1070" y="2090026"/>
                    <a:pt x="0" y="1873413"/>
                  </a:cubicBezTo>
                  <a:cubicBezTo>
                    <a:pt x="-90008" y="1670118"/>
                    <a:pt x="8650" y="852355"/>
                    <a:pt x="0" y="374692"/>
                  </a:cubicBezTo>
                  <a:close/>
                </a:path>
              </a:pathLst>
            </a:custGeom>
            <a:solidFill>
              <a:srgbClr val="F9FAF0"/>
            </a:solidFill>
            <a:ln w="38100" cap="flat" cmpd="sng" algn="ctr">
              <a:solidFill>
                <a:srgbClr val="002060"/>
              </a:solidFill>
              <a:prstDash val="solid"/>
              <a:extLst>
                <a:ext uri="{C807C97D-BFC1-408E-A445-0C87EB9F89A2}">
                  <ask:lineSketchStyleProps xmlns:ask="http://schemas.microsoft.com/office/drawing/2018/sketchyshapes" sd="3428593590">
                    <a:prstGeom prst="roundRect">
                      <a:avLst/>
                    </a:prstGeom>
                    <ask:type>
                      <ask:lineSketchCurved/>
                    </ask:type>
                  </ask:lineSketchStyleProps>
                </a:ext>
              </a:extLst>
            </a:ln>
            <a:effectLst/>
          </p:spPr>
          <p:txBody>
            <a:bodyPr rtlCol="0" anchor="ct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6" name="TextBox 5">
              <a:extLst>
                <a:ext uri="{FF2B5EF4-FFF2-40B4-BE49-F238E27FC236}">
                  <a16:creationId xmlns:a16="http://schemas.microsoft.com/office/drawing/2014/main" id="{F0DFB28E-80CC-8806-A778-ACD245ED7C3C}"/>
                </a:ext>
              </a:extLst>
            </p:cNvPr>
            <p:cNvSpPr txBox="1"/>
            <p:nvPr/>
          </p:nvSpPr>
          <p:spPr>
            <a:xfrm>
              <a:off x="547964" y="2397276"/>
              <a:ext cx="8281539" cy="2223421"/>
            </a:xfrm>
            <a:prstGeom prst="rect">
              <a:avLst/>
            </a:prstGeom>
            <a:noFill/>
          </p:spPr>
          <p:txBody>
            <a:bodyPr wrap="square" rtlCol="0">
              <a:spAutoFit/>
            </a:bodyPr>
            <a:lstStyle/>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600" b="0" i="0" u="none" strike="noStrike" kern="0" cap="none" spc="0" normalizeH="0" baseline="0" noProof="0" dirty="0">
                  <a:ln>
                    <a:noFill/>
                  </a:ln>
                  <a:solidFill>
                    <a:srgbClr val="000000"/>
                  </a:solidFill>
                  <a:effectLst/>
                  <a:uLnTx/>
                  <a:uFillTx/>
                  <a:latin typeface="Calibri"/>
                  <a:cs typeface="Arial"/>
                  <a:sym typeface="Arial"/>
                </a:rPr>
                <a:t> Màu Nước vẽ chân dung Bông Tuyết và Mắt Xanh. Hai bức chân dung thực sự là hai tác phẩm nghệ thuật, bởi người trong tranh được vẽ rất đẹp và rất giống người thật.</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600" b="0" i="0" u="none" strike="noStrike" kern="0" cap="none" spc="0" normalizeH="0" baseline="0" noProof="0" dirty="0">
                  <a:ln>
                    <a:noFill/>
                  </a:ln>
                  <a:solidFill>
                    <a:srgbClr val="000000"/>
                  </a:solidFill>
                  <a:effectLst/>
                  <a:uLnTx/>
                  <a:uFillTx/>
                  <a:latin typeface="Calibri"/>
                  <a:cs typeface="Arial"/>
                  <a:sym typeface="Arial"/>
                </a:rPr>
                <a:t>   Hoa Nhỏ cũng đến gặp Màu Nước đề nghị cậu vẽ chân dung cho mình. Khi Màu Nước chuẩn bị vẽ, cô bé nói:</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600" b="0" i="0" u="none" strike="noStrike" kern="0" cap="none" spc="0" normalizeH="0" baseline="0" noProof="0" dirty="0">
                  <a:ln>
                    <a:noFill/>
                  </a:ln>
                  <a:solidFill>
                    <a:srgbClr val="000000"/>
                  </a:solidFill>
                  <a:effectLst/>
                  <a:uLnTx/>
                  <a:uFillTx/>
                  <a:latin typeface="Calibri"/>
                  <a:cs typeface="Arial"/>
                  <a:sym typeface="Arial"/>
                </a:rPr>
                <a:t>   - Bạn nhớ vẽ mắt tôi to hơn nhé!</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600" b="0" i="0" u="none" strike="noStrike" kern="0" cap="none" spc="0" normalizeH="0" baseline="0" noProof="0" dirty="0">
                  <a:ln>
                    <a:noFill/>
                  </a:ln>
                  <a:solidFill>
                    <a:srgbClr val="000000"/>
                  </a:solidFill>
                  <a:effectLst/>
                  <a:uLnTx/>
                  <a:uFillTx/>
                  <a:latin typeface="Calibri"/>
                  <a:cs typeface="Arial"/>
                  <a:sym typeface="Arial"/>
                </a:rPr>
                <a:t>   - Mắt bạn đã to lắm rồi.</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600" b="0" i="0" u="none" strike="noStrike" kern="0" cap="none" spc="0" normalizeH="0" baseline="0" noProof="0" dirty="0">
                  <a:ln>
                    <a:noFill/>
                  </a:ln>
                  <a:solidFill>
                    <a:srgbClr val="000000"/>
                  </a:solidFill>
                  <a:effectLst/>
                  <a:uLnTx/>
                  <a:uFillTx/>
                  <a:latin typeface="Calibri"/>
                  <a:cs typeface="Arial"/>
                  <a:sym typeface="Arial"/>
                </a:rPr>
                <a:t>   - Chỉ chút xíu nữa thôi mà! Tôi muốn mắt to hơn, lông mi dài hơn và miệng nhỏ hơn.</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600" b="0" i="0" u="none" strike="noStrike" kern="0" cap="none" spc="0" normalizeH="0" baseline="0" noProof="0" dirty="0">
                  <a:ln>
                    <a:noFill/>
                  </a:ln>
                  <a:solidFill>
                    <a:srgbClr val="000000"/>
                  </a:solidFill>
                  <a:effectLst/>
                  <a:uLnTx/>
                  <a:uFillTx/>
                  <a:latin typeface="Calibri"/>
                  <a:cs typeface="Arial"/>
                  <a:sym typeface="Arial"/>
                </a:rPr>
                <a:t>   Hoa Nhỏ thuyết phục tới khi Màu Nước đồng ý:</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600" b="0" i="0" u="none" strike="noStrike" kern="0" cap="none" spc="0" normalizeH="0" baseline="0" noProof="0" dirty="0">
                  <a:ln>
                    <a:noFill/>
                  </a:ln>
                  <a:solidFill>
                    <a:srgbClr val="000000"/>
                  </a:solidFill>
                  <a:effectLst/>
                  <a:uLnTx/>
                  <a:uFillTx/>
                  <a:latin typeface="Calibri"/>
                  <a:cs typeface="Arial"/>
                  <a:sym typeface="Arial"/>
                </a:rPr>
                <a:t>   - Thôi được.</a:t>
              </a:r>
            </a:p>
          </p:txBody>
        </p:sp>
      </p:grpSp>
      <p:cxnSp>
        <p:nvCxnSpPr>
          <p:cNvPr id="7" name="Straight Connector 6">
            <a:extLst>
              <a:ext uri="{FF2B5EF4-FFF2-40B4-BE49-F238E27FC236}">
                <a16:creationId xmlns:a16="http://schemas.microsoft.com/office/drawing/2014/main" id="{BB6CD6CC-ADCB-0DDB-A468-57A15AA1E483}"/>
              </a:ext>
            </a:extLst>
          </p:cNvPr>
          <p:cNvCxnSpPr/>
          <p:nvPr/>
        </p:nvCxnSpPr>
        <p:spPr>
          <a:xfrm flipH="1">
            <a:off x="4114800" y="2924175"/>
            <a:ext cx="85725" cy="390525"/>
          </a:xfrm>
          <a:prstGeom prst="line">
            <a:avLst/>
          </a:prstGeom>
          <a:noFill/>
          <a:ln w="57150" cap="flat" cmpd="sng" algn="ctr">
            <a:solidFill>
              <a:srgbClr val="FF0000"/>
            </a:solidFill>
            <a:prstDash val="solid"/>
          </a:ln>
          <a:effectLst/>
        </p:spPr>
      </p:cxnSp>
      <p:cxnSp>
        <p:nvCxnSpPr>
          <p:cNvPr id="8" name="Straight Connector 7">
            <a:extLst>
              <a:ext uri="{FF2B5EF4-FFF2-40B4-BE49-F238E27FC236}">
                <a16:creationId xmlns:a16="http://schemas.microsoft.com/office/drawing/2014/main" id="{FC5A6530-A4A4-9B75-92DD-566E3B1A03B5}"/>
              </a:ext>
            </a:extLst>
          </p:cNvPr>
          <p:cNvCxnSpPr/>
          <p:nvPr/>
        </p:nvCxnSpPr>
        <p:spPr>
          <a:xfrm flipH="1">
            <a:off x="7344697" y="2924174"/>
            <a:ext cx="85725" cy="390525"/>
          </a:xfrm>
          <a:prstGeom prst="line">
            <a:avLst/>
          </a:prstGeom>
          <a:noFill/>
          <a:ln w="57150" cap="flat" cmpd="sng" algn="ctr">
            <a:solidFill>
              <a:srgbClr val="FF0000"/>
            </a:solidFill>
            <a:prstDash val="solid"/>
          </a:ln>
          <a:effectLst/>
        </p:spPr>
      </p:cxnSp>
      <p:cxnSp>
        <p:nvCxnSpPr>
          <p:cNvPr id="9" name="Straight Connector 8">
            <a:extLst>
              <a:ext uri="{FF2B5EF4-FFF2-40B4-BE49-F238E27FC236}">
                <a16:creationId xmlns:a16="http://schemas.microsoft.com/office/drawing/2014/main" id="{B7031C0C-6B8A-12CE-3CC0-4873D0193C99}"/>
              </a:ext>
            </a:extLst>
          </p:cNvPr>
          <p:cNvCxnSpPr/>
          <p:nvPr/>
        </p:nvCxnSpPr>
        <p:spPr>
          <a:xfrm flipH="1">
            <a:off x="9778181" y="2924173"/>
            <a:ext cx="85725" cy="390525"/>
          </a:xfrm>
          <a:prstGeom prst="line">
            <a:avLst/>
          </a:prstGeom>
          <a:noFill/>
          <a:ln w="57150" cap="flat" cmpd="sng" algn="ctr">
            <a:solidFill>
              <a:srgbClr val="FF0000"/>
            </a:solidFill>
            <a:prstDash val="solid"/>
          </a:ln>
          <a:effectLst/>
        </p:spPr>
      </p:cxnSp>
      <p:cxnSp>
        <p:nvCxnSpPr>
          <p:cNvPr id="10" name="Straight Connector 9">
            <a:extLst>
              <a:ext uri="{FF2B5EF4-FFF2-40B4-BE49-F238E27FC236}">
                <a16:creationId xmlns:a16="http://schemas.microsoft.com/office/drawing/2014/main" id="{EF2692BC-1855-5254-7BD9-10DF96E5F377}"/>
              </a:ext>
            </a:extLst>
          </p:cNvPr>
          <p:cNvCxnSpPr/>
          <p:nvPr/>
        </p:nvCxnSpPr>
        <p:spPr>
          <a:xfrm flipH="1">
            <a:off x="2064774" y="3314698"/>
            <a:ext cx="85725" cy="390525"/>
          </a:xfrm>
          <a:prstGeom prst="line">
            <a:avLst/>
          </a:prstGeom>
          <a:noFill/>
          <a:ln w="57150" cap="flat" cmpd="sng" algn="ctr">
            <a:solidFill>
              <a:srgbClr val="FF0000"/>
            </a:solidFill>
            <a:prstDash val="solid"/>
          </a:ln>
          <a:effectLst/>
        </p:spPr>
      </p:cxnSp>
      <p:sp>
        <p:nvSpPr>
          <p:cNvPr id="11" name="TextBox 10">
            <a:extLst>
              <a:ext uri="{FF2B5EF4-FFF2-40B4-BE49-F238E27FC236}">
                <a16:creationId xmlns:a16="http://schemas.microsoft.com/office/drawing/2014/main" id="{19C8FF54-F368-7D56-7D19-C6A89C8AE209}"/>
              </a:ext>
            </a:extLst>
          </p:cNvPr>
          <p:cNvSpPr txBox="1"/>
          <p:nvPr/>
        </p:nvSpPr>
        <p:spPr>
          <a:xfrm>
            <a:off x="1570912" y="796542"/>
            <a:ext cx="8961385" cy="76944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vi-VN" sz="4400" b="0" i="0" u="none" strike="noStrike" kern="0" cap="none" spc="0" normalizeH="0" baseline="0" noProof="0" dirty="0">
                <a:ln>
                  <a:noFill/>
                </a:ln>
                <a:solidFill>
                  <a:srgbClr val="FF0000"/>
                </a:solidFill>
                <a:effectLst/>
                <a:uLnTx/>
                <a:uFillTx/>
              </a:rPr>
              <a:t>Hướng dẫn cách ngắt nghỉ câu dài </a:t>
            </a:r>
            <a:endParaRPr kumimoji="0" lang="en-US" sz="4400" b="0" i="0" u="none" strike="noStrike" kern="0" cap="none" spc="0" normalizeH="0" baseline="0" noProof="0" dirty="0">
              <a:ln>
                <a:noFill/>
              </a:ln>
              <a:solidFill>
                <a:srgbClr val="FF0000"/>
              </a:solidFill>
              <a:effectLst/>
              <a:uLnTx/>
              <a:uFillTx/>
            </a:endParaRPr>
          </a:p>
        </p:txBody>
      </p:sp>
    </p:spTree>
    <p:extLst>
      <p:ext uri="{BB962C8B-B14F-4D97-AF65-F5344CB8AC3E}">
        <p14:creationId xmlns:p14="http://schemas.microsoft.com/office/powerpoint/2010/main" val="3517478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arn(inVertical)">
                                      <p:cBhvr>
                                        <p:cTn id="7" dur="500"/>
                                        <p:tgtEl>
                                          <p:spTgt spid="11">
                                            <p:txEl>
                                              <p:pRg st="0" end="0"/>
                                            </p:txEl>
                                          </p:spTgt>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750"/>
                                        <p:tgtEl>
                                          <p:spTgt spid="4"/>
                                        </p:tgtEl>
                                      </p:cBhvr>
                                    </p:animEffect>
                                    <p:anim calcmode="lin" valueType="num">
                                      <p:cBhvr>
                                        <p:cTn id="12" dur="750" fill="hold"/>
                                        <p:tgtEl>
                                          <p:spTgt spid="4"/>
                                        </p:tgtEl>
                                        <p:attrNameLst>
                                          <p:attrName>ppt_x</p:attrName>
                                        </p:attrNameLst>
                                      </p:cBhvr>
                                      <p:tavLst>
                                        <p:tav tm="0">
                                          <p:val>
                                            <p:strVal val="#ppt_x"/>
                                          </p:val>
                                        </p:tav>
                                        <p:tav tm="100000">
                                          <p:val>
                                            <p:strVal val="#ppt_x"/>
                                          </p:val>
                                        </p:tav>
                                      </p:tavLst>
                                    </p:anim>
                                    <p:anim calcmode="lin" valueType="num">
                                      <p:cBhvr>
                                        <p:cTn id="13" dur="750" fill="hold"/>
                                        <p:tgtEl>
                                          <p:spTgt spid="4"/>
                                        </p:tgtEl>
                                        <p:attrNameLst>
                                          <p:attrName>ppt_y</p:attrName>
                                        </p:attrNameLst>
                                      </p:cBhvr>
                                      <p:tavLst>
                                        <p:tav tm="0">
                                          <p:val>
                                            <p:strVal val="#ppt_y+.1"/>
                                          </p:val>
                                        </p:tav>
                                        <p:tav tm="100000">
                                          <p:val>
                                            <p:strVal val="#ppt_y"/>
                                          </p:val>
                                        </p:tav>
                                      </p:tavLst>
                                    </p:anim>
                                  </p:childTnLst>
                                </p:cTn>
                              </p:par>
                              <p:par>
                                <p:cTn id="14" presetID="22" presetClass="entr" presetSubtype="4"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par>
                                <p:cTn id="20" presetID="22" presetClass="entr" presetSubtype="4"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par>
                                <p:cTn id="23" presetID="22" presetClass="entr" presetSubtype="4"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425D5E1-7348-01CF-D0C6-E99BDD20862A}"/>
              </a:ext>
            </a:extLst>
          </p:cNvPr>
          <p:cNvGrpSpPr/>
          <p:nvPr/>
        </p:nvGrpSpPr>
        <p:grpSpPr>
          <a:xfrm>
            <a:off x="285750" y="2143660"/>
            <a:ext cx="11817207" cy="4809040"/>
            <a:chOff x="445063" y="2349054"/>
            <a:chExt cx="8472360" cy="2248105"/>
          </a:xfrm>
        </p:grpSpPr>
        <p:sp>
          <p:nvSpPr>
            <p:cNvPr id="5" name="Rectangle: Rounded Corners 16">
              <a:extLst>
                <a:ext uri="{FF2B5EF4-FFF2-40B4-BE49-F238E27FC236}">
                  <a16:creationId xmlns:a16="http://schemas.microsoft.com/office/drawing/2014/main" id="{E5F622B7-8A71-FBEA-3FF5-D21C63475129}"/>
                </a:ext>
              </a:extLst>
            </p:cNvPr>
            <p:cNvSpPr/>
            <p:nvPr/>
          </p:nvSpPr>
          <p:spPr>
            <a:xfrm>
              <a:off x="445063" y="2349054"/>
              <a:ext cx="8472360" cy="2248105"/>
            </a:xfrm>
            <a:custGeom>
              <a:avLst/>
              <a:gdLst>
                <a:gd name="connsiteX0" fmla="*/ 0 w 8472360"/>
                <a:gd name="connsiteY0" fmla="*/ 374692 h 2248105"/>
                <a:gd name="connsiteX1" fmla="*/ 374692 w 8472360"/>
                <a:gd name="connsiteY1" fmla="*/ 0 h 2248105"/>
                <a:gd name="connsiteX2" fmla="*/ 8097668 w 8472360"/>
                <a:gd name="connsiteY2" fmla="*/ 0 h 2248105"/>
                <a:gd name="connsiteX3" fmla="*/ 8472360 w 8472360"/>
                <a:gd name="connsiteY3" fmla="*/ 374692 h 2248105"/>
                <a:gd name="connsiteX4" fmla="*/ 8472360 w 8472360"/>
                <a:gd name="connsiteY4" fmla="*/ 1873413 h 2248105"/>
                <a:gd name="connsiteX5" fmla="*/ 8097668 w 8472360"/>
                <a:gd name="connsiteY5" fmla="*/ 2248105 h 2248105"/>
                <a:gd name="connsiteX6" fmla="*/ 374692 w 8472360"/>
                <a:gd name="connsiteY6" fmla="*/ 2248105 h 2248105"/>
                <a:gd name="connsiteX7" fmla="*/ 0 w 8472360"/>
                <a:gd name="connsiteY7" fmla="*/ 1873413 h 2248105"/>
                <a:gd name="connsiteX8" fmla="*/ 0 w 8472360"/>
                <a:gd name="connsiteY8" fmla="*/ 374692 h 2248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72360" h="2248105" fill="none" extrusionOk="0">
                  <a:moveTo>
                    <a:pt x="0" y="374692"/>
                  </a:moveTo>
                  <a:cubicBezTo>
                    <a:pt x="5413" y="176619"/>
                    <a:pt x="173960" y="9004"/>
                    <a:pt x="374692" y="0"/>
                  </a:cubicBezTo>
                  <a:cubicBezTo>
                    <a:pt x="1510528" y="1774"/>
                    <a:pt x="5366138" y="15166"/>
                    <a:pt x="8097668" y="0"/>
                  </a:cubicBezTo>
                  <a:cubicBezTo>
                    <a:pt x="8308418" y="4206"/>
                    <a:pt x="8477960" y="163034"/>
                    <a:pt x="8472360" y="374692"/>
                  </a:cubicBezTo>
                  <a:cubicBezTo>
                    <a:pt x="8531228" y="1047683"/>
                    <a:pt x="8560075" y="1654178"/>
                    <a:pt x="8472360" y="1873413"/>
                  </a:cubicBezTo>
                  <a:cubicBezTo>
                    <a:pt x="8499932" y="2060246"/>
                    <a:pt x="8310441" y="2249877"/>
                    <a:pt x="8097668" y="2248105"/>
                  </a:cubicBezTo>
                  <a:cubicBezTo>
                    <a:pt x="7041127" y="2197790"/>
                    <a:pt x="3189475" y="2251513"/>
                    <a:pt x="374692" y="2248105"/>
                  </a:cubicBezTo>
                  <a:cubicBezTo>
                    <a:pt x="191514" y="2248878"/>
                    <a:pt x="-26936" y="2084716"/>
                    <a:pt x="0" y="1873413"/>
                  </a:cubicBezTo>
                  <a:cubicBezTo>
                    <a:pt x="-113111" y="1441770"/>
                    <a:pt x="58933" y="589870"/>
                    <a:pt x="0" y="374692"/>
                  </a:cubicBezTo>
                  <a:close/>
                </a:path>
                <a:path w="8472360" h="2248105" stroke="0" extrusionOk="0">
                  <a:moveTo>
                    <a:pt x="0" y="374692"/>
                  </a:moveTo>
                  <a:cubicBezTo>
                    <a:pt x="-16534" y="183460"/>
                    <a:pt x="174030" y="963"/>
                    <a:pt x="374692" y="0"/>
                  </a:cubicBezTo>
                  <a:cubicBezTo>
                    <a:pt x="1432744" y="22690"/>
                    <a:pt x="6875267" y="155460"/>
                    <a:pt x="8097668" y="0"/>
                  </a:cubicBezTo>
                  <a:cubicBezTo>
                    <a:pt x="8295489" y="31116"/>
                    <a:pt x="8493955" y="164324"/>
                    <a:pt x="8472360" y="374692"/>
                  </a:cubicBezTo>
                  <a:cubicBezTo>
                    <a:pt x="8579529" y="1009551"/>
                    <a:pt x="8392243" y="1351012"/>
                    <a:pt x="8472360" y="1873413"/>
                  </a:cubicBezTo>
                  <a:cubicBezTo>
                    <a:pt x="8474604" y="2071587"/>
                    <a:pt x="8341820" y="2255626"/>
                    <a:pt x="8097668" y="2248105"/>
                  </a:cubicBezTo>
                  <a:cubicBezTo>
                    <a:pt x="4385714" y="2115671"/>
                    <a:pt x="1155529" y="2174255"/>
                    <a:pt x="374692" y="2248105"/>
                  </a:cubicBezTo>
                  <a:cubicBezTo>
                    <a:pt x="156410" y="2258055"/>
                    <a:pt x="-1070" y="2090026"/>
                    <a:pt x="0" y="1873413"/>
                  </a:cubicBezTo>
                  <a:cubicBezTo>
                    <a:pt x="-90008" y="1670118"/>
                    <a:pt x="8650" y="852355"/>
                    <a:pt x="0" y="374692"/>
                  </a:cubicBezTo>
                  <a:close/>
                </a:path>
              </a:pathLst>
            </a:custGeom>
            <a:solidFill>
              <a:srgbClr val="F9FAF0"/>
            </a:solidFill>
            <a:ln w="38100" cap="flat" cmpd="sng" algn="ctr">
              <a:solidFill>
                <a:srgbClr val="002060"/>
              </a:solidFill>
              <a:prstDash val="solid"/>
              <a:extLst>
                <a:ext uri="{C807C97D-BFC1-408E-A445-0C87EB9F89A2}">
                  <ask:lineSketchStyleProps xmlns:ask="http://schemas.microsoft.com/office/drawing/2018/sketchyshapes" sd="3428593590">
                    <a:prstGeom prst="roundRect">
                      <a:avLst/>
                    </a:prstGeom>
                    <ask:type>
                      <ask:lineSketchCurved/>
                    </ask:type>
                  </ask:lineSketchStyleProps>
                </a:ext>
              </a:extLst>
            </a:ln>
            <a:effectLst/>
          </p:spPr>
          <p:txBody>
            <a:bodyPr rtlCol="0" anchor="ct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6" name="TextBox 5">
              <a:extLst>
                <a:ext uri="{FF2B5EF4-FFF2-40B4-BE49-F238E27FC236}">
                  <a16:creationId xmlns:a16="http://schemas.microsoft.com/office/drawing/2014/main" id="{AD1C5432-BA6B-A39F-D713-7F2FCADA4FAE}"/>
                </a:ext>
              </a:extLst>
            </p:cNvPr>
            <p:cNvSpPr txBox="1"/>
            <p:nvPr/>
          </p:nvSpPr>
          <p:spPr>
            <a:xfrm>
              <a:off x="547964" y="2397276"/>
              <a:ext cx="8281539" cy="2194136"/>
            </a:xfrm>
            <a:prstGeom prst="rect">
              <a:avLst/>
            </a:prstGeom>
            <a:noFill/>
          </p:spPr>
          <p:txBody>
            <a:bodyPr wrap="square" rtlCol="0">
              <a:spAutoFit/>
            </a:bodyPr>
            <a:lstStyle/>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300" b="0" i="0" u="none" strike="noStrike" kern="0" cap="none" spc="0" normalizeH="0" baseline="0" noProof="0" dirty="0">
                  <a:ln>
                    <a:noFill/>
                  </a:ln>
                  <a:solidFill>
                    <a:srgbClr val="000000"/>
                  </a:solidFill>
                  <a:effectLst/>
                  <a:uLnTx/>
                  <a:uFillTx/>
                  <a:latin typeface="Calibri"/>
                  <a:cs typeface="Arial"/>
                  <a:sym typeface="Arial"/>
                </a:rPr>
                <a:t> Màu Nước bắt đầu vẽ. Hoa Nhỏ liên tục đứng dậy xem và nài nỉ:</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300" b="0" i="0" u="none" strike="noStrike" kern="0" cap="none" spc="0" normalizeH="0" baseline="0" noProof="0" dirty="0">
                  <a:ln>
                    <a:noFill/>
                  </a:ln>
                  <a:solidFill>
                    <a:srgbClr val="000000"/>
                  </a:solidFill>
                  <a:effectLst/>
                  <a:uLnTx/>
                  <a:uFillTx/>
                  <a:latin typeface="Calibri"/>
                  <a:cs typeface="Arial"/>
                  <a:sym typeface="Arial"/>
                </a:rPr>
                <a:t>   - Bạn vẽ mắt tôi to thêm nữa! Kéo dài lông mi ra...</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300" b="0" i="0" u="none" strike="noStrike" kern="0" cap="none" spc="0" normalizeH="0" baseline="0" noProof="0" dirty="0">
                  <a:ln>
                    <a:noFill/>
                  </a:ln>
                  <a:solidFill>
                    <a:srgbClr val="000000"/>
                  </a:solidFill>
                  <a:effectLst/>
                  <a:uLnTx/>
                  <a:uFillTx/>
                  <a:latin typeface="Calibri"/>
                  <a:cs typeface="Arial"/>
                  <a:sym typeface="Arial"/>
                </a:rPr>
                <a:t>   Cuối cùng, Hoa Nhỏ trong tranh có cặp mắt rất to, lông mi rất dài và cái miệng rất nhỏ. Bức chân dung chỉ hao hao giống cô bé thôi nhưng Hoa Nhỏ rất thích.</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300" b="0" i="0" u="none" strike="noStrike" kern="0" cap="none" spc="0" normalizeH="0" baseline="0" noProof="0" dirty="0">
                  <a:ln>
                    <a:noFill/>
                  </a:ln>
                  <a:solidFill>
                    <a:srgbClr val="000000"/>
                  </a:solidFill>
                  <a:effectLst/>
                  <a:uLnTx/>
                  <a:uFillTx/>
                  <a:latin typeface="Calibri"/>
                  <a:cs typeface="Arial"/>
                  <a:sym typeface="Arial"/>
                </a:rPr>
                <a:t>   Từ hôm đó, Màu Nước vô cùng bận rộn vì các cô bé đến đặt vẽ tranh. Ai cũng muốn được về mắt thật to, lông mi thật dài và miệng thật nhỏ. Màu Nước đã giải thích với các cô bé rằng mỗi người có thể đẹp một cách khác nhau, không phải cứ mắt to, miệng nhỏ... mới là đẹp, nhưng các cô bé vẫn đòi cậu phải vẽ theo ý mình.</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300" b="0" i="0" u="none" strike="noStrike" kern="0" cap="none" spc="0" normalizeH="0" baseline="0" noProof="0" dirty="0">
                  <a:ln>
                    <a:noFill/>
                  </a:ln>
                  <a:solidFill>
                    <a:srgbClr val="000000"/>
                  </a:solidFill>
                  <a:effectLst/>
                  <a:uLnTx/>
                  <a:uFillTx/>
                  <a:latin typeface="Calibri"/>
                  <a:cs typeface="Arial"/>
                  <a:sym typeface="Arial"/>
                </a:rPr>
                <a:t>Thế là ngoài hai bức chân dung của Bông Tuyết và Mắt Xanh, tất cả các bức tranh còn lại đều na ná giống nhau. Lúc đầu, cô bé nào cũng vui. Nhưng khi xếp các bức tranh cạnh nhau, thấy thật khó để nhận ra đâu là chân dung của mình, các cô bé mới hiểu rằng Màu Nước nói đúng. Vẻ đẹp của các cô bé rất khác nhau, và bức chân dung đẹp phải là bức chân dung thể hiện được vẽ riêng đó.  </a:t>
              </a:r>
            </a:p>
          </p:txBody>
        </p:sp>
      </p:grpSp>
      <p:cxnSp>
        <p:nvCxnSpPr>
          <p:cNvPr id="7" name="Straight Connector 6">
            <a:extLst>
              <a:ext uri="{FF2B5EF4-FFF2-40B4-BE49-F238E27FC236}">
                <a16:creationId xmlns:a16="http://schemas.microsoft.com/office/drawing/2014/main" id="{6995D1ED-07CD-B86E-D532-02632B4E9E09}"/>
              </a:ext>
            </a:extLst>
          </p:cNvPr>
          <p:cNvCxnSpPr/>
          <p:nvPr/>
        </p:nvCxnSpPr>
        <p:spPr>
          <a:xfrm flipH="1">
            <a:off x="11396859" y="4026104"/>
            <a:ext cx="85725" cy="390525"/>
          </a:xfrm>
          <a:prstGeom prst="line">
            <a:avLst/>
          </a:prstGeom>
          <a:noFill/>
          <a:ln w="57150" cap="flat" cmpd="sng" algn="ctr">
            <a:solidFill>
              <a:srgbClr val="FF0000"/>
            </a:solidFill>
            <a:prstDash val="solid"/>
          </a:ln>
          <a:effectLst/>
        </p:spPr>
      </p:cxnSp>
      <p:cxnSp>
        <p:nvCxnSpPr>
          <p:cNvPr id="8" name="Straight Connector 7">
            <a:extLst>
              <a:ext uri="{FF2B5EF4-FFF2-40B4-BE49-F238E27FC236}">
                <a16:creationId xmlns:a16="http://schemas.microsoft.com/office/drawing/2014/main" id="{430647E1-16EB-D85D-1CDB-F2C76D1A42EB}"/>
              </a:ext>
            </a:extLst>
          </p:cNvPr>
          <p:cNvCxnSpPr/>
          <p:nvPr/>
        </p:nvCxnSpPr>
        <p:spPr>
          <a:xfrm flipH="1">
            <a:off x="5158292" y="4352917"/>
            <a:ext cx="85725" cy="390525"/>
          </a:xfrm>
          <a:prstGeom prst="line">
            <a:avLst/>
          </a:prstGeom>
          <a:noFill/>
          <a:ln w="57150" cap="flat" cmpd="sng" algn="ctr">
            <a:solidFill>
              <a:srgbClr val="FF0000"/>
            </a:solidFill>
            <a:prstDash val="solid"/>
          </a:ln>
          <a:effectLst/>
        </p:spPr>
      </p:cxnSp>
      <p:cxnSp>
        <p:nvCxnSpPr>
          <p:cNvPr id="9" name="Straight Connector 8">
            <a:extLst>
              <a:ext uri="{FF2B5EF4-FFF2-40B4-BE49-F238E27FC236}">
                <a16:creationId xmlns:a16="http://schemas.microsoft.com/office/drawing/2014/main" id="{5E840E5D-6635-7F38-CCBB-DA68CD744B8E}"/>
              </a:ext>
            </a:extLst>
          </p:cNvPr>
          <p:cNvCxnSpPr/>
          <p:nvPr/>
        </p:nvCxnSpPr>
        <p:spPr>
          <a:xfrm flipH="1">
            <a:off x="7930989" y="4352917"/>
            <a:ext cx="85725" cy="390525"/>
          </a:xfrm>
          <a:prstGeom prst="line">
            <a:avLst/>
          </a:prstGeom>
          <a:noFill/>
          <a:ln w="57150" cap="flat" cmpd="sng" algn="ctr">
            <a:solidFill>
              <a:srgbClr val="FF0000"/>
            </a:solidFill>
            <a:prstDash val="solid"/>
          </a:ln>
          <a:effectLst/>
        </p:spPr>
      </p:cxnSp>
      <p:cxnSp>
        <p:nvCxnSpPr>
          <p:cNvPr id="10" name="Straight Connector 9">
            <a:extLst>
              <a:ext uri="{FF2B5EF4-FFF2-40B4-BE49-F238E27FC236}">
                <a16:creationId xmlns:a16="http://schemas.microsoft.com/office/drawing/2014/main" id="{44B70121-8481-4E67-69D0-81EB2B1B3FB8}"/>
              </a:ext>
            </a:extLst>
          </p:cNvPr>
          <p:cNvCxnSpPr/>
          <p:nvPr/>
        </p:nvCxnSpPr>
        <p:spPr>
          <a:xfrm flipH="1">
            <a:off x="9464821" y="4374527"/>
            <a:ext cx="85725" cy="390525"/>
          </a:xfrm>
          <a:prstGeom prst="line">
            <a:avLst/>
          </a:prstGeom>
          <a:noFill/>
          <a:ln w="57150" cap="flat" cmpd="sng" algn="ctr">
            <a:solidFill>
              <a:srgbClr val="FF0000"/>
            </a:solidFill>
            <a:prstDash val="solid"/>
          </a:ln>
          <a:effectLst/>
        </p:spPr>
      </p:cxnSp>
      <p:cxnSp>
        <p:nvCxnSpPr>
          <p:cNvPr id="11" name="Straight Connector 10">
            <a:extLst>
              <a:ext uri="{FF2B5EF4-FFF2-40B4-BE49-F238E27FC236}">
                <a16:creationId xmlns:a16="http://schemas.microsoft.com/office/drawing/2014/main" id="{09A62F29-3DB9-B781-5173-816BC78C453A}"/>
              </a:ext>
            </a:extLst>
          </p:cNvPr>
          <p:cNvCxnSpPr/>
          <p:nvPr/>
        </p:nvCxnSpPr>
        <p:spPr>
          <a:xfrm flipH="1">
            <a:off x="10998653" y="4352916"/>
            <a:ext cx="85725" cy="390525"/>
          </a:xfrm>
          <a:prstGeom prst="line">
            <a:avLst/>
          </a:prstGeom>
          <a:noFill/>
          <a:ln w="57150" cap="flat" cmpd="sng" algn="ctr">
            <a:solidFill>
              <a:srgbClr val="FF0000"/>
            </a:solidFill>
            <a:prstDash val="solid"/>
          </a:ln>
          <a:effectLst/>
        </p:spPr>
      </p:cxnSp>
      <p:cxnSp>
        <p:nvCxnSpPr>
          <p:cNvPr id="12" name="Straight Connector 11">
            <a:extLst>
              <a:ext uri="{FF2B5EF4-FFF2-40B4-BE49-F238E27FC236}">
                <a16:creationId xmlns:a16="http://schemas.microsoft.com/office/drawing/2014/main" id="{53B33F19-7D28-D374-9174-3DDDF101D734}"/>
              </a:ext>
            </a:extLst>
          </p:cNvPr>
          <p:cNvCxnSpPr/>
          <p:nvPr/>
        </p:nvCxnSpPr>
        <p:spPr>
          <a:xfrm flipH="1">
            <a:off x="1589182" y="4735554"/>
            <a:ext cx="85725" cy="390525"/>
          </a:xfrm>
          <a:prstGeom prst="line">
            <a:avLst/>
          </a:prstGeom>
          <a:noFill/>
          <a:ln w="57150" cap="flat" cmpd="sng" algn="ctr">
            <a:solidFill>
              <a:srgbClr val="FF0000"/>
            </a:solidFill>
            <a:prstDash val="solid"/>
          </a:ln>
          <a:effectLst/>
        </p:spPr>
      </p:cxnSp>
      <p:cxnSp>
        <p:nvCxnSpPr>
          <p:cNvPr id="13" name="Straight Connector 12">
            <a:extLst>
              <a:ext uri="{FF2B5EF4-FFF2-40B4-BE49-F238E27FC236}">
                <a16:creationId xmlns:a16="http://schemas.microsoft.com/office/drawing/2014/main" id="{0B1051BB-04B7-9401-CDFD-5372D6F33B26}"/>
              </a:ext>
            </a:extLst>
          </p:cNvPr>
          <p:cNvCxnSpPr/>
          <p:nvPr/>
        </p:nvCxnSpPr>
        <p:spPr>
          <a:xfrm flipH="1">
            <a:off x="5563404" y="4735553"/>
            <a:ext cx="85725" cy="390525"/>
          </a:xfrm>
          <a:prstGeom prst="line">
            <a:avLst/>
          </a:prstGeom>
          <a:noFill/>
          <a:ln w="57150" cap="flat" cmpd="sng" algn="ctr">
            <a:solidFill>
              <a:srgbClr val="FF0000"/>
            </a:solidFill>
            <a:prstDash val="solid"/>
          </a:ln>
          <a:effectLst/>
        </p:spPr>
      </p:cxnSp>
      <p:cxnSp>
        <p:nvCxnSpPr>
          <p:cNvPr id="14" name="Straight Connector 13">
            <a:extLst>
              <a:ext uri="{FF2B5EF4-FFF2-40B4-BE49-F238E27FC236}">
                <a16:creationId xmlns:a16="http://schemas.microsoft.com/office/drawing/2014/main" id="{A0AC738E-3F41-7569-4B7F-59AE32DECBF8}"/>
              </a:ext>
            </a:extLst>
          </p:cNvPr>
          <p:cNvCxnSpPr/>
          <p:nvPr/>
        </p:nvCxnSpPr>
        <p:spPr>
          <a:xfrm flipH="1">
            <a:off x="5651008" y="4765052"/>
            <a:ext cx="85725" cy="390525"/>
          </a:xfrm>
          <a:prstGeom prst="line">
            <a:avLst/>
          </a:prstGeom>
          <a:noFill/>
          <a:ln w="57150" cap="flat" cmpd="sng" algn="ctr">
            <a:solidFill>
              <a:srgbClr val="FF0000"/>
            </a:solidFill>
            <a:prstDash val="solid"/>
          </a:ln>
          <a:effectLst/>
        </p:spPr>
      </p:cxnSp>
      <p:cxnSp>
        <p:nvCxnSpPr>
          <p:cNvPr id="15" name="Straight Connector 14">
            <a:extLst>
              <a:ext uri="{FF2B5EF4-FFF2-40B4-BE49-F238E27FC236}">
                <a16:creationId xmlns:a16="http://schemas.microsoft.com/office/drawing/2014/main" id="{C09764FA-D66B-724B-81CC-67CAF8642882}"/>
              </a:ext>
            </a:extLst>
          </p:cNvPr>
          <p:cNvCxnSpPr/>
          <p:nvPr/>
        </p:nvCxnSpPr>
        <p:spPr>
          <a:xfrm flipH="1">
            <a:off x="10694957" y="5384485"/>
            <a:ext cx="85725" cy="390525"/>
          </a:xfrm>
          <a:prstGeom prst="line">
            <a:avLst/>
          </a:prstGeom>
          <a:noFill/>
          <a:ln w="57150" cap="flat" cmpd="sng" algn="ctr">
            <a:solidFill>
              <a:srgbClr val="FF0000"/>
            </a:solidFill>
            <a:prstDash val="solid"/>
          </a:ln>
          <a:effectLst/>
        </p:spPr>
      </p:cxnSp>
      <p:cxnSp>
        <p:nvCxnSpPr>
          <p:cNvPr id="16" name="Straight Connector 15">
            <a:extLst>
              <a:ext uri="{FF2B5EF4-FFF2-40B4-BE49-F238E27FC236}">
                <a16:creationId xmlns:a16="http://schemas.microsoft.com/office/drawing/2014/main" id="{3C1A1890-9C3B-8F07-BE88-E78DE1724EA9}"/>
              </a:ext>
            </a:extLst>
          </p:cNvPr>
          <p:cNvCxnSpPr/>
          <p:nvPr/>
        </p:nvCxnSpPr>
        <p:spPr>
          <a:xfrm flipH="1">
            <a:off x="2406363" y="5775010"/>
            <a:ext cx="85725" cy="390525"/>
          </a:xfrm>
          <a:prstGeom prst="line">
            <a:avLst/>
          </a:prstGeom>
          <a:noFill/>
          <a:ln w="57150" cap="flat" cmpd="sng" algn="ctr">
            <a:solidFill>
              <a:srgbClr val="FF0000"/>
            </a:solidFill>
            <a:prstDash val="solid"/>
          </a:ln>
          <a:effectLst/>
        </p:spPr>
      </p:cxnSp>
      <p:cxnSp>
        <p:nvCxnSpPr>
          <p:cNvPr id="17" name="Straight Connector 16">
            <a:extLst>
              <a:ext uri="{FF2B5EF4-FFF2-40B4-BE49-F238E27FC236}">
                <a16:creationId xmlns:a16="http://schemas.microsoft.com/office/drawing/2014/main" id="{07371C53-E66F-4F5B-9F6A-02BE8F2800D0}"/>
              </a:ext>
            </a:extLst>
          </p:cNvPr>
          <p:cNvCxnSpPr/>
          <p:nvPr/>
        </p:nvCxnSpPr>
        <p:spPr>
          <a:xfrm flipH="1">
            <a:off x="5857486" y="5742688"/>
            <a:ext cx="85725" cy="390525"/>
          </a:xfrm>
          <a:prstGeom prst="line">
            <a:avLst/>
          </a:prstGeom>
          <a:noFill/>
          <a:ln w="57150" cap="flat" cmpd="sng" algn="ctr">
            <a:solidFill>
              <a:srgbClr val="FF0000"/>
            </a:solidFill>
            <a:prstDash val="solid"/>
          </a:ln>
          <a:effectLst/>
        </p:spPr>
      </p:cxnSp>
      <p:cxnSp>
        <p:nvCxnSpPr>
          <p:cNvPr id="18" name="Straight Connector 17">
            <a:extLst>
              <a:ext uri="{FF2B5EF4-FFF2-40B4-BE49-F238E27FC236}">
                <a16:creationId xmlns:a16="http://schemas.microsoft.com/office/drawing/2014/main" id="{3686F69E-586B-79C0-7735-3EC3905D50BD}"/>
              </a:ext>
            </a:extLst>
          </p:cNvPr>
          <p:cNvCxnSpPr/>
          <p:nvPr/>
        </p:nvCxnSpPr>
        <p:spPr>
          <a:xfrm flipH="1">
            <a:off x="8876043" y="5742688"/>
            <a:ext cx="85725" cy="390525"/>
          </a:xfrm>
          <a:prstGeom prst="line">
            <a:avLst/>
          </a:prstGeom>
          <a:noFill/>
          <a:ln w="57150" cap="flat" cmpd="sng" algn="ctr">
            <a:solidFill>
              <a:srgbClr val="FF0000"/>
            </a:solidFill>
            <a:prstDash val="solid"/>
          </a:ln>
          <a:effectLst/>
        </p:spPr>
      </p:cxnSp>
      <p:cxnSp>
        <p:nvCxnSpPr>
          <p:cNvPr id="19" name="Straight Connector 18">
            <a:extLst>
              <a:ext uri="{FF2B5EF4-FFF2-40B4-BE49-F238E27FC236}">
                <a16:creationId xmlns:a16="http://schemas.microsoft.com/office/drawing/2014/main" id="{E9A41EAA-3063-7228-0097-CB8F457A545E}"/>
              </a:ext>
            </a:extLst>
          </p:cNvPr>
          <p:cNvCxnSpPr/>
          <p:nvPr/>
        </p:nvCxnSpPr>
        <p:spPr>
          <a:xfrm flipH="1">
            <a:off x="11439721" y="5725115"/>
            <a:ext cx="85725" cy="390525"/>
          </a:xfrm>
          <a:prstGeom prst="line">
            <a:avLst/>
          </a:prstGeom>
          <a:noFill/>
          <a:ln w="57150" cap="flat" cmpd="sng" algn="ctr">
            <a:solidFill>
              <a:srgbClr val="FF0000"/>
            </a:solidFill>
            <a:prstDash val="solid"/>
          </a:ln>
          <a:effectLst/>
        </p:spPr>
      </p:cxnSp>
      <p:cxnSp>
        <p:nvCxnSpPr>
          <p:cNvPr id="20" name="Straight Connector 19">
            <a:extLst>
              <a:ext uri="{FF2B5EF4-FFF2-40B4-BE49-F238E27FC236}">
                <a16:creationId xmlns:a16="http://schemas.microsoft.com/office/drawing/2014/main" id="{A6FE8BDE-3ED5-374A-EEBA-8F7A0D2C8EAC}"/>
              </a:ext>
            </a:extLst>
          </p:cNvPr>
          <p:cNvCxnSpPr/>
          <p:nvPr/>
        </p:nvCxnSpPr>
        <p:spPr>
          <a:xfrm flipH="1">
            <a:off x="11519035" y="5742687"/>
            <a:ext cx="85725" cy="390525"/>
          </a:xfrm>
          <a:prstGeom prst="line">
            <a:avLst/>
          </a:prstGeom>
          <a:noFill/>
          <a:ln w="57150" cap="flat" cmpd="sng" algn="ctr">
            <a:solidFill>
              <a:srgbClr val="FF0000"/>
            </a:solidFill>
            <a:prstDash val="solid"/>
          </a:ln>
          <a:effectLst/>
        </p:spPr>
      </p:cxnSp>
      <p:sp>
        <p:nvSpPr>
          <p:cNvPr id="21" name="TextBox 20">
            <a:extLst>
              <a:ext uri="{FF2B5EF4-FFF2-40B4-BE49-F238E27FC236}">
                <a16:creationId xmlns:a16="http://schemas.microsoft.com/office/drawing/2014/main" id="{989001AB-EAED-52A0-2836-94EFDE5C1CA7}"/>
              </a:ext>
            </a:extLst>
          </p:cNvPr>
          <p:cNvSpPr txBox="1"/>
          <p:nvPr/>
        </p:nvSpPr>
        <p:spPr>
          <a:xfrm>
            <a:off x="1570912" y="796542"/>
            <a:ext cx="8961385" cy="76944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vi-VN" sz="4400" b="0" i="0" u="none" strike="noStrike" kern="0" cap="none" spc="0" normalizeH="0" baseline="0" noProof="0" dirty="0">
                <a:ln>
                  <a:noFill/>
                </a:ln>
                <a:solidFill>
                  <a:srgbClr val="FF0000"/>
                </a:solidFill>
                <a:effectLst/>
                <a:uLnTx/>
                <a:uFillTx/>
              </a:rPr>
              <a:t>Hướng dẫn cách ngắt nghỉ câu dài </a:t>
            </a:r>
            <a:endParaRPr kumimoji="0" lang="en-US" sz="4400" b="0" i="0" u="none" strike="noStrike" kern="0" cap="none" spc="0" normalizeH="0" baseline="0" noProof="0" dirty="0">
              <a:ln>
                <a:noFill/>
              </a:ln>
              <a:solidFill>
                <a:srgbClr val="FF0000"/>
              </a:solidFill>
              <a:effectLst/>
              <a:uLnTx/>
              <a:uFillTx/>
            </a:endParaRPr>
          </a:p>
        </p:txBody>
      </p:sp>
    </p:spTree>
    <p:extLst>
      <p:ext uri="{BB962C8B-B14F-4D97-AF65-F5344CB8AC3E}">
        <p14:creationId xmlns:p14="http://schemas.microsoft.com/office/powerpoint/2010/main" val="143920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2000"/>
                                        <p:tgtEl>
                                          <p:spTgt spid="21"/>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750"/>
                                        <p:tgtEl>
                                          <p:spTgt spid="4"/>
                                        </p:tgtEl>
                                      </p:cBhvr>
                                    </p:animEffect>
                                    <p:anim calcmode="lin" valueType="num">
                                      <p:cBhvr>
                                        <p:cTn id="12" dur="750" fill="hold"/>
                                        <p:tgtEl>
                                          <p:spTgt spid="4"/>
                                        </p:tgtEl>
                                        <p:attrNameLst>
                                          <p:attrName>ppt_x</p:attrName>
                                        </p:attrNameLst>
                                      </p:cBhvr>
                                      <p:tavLst>
                                        <p:tav tm="0">
                                          <p:val>
                                            <p:strVal val="#ppt_x"/>
                                          </p:val>
                                        </p:tav>
                                        <p:tav tm="100000">
                                          <p:val>
                                            <p:strVal val="#ppt_x"/>
                                          </p:val>
                                        </p:tav>
                                      </p:tavLst>
                                    </p:anim>
                                    <p:anim calcmode="lin" valueType="num">
                                      <p:cBhvr>
                                        <p:cTn id="13" dur="750" fill="hold"/>
                                        <p:tgtEl>
                                          <p:spTgt spid="4"/>
                                        </p:tgtEl>
                                        <p:attrNameLst>
                                          <p:attrName>ppt_y</p:attrName>
                                        </p:attrNameLst>
                                      </p:cBhvr>
                                      <p:tavLst>
                                        <p:tav tm="0">
                                          <p:val>
                                            <p:strVal val="#ppt_y+.1"/>
                                          </p:val>
                                        </p:tav>
                                        <p:tav tm="100000">
                                          <p:val>
                                            <p:strVal val="#ppt_y"/>
                                          </p:val>
                                        </p:tav>
                                      </p:tavLst>
                                    </p:anim>
                                  </p:childTnLst>
                                </p:cTn>
                              </p:par>
                              <p:par>
                                <p:cTn id="14" presetID="22" presetClass="entr" presetSubtype="4"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par>
                                <p:cTn id="20" presetID="22" presetClass="entr" presetSubtype="4"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par>
                                <p:cTn id="23" presetID="22" presetClass="entr" presetSubtype="4"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par>
                                <p:cTn id="26" presetID="22" presetClass="entr" presetSubtype="4"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00"/>
                                        <p:tgtEl>
                                          <p:spTgt spid="11"/>
                                        </p:tgtEl>
                                      </p:cBhvr>
                                    </p:animEffect>
                                  </p:childTnLst>
                                </p:cTn>
                              </p:par>
                              <p:par>
                                <p:cTn id="29" presetID="22" presetClass="entr" presetSubtype="4"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par>
                                <p:cTn id="32" presetID="22" presetClass="entr" presetSubtype="4"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500"/>
                                        <p:tgtEl>
                                          <p:spTgt spid="13"/>
                                        </p:tgtEl>
                                      </p:cBhvr>
                                    </p:animEffect>
                                  </p:childTnLst>
                                </p:cTn>
                              </p:par>
                              <p:par>
                                <p:cTn id="35" presetID="22" presetClass="entr" presetSubtype="4"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par>
                                <p:cTn id="38" presetID="22" presetClass="entr" presetSubtype="4"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par>
                                <p:cTn id="41" presetID="22" presetClass="entr" presetSubtype="4"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down)">
                                      <p:cBhvr>
                                        <p:cTn id="43" dur="500"/>
                                        <p:tgtEl>
                                          <p:spTgt spid="16"/>
                                        </p:tgtEl>
                                      </p:cBhvr>
                                    </p:animEffect>
                                  </p:childTnLst>
                                </p:cTn>
                              </p:par>
                              <p:par>
                                <p:cTn id="44" presetID="22" presetClass="entr" presetSubtype="4" fill="hold"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500"/>
                                        <p:tgtEl>
                                          <p:spTgt spid="17"/>
                                        </p:tgtEl>
                                      </p:cBhvr>
                                    </p:animEffect>
                                  </p:childTnLst>
                                </p:cTn>
                              </p:par>
                              <p:par>
                                <p:cTn id="47" presetID="22" presetClass="entr" presetSubtype="4"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down)">
                                      <p:cBhvr>
                                        <p:cTn id="49" dur="500"/>
                                        <p:tgtEl>
                                          <p:spTgt spid="18"/>
                                        </p:tgtEl>
                                      </p:cBhvr>
                                    </p:animEffect>
                                  </p:childTnLst>
                                </p:cTn>
                              </p:par>
                              <p:par>
                                <p:cTn id="50" presetID="22" presetClass="entr" presetSubtype="4" fill="hold"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down)">
                                      <p:cBhvr>
                                        <p:cTn id="52" dur="500"/>
                                        <p:tgtEl>
                                          <p:spTgt spid="19"/>
                                        </p:tgtEl>
                                      </p:cBhvr>
                                    </p:animEffect>
                                  </p:childTnLst>
                                </p:cTn>
                              </p:par>
                              <p:par>
                                <p:cTn id="53" presetID="22" presetClass="entr" presetSubtype="4"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down)">
                                      <p:cBhvr>
                                        <p:cTn id="5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966F2DE-3C5A-FD3E-A955-16E4F44446CE}"/>
              </a:ext>
            </a:extLst>
          </p:cNvPr>
          <p:cNvSpPr/>
          <p:nvPr/>
        </p:nvSpPr>
        <p:spPr>
          <a:xfrm>
            <a:off x="3119054" y="438001"/>
            <a:ext cx="8388002" cy="830997"/>
          </a:xfrm>
          <a:prstGeom prst="rect">
            <a:avLst/>
          </a:prstGeom>
        </p:spPr>
        <p:txBody>
          <a:bodyPr wrap="square">
            <a:spAutoFit/>
          </a:bodyPr>
          <a:lstStyle/>
          <a:p>
            <a:pPr defTabSz="914377"/>
            <a:r>
              <a:rPr lang="en-US" sz="4800" b="1" dirty="0" err="1">
                <a:solidFill>
                  <a:srgbClr val="002060"/>
                </a:solidFill>
                <a:cs typeface="Times New Roman" panose="02020603050405020304" pitchFamily="18" charset="0"/>
              </a:rPr>
              <a:t>Đọc</a:t>
            </a:r>
            <a:r>
              <a:rPr lang="en-US" sz="4800" b="1" dirty="0">
                <a:solidFill>
                  <a:srgbClr val="002060"/>
                </a:solidFill>
                <a:cs typeface="Times New Roman" panose="02020603050405020304" pitchFamily="18" charset="0"/>
              </a:rPr>
              <a:t> </a:t>
            </a:r>
            <a:r>
              <a:rPr lang="en-US" sz="4800" b="1" dirty="0" err="1">
                <a:solidFill>
                  <a:srgbClr val="002060"/>
                </a:solidFill>
                <a:cs typeface="Times New Roman" panose="02020603050405020304" pitchFamily="18" charset="0"/>
              </a:rPr>
              <a:t>nhấn</a:t>
            </a:r>
            <a:r>
              <a:rPr lang="en-US" sz="4800" b="1" dirty="0">
                <a:solidFill>
                  <a:srgbClr val="002060"/>
                </a:solidFill>
                <a:cs typeface="Times New Roman" panose="02020603050405020304" pitchFamily="18" charset="0"/>
              </a:rPr>
              <a:t> </a:t>
            </a:r>
            <a:r>
              <a:rPr lang="en-US" sz="4800" b="1" dirty="0" err="1">
                <a:solidFill>
                  <a:srgbClr val="002060"/>
                </a:solidFill>
                <a:cs typeface="Times New Roman" panose="02020603050405020304" pitchFamily="18" charset="0"/>
              </a:rPr>
              <a:t>giọng</a:t>
            </a:r>
            <a:r>
              <a:rPr lang="en-US" sz="4800" b="1" dirty="0">
                <a:solidFill>
                  <a:srgbClr val="002060"/>
                </a:solidFill>
                <a:cs typeface="Times New Roman" panose="02020603050405020304" pitchFamily="18" charset="0"/>
              </a:rPr>
              <a:t> </a:t>
            </a:r>
            <a:r>
              <a:rPr lang="en-US" sz="4800" b="1" dirty="0" err="1">
                <a:solidFill>
                  <a:srgbClr val="002060"/>
                </a:solidFill>
                <a:cs typeface="Times New Roman" panose="02020603050405020304" pitchFamily="18" charset="0"/>
              </a:rPr>
              <a:t>và</a:t>
            </a:r>
            <a:r>
              <a:rPr lang="en-US" sz="4800" b="1" dirty="0">
                <a:solidFill>
                  <a:srgbClr val="002060"/>
                </a:solidFill>
                <a:cs typeface="Times New Roman" panose="02020603050405020304" pitchFamily="18" charset="0"/>
              </a:rPr>
              <a:t> </a:t>
            </a:r>
            <a:r>
              <a:rPr lang="en-US" sz="4800" b="1" dirty="0" err="1">
                <a:solidFill>
                  <a:srgbClr val="002060"/>
                </a:solidFill>
                <a:cs typeface="Times New Roman" panose="02020603050405020304" pitchFamily="18" charset="0"/>
              </a:rPr>
              <a:t>diễn</a:t>
            </a:r>
            <a:r>
              <a:rPr lang="en-US" sz="4800" b="1" dirty="0">
                <a:solidFill>
                  <a:srgbClr val="002060"/>
                </a:solidFill>
                <a:cs typeface="Times New Roman" panose="02020603050405020304" pitchFamily="18" charset="0"/>
              </a:rPr>
              <a:t> </a:t>
            </a:r>
            <a:r>
              <a:rPr lang="en-US" sz="4800" b="1" dirty="0" err="1">
                <a:solidFill>
                  <a:srgbClr val="002060"/>
                </a:solidFill>
                <a:cs typeface="Times New Roman" panose="02020603050405020304" pitchFamily="18" charset="0"/>
              </a:rPr>
              <a:t>cảm</a:t>
            </a:r>
            <a:r>
              <a:rPr lang="en-US" sz="4800" b="1" dirty="0">
                <a:solidFill>
                  <a:srgbClr val="002060"/>
                </a:solidFill>
                <a:cs typeface="Times New Roman" panose="02020603050405020304" pitchFamily="18" charset="0"/>
              </a:rPr>
              <a:t>:</a:t>
            </a:r>
          </a:p>
        </p:txBody>
      </p:sp>
      <p:sp>
        <p:nvSpPr>
          <p:cNvPr id="5" name="TextBox 4">
            <a:extLst>
              <a:ext uri="{FF2B5EF4-FFF2-40B4-BE49-F238E27FC236}">
                <a16:creationId xmlns:a16="http://schemas.microsoft.com/office/drawing/2014/main" id="{5FEB1534-65D8-5D2E-274D-25895C6DDD7C}"/>
              </a:ext>
            </a:extLst>
          </p:cNvPr>
          <p:cNvSpPr txBox="1"/>
          <p:nvPr/>
        </p:nvSpPr>
        <p:spPr>
          <a:xfrm>
            <a:off x="1406731" y="1668390"/>
            <a:ext cx="7623424" cy="101566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dirty="0" err="1">
                <a:ln>
                  <a:noFill/>
                </a:ln>
                <a:solidFill>
                  <a:srgbClr val="FF0000"/>
                </a:solidFill>
                <a:effectLst/>
                <a:uLnTx/>
                <a:uFillTx/>
              </a:rPr>
              <a:t>Mắt</a:t>
            </a:r>
            <a:r>
              <a:rPr kumimoji="0" lang="en-US" sz="6000" b="0" i="0" u="none" strike="noStrike" kern="0" cap="none" spc="0" normalizeH="0" baseline="0" noProof="0" dirty="0">
                <a:ln>
                  <a:noFill/>
                </a:ln>
                <a:solidFill>
                  <a:srgbClr val="FF0000"/>
                </a:solidFill>
                <a:effectLst/>
                <a:uLnTx/>
                <a:uFillTx/>
              </a:rPr>
              <a:t> </a:t>
            </a:r>
            <a:r>
              <a:rPr kumimoji="0" lang="en-US" sz="6000" b="0" i="0" u="none" strike="noStrike" kern="0" cap="none" spc="0" normalizeH="0" baseline="0" noProof="0" dirty="0" err="1">
                <a:ln>
                  <a:noFill/>
                </a:ln>
                <a:solidFill>
                  <a:srgbClr val="FF0000"/>
                </a:solidFill>
                <a:effectLst/>
                <a:uLnTx/>
                <a:uFillTx/>
              </a:rPr>
              <a:t>bạn</a:t>
            </a:r>
            <a:r>
              <a:rPr kumimoji="0" lang="en-US" sz="6000" b="0" i="0" u="none" strike="noStrike" kern="0" cap="none" spc="0" normalizeH="0" baseline="0" noProof="0" dirty="0">
                <a:ln>
                  <a:noFill/>
                </a:ln>
                <a:solidFill>
                  <a:srgbClr val="FF0000"/>
                </a:solidFill>
                <a:effectLst/>
                <a:uLnTx/>
                <a:uFillTx/>
              </a:rPr>
              <a:t> </a:t>
            </a:r>
            <a:r>
              <a:rPr kumimoji="0" lang="en-US" sz="6000" b="0" i="0" u="none" strike="noStrike" kern="0" cap="none" spc="0" normalizeH="0" baseline="0" noProof="0" dirty="0" err="1">
                <a:ln>
                  <a:noFill/>
                </a:ln>
                <a:solidFill>
                  <a:srgbClr val="FF0000"/>
                </a:solidFill>
                <a:effectLst/>
                <a:uLnTx/>
                <a:uFillTx/>
              </a:rPr>
              <a:t>đã</a:t>
            </a:r>
            <a:r>
              <a:rPr kumimoji="0" lang="en-US" sz="6000" b="0" i="0" u="none" strike="noStrike" kern="0" cap="none" spc="0" normalizeH="0" baseline="0" noProof="0" dirty="0">
                <a:ln>
                  <a:noFill/>
                </a:ln>
                <a:solidFill>
                  <a:srgbClr val="FF0000"/>
                </a:solidFill>
                <a:effectLst/>
                <a:uLnTx/>
                <a:uFillTx/>
              </a:rPr>
              <a:t> to </a:t>
            </a:r>
            <a:r>
              <a:rPr kumimoji="0" lang="en-US" sz="6000" b="1" i="1" u="none" strike="noStrike" kern="0" cap="none" spc="0" normalizeH="0" baseline="0" noProof="0" dirty="0" err="1">
                <a:ln>
                  <a:noFill/>
                </a:ln>
                <a:solidFill>
                  <a:srgbClr val="FF0000"/>
                </a:solidFill>
                <a:effectLst/>
                <a:uLnTx/>
                <a:uFillTx/>
              </a:rPr>
              <a:t>lắm</a:t>
            </a:r>
            <a:r>
              <a:rPr kumimoji="0" lang="en-US" sz="6000" b="0" i="0" u="none" strike="noStrike" kern="0" cap="none" spc="0" normalizeH="0" baseline="0" noProof="0" dirty="0">
                <a:ln>
                  <a:noFill/>
                </a:ln>
                <a:solidFill>
                  <a:srgbClr val="FF0000"/>
                </a:solidFill>
                <a:effectLst/>
                <a:uLnTx/>
                <a:uFillTx/>
              </a:rPr>
              <a:t> </a:t>
            </a:r>
            <a:r>
              <a:rPr kumimoji="0" lang="en-US" sz="6000" b="0" i="0" u="none" strike="noStrike" kern="0" cap="none" spc="0" normalizeH="0" baseline="0" noProof="0" dirty="0" err="1">
                <a:ln>
                  <a:noFill/>
                </a:ln>
                <a:solidFill>
                  <a:srgbClr val="FF0000"/>
                </a:solidFill>
                <a:effectLst/>
                <a:uLnTx/>
                <a:uFillTx/>
              </a:rPr>
              <a:t>rồi</a:t>
            </a:r>
            <a:r>
              <a:rPr kumimoji="0" lang="en-US" sz="6000" b="0" i="0" u="none" strike="noStrike" kern="0" cap="none" spc="0" normalizeH="0" baseline="0" noProof="0" dirty="0">
                <a:ln>
                  <a:noFill/>
                </a:ln>
                <a:solidFill>
                  <a:srgbClr val="FF0000"/>
                </a:solidFill>
                <a:effectLst/>
                <a:uLnTx/>
                <a:uFillTx/>
              </a:rPr>
              <a:t>.</a:t>
            </a:r>
          </a:p>
        </p:txBody>
      </p:sp>
      <p:sp>
        <p:nvSpPr>
          <p:cNvPr id="6" name="TextBox 5">
            <a:extLst>
              <a:ext uri="{FF2B5EF4-FFF2-40B4-BE49-F238E27FC236}">
                <a16:creationId xmlns:a16="http://schemas.microsoft.com/office/drawing/2014/main" id="{8F9E2A30-10E4-B434-B0D3-355DDA7C50CD}"/>
              </a:ext>
            </a:extLst>
          </p:cNvPr>
          <p:cNvSpPr txBox="1"/>
          <p:nvPr/>
        </p:nvSpPr>
        <p:spPr>
          <a:xfrm>
            <a:off x="1406731" y="2684053"/>
            <a:ext cx="9140576" cy="101566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dirty="0" err="1">
                <a:ln>
                  <a:noFill/>
                </a:ln>
                <a:solidFill>
                  <a:srgbClr val="FF0000"/>
                </a:solidFill>
                <a:effectLst/>
                <a:uLnTx/>
                <a:uFillTx/>
              </a:rPr>
              <a:t>Chỉ</a:t>
            </a:r>
            <a:r>
              <a:rPr kumimoji="0" lang="en-US" sz="6000" b="0" i="0" u="none" strike="noStrike" kern="0" cap="none" spc="0" normalizeH="0" baseline="0" noProof="0" dirty="0">
                <a:ln>
                  <a:noFill/>
                </a:ln>
                <a:solidFill>
                  <a:srgbClr val="FF0000"/>
                </a:solidFill>
                <a:effectLst/>
                <a:uLnTx/>
                <a:uFillTx/>
              </a:rPr>
              <a:t> </a:t>
            </a:r>
            <a:r>
              <a:rPr kumimoji="0" lang="en-US" sz="6000" b="0" i="0" u="none" strike="noStrike" kern="0" cap="none" spc="0" normalizeH="0" baseline="0" noProof="0" dirty="0" err="1">
                <a:ln>
                  <a:noFill/>
                </a:ln>
                <a:solidFill>
                  <a:srgbClr val="FF0000"/>
                </a:solidFill>
                <a:effectLst/>
                <a:uLnTx/>
                <a:uFillTx/>
              </a:rPr>
              <a:t>chút</a:t>
            </a:r>
            <a:r>
              <a:rPr kumimoji="0" lang="en-US" sz="6000" b="0" i="0" u="none" strike="noStrike" kern="0" cap="none" spc="0" normalizeH="0" baseline="0" noProof="0" dirty="0">
                <a:ln>
                  <a:noFill/>
                </a:ln>
                <a:solidFill>
                  <a:srgbClr val="FF0000"/>
                </a:solidFill>
                <a:effectLst/>
                <a:uLnTx/>
                <a:uFillTx/>
              </a:rPr>
              <a:t> </a:t>
            </a:r>
            <a:r>
              <a:rPr kumimoji="0" lang="en-US" sz="6000" b="0" i="0" u="none" strike="noStrike" kern="0" cap="none" spc="0" normalizeH="0" baseline="0" noProof="0" dirty="0" err="1">
                <a:ln>
                  <a:noFill/>
                </a:ln>
                <a:solidFill>
                  <a:srgbClr val="FF0000"/>
                </a:solidFill>
                <a:effectLst/>
                <a:uLnTx/>
                <a:uFillTx/>
              </a:rPr>
              <a:t>xíu</a:t>
            </a:r>
            <a:r>
              <a:rPr kumimoji="0" lang="en-US" sz="6000" b="0" i="0" u="none" strike="noStrike" kern="0" cap="none" spc="0" normalizeH="0" baseline="0" noProof="0" dirty="0">
                <a:ln>
                  <a:noFill/>
                </a:ln>
                <a:solidFill>
                  <a:srgbClr val="FF0000"/>
                </a:solidFill>
                <a:effectLst/>
                <a:uLnTx/>
                <a:uFillTx/>
              </a:rPr>
              <a:t> </a:t>
            </a:r>
            <a:r>
              <a:rPr kumimoji="0" lang="en-US" sz="6000" b="0" i="0" u="none" strike="noStrike" kern="0" cap="none" spc="0" normalizeH="0" baseline="0" noProof="0" dirty="0" err="1">
                <a:ln>
                  <a:noFill/>
                </a:ln>
                <a:solidFill>
                  <a:srgbClr val="FF0000"/>
                </a:solidFill>
                <a:effectLst/>
                <a:uLnTx/>
                <a:uFillTx/>
              </a:rPr>
              <a:t>nữa</a:t>
            </a:r>
            <a:r>
              <a:rPr kumimoji="0" lang="en-US" sz="6000" b="0" i="0" u="none" strike="noStrike" kern="0" cap="none" spc="0" normalizeH="0" baseline="0" noProof="0" dirty="0">
                <a:ln>
                  <a:noFill/>
                </a:ln>
                <a:solidFill>
                  <a:srgbClr val="FF0000"/>
                </a:solidFill>
                <a:effectLst/>
                <a:uLnTx/>
                <a:uFillTx/>
              </a:rPr>
              <a:t> </a:t>
            </a:r>
            <a:r>
              <a:rPr kumimoji="0" lang="en-US" sz="6000" b="1" i="1" u="none" strike="noStrike" kern="0" cap="none" spc="0" normalizeH="0" baseline="0" noProof="0" dirty="0" err="1">
                <a:ln>
                  <a:noFill/>
                </a:ln>
                <a:solidFill>
                  <a:srgbClr val="FF0000"/>
                </a:solidFill>
                <a:effectLst/>
                <a:uLnTx/>
                <a:uFillTx/>
              </a:rPr>
              <a:t>thôi</a:t>
            </a:r>
            <a:r>
              <a:rPr kumimoji="0" lang="en-US" sz="6000" b="1" i="1" u="none" strike="noStrike" kern="0" cap="none" spc="0" normalizeH="0" baseline="0" noProof="0" dirty="0">
                <a:ln>
                  <a:noFill/>
                </a:ln>
                <a:solidFill>
                  <a:srgbClr val="FF0000"/>
                </a:solidFill>
                <a:effectLst/>
                <a:uLnTx/>
                <a:uFillTx/>
              </a:rPr>
              <a:t> </a:t>
            </a:r>
            <a:r>
              <a:rPr kumimoji="0" lang="en-US" sz="6000" b="1" i="1" u="none" strike="noStrike" kern="0" cap="none" spc="0" normalizeH="0" baseline="0" noProof="0" dirty="0" err="1">
                <a:ln>
                  <a:noFill/>
                </a:ln>
                <a:solidFill>
                  <a:srgbClr val="FF0000"/>
                </a:solidFill>
                <a:effectLst/>
                <a:uLnTx/>
                <a:uFillTx/>
              </a:rPr>
              <a:t>mà</a:t>
            </a:r>
            <a:r>
              <a:rPr kumimoji="0" lang="en-US" sz="6000" b="0" i="0" u="none" strike="noStrike" kern="0" cap="none" spc="0" normalizeH="0" baseline="0" noProof="0" dirty="0">
                <a:ln>
                  <a:noFill/>
                </a:ln>
                <a:solidFill>
                  <a:srgbClr val="FF0000"/>
                </a:solidFill>
                <a:effectLst/>
                <a:uLnTx/>
                <a:uFillTx/>
              </a:rPr>
              <a:t>!</a:t>
            </a:r>
          </a:p>
        </p:txBody>
      </p:sp>
      <p:sp>
        <p:nvSpPr>
          <p:cNvPr id="7" name="TextBox 6">
            <a:extLst>
              <a:ext uri="{FF2B5EF4-FFF2-40B4-BE49-F238E27FC236}">
                <a16:creationId xmlns:a16="http://schemas.microsoft.com/office/drawing/2014/main" id="{882C0CF5-54CC-5399-9890-5A76D7E4E157}"/>
              </a:ext>
            </a:extLst>
          </p:cNvPr>
          <p:cNvSpPr txBox="1"/>
          <p:nvPr/>
        </p:nvSpPr>
        <p:spPr>
          <a:xfrm>
            <a:off x="1406731" y="3895728"/>
            <a:ext cx="9140576" cy="101566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6000" b="1" i="1" u="none" strike="noStrike" kern="0" cap="none" spc="0" normalizeH="0" baseline="0" noProof="0" dirty="0" err="1">
                <a:ln>
                  <a:noFill/>
                </a:ln>
                <a:solidFill>
                  <a:srgbClr val="FF0000"/>
                </a:solidFill>
                <a:effectLst/>
                <a:uLnTx/>
                <a:uFillTx/>
              </a:rPr>
              <a:t>Thôi</a:t>
            </a:r>
            <a:r>
              <a:rPr kumimoji="0" lang="en-US" sz="6000" b="1" i="1" u="none" strike="noStrike" kern="0" cap="none" spc="0" normalizeH="0" baseline="0" noProof="0" dirty="0">
                <a:ln>
                  <a:noFill/>
                </a:ln>
                <a:solidFill>
                  <a:srgbClr val="FF0000"/>
                </a:solidFill>
                <a:effectLst/>
                <a:uLnTx/>
                <a:uFillTx/>
              </a:rPr>
              <a:t> </a:t>
            </a:r>
            <a:r>
              <a:rPr kumimoji="0" lang="en-US" sz="6000" b="1" i="1" u="none" strike="noStrike" kern="0" cap="none" spc="0" normalizeH="0" baseline="0" noProof="0" dirty="0" err="1">
                <a:ln>
                  <a:noFill/>
                </a:ln>
                <a:solidFill>
                  <a:srgbClr val="FF0000"/>
                </a:solidFill>
                <a:effectLst/>
                <a:uLnTx/>
                <a:uFillTx/>
              </a:rPr>
              <a:t>được</a:t>
            </a:r>
            <a:r>
              <a:rPr kumimoji="0" lang="en-US" sz="6000" b="0" i="0" u="none" strike="noStrike" kern="0" cap="none" spc="0" normalizeH="0" baseline="0" noProof="0" dirty="0">
                <a:ln>
                  <a:noFill/>
                </a:ln>
                <a:solidFill>
                  <a:srgbClr val="FF0000"/>
                </a:solidFill>
                <a:effectLst/>
                <a:uLnTx/>
                <a:uFillTx/>
              </a:rPr>
              <a:t>.</a:t>
            </a:r>
          </a:p>
        </p:txBody>
      </p:sp>
    </p:spTree>
    <p:extLst>
      <p:ext uri="{BB962C8B-B14F-4D97-AF65-F5344CB8AC3E}">
        <p14:creationId xmlns:p14="http://schemas.microsoft.com/office/powerpoint/2010/main" val="3859031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barn(inVertical)">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barn(inVertical)">
                                      <p:cBhvr>
                                        <p:cTn id="2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0B63C7C-4F1F-3ADC-AF92-F0626E641DCE}"/>
              </a:ext>
            </a:extLst>
          </p:cNvPr>
          <p:cNvPicPr>
            <a:picLocks noChangeAspect="1"/>
          </p:cNvPicPr>
          <p:nvPr/>
        </p:nvPicPr>
        <p:blipFill>
          <a:blip r:embed="rId2"/>
          <a:stretch>
            <a:fillRect/>
          </a:stretch>
        </p:blipFill>
        <p:spPr>
          <a:xfrm>
            <a:off x="3210715" y="0"/>
            <a:ext cx="8388823" cy="1408298"/>
          </a:xfrm>
          <a:prstGeom prst="rect">
            <a:avLst/>
          </a:prstGeom>
        </p:spPr>
      </p:pic>
      <p:pic>
        <p:nvPicPr>
          <p:cNvPr id="5" name="Picture 4" descr="A picture containing diagram&#10;&#10;Description automatically generated">
            <a:extLst>
              <a:ext uri="{FF2B5EF4-FFF2-40B4-BE49-F238E27FC236}">
                <a16:creationId xmlns:a16="http://schemas.microsoft.com/office/drawing/2014/main" id="{E67E943C-E7EE-6CCB-4B95-17E73584C91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505" b="98960" l="2352" r="96725">
                        <a14:foregroundMark x1="23566" y1="73815" x2="24643" y2="82216"/>
                        <a14:foregroundMark x1="42031" y1="76031" x2="40580" y2="78728"/>
                        <a14:foregroundMark x1="16861" y1="86821" x2="46560" y2="94605"/>
                        <a14:foregroundMark x1="46560" y1="94605" x2="46560" y2="94605"/>
                        <a14:foregroundMark x1="87492" y1="87303" x2="69554" y2="96513"/>
                        <a14:foregroundMark x1="69554" y1="96513" x2="69554" y2="96513"/>
                        <a14:foregroundMark x1="93999" y1="34605" x2="93647" y2="39692"/>
                        <a14:foregroundMark x1="12332" y1="23487" x2="14135" y2="29692"/>
                        <a14:foregroundMark x1="8529" y1="44277" x2="7980" y2="49056"/>
                        <a14:foregroundMark x1="72104" y1="6358" x2="74808" y2="7611"/>
                        <a14:foregroundMark x1="71730" y1="74123" x2="69202" y2="75723"/>
                        <a14:foregroundMark x1="75181" y1="71580" x2="77336" y2="77303"/>
                        <a14:foregroundMark x1="5078" y1="89056" x2="9980" y2="88882"/>
                        <a14:foregroundMark x1="95098" y1="86975" x2="95647" y2="88247"/>
                        <a14:foregroundMark x1="54342" y1="8882" x2="42933" y2="6821"/>
                        <a14:foregroundMark x1="42933" y1="6821" x2="42933" y2="6821"/>
                        <a14:foregroundMark x1="74632" y1="17148" x2="73005" y2="24913"/>
                        <a14:foregroundMark x1="93823" y1="29692" x2="96725" y2="32543"/>
                        <a14:foregroundMark x1="76808" y1="65877" x2="76984" y2="71272"/>
                        <a14:foregroundMark x1="54517" y1="9518" x2="49637" y2="15087"/>
                        <a14:foregroundMark x1="79710" y1="64451" x2="81337" y2="67457"/>
                        <a14:foregroundMark x1="54342" y1="2543" x2="51264" y2="4605"/>
                        <a14:foregroundMark x1="55792" y1="4123" x2="59046" y2="6358"/>
                        <a14:foregroundMark x1="71378" y1="4451" x2="71378" y2="4451"/>
                        <a14:foregroundMark x1="41482" y1="6185" x2="41482" y2="6185"/>
                        <a14:foregroundMark x1="22664" y1="69692" x2="21016" y2="71908"/>
                        <a14:foregroundMark x1="2374" y1="88728" x2="2374" y2="88728"/>
                        <a14:foregroundMark x1="80787" y1="63969" x2="80787" y2="66185"/>
                        <a14:foregroundMark x1="73730" y1="63642" x2="73533" y2="64123"/>
                        <a14:foregroundMark x1="21565" y1="82697" x2="20290" y2="83642"/>
                        <a14:foregroundMark x1="79336" y1="63179" x2="79336" y2="63179"/>
                        <a14:foregroundMark x1="81512" y1="67148" x2="81512" y2="67148"/>
                        <a14:foregroundMark x1="74984" y1="78728" x2="74632" y2="79846"/>
                        <a14:foregroundMark x1="69202" y1="73969" x2="69202" y2="73969"/>
                        <a14:foregroundMark x1="69026" y1="73333" x2="69026" y2="73333"/>
                        <a14:foregroundMark x1="73906" y1="63333" x2="73906" y2="63333"/>
                        <a14:foregroundMark x1="69202" y1="73642" x2="70653" y2="73969"/>
                        <a14:foregroundMark x1="81337" y1="66031" x2="82062" y2="68247"/>
                        <a14:foregroundMark x1="73005" y1="63179" x2="73005" y2="64759"/>
                        <a14:foregroundMark x1="79886" y1="62852" x2="81139" y2="67303"/>
                        <a14:foregroundMark x1="82062" y1="66821" x2="82062" y2="66821"/>
                        <a14:foregroundMark x1="81864" y1="65549" x2="82590" y2="68092"/>
                        <a14:foregroundMark x1="10376" y1="18516" x2="10376" y2="18516"/>
                        <a14:foregroundMark x1="6243" y1="20250" x2="6243" y2="20250"/>
                        <a14:foregroundMark x1="10772" y1="17823" x2="10772" y2="17823"/>
                        <a14:foregroundMark x1="10574" y1="17649" x2="11167" y2="18690"/>
                        <a14:foregroundMark x1="47879" y1="98960" x2="47879" y2="98960"/>
                        <a14:foregroundMark x1="45526" y1="98092" x2="45526" y2="98092"/>
                        <a14:foregroundMark x1="6639" y1="19383" x2="6639" y2="19383"/>
                        <a14:foregroundMark x1="10969" y1="17129" x2="10969" y2="17129"/>
                        <a14:backgroundMark x1="55243" y1="5877" x2="55243" y2="5877"/>
                        <a14:backgroundMark x1="47835" y1="49518" x2="48011" y2="50000"/>
                        <a14:backgroundMark x1="25742" y1="81580" x2="25742" y2="81580"/>
                        <a14:backgroundMark x1="30622" y1="80308" x2="31523" y2="80636"/>
                        <a14:backgroundMark x1="24093" y1="81908" x2="24093" y2="81908"/>
                        <a14:backgroundMark x1="24291" y1="81580" x2="24291" y2="81580"/>
                        <a14:backgroundMark x1="24291" y1="81580" x2="24819" y2="81580"/>
                        <a14:backgroundMark x1="69026" y1="62543" x2="69026" y2="62543"/>
                        <a14:backgroundMark x1="71180" y1="63179" x2="71180" y2="63179"/>
                        <a14:backgroundMark x1="73533" y1="62389" x2="73533" y2="62389"/>
                        <a14:backgroundMark x1="73906" y1="62389" x2="73906" y2="62389"/>
                      </a14:backgroundRemoval>
                    </a14:imgEffect>
                  </a14:imgLayer>
                </a14:imgProps>
              </a:ext>
            </a:extLst>
          </a:blip>
          <a:stretch>
            <a:fillRect/>
          </a:stretch>
        </p:blipFill>
        <p:spPr>
          <a:xfrm>
            <a:off x="-26017" y="897339"/>
            <a:ext cx="5247692" cy="5987144"/>
          </a:xfrm>
          <a:prstGeom prst="rect">
            <a:avLst/>
          </a:prstGeom>
        </p:spPr>
      </p:pic>
    </p:spTree>
    <p:extLst>
      <p:ext uri="{BB962C8B-B14F-4D97-AF65-F5344CB8AC3E}">
        <p14:creationId xmlns:p14="http://schemas.microsoft.com/office/powerpoint/2010/main" val="518485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Nhóm 9">
            <a:extLst>
              <a:ext uri="{FF2B5EF4-FFF2-40B4-BE49-F238E27FC236}">
                <a16:creationId xmlns:a16="http://schemas.microsoft.com/office/drawing/2014/main" id="{9449C455-03F7-0D31-8368-63884FC73F72}"/>
              </a:ext>
            </a:extLst>
          </p:cNvPr>
          <p:cNvGrpSpPr/>
          <p:nvPr/>
        </p:nvGrpSpPr>
        <p:grpSpPr>
          <a:xfrm>
            <a:off x="538700" y="1769243"/>
            <a:ext cx="11114600" cy="3018997"/>
            <a:chOff x="4682169" y="1304810"/>
            <a:chExt cx="4605051" cy="2264248"/>
          </a:xfrm>
        </p:grpSpPr>
        <p:pic>
          <p:nvPicPr>
            <p:cNvPr id="8" name="Hình ảnh 3" descr="Ảnh có chứa văn bản&#10;&#10;Mô tả được tạo tự động">
              <a:extLst>
                <a:ext uri="{FF2B5EF4-FFF2-40B4-BE49-F238E27FC236}">
                  <a16:creationId xmlns:a16="http://schemas.microsoft.com/office/drawing/2014/main" id="{D3E284A8-0888-6781-9E24-248A1454D853}"/>
                </a:ext>
              </a:extLst>
            </p:cNvPr>
            <p:cNvPicPr>
              <a:picLocks noChangeAspect="1"/>
            </p:cNvPicPr>
            <p:nvPr/>
          </p:nvPicPr>
          <p:blipFill rotWithShape="1">
            <a:blip r:embed="rId2"/>
            <a:srcRect l="51326" t="14779" r="3493" b="47952"/>
            <a:stretch/>
          </p:blipFill>
          <p:spPr>
            <a:xfrm>
              <a:off x="4682169" y="1304810"/>
              <a:ext cx="4461831" cy="2264248"/>
            </a:xfrm>
            <a:prstGeom prst="rect">
              <a:avLst/>
            </a:prstGeom>
          </p:spPr>
        </p:pic>
        <p:sp>
          <p:nvSpPr>
            <p:cNvPr id="9" name="Hộp Văn bản 6">
              <a:extLst>
                <a:ext uri="{FF2B5EF4-FFF2-40B4-BE49-F238E27FC236}">
                  <a16:creationId xmlns:a16="http://schemas.microsoft.com/office/drawing/2014/main" id="{1B900270-A9C5-BF94-C2BE-BD9E38E80ACC}"/>
                </a:ext>
              </a:extLst>
            </p:cNvPr>
            <p:cNvSpPr txBox="1"/>
            <p:nvPr/>
          </p:nvSpPr>
          <p:spPr>
            <a:xfrm>
              <a:off x="5583714" y="1778623"/>
              <a:ext cx="3703506" cy="74640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vi-VN" sz="5867" b="1" i="0" u="none" strike="noStrike" kern="0" cap="none" spc="0" normalizeH="0" baseline="0" noProof="0" dirty="0">
                  <a:ln>
                    <a:noFill/>
                  </a:ln>
                  <a:solidFill>
                    <a:srgbClr val="002060"/>
                  </a:solidFill>
                  <a:effectLst/>
                  <a:uLnTx/>
                  <a:uFillTx/>
                  <a:latin typeface="Calibri" panose="020F0502020204030204"/>
                  <a:ea typeface="+mn-ea"/>
                  <a:cs typeface="Arial"/>
                  <a:sym typeface="Arial"/>
                </a:rPr>
                <a:t>Tìm hiểu bài</a:t>
              </a:r>
              <a:endParaRPr kumimoji="0" lang="en-US" sz="5867" b="1" i="0" u="none" strike="noStrike" kern="0" cap="none" spc="0" normalizeH="0" baseline="0" noProof="0" dirty="0">
                <a:ln>
                  <a:noFill/>
                </a:ln>
                <a:solidFill>
                  <a:srgbClr val="002060"/>
                </a:solidFill>
                <a:effectLst/>
                <a:uLnTx/>
                <a:uFillTx/>
                <a:latin typeface="Calibri" panose="020F0502020204030204"/>
                <a:ea typeface="+mn-ea"/>
                <a:cs typeface="Arial"/>
                <a:sym typeface="Arial"/>
              </a:endParaRPr>
            </a:p>
          </p:txBody>
        </p:sp>
      </p:grpSp>
    </p:spTree>
    <p:extLst>
      <p:ext uri="{BB962C8B-B14F-4D97-AF65-F5344CB8AC3E}">
        <p14:creationId xmlns:p14="http://schemas.microsoft.com/office/powerpoint/2010/main" val="4095586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ộp Văn bản 4">
            <a:extLst>
              <a:ext uri="{FF2B5EF4-FFF2-40B4-BE49-F238E27FC236}">
                <a16:creationId xmlns:a16="http://schemas.microsoft.com/office/drawing/2014/main" id="{AC9C8972-5C59-9146-493D-1979550D189C}"/>
              </a:ext>
            </a:extLst>
          </p:cNvPr>
          <p:cNvSpPr txBox="1"/>
          <p:nvPr/>
        </p:nvSpPr>
        <p:spPr>
          <a:xfrm>
            <a:off x="972830" y="859178"/>
            <a:ext cx="10475847" cy="1569660"/>
          </a:xfrm>
          <a:prstGeom prst="rect">
            <a:avLst/>
          </a:prstGeom>
          <a:noFill/>
        </p:spPr>
        <p:txBody>
          <a:bodyPr wrap="square" rtlCol="0">
            <a:spAutoFit/>
          </a:bodyPr>
          <a:lstStyle/>
          <a:p>
            <a:pPr algn="ctr" defTabSz="1219170">
              <a:buClr>
                <a:srgbClr val="000000"/>
              </a:buClr>
              <a:defRPr/>
            </a:pPr>
            <a:r>
              <a:rPr lang="vi-VN" sz="4800" kern="0" dirty="0">
                <a:solidFill>
                  <a:srgbClr val="002060"/>
                </a:solidFill>
                <a:cs typeface="Calibri" panose="020F0502020204030204" pitchFamily="34" charset="0"/>
                <a:sym typeface="Arial"/>
              </a:rPr>
              <a:t>1.</a:t>
            </a:r>
            <a:r>
              <a:rPr lang="en-US" sz="4800" kern="0" dirty="0" err="1">
                <a:solidFill>
                  <a:srgbClr val="002060"/>
                </a:solidFill>
                <a:cs typeface="Calibri" panose="020F0502020204030204" pitchFamily="34" charset="0"/>
                <a:sym typeface="Arial"/>
              </a:rPr>
              <a:t>Tìm</a:t>
            </a:r>
            <a:r>
              <a:rPr lang="en-US" sz="4800" kern="0" dirty="0">
                <a:solidFill>
                  <a:srgbClr val="002060"/>
                </a:solidFill>
                <a:cs typeface="Calibri" panose="020F0502020204030204" pitchFamily="34" charset="0"/>
                <a:sym typeface="Arial"/>
              </a:rPr>
              <a:t> </a:t>
            </a:r>
            <a:r>
              <a:rPr lang="en-US" sz="4800" kern="0" dirty="0" err="1">
                <a:solidFill>
                  <a:srgbClr val="002060"/>
                </a:solidFill>
                <a:cs typeface="Calibri" panose="020F0502020204030204" pitchFamily="34" charset="0"/>
                <a:sym typeface="Arial"/>
              </a:rPr>
              <a:t>câu</a:t>
            </a:r>
            <a:r>
              <a:rPr lang="en-US" sz="4800" kern="0" dirty="0">
                <a:solidFill>
                  <a:srgbClr val="002060"/>
                </a:solidFill>
                <a:cs typeface="Calibri" panose="020F0502020204030204" pitchFamily="34" charset="0"/>
                <a:sym typeface="Arial"/>
              </a:rPr>
              <a:t> </a:t>
            </a:r>
            <a:r>
              <a:rPr lang="en-US" sz="4800" kern="0" dirty="0" err="1">
                <a:solidFill>
                  <a:srgbClr val="002060"/>
                </a:solidFill>
                <a:cs typeface="Calibri" panose="020F0502020204030204" pitchFamily="34" charset="0"/>
                <a:sym typeface="Arial"/>
              </a:rPr>
              <a:t>văn</a:t>
            </a:r>
            <a:r>
              <a:rPr lang="en-US" sz="4800" kern="0" dirty="0">
                <a:solidFill>
                  <a:srgbClr val="002060"/>
                </a:solidFill>
                <a:cs typeface="Calibri" panose="020F0502020204030204" pitchFamily="34" charset="0"/>
                <a:sym typeface="Arial"/>
              </a:rPr>
              <a:t> </a:t>
            </a:r>
            <a:r>
              <a:rPr lang="en-US" sz="4800" kern="0" dirty="0" err="1">
                <a:solidFill>
                  <a:srgbClr val="002060"/>
                </a:solidFill>
                <a:cs typeface="Calibri" panose="020F0502020204030204" pitchFamily="34" charset="0"/>
                <a:sym typeface="Arial"/>
              </a:rPr>
              <a:t>nêu</a:t>
            </a:r>
            <a:r>
              <a:rPr lang="en-US" sz="4800" kern="0" dirty="0">
                <a:solidFill>
                  <a:srgbClr val="002060"/>
                </a:solidFill>
                <a:cs typeface="Calibri" panose="020F0502020204030204" pitchFamily="34" charset="0"/>
                <a:sym typeface="Arial"/>
              </a:rPr>
              <a:t> nhận </a:t>
            </a:r>
            <a:r>
              <a:rPr lang="en-US" sz="4800" kern="0" dirty="0" err="1">
                <a:solidFill>
                  <a:srgbClr val="002060"/>
                </a:solidFill>
                <a:cs typeface="Calibri" panose="020F0502020204030204" pitchFamily="34" charset="0"/>
                <a:sym typeface="Arial"/>
              </a:rPr>
              <a:t>xét</a:t>
            </a:r>
            <a:r>
              <a:rPr lang="en-US" sz="4800" kern="0" dirty="0">
                <a:solidFill>
                  <a:srgbClr val="002060"/>
                </a:solidFill>
                <a:cs typeface="Calibri" panose="020F0502020204030204" pitchFamily="34" charset="0"/>
                <a:sym typeface="Arial"/>
              </a:rPr>
              <a:t> </a:t>
            </a:r>
            <a:r>
              <a:rPr lang="en-US" sz="4800" kern="0" dirty="0" err="1">
                <a:solidFill>
                  <a:srgbClr val="002060"/>
                </a:solidFill>
                <a:cs typeface="Calibri" panose="020F0502020204030204" pitchFamily="34" charset="0"/>
                <a:sym typeface="Arial"/>
              </a:rPr>
              <a:t>về</a:t>
            </a:r>
            <a:r>
              <a:rPr lang="en-US" sz="4800" kern="0" dirty="0">
                <a:solidFill>
                  <a:srgbClr val="002060"/>
                </a:solidFill>
                <a:cs typeface="Calibri" panose="020F0502020204030204" pitchFamily="34" charset="0"/>
                <a:sym typeface="Arial"/>
              </a:rPr>
              <a:t> </a:t>
            </a:r>
            <a:r>
              <a:rPr lang="en-US" sz="4800" kern="0" dirty="0" err="1">
                <a:solidFill>
                  <a:srgbClr val="002060"/>
                </a:solidFill>
                <a:cs typeface="Calibri" panose="020F0502020204030204" pitchFamily="34" charset="0"/>
                <a:sym typeface="Arial"/>
              </a:rPr>
              <a:t>hai</a:t>
            </a:r>
            <a:r>
              <a:rPr lang="en-US" sz="4800" kern="0" dirty="0">
                <a:solidFill>
                  <a:srgbClr val="002060"/>
                </a:solidFill>
                <a:cs typeface="Calibri" panose="020F0502020204030204" pitchFamily="34" charset="0"/>
                <a:sym typeface="Arial"/>
              </a:rPr>
              <a:t> </a:t>
            </a:r>
            <a:r>
              <a:rPr lang="en-US" sz="4800" kern="0" dirty="0" err="1">
                <a:solidFill>
                  <a:srgbClr val="002060"/>
                </a:solidFill>
                <a:cs typeface="Calibri" panose="020F0502020204030204" pitchFamily="34" charset="0"/>
                <a:sym typeface="Arial"/>
              </a:rPr>
              <a:t>bức</a:t>
            </a:r>
            <a:r>
              <a:rPr lang="en-US" sz="4800" kern="0" dirty="0">
                <a:solidFill>
                  <a:srgbClr val="002060"/>
                </a:solidFill>
                <a:cs typeface="Calibri" panose="020F0502020204030204" pitchFamily="34" charset="0"/>
                <a:sym typeface="Arial"/>
              </a:rPr>
              <a:t> </a:t>
            </a:r>
            <a:r>
              <a:rPr lang="en-US" sz="4800" kern="0" dirty="0" err="1">
                <a:solidFill>
                  <a:srgbClr val="002060"/>
                </a:solidFill>
                <a:cs typeface="Calibri" panose="020F0502020204030204" pitchFamily="34" charset="0"/>
                <a:sym typeface="Arial"/>
              </a:rPr>
              <a:t>chân</a:t>
            </a:r>
            <a:r>
              <a:rPr lang="en-US" sz="4800" kern="0" dirty="0">
                <a:solidFill>
                  <a:srgbClr val="002060"/>
                </a:solidFill>
                <a:cs typeface="Calibri" panose="020F0502020204030204" pitchFamily="34" charset="0"/>
                <a:sym typeface="Arial"/>
              </a:rPr>
              <a:t> dung </a:t>
            </a:r>
            <a:r>
              <a:rPr lang="en-US" sz="4800" kern="0" dirty="0" err="1">
                <a:solidFill>
                  <a:srgbClr val="002060"/>
                </a:solidFill>
                <a:cs typeface="Calibri" panose="020F0502020204030204" pitchFamily="34" charset="0"/>
                <a:sym typeface="Arial"/>
              </a:rPr>
              <a:t>của</a:t>
            </a:r>
            <a:r>
              <a:rPr lang="en-US" sz="4800" kern="0" dirty="0">
                <a:solidFill>
                  <a:srgbClr val="002060"/>
                </a:solidFill>
                <a:cs typeface="Calibri" panose="020F0502020204030204" pitchFamily="34" charset="0"/>
                <a:sym typeface="Arial"/>
              </a:rPr>
              <a:t> </a:t>
            </a:r>
            <a:r>
              <a:rPr lang="en-US" sz="4800" kern="0" dirty="0" err="1">
                <a:solidFill>
                  <a:srgbClr val="002060"/>
                </a:solidFill>
                <a:cs typeface="Calibri" panose="020F0502020204030204" pitchFamily="34" charset="0"/>
                <a:sym typeface="Arial"/>
              </a:rPr>
              <a:t>Bông</a:t>
            </a:r>
            <a:r>
              <a:rPr lang="en-US" sz="4800" kern="0" dirty="0">
                <a:solidFill>
                  <a:srgbClr val="002060"/>
                </a:solidFill>
                <a:cs typeface="Calibri" panose="020F0502020204030204" pitchFamily="34" charset="0"/>
                <a:sym typeface="Arial"/>
              </a:rPr>
              <a:t> </a:t>
            </a:r>
            <a:r>
              <a:rPr lang="en-US" sz="4800" kern="0" dirty="0" err="1">
                <a:solidFill>
                  <a:srgbClr val="002060"/>
                </a:solidFill>
                <a:cs typeface="Calibri" panose="020F0502020204030204" pitchFamily="34" charset="0"/>
                <a:sym typeface="Arial"/>
              </a:rPr>
              <a:t>Tuyết</a:t>
            </a:r>
            <a:r>
              <a:rPr lang="en-US" sz="4800" kern="0" dirty="0">
                <a:solidFill>
                  <a:srgbClr val="002060"/>
                </a:solidFill>
                <a:cs typeface="Calibri" panose="020F0502020204030204" pitchFamily="34" charset="0"/>
                <a:sym typeface="Arial"/>
              </a:rPr>
              <a:t> </a:t>
            </a:r>
            <a:r>
              <a:rPr lang="en-US" sz="4800" kern="0" dirty="0" err="1">
                <a:solidFill>
                  <a:srgbClr val="002060"/>
                </a:solidFill>
                <a:cs typeface="Calibri" panose="020F0502020204030204" pitchFamily="34" charset="0"/>
                <a:sym typeface="Arial"/>
              </a:rPr>
              <a:t>và</a:t>
            </a:r>
            <a:r>
              <a:rPr lang="en-US" sz="4800" kern="0" dirty="0">
                <a:solidFill>
                  <a:srgbClr val="002060"/>
                </a:solidFill>
                <a:cs typeface="Calibri" panose="020F0502020204030204" pitchFamily="34" charset="0"/>
                <a:sym typeface="Arial"/>
              </a:rPr>
              <a:t> </a:t>
            </a:r>
            <a:r>
              <a:rPr lang="en-US" sz="4800" kern="0" dirty="0" err="1">
                <a:solidFill>
                  <a:srgbClr val="002060"/>
                </a:solidFill>
                <a:cs typeface="Calibri" panose="020F0502020204030204" pitchFamily="34" charset="0"/>
                <a:sym typeface="Arial"/>
              </a:rPr>
              <a:t>Mắt</a:t>
            </a:r>
            <a:r>
              <a:rPr lang="en-US" sz="4800" kern="0" dirty="0">
                <a:solidFill>
                  <a:srgbClr val="002060"/>
                </a:solidFill>
                <a:cs typeface="Calibri" panose="020F0502020204030204" pitchFamily="34" charset="0"/>
                <a:sym typeface="Arial"/>
              </a:rPr>
              <a:t> </a:t>
            </a:r>
            <a:r>
              <a:rPr lang="en-US" sz="4800" kern="0" dirty="0" err="1">
                <a:solidFill>
                  <a:srgbClr val="002060"/>
                </a:solidFill>
                <a:cs typeface="Calibri" panose="020F0502020204030204" pitchFamily="34" charset="0"/>
                <a:sym typeface="Arial"/>
              </a:rPr>
              <a:t>Xanh</a:t>
            </a:r>
            <a:r>
              <a:rPr lang="en-US" sz="4800" kern="0" dirty="0">
                <a:solidFill>
                  <a:srgbClr val="002060"/>
                </a:solidFill>
                <a:cs typeface="Calibri" panose="020F0502020204030204" pitchFamily="34" charset="0"/>
                <a:sym typeface="Arial"/>
              </a:rPr>
              <a:t>.</a:t>
            </a:r>
          </a:p>
        </p:txBody>
      </p:sp>
      <p:grpSp>
        <p:nvGrpSpPr>
          <p:cNvPr id="5" name="Nhóm 25">
            <a:extLst>
              <a:ext uri="{FF2B5EF4-FFF2-40B4-BE49-F238E27FC236}">
                <a16:creationId xmlns:a16="http://schemas.microsoft.com/office/drawing/2014/main" id="{28D8F38F-6AB3-FE74-757B-1D6FB28ED464}"/>
              </a:ext>
            </a:extLst>
          </p:cNvPr>
          <p:cNvGrpSpPr/>
          <p:nvPr/>
        </p:nvGrpSpPr>
        <p:grpSpPr>
          <a:xfrm>
            <a:off x="858076" y="3200709"/>
            <a:ext cx="10901715" cy="2798113"/>
            <a:chOff x="538431" y="1505163"/>
            <a:chExt cx="5597425" cy="2098585"/>
          </a:xfrm>
        </p:grpSpPr>
        <p:sp>
          <p:nvSpPr>
            <p:cNvPr id="6" name="Hình chữ nhật: Góc Tròn 26">
              <a:extLst>
                <a:ext uri="{FF2B5EF4-FFF2-40B4-BE49-F238E27FC236}">
                  <a16:creationId xmlns:a16="http://schemas.microsoft.com/office/drawing/2014/main" id="{A467213C-7C02-BF60-3215-47060ABE9503}"/>
                </a:ext>
              </a:extLst>
            </p:cNvPr>
            <p:cNvSpPr/>
            <p:nvPr/>
          </p:nvSpPr>
          <p:spPr>
            <a:xfrm>
              <a:off x="538431" y="1505163"/>
              <a:ext cx="5597425" cy="2098585"/>
            </a:xfrm>
            <a:prstGeom prst="roundRect">
              <a:avLst/>
            </a:prstGeom>
            <a:solidFill>
              <a:srgbClr val="357E46">
                <a:lumMod val="20000"/>
                <a:lumOff val="80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en-US" sz="2133" b="0" i="0" u="none" strike="noStrike" kern="0" cap="none" spc="0" normalizeH="0" baseline="0" noProof="0">
                <a:ln>
                  <a:noFill/>
                </a:ln>
                <a:solidFill>
                  <a:srgbClr val="F9FAF0"/>
                </a:solidFill>
                <a:effectLst/>
                <a:uLnTx/>
                <a:uFillTx/>
                <a:latin typeface="Calibri"/>
                <a:ea typeface="+mn-ea"/>
                <a:cs typeface="+mn-cs"/>
                <a:sym typeface="Arial"/>
              </a:endParaRPr>
            </a:p>
          </p:txBody>
        </p:sp>
        <p:sp>
          <p:nvSpPr>
            <p:cNvPr id="7" name="Hộp Văn bản 27">
              <a:extLst>
                <a:ext uri="{FF2B5EF4-FFF2-40B4-BE49-F238E27FC236}">
                  <a16:creationId xmlns:a16="http://schemas.microsoft.com/office/drawing/2014/main" id="{35BB654C-6F8A-9513-81B0-9A0951AB141D}"/>
                </a:ext>
              </a:extLst>
            </p:cNvPr>
            <p:cNvSpPr txBox="1"/>
            <p:nvPr/>
          </p:nvSpPr>
          <p:spPr>
            <a:xfrm>
              <a:off x="597351" y="1616363"/>
              <a:ext cx="5479585" cy="1915909"/>
            </a:xfrm>
            <a:prstGeom prst="rect">
              <a:avLst/>
            </a:prstGeom>
            <a:noFill/>
          </p:spPr>
          <p:txBody>
            <a:bodyPr wrap="square">
              <a:spAutoFit/>
            </a:bodyPr>
            <a:lstStyle/>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4000" b="1" i="0" u="none" strike="noStrike" kern="0" cap="none" spc="0" normalizeH="0" baseline="0" noProof="0" dirty="0">
                  <a:ln>
                    <a:noFill/>
                  </a:ln>
                  <a:solidFill>
                    <a:srgbClr val="FF0000"/>
                  </a:solidFill>
                  <a:effectLst/>
                  <a:uLnTx/>
                  <a:uFillTx/>
                  <a:latin typeface="Calibri"/>
                  <a:cs typeface="Arial"/>
                  <a:sym typeface="Arial"/>
                </a:rPr>
                <a:t>Hai bức chân dung thực sự là hai tác phẩm nghệ thuật, bởi người trong tranh được vẽ rất đẹp và rất giống người thật.</a:t>
              </a:r>
            </a:p>
          </p:txBody>
        </p:sp>
      </p:grpSp>
    </p:spTree>
    <p:extLst>
      <p:ext uri="{BB962C8B-B14F-4D97-AF65-F5344CB8AC3E}">
        <p14:creationId xmlns:p14="http://schemas.microsoft.com/office/powerpoint/2010/main" val="2732312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Nhóm 2">
            <a:extLst>
              <a:ext uri="{FF2B5EF4-FFF2-40B4-BE49-F238E27FC236}">
                <a16:creationId xmlns:a16="http://schemas.microsoft.com/office/drawing/2014/main" id="{FC257816-F322-B447-7D42-611B41945A3F}"/>
              </a:ext>
            </a:extLst>
          </p:cNvPr>
          <p:cNvGrpSpPr/>
          <p:nvPr/>
        </p:nvGrpSpPr>
        <p:grpSpPr>
          <a:xfrm>
            <a:off x="832430" y="396049"/>
            <a:ext cx="10527140" cy="1373284"/>
            <a:chOff x="355702" y="1260988"/>
            <a:chExt cx="7895355" cy="1029963"/>
          </a:xfrm>
        </p:grpSpPr>
        <p:grpSp>
          <p:nvGrpSpPr>
            <p:cNvPr id="5" name="Nhóm 6">
              <a:extLst>
                <a:ext uri="{FF2B5EF4-FFF2-40B4-BE49-F238E27FC236}">
                  <a16:creationId xmlns:a16="http://schemas.microsoft.com/office/drawing/2014/main" id="{33D99B1B-365D-6AC0-745B-436D9F81BA44}"/>
                </a:ext>
              </a:extLst>
            </p:cNvPr>
            <p:cNvGrpSpPr/>
            <p:nvPr/>
          </p:nvGrpSpPr>
          <p:grpSpPr>
            <a:xfrm>
              <a:off x="355702" y="1260988"/>
              <a:ext cx="7895355" cy="1029963"/>
              <a:chOff x="4656263" y="932085"/>
              <a:chExt cx="7895355" cy="1029963"/>
            </a:xfrm>
          </p:grpSpPr>
          <p:sp>
            <p:nvSpPr>
              <p:cNvPr id="7" name="Hình chữ nhật: Góc Tròn 8">
                <a:extLst>
                  <a:ext uri="{FF2B5EF4-FFF2-40B4-BE49-F238E27FC236}">
                    <a16:creationId xmlns:a16="http://schemas.microsoft.com/office/drawing/2014/main" id="{D107E4C9-9465-E3B4-1234-E33FBE5150B2}"/>
                  </a:ext>
                </a:extLst>
              </p:cNvPr>
              <p:cNvSpPr/>
              <p:nvPr/>
            </p:nvSpPr>
            <p:spPr>
              <a:xfrm>
                <a:off x="4656263" y="981764"/>
                <a:ext cx="7895355" cy="867562"/>
              </a:xfrm>
              <a:custGeom>
                <a:avLst/>
                <a:gdLst>
                  <a:gd name="connsiteX0" fmla="*/ 0 w 7895355"/>
                  <a:gd name="connsiteY0" fmla="*/ 144597 h 867562"/>
                  <a:gd name="connsiteX1" fmla="*/ 144597 w 7895355"/>
                  <a:gd name="connsiteY1" fmla="*/ 0 h 867562"/>
                  <a:gd name="connsiteX2" fmla="*/ 683943 w 7895355"/>
                  <a:gd name="connsiteY2" fmla="*/ 0 h 867562"/>
                  <a:gd name="connsiteX3" fmla="*/ 1223289 w 7895355"/>
                  <a:gd name="connsiteY3" fmla="*/ 0 h 867562"/>
                  <a:gd name="connsiteX4" fmla="*/ 1990820 w 7895355"/>
                  <a:gd name="connsiteY4" fmla="*/ 0 h 867562"/>
                  <a:gd name="connsiteX5" fmla="*/ 2454104 w 7895355"/>
                  <a:gd name="connsiteY5" fmla="*/ 0 h 867562"/>
                  <a:gd name="connsiteX6" fmla="*/ 3145573 w 7895355"/>
                  <a:gd name="connsiteY6" fmla="*/ 0 h 867562"/>
                  <a:gd name="connsiteX7" fmla="*/ 3913104 w 7895355"/>
                  <a:gd name="connsiteY7" fmla="*/ 0 h 867562"/>
                  <a:gd name="connsiteX8" fmla="*/ 4756696 w 7895355"/>
                  <a:gd name="connsiteY8" fmla="*/ 0 h 867562"/>
                  <a:gd name="connsiteX9" fmla="*/ 5219981 w 7895355"/>
                  <a:gd name="connsiteY9" fmla="*/ 0 h 867562"/>
                  <a:gd name="connsiteX10" fmla="*/ 5987512 w 7895355"/>
                  <a:gd name="connsiteY10" fmla="*/ 0 h 867562"/>
                  <a:gd name="connsiteX11" fmla="*/ 6450796 w 7895355"/>
                  <a:gd name="connsiteY11" fmla="*/ 0 h 867562"/>
                  <a:gd name="connsiteX12" fmla="*/ 6990142 w 7895355"/>
                  <a:gd name="connsiteY12" fmla="*/ 0 h 867562"/>
                  <a:gd name="connsiteX13" fmla="*/ 7750758 w 7895355"/>
                  <a:gd name="connsiteY13" fmla="*/ 0 h 867562"/>
                  <a:gd name="connsiteX14" fmla="*/ 7895355 w 7895355"/>
                  <a:gd name="connsiteY14" fmla="*/ 144597 h 867562"/>
                  <a:gd name="connsiteX15" fmla="*/ 7895355 w 7895355"/>
                  <a:gd name="connsiteY15" fmla="*/ 722965 h 867562"/>
                  <a:gd name="connsiteX16" fmla="*/ 7750758 w 7895355"/>
                  <a:gd name="connsiteY16" fmla="*/ 867562 h 867562"/>
                  <a:gd name="connsiteX17" fmla="*/ 7059289 w 7895355"/>
                  <a:gd name="connsiteY17" fmla="*/ 867562 h 867562"/>
                  <a:gd name="connsiteX18" fmla="*/ 6215696 w 7895355"/>
                  <a:gd name="connsiteY18" fmla="*/ 867562 h 867562"/>
                  <a:gd name="connsiteX19" fmla="*/ 5448166 w 7895355"/>
                  <a:gd name="connsiteY19" fmla="*/ 867562 h 867562"/>
                  <a:gd name="connsiteX20" fmla="*/ 4908820 w 7895355"/>
                  <a:gd name="connsiteY20" fmla="*/ 867562 h 867562"/>
                  <a:gd name="connsiteX21" fmla="*/ 4217350 w 7895355"/>
                  <a:gd name="connsiteY21" fmla="*/ 867562 h 867562"/>
                  <a:gd name="connsiteX22" fmla="*/ 3678005 w 7895355"/>
                  <a:gd name="connsiteY22" fmla="*/ 867562 h 867562"/>
                  <a:gd name="connsiteX23" fmla="*/ 3214720 w 7895355"/>
                  <a:gd name="connsiteY23" fmla="*/ 867562 h 867562"/>
                  <a:gd name="connsiteX24" fmla="*/ 2599313 w 7895355"/>
                  <a:gd name="connsiteY24" fmla="*/ 867562 h 867562"/>
                  <a:gd name="connsiteX25" fmla="*/ 2136028 w 7895355"/>
                  <a:gd name="connsiteY25" fmla="*/ 867562 h 867562"/>
                  <a:gd name="connsiteX26" fmla="*/ 1368497 w 7895355"/>
                  <a:gd name="connsiteY26" fmla="*/ 867562 h 867562"/>
                  <a:gd name="connsiteX27" fmla="*/ 144597 w 7895355"/>
                  <a:gd name="connsiteY27" fmla="*/ 867562 h 867562"/>
                  <a:gd name="connsiteX28" fmla="*/ 0 w 7895355"/>
                  <a:gd name="connsiteY28" fmla="*/ 722965 h 867562"/>
                  <a:gd name="connsiteX29" fmla="*/ 0 w 7895355"/>
                  <a:gd name="connsiteY29" fmla="*/ 144597 h 867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895355" h="867562" fill="none" extrusionOk="0">
                    <a:moveTo>
                      <a:pt x="0" y="144597"/>
                    </a:moveTo>
                    <a:cubicBezTo>
                      <a:pt x="4746" y="45765"/>
                      <a:pt x="83958" y="2969"/>
                      <a:pt x="144597" y="0"/>
                    </a:cubicBezTo>
                    <a:cubicBezTo>
                      <a:pt x="336755" y="-8808"/>
                      <a:pt x="444123" y="1358"/>
                      <a:pt x="683943" y="0"/>
                    </a:cubicBezTo>
                    <a:cubicBezTo>
                      <a:pt x="923763" y="-1358"/>
                      <a:pt x="1008357" y="-1313"/>
                      <a:pt x="1223289" y="0"/>
                    </a:cubicBezTo>
                    <a:cubicBezTo>
                      <a:pt x="1438221" y="1313"/>
                      <a:pt x="1792338" y="7918"/>
                      <a:pt x="1990820" y="0"/>
                    </a:cubicBezTo>
                    <a:cubicBezTo>
                      <a:pt x="2189302" y="-7918"/>
                      <a:pt x="2279228" y="-7375"/>
                      <a:pt x="2454104" y="0"/>
                    </a:cubicBezTo>
                    <a:cubicBezTo>
                      <a:pt x="2628980" y="7375"/>
                      <a:pt x="2949727" y="9416"/>
                      <a:pt x="3145573" y="0"/>
                    </a:cubicBezTo>
                    <a:cubicBezTo>
                      <a:pt x="3341419" y="-9416"/>
                      <a:pt x="3618457" y="38016"/>
                      <a:pt x="3913104" y="0"/>
                    </a:cubicBezTo>
                    <a:cubicBezTo>
                      <a:pt x="4207751" y="-38016"/>
                      <a:pt x="4524345" y="-1364"/>
                      <a:pt x="4756696" y="0"/>
                    </a:cubicBezTo>
                    <a:cubicBezTo>
                      <a:pt x="4989047" y="1364"/>
                      <a:pt x="5033287" y="14509"/>
                      <a:pt x="5219981" y="0"/>
                    </a:cubicBezTo>
                    <a:cubicBezTo>
                      <a:pt x="5406676" y="-14509"/>
                      <a:pt x="5703627" y="1889"/>
                      <a:pt x="5987512" y="0"/>
                    </a:cubicBezTo>
                    <a:cubicBezTo>
                      <a:pt x="6271397" y="-1889"/>
                      <a:pt x="6294721" y="-17277"/>
                      <a:pt x="6450796" y="0"/>
                    </a:cubicBezTo>
                    <a:cubicBezTo>
                      <a:pt x="6606871" y="17277"/>
                      <a:pt x="6791489" y="19215"/>
                      <a:pt x="6990142" y="0"/>
                    </a:cubicBezTo>
                    <a:cubicBezTo>
                      <a:pt x="7188795" y="-19215"/>
                      <a:pt x="7402688" y="21800"/>
                      <a:pt x="7750758" y="0"/>
                    </a:cubicBezTo>
                    <a:cubicBezTo>
                      <a:pt x="7815312" y="-4770"/>
                      <a:pt x="7888177" y="77657"/>
                      <a:pt x="7895355" y="144597"/>
                    </a:cubicBezTo>
                    <a:cubicBezTo>
                      <a:pt x="7917652" y="394574"/>
                      <a:pt x="7896405" y="531244"/>
                      <a:pt x="7895355" y="722965"/>
                    </a:cubicBezTo>
                    <a:cubicBezTo>
                      <a:pt x="7880377" y="805027"/>
                      <a:pt x="7835855" y="871169"/>
                      <a:pt x="7750758" y="867562"/>
                    </a:cubicBezTo>
                    <a:cubicBezTo>
                      <a:pt x="7518501" y="885406"/>
                      <a:pt x="7283974" y="888779"/>
                      <a:pt x="7059289" y="867562"/>
                    </a:cubicBezTo>
                    <a:cubicBezTo>
                      <a:pt x="6834604" y="846345"/>
                      <a:pt x="6446982" y="831299"/>
                      <a:pt x="6215696" y="867562"/>
                    </a:cubicBezTo>
                    <a:cubicBezTo>
                      <a:pt x="5984410" y="903825"/>
                      <a:pt x="5817406" y="857677"/>
                      <a:pt x="5448166" y="867562"/>
                    </a:cubicBezTo>
                    <a:cubicBezTo>
                      <a:pt x="5078926" y="877448"/>
                      <a:pt x="5139632" y="889220"/>
                      <a:pt x="4908820" y="867562"/>
                    </a:cubicBezTo>
                    <a:cubicBezTo>
                      <a:pt x="4678008" y="845904"/>
                      <a:pt x="4528981" y="894701"/>
                      <a:pt x="4217350" y="867562"/>
                    </a:cubicBezTo>
                    <a:cubicBezTo>
                      <a:pt x="3905719" y="840424"/>
                      <a:pt x="3893981" y="874057"/>
                      <a:pt x="3678005" y="867562"/>
                    </a:cubicBezTo>
                    <a:cubicBezTo>
                      <a:pt x="3462030" y="861067"/>
                      <a:pt x="3415285" y="852781"/>
                      <a:pt x="3214720" y="867562"/>
                    </a:cubicBezTo>
                    <a:cubicBezTo>
                      <a:pt x="3014156" y="882343"/>
                      <a:pt x="2740440" y="874234"/>
                      <a:pt x="2599313" y="867562"/>
                    </a:cubicBezTo>
                    <a:cubicBezTo>
                      <a:pt x="2458186" y="860890"/>
                      <a:pt x="2278477" y="852486"/>
                      <a:pt x="2136028" y="867562"/>
                    </a:cubicBezTo>
                    <a:cubicBezTo>
                      <a:pt x="1993580" y="882638"/>
                      <a:pt x="1586809" y="867991"/>
                      <a:pt x="1368497" y="867562"/>
                    </a:cubicBezTo>
                    <a:cubicBezTo>
                      <a:pt x="1150185" y="867133"/>
                      <a:pt x="482763" y="853607"/>
                      <a:pt x="144597" y="867562"/>
                    </a:cubicBezTo>
                    <a:cubicBezTo>
                      <a:pt x="79179" y="855292"/>
                      <a:pt x="-1471" y="812507"/>
                      <a:pt x="0" y="722965"/>
                    </a:cubicBezTo>
                    <a:cubicBezTo>
                      <a:pt x="23280" y="460305"/>
                      <a:pt x="-8210" y="293473"/>
                      <a:pt x="0" y="144597"/>
                    </a:cubicBezTo>
                    <a:close/>
                  </a:path>
                  <a:path w="7895355" h="867562" stroke="0" extrusionOk="0">
                    <a:moveTo>
                      <a:pt x="0" y="144597"/>
                    </a:moveTo>
                    <a:cubicBezTo>
                      <a:pt x="10038" y="63053"/>
                      <a:pt x="64631" y="4346"/>
                      <a:pt x="144597" y="0"/>
                    </a:cubicBezTo>
                    <a:cubicBezTo>
                      <a:pt x="314656" y="-21850"/>
                      <a:pt x="510569" y="5313"/>
                      <a:pt x="607881" y="0"/>
                    </a:cubicBezTo>
                    <a:cubicBezTo>
                      <a:pt x="705193" y="-5313"/>
                      <a:pt x="880838" y="-9811"/>
                      <a:pt x="1071166" y="0"/>
                    </a:cubicBezTo>
                    <a:cubicBezTo>
                      <a:pt x="1261494" y="9811"/>
                      <a:pt x="1437427" y="13119"/>
                      <a:pt x="1686573" y="0"/>
                    </a:cubicBezTo>
                    <a:cubicBezTo>
                      <a:pt x="1935719" y="-13119"/>
                      <a:pt x="2205049" y="4028"/>
                      <a:pt x="2530166" y="0"/>
                    </a:cubicBezTo>
                    <a:cubicBezTo>
                      <a:pt x="2855283" y="-4028"/>
                      <a:pt x="2766990" y="-666"/>
                      <a:pt x="2993450" y="0"/>
                    </a:cubicBezTo>
                    <a:cubicBezTo>
                      <a:pt x="3219910" y="666"/>
                      <a:pt x="3339219" y="-1938"/>
                      <a:pt x="3532796" y="0"/>
                    </a:cubicBezTo>
                    <a:cubicBezTo>
                      <a:pt x="3726373" y="1938"/>
                      <a:pt x="3956076" y="1824"/>
                      <a:pt x="4072142" y="0"/>
                    </a:cubicBezTo>
                    <a:cubicBezTo>
                      <a:pt x="4188208" y="-1824"/>
                      <a:pt x="4393474" y="-6517"/>
                      <a:pt x="4687550" y="0"/>
                    </a:cubicBezTo>
                    <a:cubicBezTo>
                      <a:pt x="4981626" y="6517"/>
                      <a:pt x="5063038" y="17012"/>
                      <a:pt x="5379019" y="0"/>
                    </a:cubicBezTo>
                    <a:cubicBezTo>
                      <a:pt x="5695000" y="-17012"/>
                      <a:pt x="5654411" y="22805"/>
                      <a:pt x="5842303" y="0"/>
                    </a:cubicBezTo>
                    <a:cubicBezTo>
                      <a:pt x="6030195" y="-22805"/>
                      <a:pt x="6196921" y="-10013"/>
                      <a:pt x="6381649" y="0"/>
                    </a:cubicBezTo>
                    <a:cubicBezTo>
                      <a:pt x="6566377" y="10013"/>
                      <a:pt x="6835258" y="18360"/>
                      <a:pt x="7149180" y="0"/>
                    </a:cubicBezTo>
                    <a:cubicBezTo>
                      <a:pt x="7463102" y="-18360"/>
                      <a:pt x="7458358" y="10994"/>
                      <a:pt x="7750758" y="0"/>
                    </a:cubicBezTo>
                    <a:cubicBezTo>
                      <a:pt x="7829875" y="-6262"/>
                      <a:pt x="7889561" y="82358"/>
                      <a:pt x="7895355" y="144597"/>
                    </a:cubicBezTo>
                    <a:cubicBezTo>
                      <a:pt x="7880761" y="331812"/>
                      <a:pt x="7907892" y="455751"/>
                      <a:pt x="7895355" y="722965"/>
                    </a:cubicBezTo>
                    <a:cubicBezTo>
                      <a:pt x="7895267" y="799197"/>
                      <a:pt x="7816906" y="863184"/>
                      <a:pt x="7750758" y="867562"/>
                    </a:cubicBezTo>
                    <a:cubicBezTo>
                      <a:pt x="7554720" y="855207"/>
                      <a:pt x="7383506" y="847857"/>
                      <a:pt x="7287474" y="867562"/>
                    </a:cubicBezTo>
                    <a:cubicBezTo>
                      <a:pt x="7191442" y="887267"/>
                      <a:pt x="6677582" y="840943"/>
                      <a:pt x="6519943" y="867562"/>
                    </a:cubicBezTo>
                    <a:cubicBezTo>
                      <a:pt x="6362304" y="894181"/>
                      <a:pt x="5960779" y="903330"/>
                      <a:pt x="5676350" y="867562"/>
                    </a:cubicBezTo>
                    <a:cubicBezTo>
                      <a:pt x="5391921" y="831794"/>
                      <a:pt x="5131299" y="850380"/>
                      <a:pt x="4832758" y="867562"/>
                    </a:cubicBezTo>
                    <a:cubicBezTo>
                      <a:pt x="4534217" y="884744"/>
                      <a:pt x="4344089" y="879563"/>
                      <a:pt x="4141289" y="867562"/>
                    </a:cubicBezTo>
                    <a:cubicBezTo>
                      <a:pt x="3938489" y="855561"/>
                      <a:pt x="3592874" y="854909"/>
                      <a:pt x="3449820" y="867562"/>
                    </a:cubicBezTo>
                    <a:cubicBezTo>
                      <a:pt x="3306766" y="880215"/>
                      <a:pt x="2977364" y="865803"/>
                      <a:pt x="2834412" y="867562"/>
                    </a:cubicBezTo>
                    <a:cubicBezTo>
                      <a:pt x="2691460" y="869321"/>
                      <a:pt x="2492976" y="893525"/>
                      <a:pt x="2295066" y="867562"/>
                    </a:cubicBezTo>
                    <a:cubicBezTo>
                      <a:pt x="2097156" y="841599"/>
                      <a:pt x="1937325" y="879427"/>
                      <a:pt x="1755720" y="867562"/>
                    </a:cubicBezTo>
                    <a:cubicBezTo>
                      <a:pt x="1574115" y="855697"/>
                      <a:pt x="1326336" y="848725"/>
                      <a:pt x="1140313" y="867562"/>
                    </a:cubicBezTo>
                    <a:cubicBezTo>
                      <a:pt x="954290" y="886399"/>
                      <a:pt x="522617" y="891161"/>
                      <a:pt x="144597" y="867562"/>
                    </a:cubicBezTo>
                    <a:cubicBezTo>
                      <a:pt x="50673" y="867005"/>
                      <a:pt x="-5671" y="792659"/>
                      <a:pt x="0" y="722965"/>
                    </a:cubicBezTo>
                    <a:cubicBezTo>
                      <a:pt x="24709" y="548203"/>
                      <a:pt x="-25091" y="285749"/>
                      <a:pt x="0" y="144597"/>
                    </a:cubicBezTo>
                    <a:close/>
                  </a:path>
                </a:pathLst>
              </a:custGeom>
              <a:solidFill>
                <a:srgbClr val="AAC7FF"/>
              </a:solidFill>
              <a:ln w="19050" cap="flat" cmpd="sng" algn="ctr">
                <a:solidFill>
                  <a:srgbClr val="AAC7FF">
                    <a:lumMod val="50000"/>
                  </a:srgbClr>
                </a:solidFill>
                <a:prstDash val="lgDash"/>
                <a:extLst>
                  <a:ext uri="{C807C97D-BFC1-408E-A445-0C87EB9F89A2}">
                    <ask:lineSketchStyleProps xmlns:ask="http://schemas.microsoft.com/office/drawing/2018/sketchyshapes" sd="3374639765">
                      <a:prstGeom prst="roundRect">
                        <a:avLst/>
                      </a:prstGeom>
                      <ask:type>
                        <ask:lineSketchFreehand/>
                      </ask:type>
                    </ask:lineSketchStyleProps>
                  </a:ext>
                </a:extLst>
              </a:ln>
              <a:effectLst/>
            </p:spPr>
            <p:txBody>
              <a:bodyPr rtlCol="0" anchor="ct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9FAF0"/>
                  </a:solidFill>
                  <a:effectLst/>
                  <a:uLnTx/>
                  <a:uFillTx/>
                  <a:latin typeface="Calibri"/>
                  <a:ea typeface="+mn-ea"/>
                  <a:cs typeface="+mn-cs"/>
                  <a:sym typeface="Arial"/>
                </a:endParaRPr>
              </a:p>
            </p:txBody>
          </p:sp>
          <p:sp>
            <p:nvSpPr>
              <p:cNvPr id="8" name="Hộp Văn bản 9">
                <a:extLst>
                  <a:ext uri="{FF2B5EF4-FFF2-40B4-BE49-F238E27FC236}">
                    <a16:creationId xmlns:a16="http://schemas.microsoft.com/office/drawing/2014/main" id="{C3DEF75A-FBC9-7A75-41C8-F4978FDC3AEC}"/>
                  </a:ext>
                </a:extLst>
              </p:cNvPr>
              <p:cNvSpPr txBox="1"/>
              <p:nvPr/>
            </p:nvSpPr>
            <p:spPr>
              <a:xfrm>
                <a:off x="5461384" y="932085"/>
                <a:ext cx="6799748" cy="1029963"/>
              </a:xfrm>
              <a:prstGeom prst="roundRect">
                <a:avLst/>
              </a:prstGeom>
              <a:noFill/>
            </p:spPr>
            <p:txBody>
              <a:bodyPr wrap="square" rtlCol="0">
                <a:sp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kumimoji="0" lang="vi-VN" sz="3733" b="1" i="0" u="none" strike="noStrike" kern="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sym typeface="Arial"/>
                  </a:rPr>
                  <a:t>2. Cách vẽ chân dung Hoa Nhỏ có gì khác với cách vẽ chân dung Bông Tuyết và Mắt Xanh?</a:t>
                </a:r>
              </a:p>
            </p:txBody>
          </p:sp>
        </p:grpSp>
        <p:pic>
          <p:nvPicPr>
            <p:cNvPr id="6" name="Hình ảnh 7">
              <a:extLst>
                <a:ext uri="{FF2B5EF4-FFF2-40B4-BE49-F238E27FC236}">
                  <a16:creationId xmlns:a16="http://schemas.microsoft.com/office/drawing/2014/main" id="{F0586FAD-0FD9-3F66-FC93-A81E51B07AB6}"/>
                </a:ext>
              </a:extLst>
            </p:cNvPr>
            <p:cNvPicPr>
              <a:picLocks noChangeAspect="1"/>
            </p:cNvPicPr>
            <p:nvPr/>
          </p:nvPicPr>
          <p:blipFill rotWithShape="1">
            <a:blip r:embed="rId2"/>
            <a:srcRect l="50655" t="3903" r="28184" b="63507"/>
            <a:stretch/>
          </p:blipFill>
          <p:spPr>
            <a:xfrm>
              <a:off x="467776" y="1341413"/>
              <a:ext cx="580974" cy="894758"/>
            </a:xfrm>
            <a:prstGeom prst="roundRect">
              <a:avLst/>
            </a:prstGeom>
          </p:spPr>
        </p:pic>
      </p:grpSp>
      <p:grpSp>
        <p:nvGrpSpPr>
          <p:cNvPr id="9" name="Nhóm 11">
            <a:extLst>
              <a:ext uri="{FF2B5EF4-FFF2-40B4-BE49-F238E27FC236}">
                <a16:creationId xmlns:a16="http://schemas.microsoft.com/office/drawing/2014/main" id="{A80EF196-E416-8F51-F7AB-9468A3109001}"/>
              </a:ext>
            </a:extLst>
          </p:cNvPr>
          <p:cNvGrpSpPr/>
          <p:nvPr/>
        </p:nvGrpSpPr>
        <p:grpSpPr>
          <a:xfrm>
            <a:off x="400693" y="2137884"/>
            <a:ext cx="9195370" cy="3676062"/>
            <a:chOff x="874751" y="1198865"/>
            <a:chExt cx="4859299" cy="1737140"/>
          </a:xfrm>
        </p:grpSpPr>
        <p:sp>
          <p:nvSpPr>
            <p:cNvPr id="10" name="Hình chữ nhật: Góc Tròn 23">
              <a:extLst>
                <a:ext uri="{FF2B5EF4-FFF2-40B4-BE49-F238E27FC236}">
                  <a16:creationId xmlns:a16="http://schemas.microsoft.com/office/drawing/2014/main" id="{FBF6D5D5-0A9F-63F8-DE4D-4ACE49E7ABF1}"/>
                </a:ext>
              </a:extLst>
            </p:cNvPr>
            <p:cNvSpPr/>
            <p:nvPr/>
          </p:nvSpPr>
          <p:spPr>
            <a:xfrm>
              <a:off x="874751" y="1198865"/>
              <a:ext cx="4859299" cy="1734835"/>
            </a:xfrm>
            <a:prstGeom prst="roundRect">
              <a:avLst/>
            </a:prstGeom>
            <a:solidFill>
              <a:srgbClr val="357E46">
                <a:lumMod val="20000"/>
                <a:lumOff val="80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9FAF0"/>
                </a:solidFill>
                <a:effectLst/>
                <a:uLnTx/>
                <a:uFillTx/>
                <a:latin typeface="Calibri"/>
                <a:ea typeface="+mn-ea"/>
                <a:cs typeface="+mn-cs"/>
                <a:sym typeface="Arial"/>
              </a:endParaRPr>
            </a:p>
          </p:txBody>
        </p:sp>
        <p:sp>
          <p:nvSpPr>
            <p:cNvPr id="11" name="Hộp Văn bản 10">
              <a:extLst>
                <a:ext uri="{FF2B5EF4-FFF2-40B4-BE49-F238E27FC236}">
                  <a16:creationId xmlns:a16="http://schemas.microsoft.com/office/drawing/2014/main" id="{EDBE9066-9CC4-D2D9-D4CD-9BF7A856CBD5}"/>
                </a:ext>
              </a:extLst>
            </p:cNvPr>
            <p:cNvSpPr txBox="1"/>
            <p:nvPr/>
          </p:nvSpPr>
          <p:spPr>
            <a:xfrm>
              <a:off x="981355" y="1263431"/>
              <a:ext cx="4661451" cy="1672574"/>
            </a:xfrm>
            <a:prstGeom prst="rect">
              <a:avLst/>
            </a:prstGeom>
            <a:noFill/>
          </p:spPr>
          <p:txBody>
            <a:bodyPr wrap="square">
              <a:spAutoFit/>
            </a:bodyPr>
            <a:lstStyle/>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3200" b="1" i="0" u="none" strike="noStrike" kern="0" cap="none" spc="0" normalizeH="0" baseline="0" noProof="0" dirty="0">
                  <a:ln>
                    <a:noFill/>
                  </a:ln>
                  <a:solidFill>
                    <a:srgbClr val="FF0000"/>
                  </a:solidFill>
                  <a:effectLst/>
                  <a:uLnTx/>
                  <a:uFillTx/>
                  <a:latin typeface="Calibri"/>
                  <a:cs typeface="Arial"/>
                  <a:sym typeface="Arial"/>
                </a:rPr>
                <a:t>Chân dung của Bông Tuyết và Mắt Xanh được vẽ một cách tự nhiên và đúng với thực tế nên rất chân thực (người trong tranh rất giống người thật), còn chân dung của Hoa Nhỏ được vẽ theo yêu cầu của cô bé (mắt to hơn, lông mi dài hơn, miệng nhỏ hơn,... so với thực tế) nên người trong tranh chỉ hao hao giống cô bé.</a:t>
              </a:r>
            </a:p>
          </p:txBody>
        </p:sp>
      </p:grpSp>
      <p:pic>
        <p:nvPicPr>
          <p:cNvPr id="12" name="Picture 5">
            <a:extLst>
              <a:ext uri="{FF2B5EF4-FFF2-40B4-BE49-F238E27FC236}">
                <a16:creationId xmlns:a16="http://schemas.microsoft.com/office/drawing/2014/main" id="{C2269663-F92F-6811-C8D3-813F2A57B5AC}"/>
              </a:ext>
            </a:extLst>
          </p:cNvPr>
          <p:cNvPicPr>
            <a:picLocks noChangeAspect="1"/>
          </p:cNvPicPr>
          <p:nvPr/>
        </p:nvPicPr>
        <p:blipFill>
          <a:blip r:embed="rId3"/>
          <a:stretch>
            <a:fillRect/>
          </a:stretch>
        </p:blipFill>
        <p:spPr>
          <a:xfrm>
            <a:off x="9901190" y="2010913"/>
            <a:ext cx="2302904" cy="4451038"/>
          </a:xfrm>
          <a:prstGeom prst="rect">
            <a:avLst/>
          </a:prstGeom>
        </p:spPr>
      </p:pic>
    </p:spTree>
    <p:extLst>
      <p:ext uri="{BB962C8B-B14F-4D97-AF65-F5344CB8AC3E}">
        <p14:creationId xmlns:p14="http://schemas.microsoft.com/office/powerpoint/2010/main" val="3893364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Nhóm 3">
            <a:extLst>
              <a:ext uri="{FF2B5EF4-FFF2-40B4-BE49-F238E27FC236}">
                <a16:creationId xmlns:a16="http://schemas.microsoft.com/office/drawing/2014/main" id="{1BD15FC0-B127-5C3E-C916-93C5817A15C6}"/>
              </a:ext>
            </a:extLst>
          </p:cNvPr>
          <p:cNvGrpSpPr/>
          <p:nvPr/>
        </p:nvGrpSpPr>
        <p:grpSpPr>
          <a:xfrm>
            <a:off x="831289" y="156578"/>
            <a:ext cx="10760943" cy="1492198"/>
            <a:chOff x="456936" y="2253582"/>
            <a:chExt cx="6296569" cy="1119148"/>
          </a:xfrm>
        </p:grpSpPr>
        <p:sp>
          <p:nvSpPr>
            <p:cNvPr id="9" name="Hình chữ nhật: Góc Tròn 4">
              <a:extLst>
                <a:ext uri="{FF2B5EF4-FFF2-40B4-BE49-F238E27FC236}">
                  <a16:creationId xmlns:a16="http://schemas.microsoft.com/office/drawing/2014/main" id="{CE30A4A3-933F-76BD-65AE-628380F316C4}"/>
                </a:ext>
              </a:extLst>
            </p:cNvPr>
            <p:cNvSpPr/>
            <p:nvPr/>
          </p:nvSpPr>
          <p:spPr>
            <a:xfrm>
              <a:off x="456936" y="2349888"/>
              <a:ext cx="6296569" cy="1022842"/>
            </a:xfrm>
            <a:custGeom>
              <a:avLst/>
              <a:gdLst>
                <a:gd name="connsiteX0" fmla="*/ 0 w 6296569"/>
                <a:gd name="connsiteY0" fmla="*/ 170477 h 1022842"/>
                <a:gd name="connsiteX1" fmla="*/ 170477 w 6296569"/>
                <a:gd name="connsiteY1" fmla="*/ 0 h 1022842"/>
                <a:gd name="connsiteX2" fmla="*/ 891768 w 6296569"/>
                <a:gd name="connsiteY2" fmla="*/ 0 h 1022842"/>
                <a:gd name="connsiteX3" fmla="*/ 1434391 w 6296569"/>
                <a:gd name="connsiteY3" fmla="*/ 0 h 1022842"/>
                <a:gd name="connsiteX4" fmla="*/ 2215238 w 6296569"/>
                <a:gd name="connsiteY4" fmla="*/ 0 h 1022842"/>
                <a:gd name="connsiteX5" fmla="*/ 2996085 w 6296569"/>
                <a:gd name="connsiteY5" fmla="*/ 0 h 1022842"/>
                <a:gd name="connsiteX6" fmla="*/ 3538708 w 6296569"/>
                <a:gd name="connsiteY6" fmla="*/ 0 h 1022842"/>
                <a:gd name="connsiteX7" fmla="*/ 4021775 w 6296569"/>
                <a:gd name="connsiteY7" fmla="*/ 0 h 1022842"/>
                <a:gd name="connsiteX8" fmla="*/ 4683510 w 6296569"/>
                <a:gd name="connsiteY8" fmla="*/ 0 h 1022842"/>
                <a:gd name="connsiteX9" fmla="*/ 5226132 w 6296569"/>
                <a:gd name="connsiteY9" fmla="*/ 0 h 1022842"/>
                <a:gd name="connsiteX10" fmla="*/ 6126092 w 6296569"/>
                <a:gd name="connsiteY10" fmla="*/ 0 h 1022842"/>
                <a:gd name="connsiteX11" fmla="*/ 6296569 w 6296569"/>
                <a:gd name="connsiteY11" fmla="*/ 170477 h 1022842"/>
                <a:gd name="connsiteX12" fmla="*/ 6296569 w 6296569"/>
                <a:gd name="connsiteY12" fmla="*/ 852365 h 1022842"/>
                <a:gd name="connsiteX13" fmla="*/ 6126092 w 6296569"/>
                <a:gd name="connsiteY13" fmla="*/ 1022842 h 1022842"/>
                <a:gd name="connsiteX14" fmla="*/ 5464357 w 6296569"/>
                <a:gd name="connsiteY14" fmla="*/ 1022842 h 1022842"/>
                <a:gd name="connsiteX15" fmla="*/ 4981290 w 6296569"/>
                <a:gd name="connsiteY15" fmla="*/ 1022842 h 1022842"/>
                <a:gd name="connsiteX16" fmla="*/ 4438668 w 6296569"/>
                <a:gd name="connsiteY16" fmla="*/ 1022842 h 1022842"/>
                <a:gd name="connsiteX17" fmla="*/ 3836489 w 6296569"/>
                <a:gd name="connsiteY17" fmla="*/ 1022842 h 1022842"/>
                <a:gd name="connsiteX18" fmla="*/ 3353422 w 6296569"/>
                <a:gd name="connsiteY18" fmla="*/ 1022842 h 1022842"/>
                <a:gd name="connsiteX19" fmla="*/ 2751244 w 6296569"/>
                <a:gd name="connsiteY19" fmla="*/ 1022842 h 1022842"/>
                <a:gd name="connsiteX20" fmla="*/ 2208621 w 6296569"/>
                <a:gd name="connsiteY20" fmla="*/ 1022842 h 1022842"/>
                <a:gd name="connsiteX21" fmla="*/ 1546886 w 6296569"/>
                <a:gd name="connsiteY21" fmla="*/ 1022842 h 1022842"/>
                <a:gd name="connsiteX22" fmla="*/ 944707 w 6296569"/>
                <a:gd name="connsiteY22" fmla="*/ 1022842 h 1022842"/>
                <a:gd name="connsiteX23" fmla="*/ 170477 w 6296569"/>
                <a:gd name="connsiteY23" fmla="*/ 1022842 h 1022842"/>
                <a:gd name="connsiteX24" fmla="*/ 0 w 6296569"/>
                <a:gd name="connsiteY24" fmla="*/ 852365 h 1022842"/>
                <a:gd name="connsiteX25" fmla="*/ 0 w 6296569"/>
                <a:gd name="connsiteY25" fmla="*/ 170477 h 1022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96569" h="1022842" fill="none" extrusionOk="0">
                  <a:moveTo>
                    <a:pt x="0" y="170477"/>
                  </a:moveTo>
                  <a:cubicBezTo>
                    <a:pt x="13042" y="63082"/>
                    <a:pt x="72338" y="-7873"/>
                    <a:pt x="170477" y="0"/>
                  </a:cubicBezTo>
                  <a:cubicBezTo>
                    <a:pt x="526413" y="13756"/>
                    <a:pt x="722714" y="29309"/>
                    <a:pt x="891768" y="0"/>
                  </a:cubicBezTo>
                  <a:cubicBezTo>
                    <a:pt x="1060822" y="-29309"/>
                    <a:pt x="1244511" y="-14119"/>
                    <a:pt x="1434391" y="0"/>
                  </a:cubicBezTo>
                  <a:cubicBezTo>
                    <a:pt x="1624271" y="14119"/>
                    <a:pt x="1886312" y="-4449"/>
                    <a:pt x="2215238" y="0"/>
                  </a:cubicBezTo>
                  <a:cubicBezTo>
                    <a:pt x="2544164" y="4449"/>
                    <a:pt x="2822364" y="16323"/>
                    <a:pt x="2996085" y="0"/>
                  </a:cubicBezTo>
                  <a:cubicBezTo>
                    <a:pt x="3169806" y="-16323"/>
                    <a:pt x="3381615" y="12385"/>
                    <a:pt x="3538708" y="0"/>
                  </a:cubicBezTo>
                  <a:cubicBezTo>
                    <a:pt x="3695801" y="-12385"/>
                    <a:pt x="3849328" y="-4713"/>
                    <a:pt x="4021775" y="0"/>
                  </a:cubicBezTo>
                  <a:cubicBezTo>
                    <a:pt x="4194222" y="4713"/>
                    <a:pt x="4379608" y="-25553"/>
                    <a:pt x="4683510" y="0"/>
                  </a:cubicBezTo>
                  <a:cubicBezTo>
                    <a:pt x="4987412" y="25553"/>
                    <a:pt x="4999397" y="-18065"/>
                    <a:pt x="5226132" y="0"/>
                  </a:cubicBezTo>
                  <a:cubicBezTo>
                    <a:pt x="5452867" y="18065"/>
                    <a:pt x="5759774" y="37148"/>
                    <a:pt x="6126092" y="0"/>
                  </a:cubicBezTo>
                  <a:cubicBezTo>
                    <a:pt x="6222645" y="-5712"/>
                    <a:pt x="6314574" y="63395"/>
                    <a:pt x="6296569" y="170477"/>
                  </a:cubicBezTo>
                  <a:cubicBezTo>
                    <a:pt x="6301874" y="437940"/>
                    <a:pt x="6280205" y="517512"/>
                    <a:pt x="6296569" y="852365"/>
                  </a:cubicBezTo>
                  <a:cubicBezTo>
                    <a:pt x="6301843" y="934421"/>
                    <a:pt x="6212104" y="1026813"/>
                    <a:pt x="6126092" y="1022842"/>
                  </a:cubicBezTo>
                  <a:cubicBezTo>
                    <a:pt x="5846491" y="1009676"/>
                    <a:pt x="5693268" y="991813"/>
                    <a:pt x="5464357" y="1022842"/>
                  </a:cubicBezTo>
                  <a:cubicBezTo>
                    <a:pt x="5235447" y="1053871"/>
                    <a:pt x="5195475" y="1043345"/>
                    <a:pt x="4981290" y="1022842"/>
                  </a:cubicBezTo>
                  <a:cubicBezTo>
                    <a:pt x="4767105" y="1002339"/>
                    <a:pt x="4684779" y="1018123"/>
                    <a:pt x="4438668" y="1022842"/>
                  </a:cubicBezTo>
                  <a:cubicBezTo>
                    <a:pt x="4192557" y="1027561"/>
                    <a:pt x="4075781" y="1003235"/>
                    <a:pt x="3836489" y="1022842"/>
                  </a:cubicBezTo>
                  <a:cubicBezTo>
                    <a:pt x="3597197" y="1042449"/>
                    <a:pt x="3498885" y="1006677"/>
                    <a:pt x="3353422" y="1022842"/>
                  </a:cubicBezTo>
                  <a:cubicBezTo>
                    <a:pt x="3207959" y="1039007"/>
                    <a:pt x="2986714" y="1014624"/>
                    <a:pt x="2751244" y="1022842"/>
                  </a:cubicBezTo>
                  <a:cubicBezTo>
                    <a:pt x="2515774" y="1031060"/>
                    <a:pt x="2346379" y="996102"/>
                    <a:pt x="2208621" y="1022842"/>
                  </a:cubicBezTo>
                  <a:cubicBezTo>
                    <a:pt x="2070863" y="1049582"/>
                    <a:pt x="1764027" y="1044711"/>
                    <a:pt x="1546886" y="1022842"/>
                  </a:cubicBezTo>
                  <a:cubicBezTo>
                    <a:pt x="1329745" y="1000973"/>
                    <a:pt x="1221728" y="1008414"/>
                    <a:pt x="944707" y="1022842"/>
                  </a:cubicBezTo>
                  <a:cubicBezTo>
                    <a:pt x="667686" y="1037270"/>
                    <a:pt x="343361" y="1054629"/>
                    <a:pt x="170477" y="1022842"/>
                  </a:cubicBezTo>
                  <a:cubicBezTo>
                    <a:pt x="74593" y="1028432"/>
                    <a:pt x="-807" y="959426"/>
                    <a:pt x="0" y="852365"/>
                  </a:cubicBezTo>
                  <a:cubicBezTo>
                    <a:pt x="21295" y="556831"/>
                    <a:pt x="-24402" y="382155"/>
                    <a:pt x="0" y="170477"/>
                  </a:cubicBezTo>
                  <a:close/>
                </a:path>
                <a:path w="6296569" h="1022842" stroke="0" extrusionOk="0">
                  <a:moveTo>
                    <a:pt x="0" y="170477"/>
                  </a:moveTo>
                  <a:cubicBezTo>
                    <a:pt x="22740" y="72507"/>
                    <a:pt x="76188" y="5595"/>
                    <a:pt x="170477" y="0"/>
                  </a:cubicBezTo>
                  <a:cubicBezTo>
                    <a:pt x="406748" y="-18760"/>
                    <a:pt x="468937" y="-3332"/>
                    <a:pt x="653544" y="0"/>
                  </a:cubicBezTo>
                  <a:cubicBezTo>
                    <a:pt x="838151" y="3332"/>
                    <a:pt x="1030920" y="-21630"/>
                    <a:pt x="1136610" y="0"/>
                  </a:cubicBezTo>
                  <a:cubicBezTo>
                    <a:pt x="1242300" y="21630"/>
                    <a:pt x="1440192" y="-408"/>
                    <a:pt x="1738789" y="0"/>
                  </a:cubicBezTo>
                  <a:cubicBezTo>
                    <a:pt x="2037386" y="408"/>
                    <a:pt x="2165063" y="-15385"/>
                    <a:pt x="2519636" y="0"/>
                  </a:cubicBezTo>
                  <a:cubicBezTo>
                    <a:pt x="2874209" y="15385"/>
                    <a:pt x="2826514" y="22283"/>
                    <a:pt x="3002703" y="0"/>
                  </a:cubicBezTo>
                  <a:cubicBezTo>
                    <a:pt x="3178892" y="-22283"/>
                    <a:pt x="3286326" y="-2946"/>
                    <a:pt x="3545326" y="0"/>
                  </a:cubicBezTo>
                  <a:cubicBezTo>
                    <a:pt x="3804326" y="2946"/>
                    <a:pt x="3972934" y="5158"/>
                    <a:pt x="4087948" y="0"/>
                  </a:cubicBezTo>
                  <a:cubicBezTo>
                    <a:pt x="4202962" y="-5158"/>
                    <a:pt x="4453824" y="17417"/>
                    <a:pt x="4690127" y="0"/>
                  </a:cubicBezTo>
                  <a:cubicBezTo>
                    <a:pt x="4926430" y="-17417"/>
                    <a:pt x="5108032" y="5082"/>
                    <a:pt x="5351862" y="0"/>
                  </a:cubicBezTo>
                  <a:cubicBezTo>
                    <a:pt x="5595692" y="-5082"/>
                    <a:pt x="5739022" y="-33981"/>
                    <a:pt x="6126092" y="0"/>
                  </a:cubicBezTo>
                  <a:cubicBezTo>
                    <a:pt x="6231194" y="1649"/>
                    <a:pt x="6300823" y="78095"/>
                    <a:pt x="6296569" y="170477"/>
                  </a:cubicBezTo>
                  <a:cubicBezTo>
                    <a:pt x="6287327" y="431426"/>
                    <a:pt x="6285810" y="608124"/>
                    <a:pt x="6296569" y="852365"/>
                  </a:cubicBezTo>
                  <a:cubicBezTo>
                    <a:pt x="6294575" y="929679"/>
                    <a:pt x="6215631" y="1036870"/>
                    <a:pt x="6126092" y="1022842"/>
                  </a:cubicBezTo>
                  <a:cubicBezTo>
                    <a:pt x="5891669" y="1047459"/>
                    <a:pt x="5665544" y="1039514"/>
                    <a:pt x="5464357" y="1022842"/>
                  </a:cubicBezTo>
                  <a:cubicBezTo>
                    <a:pt x="5263171" y="1006170"/>
                    <a:pt x="4995729" y="1021885"/>
                    <a:pt x="4802622" y="1022842"/>
                  </a:cubicBezTo>
                  <a:cubicBezTo>
                    <a:pt x="4609516" y="1023799"/>
                    <a:pt x="4412366" y="1046758"/>
                    <a:pt x="4200443" y="1022842"/>
                  </a:cubicBezTo>
                  <a:cubicBezTo>
                    <a:pt x="3988520" y="998926"/>
                    <a:pt x="3709207" y="1033428"/>
                    <a:pt x="3479152" y="1022842"/>
                  </a:cubicBezTo>
                  <a:cubicBezTo>
                    <a:pt x="3249097" y="1012256"/>
                    <a:pt x="2994765" y="1056381"/>
                    <a:pt x="2757861" y="1022842"/>
                  </a:cubicBezTo>
                  <a:cubicBezTo>
                    <a:pt x="2520957" y="989303"/>
                    <a:pt x="2289717" y="1039205"/>
                    <a:pt x="1977014" y="1022842"/>
                  </a:cubicBezTo>
                  <a:cubicBezTo>
                    <a:pt x="1664311" y="1006479"/>
                    <a:pt x="1577752" y="1032350"/>
                    <a:pt x="1196166" y="1022842"/>
                  </a:cubicBezTo>
                  <a:cubicBezTo>
                    <a:pt x="814580" y="1013334"/>
                    <a:pt x="596592" y="980226"/>
                    <a:pt x="170477" y="1022842"/>
                  </a:cubicBezTo>
                  <a:cubicBezTo>
                    <a:pt x="69421" y="1022811"/>
                    <a:pt x="-2239" y="941443"/>
                    <a:pt x="0" y="852365"/>
                  </a:cubicBezTo>
                  <a:cubicBezTo>
                    <a:pt x="16268" y="633090"/>
                    <a:pt x="-9043" y="465265"/>
                    <a:pt x="0" y="170477"/>
                  </a:cubicBezTo>
                  <a:close/>
                </a:path>
              </a:pathLst>
            </a:custGeom>
            <a:solidFill>
              <a:srgbClr val="FFD000">
                <a:lumMod val="40000"/>
                <a:lumOff val="60000"/>
              </a:srgbClr>
            </a:solidFill>
            <a:ln w="19050" cap="flat" cmpd="sng" algn="ctr">
              <a:solidFill>
                <a:srgbClr val="FFC000"/>
              </a:solidFill>
              <a:prstDash val="lgDash"/>
              <a:extLst>
                <a:ext uri="{C807C97D-BFC1-408E-A445-0C87EB9F89A2}">
                  <ask:lineSketchStyleProps xmlns:ask="http://schemas.microsoft.com/office/drawing/2018/sketchyshapes" sd="3374639765">
                    <a:custGeom>
                      <a:avLst/>
                      <a:gdLst>
                        <a:gd name="connsiteX0" fmla="*/ 0 w 10760943"/>
                        <a:gd name="connsiteY0" fmla="*/ 227303 h 1363790"/>
                        <a:gd name="connsiteX1" fmla="*/ 227303 w 10760943"/>
                        <a:gd name="connsiteY1" fmla="*/ 0 h 1363790"/>
                        <a:gd name="connsiteX2" fmla="*/ 1017456 w 10760943"/>
                        <a:gd name="connsiteY2" fmla="*/ 0 h 1363790"/>
                        <a:gd name="connsiteX3" fmla="*/ 1601481 w 10760943"/>
                        <a:gd name="connsiteY3" fmla="*/ 0 h 1363790"/>
                        <a:gd name="connsiteX4" fmla="*/ 2082444 w 10760943"/>
                        <a:gd name="connsiteY4" fmla="*/ 0 h 1363790"/>
                        <a:gd name="connsiteX5" fmla="*/ 2769533 w 10760943"/>
                        <a:gd name="connsiteY5" fmla="*/ 0 h 1363790"/>
                        <a:gd name="connsiteX6" fmla="*/ 3353559 w 10760943"/>
                        <a:gd name="connsiteY6" fmla="*/ 0 h 1363790"/>
                        <a:gd name="connsiteX7" fmla="*/ 4040648 w 10760943"/>
                        <a:gd name="connsiteY7" fmla="*/ 0 h 1363790"/>
                        <a:gd name="connsiteX8" fmla="*/ 4933864 w 10760943"/>
                        <a:gd name="connsiteY8" fmla="*/ 0 h 1363790"/>
                        <a:gd name="connsiteX9" fmla="*/ 5724016 w 10760943"/>
                        <a:gd name="connsiteY9" fmla="*/ 0 h 1363790"/>
                        <a:gd name="connsiteX10" fmla="*/ 6204978 w 10760943"/>
                        <a:gd name="connsiteY10" fmla="*/ 0 h 1363790"/>
                        <a:gd name="connsiteX11" fmla="*/ 6892068 w 10760943"/>
                        <a:gd name="connsiteY11" fmla="*/ 0 h 1363790"/>
                        <a:gd name="connsiteX12" fmla="*/ 7373030 w 10760943"/>
                        <a:gd name="connsiteY12" fmla="*/ 0 h 1363790"/>
                        <a:gd name="connsiteX13" fmla="*/ 7750929 w 10760943"/>
                        <a:gd name="connsiteY13" fmla="*/ 0 h 1363790"/>
                        <a:gd name="connsiteX14" fmla="*/ 8334955 w 10760943"/>
                        <a:gd name="connsiteY14" fmla="*/ 0 h 1363790"/>
                        <a:gd name="connsiteX15" fmla="*/ 8712854 w 10760943"/>
                        <a:gd name="connsiteY15" fmla="*/ 0 h 1363790"/>
                        <a:gd name="connsiteX16" fmla="*/ 9503006 w 10760943"/>
                        <a:gd name="connsiteY16" fmla="*/ 0 h 1363790"/>
                        <a:gd name="connsiteX17" fmla="*/ 10533640 w 10760943"/>
                        <a:gd name="connsiteY17" fmla="*/ 0 h 1363790"/>
                        <a:gd name="connsiteX18" fmla="*/ 10760943 w 10760943"/>
                        <a:gd name="connsiteY18" fmla="*/ 227303 h 1363790"/>
                        <a:gd name="connsiteX19" fmla="*/ 10760943 w 10760943"/>
                        <a:gd name="connsiteY19" fmla="*/ 672803 h 1363790"/>
                        <a:gd name="connsiteX20" fmla="*/ 10760943 w 10760943"/>
                        <a:gd name="connsiteY20" fmla="*/ 1136487 h 1363790"/>
                        <a:gd name="connsiteX21" fmla="*/ 10533640 w 10760943"/>
                        <a:gd name="connsiteY21" fmla="*/ 1363790 h 1363790"/>
                        <a:gd name="connsiteX22" fmla="*/ 9949614 w 10760943"/>
                        <a:gd name="connsiteY22" fmla="*/ 1363790 h 1363790"/>
                        <a:gd name="connsiteX23" fmla="*/ 9056398 w 10760943"/>
                        <a:gd name="connsiteY23" fmla="*/ 1363790 h 1363790"/>
                        <a:gd name="connsiteX24" fmla="*/ 8678499 w 10760943"/>
                        <a:gd name="connsiteY24" fmla="*/ 1363790 h 1363790"/>
                        <a:gd name="connsiteX25" fmla="*/ 8197537 w 10760943"/>
                        <a:gd name="connsiteY25" fmla="*/ 1363790 h 1363790"/>
                        <a:gd name="connsiteX26" fmla="*/ 7613511 w 10760943"/>
                        <a:gd name="connsiteY26" fmla="*/ 1363790 h 1363790"/>
                        <a:gd name="connsiteX27" fmla="*/ 7235612 w 10760943"/>
                        <a:gd name="connsiteY27" fmla="*/ 1363790 h 1363790"/>
                        <a:gd name="connsiteX28" fmla="*/ 6342396 w 10760943"/>
                        <a:gd name="connsiteY28" fmla="*/ 1363790 h 1363790"/>
                        <a:gd name="connsiteX29" fmla="*/ 5552244 w 10760943"/>
                        <a:gd name="connsiteY29" fmla="*/ 1363790 h 1363790"/>
                        <a:gd name="connsiteX30" fmla="*/ 5071281 w 10760943"/>
                        <a:gd name="connsiteY30" fmla="*/ 1363790 h 1363790"/>
                        <a:gd name="connsiteX31" fmla="*/ 4178066 w 10760943"/>
                        <a:gd name="connsiteY31" fmla="*/ 1363790 h 1363790"/>
                        <a:gd name="connsiteX32" fmla="*/ 3594040 w 10760943"/>
                        <a:gd name="connsiteY32" fmla="*/ 1363790 h 1363790"/>
                        <a:gd name="connsiteX33" fmla="*/ 2803887 w 10760943"/>
                        <a:gd name="connsiteY33" fmla="*/ 1363790 h 1363790"/>
                        <a:gd name="connsiteX34" fmla="*/ 2425988 w 10760943"/>
                        <a:gd name="connsiteY34" fmla="*/ 1363790 h 1363790"/>
                        <a:gd name="connsiteX35" fmla="*/ 1841962 w 10760943"/>
                        <a:gd name="connsiteY35" fmla="*/ 1363790 h 1363790"/>
                        <a:gd name="connsiteX36" fmla="*/ 1464063 w 10760943"/>
                        <a:gd name="connsiteY36" fmla="*/ 1363790 h 1363790"/>
                        <a:gd name="connsiteX37" fmla="*/ 880038 w 10760943"/>
                        <a:gd name="connsiteY37" fmla="*/ 1363790 h 1363790"/>
                        <a:gd name="connsiteX38" fmla="*/ 227303 w 10760943"/>
                        <a:gd name="connsiteY38" fmla="*/ 1363790 h 1363790"/>
                        <a:gd name="connsiteX39" fmla="*/ 0 w 10760943"/>
                        <a:gd name="connsiteY39" fmla="*/ 1136487 h 1363790"/>
                        <a:gd name="connsiteX40" fmla="*/ 0 w 10760943"/>
                        <a:gd name="connsiteY40" fmla="*/ 663711 h 1363790"/>
                        <a:gd name="connsiteX41" fmla="*/ 0 w 10760943"/>
                        <a:gd name="connsiteY41" fmla="*/ 227303 h 1363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760943" h="1363790" fill="none" extrusionOk="0">
                          <a:moveTo>
                            <a:pt x="0" y="227303"/>
                          </a:moveTo>
                          <a:cubicBezTo>
                            <a:pt x="-17097" y="108740"/>
                            <a:pt x="106983" y="17260"/>
                            <a:pt x="227303" y="0"/>
                          </a:cubicBezTo>
                          <a:cubicBezTo>
                            <a:pt x="590168" y="11128"/>
                            <a:pt x="729996" y="17111"/>
                            <a:pt x="1017456" y="0"/>
                          </a:cubicBezTo>
                          <a:cubicBezTo>
                            <a:pt x="1304916" y="-17111"/>
                            <a:pt x="1448787" y="23472"/>
                            <a:pt x="1601481" y="0"/>
                          </a:cubicBezTo>
                          <a:cubicBezTo>
                            <a:pt x="1754175" y="-23472"/>
                            <a:pt x="1866288" y="-11975"/>
                            <a:pt x="2082444" y="0"/>
                          </a:cubicBezTo>
                          <a:cubicBezTo>
                            <a:pt x="2298600" y="11975"/>
                            <a:pt x="2456586" y="928"/>
                            <a:pt x="2769533" y="0"/>
                          </a:cubicBezTo>
                          <a:cubicBezTo>
                            <a:pt x="3082480" y="-928"/>
                            <a:pt x="3083357" y="17518"/>
                            <a:pt x="3353559" y="0"/>
                          </a:cubicBezTo>
                          <a:cubicBezTo>
                            <a:pt x="3623761" y="-17518"/>
                            <a:pt x="3872976" y="19446"/>
                            <a:pt x="4040648" y="0"/>
                          </a:cubicBezTo>
                          <a:cubicBezTo>
                            <a:pt x="4208320" y="-19446"/>
                            <a:pt x="4664375" y="-5594"/>
                            <a:pt x="4933864" y="0"/>
                          </a:cubicBezTo>
                          <a:cubicBezTo>
                            <a:pt x="5203353" y="5594"/>
                            <a:pt x="5406028" y="30321"/>
                            <a:pt x="5724016" y="0"/>
                          </a:cubicBezTo>
                          <a:cubicBezTo>
                            <a:pt x="6042004" y="-30321"/>
                            <a:pt x="6057667" y="-21604"/>
                            <a:pt x="6204978" y="0"/>
                          </a:cubicBezTo>
                          <a:cubicBezTo>
                            <a:pt x="6352289" y="21604"/>
                            <a:pt x="6733793" y="-10000"/>
                            <a:pt x="6892068" y="0"/>
                          </a:cubicBezTo>
                          <a:cubicBezTo>
                            <a:pt x="7050343" y="10000"/>
                            <a:pt x="7142641" y="-306"/>
                            <a:pt x="7373030" y="0"/>
                          </a:cubicBezTo>
                          <a:cubicBezTo>
                            <a:pt x="7603419" y="306"/>
                            <a:pt x="7581163" y="399"/>
                            <a:pt x="7750929" y="0"/>
                          </a:cubicBezTo>
                          <a:cubicBezTo>
                            <a:pt x="7920695" y="-399"/>
                            <a:pt x="8046902" y="9501"/>
                            <a:pt x="8334955" y="0"/>
                          </a:cubicBezTo>
                          <a:cubicBezTo>
                            <a:pt x="8623008" y="-9501"/>
                            <a:pt x="8628840" y="-4103"/>
                            <a:pt x="8712854" y="0"/>
                          </a:cubicBezTo>
                          <a:cubicBezTo>
                            <a:pt x="8796868" y="4103"/>
                            <a:pt x="9212895" y="17769"/>
                            <a:pt x="9503006" y="0"/>
                          </a:cubicBezTo>
                          <a:cubicBezTo>
                            <a:pt x="9793117" y="-17769"/>
                            <a:pt x="10033180" y="14513"/>
                            <a:pt x="10533640" y="0"/>
                          </a:cubicBezTo>
                          <a:cubicBezTo>
                            <a:pt x="10661711" y="-2154"/>
                            <a:pt x="10759610" y="110541"/>
                            <a:pt x="10760943" y="227303"/>
                          </a:cubicBezTo>
                          <a:cubicBezTo>
                            <a:pt x="10771512" y="342167"/>
                            <a:pt x="10740252" y="573847"/>
                            <a:pt x="10760943" y="672803"/>
                          </a:cubicBezTo>
                          <a:cubicBezTo>
                            <a:pt x="10781634" y="771759"/>
                            <a:pt x="10768930" y="926169"/>
                            <a:pt x="10760943" y="1136487"/>
                          </a:cubicBezTo>
                          <a:cubicBezTo>
                            <a:pt x="10790123" y="1254026"/>
                            <a:pt x="10638308" y="1385059"/>
                            <a:pt x="10533640" y="1363790"/>
                          </a:cubicBezTo>
                          <a:cubicBezTo>
                            <a:pt x="10274907" y="1348893"/>
                            <a:pt x="10142645" y="1388468"/>
                            <a:pt x="9949614" y="1363790"/>
                          </a:cubicBezTo>
                          <a:cubicBezTo>
                            <a:pt x="9756583" y="1339112"/>
                            <a:pt x="9275447" y="1351359"/>
                            <a:pt x="9056398" y="1363790"/>
                          </a:cubicBezTo>
                          <a:cubicBezTo>
                            <a:pt x="8837349" y="1376221"/>
                            <a:pt x="8766930" y="1353016"/>
                            <a:pt x="8678499" y="1363790"/>
                          </a:cubicBezTo>
                          <a:cubicBezTo>
                            <a:pt x="8590068" y="1374564"/>
                            <a:pt x="8394144" y="1353707"/>
                            <a:pt x="8197537" y="1363790"/>
                          </a:cubicBezTo>
                          <a:cubicBezTo>
                            <a:pt x="8000930" y="1373873"/>
                            <a:pt x="7896155" y="1342899"/>
                            <a:pt x="7613511" y="1363790"/>
                          </a:cubicBezTo>
                          <a:cubicBezTo>
                            <a:pt x="7330867" y="1384681"/>
                            <a:pt x="7316208" y="1356083"/>
                            <a:pt x="7235612" y="1363790"/>
                          </a:cubicBezTo>
                          <a:cubicBezTo>
                            <a:pt x="7155016" y="1371497"/>
                            <a:pt x="6665619" y="1398153"/>
                            <a:pt x="6342396" y="1363790"/>
                          </a:cubicBezTo>
                          <a:cubicBezTo>
                            <a:pt x="6019173" y="1329427"/>
                            <a:pt x="5827209" y="1391566"/>
                            <a:pt x="5552244" y="1363790"/>
                          </a:cubicBezTo>
                          <a:cubicBezTo>
                            <a:pt x="5277279" y="1336014"/>
                            <a:pt x="5169644" y="1360905"/>
                            <a:pt x="5071281" y="1363790"/>
                          </a:cubicBezTo>
                          <a:cubicBezTo>
                            <a:pt x="4972918" y="1366675"/>
                            <a:pt x="4401903" y="1341601"/>
                            <a:pt x="4178066" y="1363790"/>
                          </a:cubicBezTo>
                          <a:cubicBezTo>
                            <a:pt x="3954230" y="1385979"/>
                            <a:pt x="3884659" y="1373092"/>
                            <a:pt x="3594040" y="1363790"/>
                          </a:cubicBezTo>
                          <a:cubicBezTo>
                            <a:pt x="3303421" y="1354488"/>
                            <a:pt x="3042550" y="1341598"/>
                            <a:pt x="2803887" y="1363790"/>
                          </a:cubicBezTo>
                          <a:cubicBezTo>
                            <a:pt x="2565224" y="1385982"/>
                            <a:pt x="2555522" y="1372664"/>
                            <a:pt x="2425988" y="1363790"/>
                          </a:cubicBezTo>
                          <a:cubicBezTo>
                            <a:pt x="2296454" y="1354916"/>
                            <a:pt x="2076199" y="1367866"/>
                            <a:pt x="1841962" y="1363790"/>
                          </a:cubicBezTo>
                          <a:cubicBezTo>
                            <a:pt x="1607725" y="1359714"/>
                            <a:pt x="1649253" y="1346494"/>
                            <a:pt x="1464063" y="1363790"/>
                          </a:cubicBezTo>
                          <a:cubicBezTo>
                            <a:pt x="1278873" y="1381086"/>
                            <a:pt x="1009100" y="1372344"/>
                            <a:pt x="880038" y="1363790"/>
                          </a:cubicBezTo>
                          <a:cubicBezTo>
                            <a:pt x="750976" y="1355236"/>
                            <a:pt x="401848" y="1368690"/>
                            <a:pt x="227303" y="1363790"/>
                          </a:cubicBezTo>
                          <a:cubicBezTo>
                            <a:pt x="73950" y="1351760"/>
                            <a:pt x="-11369" y="1243644"/>
                            <a:pt x="0" y="1136487"/>
                          </a:cubicBezTo>
                          <a:cubicBezTo>
                            <a:pt x="4644" y="1036655"/>
                            <a:pt x="-22945" y="792673"/>
                            <a:pt x="0" y="663711"/>
                          </a:cubicBezTo>
                          <a:cubicBezTo>
                            <a:pt x="22945" y="534749"/>
                            <a:pt x="15837" y="366268"/>
                            <a:pt x="0" y="227303"/>
                          </a:cubicBezTo>
                          <a:close/>
                        </a:path>
                        <a:path w="10760943" h="1363790" stroke="0" extrusionOk="0">
                          <a:moveTo>
                            <a:pt x="0" y="227303"/>
                          </a:moveTo>
                          <a:cubicBezTo>
                            <a:pt x="8794" y="100290"/>
                            <a:pt x="101512" y="10377"/>
                            <a:pt x="227303" y="0"/>
                          </a:cubicBezTo>
                          <a:cubicBezTo>
                            <a:pt x="342979" y="-17188"/>
                            <a:pt x="500426" y="9670"/>
                            <a:pt x="605202" y="0"/>
                          </a:cubicBezTo>
                          <a:cubicBezTo>
                            <a:pt x="709978" y="-9670"/>
                            <a:pt x="813990" y="11228"/>
                            <a:pt x="983101" y="0"/>
                          </a:cubicBezTo>
                          <a:cubicBezTo>
                            <a:pt x="1152212" y="-11228"/>
                            <a:pt x="1398961" y="26004"/>
                            <a:pt x="1567127" y="0"/>
                          </a:cubicBezTo>
                          <a:cubicBezTo>
                            <a:pt x="1735293" y="-26004"/>
                            <a:pt x="2081384" y="31363"/>
                            <a:pt x="2460343" y="0"/>
                          </a:cubicBezTo>
                          <a:cubicBezTo>
                            <a:pt x="2839302" y="-31363"/>
                            <a:pt x="2740303" y="-17418"/>
                            <a:pt x="2838242" y="0"/>
                          </a:cubicBezTo>
                          <a:cubicBezTo>
                            <a:pt x="2936181" y="17418"/>
                            <a:pt x="3174331" y="1011"/>
                            <a:pt x="3319204" y="0"/>
                          </a:cubicBezTo>
                          <a:cubicBezTo>
                            <a:pt x="3464077" y="-1011"/>
                            <a:pt x="3613974" y="19760"/>
                            <a:pt x="3800166" y="0"/>
                          </a:cubicBezTo>
                          <a:cubicBezTo>
                            <a:pt x="3986358" y="-19760"/>
                            <a:pt x="4191688" y="2157"/>
                            <a:pt x="4384192" y="0"/>
                          </a:cubicBezTo>
                          <a:cubicBezTo>
                            <a:pt x="4576696" y="-2157"/>
                            <a:pt x="4744689" y="21358"/>
                            <a:pt x="5071281" y="0"/>
                          </a:cubicBezTo>
                          <a:cubicBezTo>
                            <a:pt x="5397873" y="-21358"/>
                            <a:pt x="5341561" y="2817"/>
                            <a:pt x="5449180" y="0"/>
                          </a:cubicBezTo>
                          <a:cubicBezTo>
                            <a:pt x="5556799" y="-2817"/>
                            <a:pt x="5818249" y="-1608"/>
                            <a:pt x="5930143" y="0"/>
                          </a:cubicBezTo>
                          <a:cubicBezTo>
                            <a:pt x="6042037" y="1608"/>
                            <a:pt x="6452651" y="-26454"/>
                            <a:pt x="6720295" y="0"/>
                          </a:cubicBezTo>
                          <a:cubicBezTo>
                            <a:pt x="6987939" y="26454"/>
                            <a:pt x="7176478" y="34441"/>
                            <a:pt x="7510448" y="0"/>
                          </a:cubicBezTo>
                          <a:cubicBezTo>
                            <a:pt x="7844418" y="-34441"/>
                            <a:pt x="8056044" y="29126"/>
                            <a:pt x="8403664" y="0"/>
                          </a:cubicBezTo>
                          <a:cubicBezTo>
                            <a:pt x="8751284" y="-29126"/>
                            <a:pt x="8897768" y="-33313"/>
                            <a:pt x="9296880" y="0"/>
                          </a:cubicBezTo>
                          <a:cubicBezTo>
                            <a:pt x="9695992" y="33313"/>
                            <a:pt x="9577801" y="-3896"/>
                            <a:pt x="9674779" y="0"/>
                          </a:cubicBezTo>
                          <a:cubicBezTo>
                            <a:pt x="9771757" y="3896"/>
                            <a:pt x="10255333" y="27698"/>
                            <a:pt x="10533640" y="0"/>
                          </a:cubicBezTo>
                          <a:cubicBezTo>
                            <a:pt x="10674540" y="-1906"/>
                            <a:pt x="10779459" y="107706"/>
                            <a:pt x="10760943" y="227303"/>
                          </a:cubicBezTo>
                          <a:cubicBezTo>
                            <a:pt x="10781041" y="412545"/>
                            <a:pt x="10746608" y="489672"/>
                            <a:pt x="10760943" y="700079"/>
                          </a:cubicBezTo>
                          <a:cubicBezTo>
                            <a:pt x="10775278" y="910486"/>
                            <a:pt x="10753501" y="1036450"/>
                            <a:pt x="10760943" y="1136487"/>
                          </a:cubicBezTo>
                          <a:cubicBezTo>
                            <a:pt x="10768541" y="1256731"/>
                            <a:pt x="10655416" y="1363414"/>
                            <a:pt x="10533640" y="1363790"/>
                          </a:cubicBezTo>
                          <a:cubicBezTo>
                            <a:pt x="10262422" y="1362250"/>
                            <a:pt x="10113658" y="1368977"/>
                            <a:pt x="9949614" y="1363790"/>
                          </a:cubicBezTo>
                          <a:cubicBezTo>
                            <a:pt x="9785570" y="1358603"/>
                            <a:pt x="9657007" y="1363519"/>
                            <a:pt x="9365588" y="1363790"/>
                          </a:cubicBezTo>
                          <a:cubicBezTo>
                            <a:pt x="9074169" y="1364061"/>
                            <a:pt x="9100699" y="1358838"/>
                            <a:pt x="8884626" y="1363790"/>
                          </a:cubicBezTo>
                          <a:cubicBezTo>
                            <a:pt x="8668553" y="1368742"/>
                            <a:pt x="8623634" y="1380578"/>
                            <a:pt x="8403664" y="1363790"/>
                          </a:cubicBezTo>
                          <a:cubicBezTo>
                            <a:pt x="8183694" y="1347002"/>
                            <a:pt x="8083408" y="1343982"/>
                            <a:pt x="7819638" y="1363790"/>
                          </a:cubicBezTo>
                          <a:cubicBezTo>
                            <a:pt x="7555868" y="1383598"/>
                            <a:pt x="7244346" y="1362386"/>
                            <a:pt x="7029485" y="1363790"/>
                          </a:cubicBezTo>
                          <a:cubicBezTo>
                            <a:pt x="6814624" y="1365194"/>
                            <a:pt x="6694987" y="1349038"/>
                            <a:pt x="6548523" y="1363790"/>
                          </a:cubicBezTo>
                          <a:cubicBezTo>
                            <a:pt x="6402059" y="1378542"/>
                            <a:pt x="6060964" y="1400883"/>
                            <a:pt x="5655307" y="1363790"/>
                          </a:cubicBezTo>
                          <a:cubicBezTo>
                            <a:pt x="5249650" y="1326697"/>
                            <a:pt x="4942677" y="1374659"/>
                            <a:pt x="4762091" y="1363790"/>
                          </a:cubicBezTo>
                          <a:cubicBezTo>
                            <a:pt x="4581505" y="1352921"/>
                            <a:pt x="4457645" y="1344688"/>
                            <a:pt x="4281129" y="1363790"/>
                          </a:cubicBezTo>
                          <a:cubicBezTo>
                            <a:pt x="4104613" y="1382892"/>
                            <a:pt x="4080156" y="1350122"/>
                            <a:pt x="3903230" y="1363790"/>
                          </a:cubicBezTo>
                          <a:cubicBezTo>
                            <a:pt x="3726304" y="1377458"/>
                            <a:pt x="3525960" y="1355304"/>
                            <a:pt x="3216141" y="1363790"/>
                          </a:cubicBezTo>
                          <a:cubicBezTo>
                            <a:pt x="2906322" y="1372276"/>
                            <a:pt x="2916165" y="1343191"/>
                            <a:pt x="2735178" y="1363790"/>
                          </a:cubicBezTo>
                          <a:cubicBezTo>
                            <a:pt x="2554191" y="1384389"/>
                            <a:pt x="2266261" y="1369228"/>
                            <a:pt x="1945026" y="1363790"/>
                          </a:cubicBezTo>
                          <a:cubicBezTo>
                            <a:pt x="1623791" y="1358352"/>
                            <a:pt x="1738472" y="1382172"/>
                            <a:pt x="1567127" y="1363790"/>
                          </a:cubicBezTo>
                          <a:cubicBezTo>
                            <a:pt x="1395782" y="1345408"/>
                            <a:pt x="1185898" y="1336335"/>
                            <a:pt x="880038" y="1363790"/>
                          </a:cubicBezTo>
                          <a:cubicBezTo>
                            <a:pt x="574178" y="1391245"/>
                            <a:pt x="397238" y="1342254"/>
                            <a:pt x="227303" y="1363790"/>
                          </a:cubicBezTo>
                          <a:cubicBezTo>
                            <a:pt x="114213" y="1335249"/>
                            <a:pt x="-15704" y="1269684"/>
                            <a:pt x="0" y="1136487"/>
                          </a:cubicBezTo>
                          <a:cubicBezTo>
                            <a:pt x="9670" y="1008117"/>
                            <a:pt x="20191" y="826258"/>
                            <a:pt x="0" y="681895"/>
                          </a:cubicBezTo>
                          <a:cubicBezTo>
                            <a:pt x="-20191" y="537532"/>
                            <a:pt x="19517" y="445789"/>
                            <a:pt x="0" y="227303"/>
                          </a:cubicBezTo>
                          <a:close/>
                        </a:path>
                      </a:pathLst>
                    </a:custGeom>
                    <ask:type>
                      <ask:lineSketchFreehand/>
                    </ask:type>
                  </ask:lineSketchStyleProps>
                </a:ext>
              </a:extLst>
            </a:ln>
            <a:effectLst/>
          </p:spPr>
          <p:txBody>
            <a:bodyPr rtlCol="0" anchor="ct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9FAF0"/>
                </a:solidFill>
                <a:effectLst/>
                <a:uLnTx/>
                <a:uFillTx/>
                <a:latin typeface="Calibri"/>
                <a:ea typeface="+mn-ea"/>
                <a:cs typeface="+mn-cs"/>
                <a:sym typeface="Arial"/>
              </a:endParaRPr>
            </a:p>
          </p:txBody>
        </p:sp>
        <p:pic>
          <p:nvPicPr>
            <p:cNvPr id="10" name="Hình ảnh 5">
              <a:extLst>
                <a:ext uri="{FF2B5EF4-FFF2-40B4-BE49-F238E27FC236}">
                  <a16:creationId xmlns:a16="http://schemas.microsoft.com/office/drawing/2014/main" id="{DA8DB6A6-99BE-C683-5927-776452588F6C}"/>
                </a:ext>
              </a:extLst>
            </p:cNvPr>
            <p:cNvPicPr>
              <a:picLocks noChangeAspect="1"/>
            </p:cNvPicPr>
            <p:nvPr/>
          </p:nvPicPr>
          <p:blipFill rotWithShape="1">
            <a:blip r:embed="rId2"/>
            <a:srcRect l="71687" t="2707" r="6176" b="64704"/>
            <a:stretch/>
          </p:blipFill>
          <p:spPr>
            <a:xfrm>
              <a:off x="531237" y="2253582"/>
              <a:ext cx="715946" cy="1054004"/>
            </a:xfrm>
            <a:prstGeom prst="rect">
              <a:avLst/>
            </a:prstGeom>
          </p:spPr>
        </p:pic>
        <p:sp>
          <p:nvSpPr>
            <p:cNvPr id="11" name="Hộp Văn bản 15">
              <a:extLst>
                <a:ext uri="{FF2B5EF4-FFF2-40B4-BE49-F238E27FC236}">
                  <a16:creationId xmlns:a16="http://schemas.microsoft.com/office/drawing/2014/main" id="{E89A4C6B-437B-8259-2A45-C13EFF7BDF72}"/>
                </a:ext>
              </a:extLst>
            </p:cNvPr>
            <p:cNvSpPr txBox="1"/>
            <p:nvPr/>
          </p:nvSpPr>
          <p:spPr>
            <a:xfrm>
              <a:off x="874090" y="2453866"/>
              <a:ext cx="5879415" cy="869565"/>
            </a:xfrm>
            <a:prstGeom prst="rect">
              <a:avLst/>
            </a:prstGeom>
            <a:noFill/>
          </p:spPr>
          <p:txBody>
            <a:bodyPr wrap="square" rtlCol="0">
              <a:sp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kumimoji="0" lang="vi-VN" sz="3467" b="1" i="0" u="none" strike="noStrike" kern="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sym typeface="Arial"/>
                </a:rPr>
                <a:t>3. Đóng vai Màu Nước, thuyết phục các cô bé đồng ý để cậu vẽ chân dung giống người thật.</a:t>
              </a:r>
            </a:p>
          </p:txBody>
        </p:sp>
      </p:grpSp>
      <p:grpSp>
        <p:nvGrpSpPr>
          <p:cNvPr id="12" name="Nhóm 11">
            <a:extLst>
              <a:ext uri="{FF2B5EF4-FFF2-40B4-BE49-F238E27FC236}">
                <a16:creationId xmlns:a16="http://schemas.microsoft.com/office/drawing/2014/main" id="{2666D05E-7FCF-C8F9-6D1A-75EB29FD813B}"/>
              </a:ext>
            </a:extLst>
          </p:cNvPr>
          <p:cNvGrpSpPr/>
          <p:nvPr/>
        </p:nvGrpSpPr>
        <p:grpSpPr>
          <a:xfrm>
            <a:off x="140689" y="2206753"/>
            <a:ext cx="9077053" cy="3438187"/>
            <a:chOff x="874751" y="1198865"/>
            <a:chExt cx="5211724" cy="2578640"/>
          </a:xfrm>
        </p:grpSpPr>
        <p:sp>
          <p:nvSpPr>
            <p:cNvPr id="13" name="Hình chữ nhật: Góc Tròn 23">
              <a:extLst>
                <a:ext uri="{FF2B5EF4-FFF2-40B4-BE49-F238E27FC236}">
                  <a16:creationId xmlns:a16="http://schemas.microsoft.com/office/drawing/2014/main" id="{E0D4DEEE-CF70-49E6-F0DD-375126435DF6}"/>
                </a:ext>
              </a:extLst>
            </p:cNvPr>
            <p:cNvSpPr/>
            <p:nvPr/>
          </p:nvSpPr>
          <p:spPr>
            <a:xfrm>
              <a:off x="874751" y="1198865"/>
              <a:ext cx="5211724" cy="2578640"/>
            </a:xfrm>
            <a:prstGeom prst="roundRect">
              <a:avLst/>
            </a:prstGeom>
            <a:solidFill>
              <a:srgbClr val="357E46">
                <a:lumMod val="20000"/>
                <a:lumOff val="80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9FAF0"/>
                </a:solidFill>
                <a:effectLst/>
                <a:uLnTx/>
                <a:uFillTx/>
                <a:latin typeface="Calibri"/>
                <a:ea typeface="+mn-ea"/>
                <a:cs typeface="+mn-cs"/>
                <a:sym typeface="Arial"/>
              </a:endParaRPr>
            </a:p>
          </p:txBody>
        </p:sp>
        <p:sp>
          <p:nvSpPr>
            <p:cNvPr id="14" name="Hộp Văn bản 10">
              <a:extLst>
                <a:ext uri="{FF2B5EF4-FFF2-40B4-BE49-F238E27FC236}">
                  <a16:creationId xmlns:a16="http://schemas.microsoft.com/office/drawing/2014/main" id="{D8801CD8-EC7E-2206-246E-7F92063C787B}"/>
                </a:ext>
              </a:extLst>
            </p:cNvPr>
            <p:cNvSpPr txBox="1"/>
            <p:nvPr/>
          </p:nvSpPr>
          <p:spPr>
            <a:xfrm>
              <a:off x="1074790" y="1337575"/>
              <a:ext cx="4919665" cy="2285241"/>
            </a:xfrm>
            <a:prstGeom prst="rect">
              <a:avLst/>
            </a:prstGeom>
            <a:noFill/>
          </p:spPr>
          <p:txBody>
            <a:bodyPr wrap="square">
              <a:spAutoFit/>
            </a:bodyPr>
            <a:lstStyle/>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err="1">
                  <a:ln>
                    <a:noFill/>
                  </a:ln>
                  <a:solidFill>
                    <a:srgbClr val="FF0000"/>
                  </a:solidFill>
                  <a:effectLst/>
                  <a:uLnTx/>
                  <a:uFillTx/>
                  <a:cs typeface="Arial"/>
                  <a:sym typeface="Arial"/>
                </a:rPr>
                <a:t>Lưu</a:t>
              </a:r>
              <a:r>
                <a:rPr kumimoji="0" lang="en-US" sz="3200" b="1" i="0" u="none" strike="noStrike" kern="0" cap="none" spc="0" normalizeH="0" baseline="0" noProof="0" dirty="0">
                  <a:ln>
                    <a:noFill/>
                  </a:ln>
                  <a:solidFill>
                    <a:srgbClr val="FF0000"/>
                  </a:solidFill>
                  <a:effectLst/>
                  <a:uLnTx/>
                  <a:uFillTx/>
                  <a:cs typeface="Arial"/>
                  <a:sym typeface="Arial"/>
                </a:rPr>
                <a:t> ý: </a:t>
              </a:r>
              <a:r>
                <a:rPr kumimoji="0" lang="en-US" sz="3200" b="1" i="0" u="none" strike="noStrike" kern="0" cap="none" spc="0" normalizeH="0" baseline="0" noProof="0" dirty="0" err="1">
                  <a:ln>
                    <a:noFill/>
                  </a:ln>
                  <a:solidFill>
                    <a:srgbClr val="FF0000"/>
                  </a:solidFill>
                  <a:effectLst/>
                  <a:uLnTx/>
                  <a:uFillTx/>
                  <a:cs typeface="Arial"/>
                  <a:sym typeface="Arial"/>
                </a:rPr>
                <a:t>Các</a:t>
              </a:r>
              <a:r>
                <a:rPr kumimoji="0" lang="en-US" sz="3200" b="1" i="0" u="none" strike="noStrike" kern="0" cap="none" spc="0" normalizeH="0" baseline="0" noProof="0" dirty="0">
                  <a:ln>
                    <a:noFill/>
                  </a:ln>
                  <a:solidFill>
                    <a:srgbClr val="FF0000"/>
                  </a:solidFill>
                  <a:effectLst/>
                  <a:uLnTx/>
                  <a:uFillTx/>
                  <a:cs typeface="Arial"/>
                  <a:sym typeface="Arial"/>
                </a:rPr>
                <a:t> </a:t>
              </a:r>
              <a:r>
                <a:rPr kumimoji="0" lang="en-US" sz="3200" b="1" i="0" u="none" strike="noStrike" kern="0" cap="none" spc="0" normalizeH="0" baseline="0" noProof="0" dirty="0" err="1">
                  <a:ln>
                    <a:noFill/>
                  </a:ln>
                  <a:solidFill>
                    <a:srgbClr val="FF0000"/>
                  </a:solidFill>
                  <a:effectLst/>
                  <a:uLnTx/>
                  <a:uFillTx/>
                  <a:cs typeface="Arial"/>
                  <a:sym typeface="Arial"/>
                </a:rPr>
                <a:t>em</a:t>
              </a:r>
              <a:r>
                <a:rPr kumimoji="0" lang="en-US" sz="3200" b="1" i="0" u="none" strike="noStrike" kern="0" cap="none" spc="0" normalizeH="0" baseline="0" noProof="0" dirty="0">
                  <a:ln>
                    <a:noFill/>
                  </a:ln>
                  <a:solidFill>
                    <a:srgbClr val="FF0000"/>
                  </a:solidFill>
                  <a:effectLst/>
                  <a:uLnTx/>
                  <a:uFillTx/>
                  <a:cs typeface="Arial"/>
                  <a:sym typeface="Arial"/>
                </a:rPr>
                <a:t> </a:t>
              </a:r>
              <a:r>
                <a:rPr kumimoji="0" lang="vi-VN" sz="3200" b="1" i="0" u="none" strike="noStrike" kern="0" cap="none" spc="0" normalizeH="0" baseline="0" noProof="0" dirty="0">
                  <a:ln>
                    <a:noFill/>
                  </a:ln>
                  <a:solidFill>
                    <a:srgbClr val="FF0000"/>
                  </a:solidFill>
                  <a:effectLst/>
                  <a:uLnTx/>
                  <a:uFillTx/>
                  <a:latin typeface="Calibri"/>
                  <a:cs typeface="Arial"/>
                  <a:sym typeface="Arial"/>
                </a:rPr>
                <a:t>có thể nói nhiều cách khác nhau, nhưng đều phải đảm bảo ý chính của Màu Nước khi thuyết phục các cô bé: mỗi người có thể đẹp một cách khác nhau, không phải cứ mắt to, miệng nhỏ,... mới là đẹp.</a:t>
              </a:r>
            </a:p>
          </p:txBody>
        </p:sp>
      </p:grpSp>
      <p:pic>
        <p:nvPicPr>
          <p:cNvPr id="15" name="Picture 5">
            <a:extLst>
              <a:ext uri="{FF2B5EF4-FFF2-40B4-BE49-F238E27FC236}">
                <a16:creationId xmlns:a16="http://schemas.microsoft.com/office/drawing/2014/main" id="{E12C48B8-7B85-B5E0-B638-4EC0BF0B3377}"/>
              </a:ext>
            </a:extLst>
          </p:cNvPr>
          <p:cNvPicPr>
            <a:picLocks noChangeAspect="1"/>
          </p:cNvPicPr>
          <p:nvPr/>
        </p:nvPicPr>
        <p:blipFill>
          <a:blip r:embed="rId3"/>
          <a:stretch>
            <a:fillRect/>
          </a:stretch>
        </p:blipFill>
        <p:spPr>
          <a:xfrm>
            <a:off x="9453716" y="1977897"/>
            <a:ext cx="2433483" cy="4595117"/>
          </a:xfrm>
          <a:prstGeom prst="rect">
            <a:avLst/>
          </a:prstGeom>
        </p:spPr>
      </p:pic>
    </p:spTree>
    <p:extLst>
      <p:ext uri="{BB962C8B-B14F-4D97-AF65-F5344CB8AC3E}">
        <p14:creationId xmlns:p14="http://schemas.microsoft.com/office/powerpoint/2010/main" val="3040478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Nhóm 2">
            <a:extLst>
              <a:ext uri="{FF2B5EF4-FFF2-40B4-BE49-F238E27FC236}">
                <a16:creationId xmlns:a16="http://schemas.microsoft.com/office/drawing/2014/main" id="{1E578DA3-E882-CDE1-2108-099E10BA05CD}"/>
              </a:ext>
            </a:extLst>
          </p:cNvPr>
          <p:cNvGrpSpPr/>
          <p:nvPr/>
        </p:nvGrpSpPr>
        <p:grpSpPr>
          <a:xfrm>
            <a:off x="815842" y="301722"/>
            <a:ext cx="10909126" cy="1413507"/>
            <a:chOff x="464811" y="3266297"/>
            <a:chExt cx="7828625" cy="1060130"/>
          </a:xfrm>
        </p:grpSpPr>
        <p:sp>
          <p:nvSpPr>
            <p:cNvPr id="5" name="Hình chữ nhật: Góc Tròn 6">
              <a:extLst>
                <a:ext uri="{FF2B5EF4-FFF2-40B4-BE49-F238E27FC236}">
                  <a16:creationId xmlns:a16="http://schemas.microsoft.com/office/drawing/2014/main" id="{29847EF0-859D-48E6-6D7E-3B5FEEC846C8}"/>
                </a:ext>
              </a:extLst>
            </p:cNvPr>
            <p:cNvSpPr/>
            <p:nvPr/>
          </p:nvSpPr>
          <p:spPr>
            <a:xfrm>
              <a:off x="464811" y="3320263"/>
              <a:ext cx="7803238" cy="967528"/>
            </a:xfrm>
            <a:custGeom>
              <a:avLst/>
              <a:gdLst>
                <a:gd name="connsiteX0" fmla="*/ 0 w 7803238"/>
                <a:gd name="connsiteY0" fmla="*/ 161258 h 967528"/>
                <a:gd name="connsiteX1" fmla="*/ 161258 w 7803238"/>
                <a:gd name="connsiteY1" fmla="*/ 0 h 967528"/>
                <a:gd name="connsiteX2" fmla="*/ 691709 w 7803238"/>
                <a:gd name="connsiteY2" fmla="*/ 0 h 967528"/>
                <a:gd name="connsiteX3" fmla="*/ 1222160 w 7803238"/>
                <a:gd name="connsiteY3" fmla="*/ 0 h 967528"/>
                <a:gd name="connsiteX4" fmla="*/ 1977033 w 7803238"/>
                <a:gd name="connsiteY4" fmla="*/ 0 h 967528"/>
                <a:gd name="connsiteX5" fmla="*/ 2432677 w 7803238"/>
                <a:gd name="connsiteY5" fmla="*/ 0 h 967528"/>
                <a:gd name="connsiteX6" fmla="*/ 3112743 w 7803238"/>
                <a:gd name="connsiteY6" fmla="*/ 0 h 967528"/>
                <a:gd name="connsiteX7" fmla="*/ 3867616 w 7803238"/>
                <a:gd name="connsiteY7" fmla="*/ 0 h 967528"/>
                <a:gd name="connsiteX8" fmla="*/ 4697296 w 7803238"/>
                <a:gd name="connsiteY8" fmla="*/ 0 h 967528"/>
                <a:gd name="connsiteX9" fmla="*/ 5152940 w 7803238"/>
                <a:gd name="connsiteY9" fmla="*/ 0 h 967528"/>
                <a:gd name="connsiteX10" fmla="*/ 5907813 w 7803238"/>
                <a:gd name="connsiteY10" fmla="*/ 0 h 967528"/>
                <a:gd name="connsiteX11" fmla="*/ 6363457 w 7803238"/>
                <a:gd name="connsiteY11" fmla="*/ 0 h 967528"/>
                <a:gd name="connsiteX12" fmla="*/ 6893908 w 7803238"/>
                <a:gd name="connsiteY12" fmla="*/ 0 h 967528"/>
                <a:gd name="connsiteX13" fmla="*/ 7641980 w 7803238"/>
                <a:gd name="connsiteY13" fmla="*/ 0 h 967528"/>
                <a:gd name="connsiteX14" fmla="*/ 7803238 w 7803238"/>
                <a:gd name="connsiteY14" fmla="*/ 161258 h 967528"/>
                <a:gd name="connsiteX15" fmla="*/ 7803238 w 7803238"/>
                <a:gd name="connsiteY15" fmla="*/ 806270 h 967528"/>
                <a:gd name="connsiteX16" fmla="*/ 7641980 w 7803238"/>
                <a:gd name="connsiteY16" fmla="*/ 967528 h 967528"/>
                <a:gd name="connsiteX17" fmla="*/ 6961914 w 7803238"/>
                <a:gd name="connsiteY17" fmla="*/ 967528 h 967528"/>
                <a:gd name="connsiteX18" fmla="*/ 6132234 w 7803238"/>
                <a:gd name="connsiteY18" fmla="*/ 967528 h 967528"/>
                <a:gd name="connsiteX19" fmla="*/ 5377361 w 7803238"/>
                <a:gd name="connsiteY19" fmla="*/ 967528 h 967528"/>
                <a:gd name="connsiteX20" fmla="*/ 4846910 w 7803238"/>
                <a:gd name="connsiteY20" fmla="*/ 967528 h 967528"/>
                <a:gd name="connsiteX21" fmla="*/ 4166845 w 7803238"/>
                <a:gd name="connsiteY21" fmla="*/ 967528 h 967528"/>
                <a:gd name="connsiteX22" fmla="*/ 3636393 w 7803238"/>
                <a:gd name="connsiteY22" fmla="*/ 967528 h 967528"/>
                <a:gd name="connsiteX23" fmla="*/ 3180749 w 7803238"/>
                <a:gd name="connsiteY23" fmla="*/ 967528 h 967528"/>
                <a:gd name="connsiteX24" fmla="*/ 2575491 w 7803238"/>
                <a:gd name="connsiteY24" fmla="*/ 967528 h 967528"/>
                <a:gd name="connsiteX25" fmla="*/ 2119847 w 7803238"/>
                <a:gd name="connsiteY25" fmla="*/ 967528 h 967528"/>
                <a:gd name="connsiteX26" fmla="*/ 1364974 w 7803238"/>
                <a:gd name="connsiteY26" fmla="*/ 967528 h 967528"/>
                <a:gd name="connsiteX27" fmla="*/ 161258 w 7803238"/>
                <a:gd name="connsiteY27" fmla="*/ 967528 h 967528"/>
                <a:gd name="connsiteX28" fmla="*/ 0 w 7803238"/>
                <a:gd name="connsiteY28" fmla="*/ 806270 h 967528"/>
                <a:gd name="connsiteX29" fmla="*/ 0 w 7803238"/>
                <a:gd name="connsiteY29" fmla="*/ 161258 h 967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803238" h="967528" fill="none" extrusionOk="0">
                  <a:moveTo>
                    <a:pt x="0" y="161258"/>
                  </a:moveTo>
                  <a:cubicBezTo>
                    <a:pt x="1896" y="64620"/>
                    <a:pt x="85039" y="1984"/>
                    <a:pt x="161258" y="0"/>
                  </a:cubicBezTo>
                  <a:cubicBezTo>
                    <a:pt x="388421" y="-1605"/>
                    <a:pt x="450287" y="-11397"/>
                    <a:pt x="691709" y="0"/>
                  </a:cubicBezTo>
                  <a:cubicBezTo>
                    <a:pt x="933131" y="11397"/>
                    <a:pt x="1087421" y="13143"/>
                    <a:pt x="1222160" y="0"/>
                  </a:cubicBezTo>
                  <a:cubicBezTo>
                    <a:pt x="1356899" y="-13143"/>
                    <a:pt x="1708641" y="18741"/>
                    <a:pt x="1977033" y="0"/>
                  </a:cubicBezTo>
                  <a:cubicBezTo>
                    <a:pt x="2245425" y="-18741"/>
                    <a:pt x="2308744" y="8572"/>
                    <a:pt x="2432677" y="0"/>
                  </a:cubicBezTo>
                  <a:cubicBezTo>
                    <a:pt x="2556610" y="-8572"/>
                    <a:pt x="2871746" y="398"/>
                    <a:pt x="3112743" y="0"/>
                  </a:cubicBezTo>
                  <a:cubicBezTo>
                    <a:pt x="3353740" y="-398"/>
                    <a:pt x="3522740" y="-36635"/>
                    <a:pt x="3867616" y="0"/>
                  </a:cubicBezTo>
                  <a:cubicBezTo>
                    <a:pt x="4212492" y="36635"/>
                    <a:pt x="4331927" y="-39263"/>
                    <a:pt x="4697296" y="0"/>
                  </a:cubicBezTo>
                  <a:cubicBezTo>
                    <a:pt x="5062665" y="39263"/>
                    <a:pt x="5005310" y="-7643"/>
                    <a:pt x="5152940" y="0"/>
                  </a:cubicBezTo>
                  <a:cubicBezTo>
                    <a:pt x="5300570" y="7643"/>
                    <a:pt x="5664483" y="28872"/>
                    <a:pt x="5907813" y="0"/>
                  </a:cubicBezTo>
                  <a:cubicBezTo>
                    <a:pt x="6151143" y="-28872"/>
                    <a:pt x="6208272" y="4988"/>
                    <a:pt x="6363457" y="0"/>
                  </a:cubicBezTo>
                  <a:cubicBezTo>
                    <a:pt x="6518642" y="-4988"/>
                    <a:pt x="6679304" y="4619"/>
                    <a:pt x="6893908" y="0"/>
                  </a:cubicBezTo>
                  <a:cubicBezTo>
                    <a:pt x="7108512" y="-4619"/>
                    <a:pt x="7332076" y="24600"/>
                    <a:pt x="7641980" y="0"/>
                  </a:cubicBezTo>
                  <a:cubicBezTo>
                    <a:pt x="7726622" y="-1377"/>
                    <a:pt x="7798804" y="80179"/>
                    <a:pt x="7803238" y="161258"/>
                  </a:cubicBezTo>
                  <a:cubicBezTo>
                    <a:pt x="7832042" y="356936"/>
                    <a:pt x="7821680" y="512091"/>
                    <a:pt x="7803238" y="806270"/>
                  </a:cubicBezTo>
                  <a:cubicBezTo>
                    <a:pt x="7789316" y="897377"/>
                    <a:pt x="7735363" y="970505"/>
                    <a:pt x="7641980" y="967528"/>
                  </a:cubicBezTo>
                  <a:cubicBezTo>
                    <a:pt x="7390120" y="957379"/>
                    <a:pt x="7193940" y="962365"/>
                    <a:pt x="6961914" y="967528"/>
                  </a:cubicBezTo>
                  <a:cubicBezTo>
                    <a:pt x="6729888" y="972691"/>
                    <a:pt x="6545768" y="954894"/>
                    <a:pt x="6132234" y="967528"/>
                  </a:cubicBezTo>
                  <a:cubicBezTo>
                    <a:pt x="5718700" y="980162"/>
                    <a:pt x="5676207" y="950058"/>
                    <a:pt x="5377361" y="967528"/>
                  </a:cubicBezTo>
                  <a:cubicBezTo>
                    <a:pt x="5078515" y="984998"/>
                    <a:pt x="5034887" y="982809"/>
                    <a:pt x="4846910" y="967528"/>
                  </a:cubicBezTo>
                  <a:cubicBezTo>
                    <a:pt x="4658933" y="952247"/>
                    <a:pt x="4443007" y="959209"/>
                    <a:pt x="4166845" y="967528"/>
                  </a:cubicBezTo>
                  <a:cubicBezTo>
                    <a:pt x="3890683" y="975847"/>
                    <a:pt x="3807538" y="958350"/>
                    <a:pt x="3636393" y="967528"/>
                  </a:cubicBezTo>
                  <a:cubicBezTo>
                    <a:pt x="3465248" y="976706"/>
                    <a:pt x="3352317" y="965070"/>
                    <a:pt x="3180749" y="967528"/>
                  </a:cubicBezTo>
                  <a:cubicBezTo>
                    <a:pt x="3009181" y="969986"/>
                    <a:pt x="2846844" y="990202"/>
                    <a:pt x="2575491" y="967528"/>
                  </a:cubicBezTo>
                  <a:cubicBezTo>
                    <a:pt x="2304138" y="944854"/>
                    <a:pt x="2215860" y="947762"/>
                    <a:pt x="2119847" y="967528"/>
                  </a:cubicBezTo>
                  <a:cubicBezTo>
                    <a:pt x="2023834" y="987294"/>
                    <a:pt x="1546219" y="955184"/>
                    <a:pt x="1364974" y="967528"/>
                  </a:cubicBezTo>
                  <a:cubicBezTo>
                    <a:pt x="1183729" y="979872"/>
                    <a:pt x="521739" y="1007381"/>
                    <a:pt x="161258" y="967528"/>
                  </a:cubicBezTo>
                  <a:cubicBezTo>
                    <a:pt x="75887" y="964393"/>
                    <a:pt x="-2794" y="913721"/>
                    <a:pt x="0" y="806270"/>
                  </a:cubicBezTo>
                  <a:cubicBezTo>
                    <a:pt x="-11656" y="503147"/>
                    <a:pt x="16011" y="369051"/>
                    <a:pt x="0" y="161258"/>
                  </a:cubicBezTo>
                  <a:close/>
                </a:path>
                <a:path w="7803238" h="967528" stroke="0" extrusionOk="0">
                  <a:moveTo>
                    <a:pt x="0" y="161258"/>
                  </a:moveTo>
                  <a:cubicBezTo>
                    <a:pt x="2557" y="71769"/>
                    <a:pt x="71769" y="17501"/>
                    <a:pt x="161258" y="0"/>
                  </a:cubicBezTo>
                  <a:cubicBezTo>
                    <a:pt x="333163" y="-12266"/>
                    <a:pt x="412417" y="-6976"/>
                    <a:pt x="616902" y="0"/>
                  </a:cubicBezTo>
                  <a:cubicBezTo>
                    <a:pt x="821387" y="6976"/>
                    <a:pt x="853738" y="12184"/>
                    <a:pt x="1072546" y="0"/>
                  </a:cubicBezTo>
                  <a:cubicBezTo>
                    <a:pt x="1291354" y="-12184"/>
                    <a:pt x="1378606" y="23709"/>
                    <a:pt x="1677804" y="0"/>
                  </a:cubicBezTo>
                  <a:cubicBezTo>
                    <a:pt x="1977002" y="-23709"/>
                    <a:pt x="2286514" y="-29419"/>
                    <a:pt x="2507484" y="0"/>
                  </a:cubicBezTo>
                  <a:cubicBezTo>
                    <a:pt x="2728454" y="29419"/>
                    <a:pt x="2780819" y="-1978"/>
                    <a:pt x="2963128" y="0"/>
                  </a:cubicBezTo>
                  <a:cubicBezTo>
                    <a:pt x="3145437" y="1978"/>
                    <a:pt x="3319027" y="-15664"/>
                    <a:pt x="3493580" y="0"/>
                  </a:cubicBezTo>
                  <a:cubicBezTo>
                    <a:pt x="3668133" y="15664"/>
                    <a:pt x="3778996" y="474"/>
                    <a:pt x="4024031" y="0"/>
                  </a:cubicBezTo>
                  <a:cubicBezTo>
                    <a:pt x="4269066" y="-474"/>
                    <a:pt x="4445510" y="24897"/>
                    <a:pt x="4629289" y="0"/>
                  </a:cubicBezTo>
                  <a:cubicBezTo>
                    <a:pt x="4813068" y="-24897"/>
                    <a:pt x="5026415" y="-11571"/>
                    <a:pt x="5309355" y="0"/>
                  </a:cubicBezTo>
                  <a:cubicBezTo>
                    <a:pt x="5592295" y="11571"/>
                    <a:pt x="5639628" y="-8074"/>
                    <a:pt x="5764999" y="0"/>
                  </a:cubicBezTo>
                  <a:cubicBezTo>
                    <a:pt x="5890370" y="8074"/>
                    <a:pt x="6094840" y="4577"/>
                    <a:pt x="6295450" y="0"/>
                  </a:cubicBezTo>
                  <a:cubicBezTo>
                    <a:pt x="6496060" y="-4577"/>
                    <a:pt x="6729962" y="-11165"/>
                    <a:pt x="7050323" y="0"/>
                  </a:cubicBezTo>
                  <a:cubicBezTo>
                    <a:pt x="7370684" y="11165"/>
                    <a:pt x="7480336" y="22251"/>
                    <a:pt x="7641980" y="0"/>
                  </a:cubicBezTo>
                  <a:cubicBezTo>
                    <a:pt x="7729025" y="-17014"/>
                    <a:pt x="7797227" y="90481"/>
                    <a:pt x="7803238" y="161258"/>
                  </a:cubicBezTo>
                  <a:cubicBezTo>
                    <a:pt x="7793683" y="414190"/>
                    <a:pt x="7778691" y="566940"/>
                    <a:pt x="7803238" y="806270"/>
                  </a:cubicBezTo>
                  <a:cubicBezTo>
                    <a:pt x="7803047" y="887417"/>
                    <a:pt x="7727662" y="966449"/>
                    <a:pt x="7641980" y="967528"/>
                  </a:cubicBezTo>
                  <a:cubicBezTo>
                    <a:pt x="7519769" y="960634"/>
                    <a:pt x="7354907" y="985352"/>
                    <a:pt x="7186336" y="967528"/>
                  </a:cubicBezTo>
                  <a:cubicBezTo>
                    <a:pt x="7017765" y="949704"/>
                    <a:pt x="6785705" y="932851"/>
                    <a:pt x="6431463" y="967528"/>
                  </a:cubicBezTo>
                  <a:cubicBezTo>
                    <a:pt x="6077221" y="1002205"/>
                    <a:pt x="5843595" y="944190"/>
                    <a:pt x="5601783" y="967528"/>
                  </a:cubicBezTo>
                  <a:cubicBezTo>
                    <a:pt x="5359971" y="990866"/>
                    <a:pt x="5163452" y="928865"/>
                    <a:pt x="4772103" y="967528"/>
                  </a:cubicBezTo>
                  <a:cubicBezTo>
                    <a:pt x="4380754" y="1006191"/>
                    <a:pt x="4238651" y="996504"/>
                    <a:pt x="4092037" y="967528"/>
                  </a:cubicBezTo>
                  <a:cubicBezTo>
                    <a:pt x="3945423" y="938552"/>
                    <a:pt x="3673370" y="990755"/>
                    <a:pt x="3411972" y="967528"/>
                  </a:cubicBezTo>
                  <a:cubicBezTo>
                    <a:pt x="3150575" y="944301"/>
                    <a:pt x="3044037" y="982562"/>
                    <a:pt x="2806713" y="967528"/>
                  </a:cubicBezTo>
                  <a:cubicBezTo>
                    <a:pt x="2569389" y="952494"/>
                    <a:pt x="2497154" y="963865"/>
                    <a:pt x="2276262" y="967528"/>
                  </a:cubicBezTo>
                  <a:cubicBezTo>
                    <a:pt x="2055370" y="971191"/>
                    <a:pt x="1874804" y="942296"/>
                    <a:pt x="1745811" y="967528"/>
                  </a:cubicBezTo>
                  <a:cubicBezTo>
                    <a:pt x="1616818" y="992760"/>
                    <a:pt x="1428232" y="944043"/>
                    <a:pt x="1140553" y="967528"/>
                  </a:cubicBezTo>
                  <a:cubicBezTo>
                    <a:pt x="852874" y="991013"/>
                    <a:pt x="479708" y="985568"/>
                    <a:pt x="161258" y="967528"/>
                  </a:cubicBezTo>
                  <a:cubicBezTo>
                    <a:pt x="66606" y="967307"/>
                    <a:pt x="-1142" y="893283"/>
                    <a:pt x="0" y="806270"/>
                  </a:cubicBezTo>
                  <a:cubicBezTo>
                    <a:pt x="18556" y="659132"/>
                    <a:pt x="14923" y="433933"/>
                    <a:pt x="0" y="161258"/>
                  </a:cubicBezTo>
                  <a:close/>
                </a:path>
              </a:pathLst>
            </a:custGeom>
            <a:solidFill>
              <a:srgbClr val="357E46">
                <a:lumMod val="20000"/>
                <a:lumOff val="80000"/>
              </a:srgbClr>
            </a:solidFill>
            <a:ln w="19050" cap="flat" cmpd="sng" algn="ctr">
              <a:solidFill>
                <a:srgbClr val="02A783"/>
              </a:solidFill>
              <a:prstDash val="lgDash"/>
              <a:extLst>
                <a:ext uri="{C807C97D-BFC1-408E-A445-0C87EB9F89A2}">
                  <ask:lineSketchStyleProps xmlns:ask="http://schemas.microsoft.com/office/drawing/2018/sketchyshapes" sd="3374639765">
                    <a:custGeom>
                      <a:avLst/>
                      <a:gdLst>
                        <a:gd name="connsiteX0" fmla="*/ 0 w 10873749"/>
                        <a:gd name="connsiteY0" fmla="*/ 215011 h 1290038"/>
                        <a:gd name="connsiteX1" fmla="*/ 215011 w 10873749"/>
                        <a:gd name="connsiteY1" fmla="*/ 0 h 1290038"/>
                        <a:gd name="connsiteX2" fmla="*/ 1015697 w 10873749"/>
                        <a:gd name="connsiteY2" fmla="*/ 0 h 1290038"/>
                        <a:gd name="connsiteX3" fmla="*/ 1607508 w 10873749"/>
                        <a:gd name="connsiteY3" fmla="*/ 0 h 1290038"/>
                        <a:gd name="connsiteX4" fmla="*/ 2094882 w 10873749"/>
                        <a:gd name="connsiteY4" fmla="*/ 0 h 1290038"/>
                        <a:gd name="connsiteX5" fmla="*/ 2791130 w 10873749"/>
                        <a:gd name="connsiteY5" fmla="*/ 0 h 1290038"/>
                        <a:gd name="connsiteX6" fmla="*/ 3382942 w 10873749"/>
                        <a:gd name="connsiteY6" fmla="*/ 0 h 1290038"/>
                        <a:gd name="connsiteX7" fmla="*/ 4079190 w 10873749"/>
                        <a:gd name="connsiteY7" fmla="*/ 0 h 1290038"/>
                        <a:gd name="connsiteX8" fmla="*/ 4984313 w 10873749"/>
                        <a:gd name="connsiteY8" fmla="*/ 0 h 1290038"/>
                        <a:gd name="connsiteX9" fmla="*/ 5784999 w 10873749"/>
                        <a:gd name="connsiteY9" fmla="*/ 0 h 1290038"/>
                        <a:gd name="connsiteX10" fmla="*/ 6272373 w 10873749"/>
                        <a:gd name="connsiteY10" fmla="*/ 0 h 1290038"/>
                        <a:gd name="connsiteX11" fmla="*/ 6968621 w 10873749"/>
                        <a:gd name="connsiteY11" fmla="*/ 0 h 1290038"/>
                        <a:gd name="connsiteX12" fmla="*/ 7455995 w 10873749"/>
                        <a:gd name="connsiteY12" fmla="*/ 0 h 1290038"/>
                        <a:gd name="connsiteX13" fmla="*/ 7838932 w 10873749"/>
                        <a:gd name="connsiteY13" fmla="*/ 0 h 1290038"/>
                        <a:gd name="connsiteX14" fmla="*/ 8430743 w 10873749"/>
                        <a:gd name="connsiteY14" fmla="*/ 0 h 1290038"/>
                        <a:gd name="connsiteX15" fmla="*/ 8813680 w 10873749"/>
                        <a:gd name="connsiteY15" fmla="*/ 0 h 1290038"/>
                        <a:gd name="connsiteX16" fmla="*/ 9614365 w 10873749"/>
                        <a:gd name="connsiteY16" fmla="*/ 0 h 1290038"/>
                        <a:gd name="connsiteX17" fmla="*/ 10658738 w 10873749"/>
                        <a:gd name="connsiteY17" fmla="*/ 0 h 1290038"/>
                        <a:gd name="connsiteX18" fmla="*/ 10873749 w 10873749"/>
                        <a:gd name="connsiteY18" fmla="*/ 215011 h 1290038"/>
                        <a:gd name="connsiteX19" fmla="*/ 10873749 w 10873749"/>
                        <a:gd name="connsiteY19" fmla="*/ 636419 h 1290038"/>
                        <a:gd name="connsiteX20" fmla="*/ 10873749 w 10873749"/>
                        <a:gd name="connsiteY20" fmla="*/ 1075027 h 1290038"/>
                        <a:gd name="connsiteX21" fmla="*/ 10658738 w 10873749"/>
                        <a:gd name="connsiteY21" fmla="*/ 1290038 h 1290038"/>
                        <a:gd name="connsiteX22" fmla="*/ 10066927 w 10873749"/>
                        <a:gd name="connsiteY22" fmla="*/ 1290038 h 1290038"/>
                        <a:gd name="connsiteX23" fmla="*/ 9161804 w 10873749"/>
                        <a:gd name="connsiteY23" fmla="*/ 1290038 h 1290038"/>
                        <a:gd name="connsiteX24" fmla="*/ 8778867 w 10873749"/>
                        <a:gd name="connsiteY24" fmla="*/ 1290038 h 1290038"/>
                        <a:gd name="connsiteX25" fmla="*/ 8291493 w 10873749"/>
                        <a:gd name="connsiteY25" fmla="*/ 1290038 h 1290038"/>
                        <a:gd name="connsiteX26" fmla="*/ 7699682 w 10873749"/>
                        <a:gd name="connsiteY26" fmla="*/ 1290038 h 1290038"/>
                        <a:gd name="connsiteX27" fmla="*/ 7316745 w 10873749"/>
                        <a:gd name="connsiteY27" fmla="*/ 1290038 h 1290038"/>
                        <a:gd name="connsiteX28" fmla="*/ 6411622 w 10873749"/>
                        <a:gd name="connsiteY28" fmla="*/ 1290038 h 1290038"/>
                        <a:gd name="connsiteX29" fmla="*/ 5610937 w 10873749"/>
                        <a:gd name="connsiteY29" fmla="*/ 1290038 h 1290038"/>
                        <a:gd name="connsiteX30" fmla="*/ 5123563 w 10873749"/>
                        <a:gd name="connsiteY30" fmla="*/ 1290038 h 1290038"/>
                        <a:gd name="connsiteX31" fmla="*/ 4218440 w 10873749"/>
                        <a:gd name="connsiteY31" fmla="*/ 1290038 h 1290038"/>
                        <a:gd name="connsiteX32" fmla="*/ 3626628 w 10873749"/>
                        <a:gd name="connsiteY32" fmla="*/ 1290038 h 1290038"/>
                        <a:gd name="connsiteX33" fmla="*/ 2825943 w 10873749"/>
                        <a:gd name="connsiteY33" fmla="*/ 1290038 h 1290038"/>
                        <a:gd name="connsiteX34" fmla="*/ 2443006 w 10873749"/>
                        <a:gd name="connsiteY34" fmla="*/ 1290038 h 1290038"/>
                        <a:gd name="connsiteX35" fmla="*/ 1851195 w 10873749"/>
                        <a:gd name="connsiteY35" fmla="*/ 1290038 h 1290038"/>
                        <a:gd name="connsiteX36" fmla="*/ 1468258 w 10873749"/>
                        <a:gd name="connsiteY36" fmla="*/ 1290038 h 1290038"/>
                        <a:gd name="connsiteX37" fmla="*/ 876447 w 10873749"/>
                        <a:gd name="connsiteY37" fmla="*/ 1290038 h 1290038"/>
                        <a:gd name="connsiteX38" fmla="*/ 215011 w 10873749"/>
                        <a:gd name="connsiteY38" fmla="*/ 1290038 h 1290038"/>
                        <a:gd name="connsiteX39" fmla="*/ 0 w 10873749"/>
                        <a:gd name="connsiteY39" fmla="*/ 1075027 h 1290038"/>
                        <a:gd name="connsiteX40" fmla="*/ 0 w 10873749"/>
                        <a:gd name="connsiteY40" fmla="*/ 627819 h 1290038"/>
                        <a:gd name="connsiteX41" fmla="*/ 0 w 10873749"/>
                        <a:gd name="connsiteY41" fmla="*/ 215011 h 1290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873749" h="1290038" fill="none" extrusionOk="0">
                          <a:moveTo>
                            <a:pt x="0" y="215011"/>
                          </a:moveTo>
                          <a:cubicBezTo>
                            <a:pt x="-20070" y="104450"/>
                            <a:pt x="104090" y="25899"/>
                            <a:pt x="215011" y="0"/>
                          </a:cubicBezTo>
                          <a:cubicBezTo>
                            <a:pt x="599911" y="37130"/>
                            <a:pt x="633015" y="15219"/>
                            <a:pt x="1015697" y="0"/>
                          </a:cubicBezTo>
                          <a:cubicBezTo>
                            <a:pt x="1398379" y="-15219"/>
                            <a:pt x="1356540" y="26162"/>
                            <a:pt x="1607508" y="0"/>
                          </a:cubicBezTo>
                          <a:cubicBezTo>
                            <a:pt x="1858476" y="-26162"/>
                            <a:pt x="1951189" y="21645"/>
                            <a:pt x="2094882" y="0"/>
                          </a:cubicBezTo>
                          <a:cubicBezTo>
                            <a:pt x="2238575" y="-21645"/>
                            <a:pt x="2600955" y="-22498"/>
                            <a:pt x="2791130" y="0"/>
                          </a:cubicBezTo>
                          <a:cubicBezTo>
                            <a:pt x="2981305" y="22498"/>
                            <a:pt x="3211191" y="10175"/>
                            <a:pt x="3382942" y="0"/>
                          </a:cubicBezTo>
                          <a:cubicBezTo>
                            <a:pt x="3554693" y="-10175"/>
                            <a:pt x="3873427" y="-10357"/>
                            <a:pt x="4079190" y="0"/>
                          </a:cubicBezTo>
                          <a:cubicBezTo>
                            <a:pt x="4284953" y="10357"/>
                            <a:pt x="4678190" y="29283"/>
                            <a:pt x="4984313" y="0"/>
                          </a:cubicBezTo>
                          <a:cubicBezTo>
                            <a:pt x="5290436" y="-29283"/>
                            <a:pt x="5453401" y="-13419"/>
                            <a:pt x="5784999" y="0"/>
                          </a:cubicBezTo>
                          <a:cubicBezTo>
                            <a:pt x="6116597" y="13419"/>
                            <a:pt x="6094467" y="7742"/>
                            <a:pt x="6272373" y="0"/>
                          </a:cubicBezTo>
                          <a:cubicBezTo>
                            <a:pt x="6450279" y="-7742"/>
                            <a:pt x="6805442" y="23375"/>
                            <a:pt x="6968621" y="0"/>
                          </a:cubicBezTo>
                          <a:cubicBezTo>
                            <a:pt x="7131800" y="-23375"/>
                            <a:pt x="7317752" y="-20808"/>
                            <a:pt x="7455995" y="0"/>
                          </a:cubicBezTo>
                          <a:cubicBezTo>
                            <a:pt x="7594238" y="20808"/>
                            <a:pt x="7719294" y="-9161"/>
                            <a:pt x="7838932" y="0"/>
                          </a:cubicBezTo>
                          <a:cubicBezTo>
                            <a:pt x="7958570" y="9161"/>
                            <a:pt x="8216163" y="13009"/>
                            <a:pt x="8430743" y="0"/>
                          </a:cubicBezTo>
                          <a:cubicBezTo>
                            <a:pt x="8645323" y="-13009"/>
                            <a:pt x="8635814" y="-2415"/>
                            <a:pt x="8813680" y="0"/>
                          </a:cubicBezTo>
                          <a:cubicBezTo>
                            <a:pt x="8991546" y="2415"/>
                            <a:pt x="9245531" y="-39220"/>
                            <a:pt x="9614365" y="0"/>
                          </a:cubicBezTo>
                          <a:cubicBezTo>
                            <a:pt x="9983200" y="39220"/>
                            <a:pt x="10289947" y="-45872"/>
                            <a:pt x="10658738" y="0"/>
                          </a:cubicBezTo>
                          <a:cubicBezTo>
                            <a:pt x="10786511" y="-7669"/>
                            <a:pt x="10871028" y="114179"/>
                            <a:pt x="10873749" y="215011"/>
                          </a:cubicBezTo>
                          <a:cubicBezTo>
                            <a:pt x="10887002" y="372045"/>
                            <a:pt x="10884159" y="488287"/>
                            <a:pt x="10873749" y="636419"/>
                          </a:cubicBezTo>
                          <a:cubicBezTo>
                            <a:pt x="10863339" y="784551"/>
                            <a:pt x="10872488" y="861604"/>
                            <a:pt x="10873749" y="1075027"/>
                          </a:cubicBezTo>
                          <a:cubicBezTo>
                            <a:pt x="10891772" y="1188834"/>
                            <a:pt x="10770175" y="1297489"/>
                            <a:pt x="10658738" y="1290038"/>
                          </a:cubicBezTo>
                          <a:cubicBezTo>
                            <a:pt x="10379435" y="1267870"/>
                            <a:pt x="10320118" y="1317864"/>
                            <a:pt x="10066927" y="1290038"/>
                          </a:cubicBezTo>
                          <a:cubicBezTo>
                            <a:pt x="9813736" y="1262212"/>
                            <a:pt x="9600888" y="1327978"/>
                            <a:pt x="9161804" y="1290038"/>
                          </a:cubicBezTo>
                          <a:cubicBezTo>
                            <a:pt x="8722720" y="1252098"/>
                            <a:pt x="8920969" y="1281693"/>
                            <a:pt x="8778867" y="1290038"/>
                          </a:cubicBezTo>
                          <a:cubicBezTo>
                            <a:pt x="8636765" y="1298383"/>
                            <a:pt x="8417781" y="1281211"/>
                            <a:pt x="8291493" y="1290038"/>
                          </a:cubicBezTo>
                          <a:cubicBezTo>
                            <a:pt x="8165205" y="1298865"/>
                            <a:pt x="7884028" y="1277873"/>
                            <a:pt x="7699682" y="1290038"/>
                          </a:cubicBezTo>
                          <a:cubicBezTo>
                            <a:pt x="7515336" y="1302203"/>
                            <a:pt x="7461055" y="1281377"/>
                            <a:pt x="7316745" y="1290038"/>
                          </a:cubicBezTo>
                          <a:cubicBezTo>
                            <a:pt x="7172435" y="1298699"/>
                            <a:pt x="6675949" y="1315873"/>
                            <a:pt x="6411622" y="1290038"/>
                          </a:cubicBezTo>
                          <a:cubicBezTo>
                            <a:pt x="6147295" y="1264203"/>
                            <a:pt x="5880619" y="1311924"/>
                            <a:pt x="5610937" y="1290038"/>
                          </a:cubicBezTo>
                          <a:cubicBezTo>
                            <a:pt x="5341255" y="1268152"/>
                            <a:pt x="5224472" y="1280201"/>
                            <a:pt x="5123563" y="1290038"/>
                          </a:cubicBezTo>
                          <a:cubicBezTo>
                            <a:pt x="5022654" y="1299875"/>
                            <a:pt x="4651631" y="1299884"/>
                            <a:pt x="4218440" y="1290038"/>
                          </a:cubicBezTo>
                          <a:cubicBezTo>
                            <a:pt x="3785249" y="1280192"/>
                            <a:pt x="3835599" y="1297151"/>
                            <a:pt x="3626628" y="1290038"/>
                          </a:cubicBezTo>
                          <a:cubicBezTo>
                            <a:pt x="3417657" y="1282925"/>
                            <a:pt x="3166609" y="1295699"/>
                            <a:pt x="2825943" y="1290038"/>
                          </a:cubicBezTo>
                          <a:cubicBezTo>
                            <a:pt x="2485277" y="1284377"/>
                            <a:pt x="2597162" y="1299508"/>
                            <a:pt x="2443006" y="1290038"/>
                          </a:cubicBezTo>
                          <a:cubicBezTo>
                            <a:pt x="2288850" y="1280568"/>
                            <a:pt x="2007155" y="1286646"/>
                            <a:pt x="1851195" y="1290038"/>
                          </a:cubicBezTo>
                          <a:cubicBezTo>
                            <a:pt x="1695235" y="1293430"/>
                            <a:pt x="1652749" y="1293702"/>
                            <a:pt x="1468258" y="1290038"/>
                          </a:cubicBezTo>
                          <a:cubicBezTo>
                            <a:pt x="1283767" y="1286374"/>
                            <a:pt x="1067369" y="1275446"/>
                            <a:pt x="876447" y="1290038"/>
                          </a:cubicBezTo>
                          <a:cubicBezTo>
                            <a:pt x="685525" y="1304630"/>
                            <a:pt x="419519" y="1307939"/>
                            <a:pt x="215011" y="1290038"/>
                          </a:cubicBezTo>
                          <a:cubicBezTo>
                            <a:pt x="84323" y="1284874"/>
                            <a:pt x="-5686" y="1184582"/>
                            <a:pt x="0" y="1075027"/>
                          </a:cubicBezTo>
                          <a:cubicBezTo>
                            <a:pt x="11969" y="978058"/>
                            <a:pt x="4187" y="765212"/>
                            <a:pt x="0" y="627819"/>
                          </a:cubicBezTo>
                          <a:cubicBezTo>
                            <a:pt x="-4187" y="490426"/>
                            <a:pt x="586" y="381121"/>
                            <a:pt x="0" y="215011"/>
                          </a:cubicBezTo>
                          <a:close/>
                        </a:path>
                        <a:path w="10873749" h="1290038" stroke="0" extrusionOk="0">
                          <a:moveTo>
                            <a:pt x="0" y="215011"/>
                          </a:moveTo>
                          <a:cubicBezTo>
                            <a:pt x="8356" y="94861"/>
                            <a:pt x="95654" y="24875"/>
                            <a:pt x="215011" y="0"/>
                          </a:cubicBezTo>
                          <a:cubicBezTo>
                            <a:pt x="386288" y="-14248"/>
                            <a:pt x="457111" y="18226"/>
                            <a:pt x="597948" y="0"/>
                          </a:cubicBezTo>
                          <a:cubicBezTo>
                            <a:pt x="738785" y="-18226"/>
                            <a:pt x="828788" y="2139"/>
                            <a:pt x="980884" y="0"/>
                          </a:cubicBezTo>
                          <a:cubicBezTo>
                            <a:pt x="1132980" y="-2139"/>
                            <a:pt x="1287131" y="11968"/>
                            <a:pt x="1572696" y="0"/>
                          </a:cubicBezTo>
                          <a:cubicBezTo>
                            <a:pt x="1858261" y="-11968"/>
                            <a:pt x="2088254" y="20949"/>
                            <a:pt x="2477819" y="0"/>
                          </a:cubicBezTo>
                          <a:cubicBezTo>
                            <a:pt x="2867384" y="-20949"/>
                            <a:pt x="2733937" y="14580"/>
                            <a:pt x="2860755" y="0"/>
                          </a:cubicBezTo>
                          <a:cubicBezTo>
                            <a:pt x="2987573" y="-14580"/>
                            <a:pt x="3159251" y="14864"/>
                            <a:pt x="3348129" y="0"/>
                          </a:cubicBezTo>
                          <a:cubicBezTo>
                            <a:pt x="3537007" y="-14864"/>
                            <a:pt x="3721750" y="10825"/>
                            <a:pt x="3835503" y="0"/>
                          </a:cubicBezTo>
                          <a:cubicBezTo>
                            <a:pt x="3949256" y="-10825"/>
                            <a:pt x="4260806" y="25660"/>
                            <a:pt x="4427314" y="0"/>
                          </a:cubicBezTo>
                          <a:cubicBezTo>
                            <a:pt x="4593822" y="-25660"/>
                            <a:pt x="4963260" y="-4319"/>
                            <a:pt x="5123563" y="0"/>
                          </a:cubicBezTo>
                          <a:cubicBezTo>
                            <a:pt x="5283866" y="4319"/>
                            <a:pt x="5344635" y="-15359"/>
                            <a:pt x="5506499" y="0"/>
                          </a:cubicBezTo>
                          <a:cubicBezTo>
                            <a:pt x="5668363" y="15359"/>
                            <a:pt x="5786621" y="22511"/>
                            <a:pt x="5993873" y="0"/>
                          </a:cubicBezTo>
                          <a:cubicBezTo>
                            <a:pt x="6201125" y="-22511"/>
                            <a:pt x="6531634" y="14081"/>
                            <a:pt x="6794559" y="0"/>
                          </a:cubicBezTo>
                          <a:cubicBezTo>
                            <a:pt x="7057484" y="-14081"/>
                            <a:pt x="7307917" y="15158"/>
                            <a:pt x="7595245" y="0"/>
                          </a:cubicBezTo>
                          <a:cubicBezTo>
                            <a:pt x="7882573" y="-15158"/>
                            <a:pt x="8307740" y="-31203"/>
                            <a:pt x="8500368" y="0"/>
                          </a:cubicBezTo>
                          <a:cubicBezTo>
                            <a:pt x="8692996" y="31203"/>
                            <a:pt x="8984706" y="-33495"/>
                            <a:pt x="9405491" y="0"/>
                          </a:cubicBezTo>
                          <a:cubicBezTo>
                            <a:pt x="9826276" y="33495"/>
                            <a:pt x="9665320" y="11889"/>
                            <a:pt x="9788427" y="0"/>
                          </a:cubicBezTo>
                          <a:cubicBezTo>
                            <a:pt x="9911534" y="-11889"/>
                            <a:pt x="10262409" y="-37229"/>
                            <a:pt x="10658738" y="0"/>
                          </a:cubicBezTo>
                          <a:cubicBezTo>
                            <a:pt x="10805797" y="-3512"/>
                            <a:pt x="10876516" y="97151"/>
                            <a:pt x="10873749" y="215011"/>
                          </a:cubicBezTo>
                          <a:cubicBezTo>
                            <a:pt x="10882461" y="331747"/>
                            <a:pt x="10890966" y="516597"/>
                            <a:pt x="10873749" y="662219"/>
                          </a:cubicBezTo>
                          <a:cubicBezTo>
                            <a:pt x="10856532" y="807841"/>
                            <a:pt x="10891400" y="923364"/>
                            <a:pt x="10873749" y="1075027"/>
                          </a:cubicBezTo>
                          <a:cubicBezTo>
                            <a:pt x="10882936" y="1187375"/>
                            <a:pt x="10764350" y="1288724"/>
                            <a:pt x="10658738" y="1290038"/>
                          </a:cubicBezTo>
                          <a:cubicBezTo>
                            <a:pt x="10518818" y="1278810"/>
                            <a:pt x="10247683" y="1283990"/>
                            <a:pt x="10066927" y="1290038"/>
                          </a:cubicBezTo>
                          <a:cubicBezTo>
                            <a:pt x="9886171" y="1296086"/>
                            <a:pt x="9701515" y="1317148"/>
                            <a:pt x="9475116" y="1290038"/>
                          </a:cubicBezTo>
                          <a:cubicBezTo>
                            <a:pt x="9248717" y="1262928"/>
                            <a:pt x="9097538" y="1282549"/>
                            <a:pt x="8987742" y="1290038"/>
                          </a:cubicBezTo>
                          <a:cubicBezTo>
                            <a:pt x="8877946" y="1297527"/>
                            <a:pt x="8699273" y="1275459"/>
                            <a:pt x="8500368" y="1290038"/>
                          </a:cubicBezTo>
                          <a:cubicBezTo>
                            <a:pt x="8301463" y="1304617"/>
                            <a:pt x="8180839" y="1275976"/>
                            <a:pt x="7908557" y="1290038"/>
                          </a:cubicBezTo>
                          <a:cubicBezTo>
                            <a:pt x="7636275" y="1304100"/>
                            <a:pt x="7288516" y="1315443"/>
                            <a:pt x="7107871" y="1290038"/>
                          </a:cubicBezTo>
                          <a:cubicBezTo>
                            <a:pt x="6927226" y="1264633"/>
                            <a:pt x="6789473" y="1294281"/>
                            <a:pt x="6620497" y="1290038"/>
                          </a:cubicBezTo>
                          <a:cubicBezTo>
                            <a:pt x="6451521" y="1285795"/>
                            <a:pt x="6076816" y="1295584"/>
                            <a:pt x="5715374" y="1290038"/>
                          </a:cubicBezTo>
                          <a:cubicBezTo>
                            <a:pt x="5353932" y="1284492"/>
                            <a:pt x="5198842" y="1260815"/>
                            <a:pt x="4810251" y="1290038"/>
                          </a:cubicBezTo>
                          <a:cubicBezTo>
                            <a:pt x="4421660" y="1319261"/>
                            <a:pt x="4513343" y="1290478"/>
                            <a:pt x="4322877" y="1290038"/>
                          </a:cubicBezTo>
                          <a:cubicBezTo>
                            <a:pt x="4132411" y="1289598"/>
                            <a:pt x="4046045" y="1288962"/>
                            <a:pt x="3939940" y="1290038"/>
                          </a:cubicBezTo>
                          <a:cubicBezTo>
                            <a:pt x="3833835" y="1291114"/>
                            <a:pt x="3421533" y="1280432"/>
                            <a:pt x="3243692" y="1290038"/>
                          </a:cubicBezTo>
                          <a:cubicBezTo>
                            <a:pt x="3065851" y="1299644"/>
                            <a:pt x="2992489" y="1305292"/>
                            <a:pt x="2756318" y="1290038"/>
                          </a:cubicBezTo>
                          <a:cubicBezTo>
                            <a:pt x="2520147" y="1274784"/>
                            <a:pt x="2257421" y="1253717"/>
                            <a:pt x="1955632" y="1290038"/>
                          </a:cubicBezTo>
                          <a:cubicBezTo>
                            <a:pt x="1653843" y="1326359"/>
                            <a:pt x="1731700" y="1282960"/>
                            <a:pt x="1572696" y="1290038"/>
                          </a:cubicBezTo>
                          <a:cubicBezTo>
                            <a:pt x="1413692" y="1297116"/>
                            <a:pt x="1178128" y="1273986"/>
                            <a:pt x="876447" y="1290038"/>
                          </a:cubicBezTo>
                          <a:cubicBezTo>
                            <a:pt x="574766" y="1306090"/>
                            <a:pt x="372511" y="1310366"/>
                            <a:pt x="215011" y="1290038"/>
                          </a:cubicBezTo>
                          <a:cubicBezTo>
                            <a:pt x="103301" y="1273901"/>
                            <a:pt x="-3068" y="1195270"/>
                            <a:pt x="0" y="1075027"/>
                          </a:cubicBezTo>
                          <a:cubicBezTo>
                            <a:pt x="-4400" y="971688"/>
                            <a:pt x="2421" y="738340"/>
                            <a:pt x="0" y="645019"/>
                          </a:cubicBezTo>
                          <a:cubicBezTo>
                            <a:pt x="-2421" y="551698"/>
                            <a:pt x="-18917" y="339438"/>
                            <a:pt x="0" y="215011"/>
                          </a:cubicBezTo>
                          <a:close/>
                        </a:path>
                      </a:pathLst>
                    </a:custGeom>
                    <ask:type>
                      <ask:lineSketchFreehand/>
                    </ask:type>
                  </ask:lineSketchStyleProps>
                </a:ext>
              </a:extLst>
            </a:ln>
            <a:effectLst/>
          </p:spPr>
          <p:txBody>
            <a:bodyPr rtlCol="0" anchor="ct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9FAF0"/>
                </a:solidFill>
                <a:effectLst/>
                <a:uLnTx/>
                <a:uFillTx/>
                <a:latin typeface="Calibri"/>
                <a:ea typeface="+mn-ea"/>
                <a:cs typeface="+mn-cs"/>
                <a:sym typeface="Arial"/>
              </a:endParaRPr>
            </a:p>
          </p:txBody>
        </p:sp>
        <p:sp>
          <p:nvSpPr>
            <p:cNvPr id="6" name="Hộp Văn bản 7">
              <a:extLst>
                <a:ext uri="{FF2B5EF4-FFF2-40B4-BE49-F238E27FC236}">
                  <a16:creationId xmlns:a16="http://schemas.microsoft.com/office/drawing/2014/main" id="{A12923FB-7425-D6A2-B3A2-1E34ADC54B0D}"/>
                </a:ext>
              </a:extLst>
            </p:cNvPr>
            <p:cNvSpPr txBox="1"/>
            <p:nvPr/>
          </p:nvSpPr>
          <p:spPr>
            <a:xfrm>
              <a:off x="1263057" y="3333848"/>
              <a:ext cx="7030379" cy="992579"/>
            </a:xfrm>
            <a:prstGeom prst="rect">
              <a:avLst/>
            </a:prstGeom>
            <a:noFill/>
          </p:spPr>
          <p:txBody>
            <a:bodyPr wrap="square" rtlCol="0">
              <a:sp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kumimoji="0" lang="vi-VN" sz="4000" b="1" i="0" u="none" strike="noStrike" kern="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sym typeface="Arial"/>
                </a:rPr>
                <a:t>Điều gì khiến các cô bé nhận ra Màu Nước nói đúng? </a:t>
              </a:r>
            </a:p>
          </p:txBody>
        </p:sp>
        <p:pic>
          <p:nvPicPr>
            <p:cNvPr id="7" name="Hình ảnh 8">
              <a:extLst>
                <a:ext uri="{FF2B5EF4-FFF2-40B4-BE49-F238E27FC236}">
                  <a16:creationId xmlns:a16="http://schemas.microsoft.com/office/drawing/2014/main" id="{E55BB1DC-D96F-2EFF-71A2-A51626011D98}"/>
                </a:ext>
              </a:extLst>
            </p:cNvPr>
            <p:cNvPicPr>
              <a:picLocks noChangeAspect="1"/>
            </p:cNvPicPr>
            <p:nvPr/>
          </p:nvPicPr>
          <p:blipFill rotWithShape="1">
            <a:blip r:embed="rId2"/>
            <a:srcRect l="8956" t="37666" r="68907" b="36153"/>
            <a:stretch/>
          </p:blipFill>
          <p:spPr>
            <a:xfrm>
              <a:off x="505610" y="3266297"/>
              <a:ext cx="767112" cy="907271"/>
            </a:xfrm>
            <a:prstGeom prst="rect">
              <a:avLst/>
            </a:prstGeom>
          </p:spPr>
        </p:pic>
      </p:grpSp>
      <p:grpSp>
        <p:nvGrpSpPr>
          <p:cNvPr id="8" name="Nhóm 11">
            <a:extLst>
              <a:ext uri="{FF2B5EF4-FFF2-40B4-BE49-F238E27FC236}">
                <a16:creationId xmlns:a16="http://schemas.microsoft.com/office/drawing/2014/main" id="{4D2A6704-5580-DC38-1D21-12C85F16FA40}"/>
              </a:ext>
            </a:extLst>
          </p:cNvPr>
          <p:cNvGrpSpPr/>
          <p:nvPr/>
        </p:nvGrpSpPr>
        <p:grpSpPr>
          <a:xfrm>
            <a:off x="452918" y="2211493"/>
            <a:ext cx="11286163" cy="3955984"/>
            <a:chOff x="874751" y="1169362"/>
            <a:chExt cx="5211724" cy="2654572"/>
          </a:xfrm>
        </p:grpSpPr>
        <p:sp>
          <p:nvSpPr>
            <p:cNvPr id="9" name="Hình chữ nhật: Góc Tròn 23">
              <a:extLst>
                <a:ext uri="{FF2B5EF4-FFF2-40B4-BE49-F238E27FC236}">
                  <a16:creationId xmlns:a16="http://schemas.microsoft.com/office/drawing/2014/main" id="{A6706548-02E0-AC43-CBB8-19B5BFA18577}"/>
                </a:ext>
              </a:extLst>
            </p:cNvPr>
            <p:cNvSpPr/>
            <p:nvPr/>
          </p:nvSpPr>
          <p:spPr>
            <a:xfrm>
              <a:off x="874751" y="1198865"/>
              <a:ext cx="5211724" cy="2578640"/>
            </a:xfrm>
            <a:prstGeom prst="roundRect">
              <a:avLst/>
            </a:prstGeom>
            <a:solidFill>
              <a:srgbClr val="357E46">
                <a:lumMod val="20000"/>
                <a:lumOff val="80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9FAF0"/>
                </a:solidFill>
                <a:effectLst/>
                <a:uLnTx/>
                <a:uFillTx/>
                <a:latin typeface="Calibri"/>
                <a:ea typeface="+mn-ea"/>
                <a:cs typeface="+mn-cs"/>
                <a:sym typeface="Arial"/>
              </a:endParaRPr>
            </a:p>
          </p:txBody>
        </p:sp>
        <p:sp>
          <p:nvSpPr>
            <p:cNvPr id="10" name="Hộp Văn bản 10">
              <a:extLst>
                <a:ext uri="{FF2B5EF4-FFF2-40B4-BE49-F238E27FC236}">
                  <a16:creationId xmlns:a16="http://schemas.microsoft.com/office/drawing/2014/main" id="{C1587839-78FC-74A7-88A5-FDB0408A0095}"/>
                </a:ext>
              </a:extLst>
            </p:cNvPr>
            <p:cNvSpPr txBox="1"/>
            <p:nvPr/>
          </p:nvSpPr>
          <p:spPr>
            <a:xfrm>
              <a:off x="1043830" y="1169362"/>
              <a:ext cx="4919665" cy="2654572"/>
            </a:xfrm>
            <a:prstGeom prst="rect">
              <a:avLst/>
            </a:prstGeom>
            <a:noFill/>
          </p:spPr>
          <p:txBody>
            <a:bodyPr wrap="square">
              <a:spAutoFit/>
            </a:bodyPr>
            <a:lstStyle/>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3200" b="1" i="0" u="none" strike="noStrike" kern="0" cap="none" spc="0" normalizeH="0" baseline="0" noProof="0" dirty="0">
                  <a:ln>
                    <a:noFill/>
                  </a:ln>
                  <a:solidFill>
                    <a:srgbClr val="ED0281"/>
                  </a:solidFill>
                  <a:effectLst/>
                  <a:uLnTx/>
                  <a:uFillTx/>
                  <a:latin typeface="Calibri"/>
                  <a:cs typeface="Arial"/>
                  <a:sym typeface="Arial"/>
                </a:rPr>
                <a:t>Ban đầu, các cô gái không nghe Màu Nước mà vẫn yêu cầu cậu phải vẽ theo ý mình. Sau đó, khi thấy các bức tranh na ná nhau, thậm chí rất khó để nhận ra bản thân mình, các cô mới hiểu rằng Màu Nước nói đúng về vẻ đẹp của mỗi người (mỗi người một vẻ) và vẻ đẹp của một bức chân dung (thể hiện được vẻ riêng của mỗi người).</a:t>
              </a:r>
            </a:p>
          </p:txBody>
        </p:sp>
      </p:grpSp>
    </p:spTree>
    <p:extLst>
      <p:ext uri="{BB962C8B-B14F-4D97-AF65-F5344CB8AC3E}">
        <p14:creationId xmlns:p14="http://schemas.microsoft.com/office/powerpoint/2010/main" val="116452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Nhóm 20">
            <a:extLst>
              <a:ext uri="{FF2B5EF4-FFF2-40B4-BE49-F238E27FC236}">
                <a16:creationId xmlns:a16="http://schemas.microsoft.com/office/drawing/2014/main" id="{885F9FED-5F5E-48D3-6875-65B1BDFC4D9F}"/>
              </a:ext>
            </a:extLst>
          </p:cNvPr>
          <p:cNvGrpSpPr/>
          <p:nvPr/>
        </p:nvGrpSpPr>
        <p:grpSpPr>
          <a:xfrm>
            <a:off x="290658" y="110531"/>
            <a:ext cx="11398360" cy="1550432"/>
            <a:chOff x="302999" y="-183411"/>
            <a:chExt cx="8548770" cy="1255862"/>
          </a:xfrm>
        </p:grpSpPr>
        <p:sp>
          <p:nvSpPr>
            <p:cNvPr id="5" name="Hình chữ nhật: Góc Tròn 3">
              <a:extLst>
                <a:ext uri="{FF2B5EF4-FFF2-40B4-BE49-F238E27FC236}">
                  <a16:creationId xmlns:a16="http://schemas.microsoft.com/office/drawing/2014/main" id="{3AC28202-B67D-8732-7D7D-384A6E78605D}"/>
                </a:ext>
              </a:extLst>
            </p:cNvPr>
            <p:cNvSpPr/>
            <p:nvPr/>
          </p:nvSpPr>
          <p:spPr>
            <a:xfrm>
              <a:off x="302999" y="49609"/>
              <a:ext cx="8548770" cy="1022842"/>
            </a:xfrm>
            <a:custGeom>
              <a:avLst/>
              <a:gdLst>
                <a:gd name="connsiteX0" fmla="*/ 0 w 8548770"/>
                <a:gd name="connsiteY0" fmla="*/ 170477 h 1022842"/>
                <a:gd name="connsiteX1" fmla="*/ 170477 w 8548770"/>
                <a:gd name="connsiteY1" fmla="*/ 0 h 1022842"/>
                <a:gd name="connsiteX2" fmla="*/ 772384 w 8548770"/>
                <a:gd name="connsiteY2" fmla="*/ 0 h 1022842"/>
                <a:gd name="connsiteX3" fmla="*/ 1210134 w 8548770"/>
                <a:gd name="connsiteY3" fmla="*/ 0 h 1022842"/>
                <a:gd name="connsiteX4" fmla="*/ 1894118 w 8548770"/>
                <a:gd name="connsiteY4" fmla="*/ 0 h 1022842"/>
                <a:gd name="connsiteX5" fmla="*/ 2660181 w 8548770"/>
                <a:gd name="connsiteY5" fmla="*/ 0 h 1022842"/>
                <a:gd name="connsiteX6" fmla="*/ 3508322 w 8548770"/>
                <a:gd name="connsiteY6" fmla="*/ 0 h 1022842"/>
                <a:gd name="connsiteX7" fmla="*/ 3946072 w 8548770"/>
                <a:gd name="connsiteY7" fmla="*/ 0 h 1022842"/>
                <a:gd name="connsiteX8" fmla="*/ 4712135 w 8548770"/>
                <a:gd name="connsiteY8" fmla="*/ 0 h 1022842"/>
                <a:gd name="connsiteX9" fmla="*/ 5149885 w 8548770"/>
                <a:gd name="connsiteY9" fmla="*/ 0 h 1022842"/>
                <a:gd name="connsiteX10" fmla="*/ 5669714 w 8548770"/>
                <a:gd name="connsiteY10" fmla="*/ 0 h 1022842"/>
                <a:gd name="connsiteX11" fmla="*/ 6271620 w 8548770"/>
                <a:gd name="connsiteY11" fmla="*/ 0 h 1022842"/>
                <a:gd name="connsiteX12" fmla="*/ 6709370 w 8548770"/>
                <a:gd name="connsiteY12" fmla="*/ 0 h 1022842"/>
                <a:gd name="connsiteX13" fmla="*/ 7311277 w 8548770"/>
                <a:gd name="connsiteY13" fmla="*/ 0 h 1022842"/>
                <a:gd name="connsiteX14" fmla="*/ 8378293 w 8548770"/>
                <a:gd name="connsiteY14" fmla="*/ 0 h 1022842"/>
                <a:gd name="connsiteX15" fmla="*/ 8548770 w 8548770"/>
                <a:gd name="connsiteY15" fmla="*/ 170477 h 1022842"/>
                <a:gd name="connsiteX16" fmla="*/ 8548770 w 8548770"/>
                <a:gd name="connsiteY16" fmla="*/ 852365 h 1022842"/>
                <a:gd name="connsiteX17" fmla="*/ 8378293 w 8548770"/>
                <a:gd name="connsiteY17" fmla="*/ 1022842 h 1022842"/>
                <a:gd name="connsiteX18" fmla="*/ 7530152 w 8548770"/>
                <a:gd name="connsiteY18" fmla="*/ 1022842 h 1022842"/>
                <a:gd name="connsiteX19" fmla="*/ 6846167 w 8548770"/>
                <a:gd name="connsiteY19" fmla="*/ 1022842 h 1022842"/>
                <a:gd name="connsiteX20" fmla="*/ 6326339 w 8548770"/>
                <a:gd name="connsiteY20" fmla="*/ 1022842 h 1022842"/>
                <a:gd name="connsiteX21" fmla="*/ 5888589 w 8548770"/>
                <a:gd name="connsiteY21" fmla="*/ 1022842 h 1022842"/>
                <a:gd name="connsiteX22" fmla="*/ 5286682 w 8548770"/>
                <a:gd name="connsiteY22" fmla="*/ 1022842 h 1022842"/>
                <a:gd name="connsiteX23" fmla="*/ 4848932 w 8548770"/>
                <a:gd name="connsiteY23" fmla="*/ 1022842 h 1022842"/>
                <a:gd name="connsiteX24" fmla="*/ 4082869 w 8548770"/>
                <a:gd name="connsiteY24" fmla="*/ 1022842 h 1022842"/>
                <a:gd name="connsiteX25" fmla="*/ 3234728 w 8548770"/>
                <a:gd name="connsiteY25" fmla="*/ 1022842 h 1022842"/>
                <a:gd name="connsiteX26" fmla="*/ 2468665 w 8548770"/>
                <a:gd name="connsiteY26" fmla="*/ 1022842 h 1022842"/>
                <a:gd name="connsiteX27" fmla="*/ 2030915 w 8548770"/>
                <a:gd name="connsiteY27" fmla="*/ 1022842 h 1022842"/>
                <a:gd name="connsiteX28" fmla="*/ 1593165 w 8548770"/>
                <a:gd name="connsiteY28" fmla="*/ 1022842 h 1022842"/>
                <a:gd name="connsiteX29" fmla="*/ 991259 w 8548770"/>
                <a:gd name="connsiteY29" fmla="*/ 1022842 h 1022842"/>
                <a:gd name="connsiteX30" fmla="*/ 170477 w 8548770"/>
                <a:gd name="connsiteY30" fmla="*/ 1022842 h 1022842"/>
                <a:gd name="connsiteX31" fmla="*/ 0 w 8548770"/>
                <a:gd name="connsiteY31" fmla="*/ 852365 h 1022842"/>
                <a:gd name="connsiteX32" fmla="*/ 0 w 8548770"/>
                <a:gd name="connsiteY32" fmla="*/ 170477 h 1022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548770" h="1022842" fill="none" extrusionOk="0">
                  <a:moveTo>
                    <a:pt x="0" y="170477"/>
                  </a:moveTo>
                  <a:cubicBezTo>
                    <a:pt x="4026" y="72989"/>
                    <a:pt x="55372" y="-6901"/>
                    <a:pt x="170477" y="0"/>
                  </a:cubicBezTo>
                  <a:cubicBezTo>
                    <a:pt x="363017" y="-20239"/>
                    <a:pt x="549799" y="-24691"/>
                    <a:pt x="772384" y="0"/>
                  </a:cubicBezTo>
                  <a:cubicBezTo>
                    <a:pt x="994969" y="24691"/>
                    <a:pt x="998066" y="1457"/>
                    <a:pt x="1210134" y="0"/>
                  </a:cubicBezTo>
                  <a:cubicBezTo>
                    <a:pt x="1422202" y="-1457"/>
                    <a:pt x="1561462" y="-13385"/>
                    <a:pt x="1894118" y="0"/>
                  </a:cubicBezTo>
                  <a:cubicBezTo>
                    <a:pt x="2226774" y="13385"/>
                    <a:pt x="2418472" y="5067"/>
                    <a:pt x="2660181" y="0"/>
                  </a:cubicBezTo>
                  <a:cubicBezTo>
                    <a:pt x="2901890" y="-5067"/>
                    <a:pt x="3099254" y="29259"/>
                    <a:pt x="3508322" y="0"/>
                  </a:cubicBezTo>
                  <a:cubicBezTo>
                    <a:pt x="3917390" y="-29259"/>
                    <a:pt x="3807766" y="-7983"/>
                    <a:pt x="3946072" y="0"/>
                  </a:cubicBezTo>
                  <a:cubicBezTo>
                    <a:pt x="4084378" y="7983"/>
                    <a:pt x="4465498" y="-21367"/>
                    <a:pt x="4712135" y="0"/>
                  </a:cubicBezTo>
                  <a:cubicBezTo>
                    <a:pt x="4958772" y="21367"/>
                    <a:pt x="5035251" y="-3387"/>
                    <a:pt x="5149885" y="0"/>
                  </a:cubicBezTo>
                  <a:cubicBezTo>
                    <a:pt x="5264519" y="3387"/>
                    <a:pt x="5539850" y="17252"/>
                    <a:pt x="5669714" y="0"/>
                  </a:cubicBezTo>
                  <a:cubicBezTo>
                    <a:pt x="5799578" y="-17252"/>
                    <a:pt x="5991319" y="-29926"/>
                    <a:pt x="6271620" y="0"/>
                  </a:cubicBezTo>
                  <a:cubicBezTo>
                    <a:pt x="6551921" y="29926"/>
                    <a:pt x="6512686" y="9166"/>
                    <a:pt x="6709370" y="0"/>
                  </a:cubicBezTo>
                  <a:cubicBezTo>
                    <a:pt x="6906054" y="-9166"/>
                    <a:pt x="7071622" y="5944"/>
                    <a:pt x="7311277" y="0"/>
                  </a:cubicBezTo>
                  <a:cubicBezTo>
                    <a:pt x="7550932" y="-5944"/>
                    <a:pt x="7854996" y="49992"/>
                    <a:pt x="8378293" y="0"/>
                  </a:cubicBezTo>
                  <a:cubicBezTo>
                    <a:pt x="8461916" y="1548"/>
                    <a:pt x="8561422" y="85039"/>
                    <a:pt x="8548770" y="170477"/>
                  </a:cubicBezTo>
                  <a:cubicBezTo>
                    <a:pt x="8579678" y="354951"/>
                    <a:pt x="8539071" y="606468"/>
                    <a:pt x="8548770" y="852365"/>
                  </a:cubicBezTo>
                  <a:cubicBezTo>
                    <a:pt x="8547038" y="952107"/>
                    <a:pt x="8471638" y="1035751"/>
                    <a:pt x="8378293" y="1022842"/>
                  </a:cubicBezTo>
                  <a:cubicBezTo>
                    <a:pt x="8068242" y="1060826"/>
                    <a:pt x="7807261" y="1048245"/>
                    <a:pt x="7530152" y="1022842"/>
                  </a:cubicBezTo>
                  <a:cubicBezTo>
                    <a:pt x="7253043" y="997439"/>
                    <a:pt x="7128408" y="1000294"/>
                    <a:pt x="6846167" y="1022842"/>
                  </a:cubicBezTo>
                  <a:cubicBezTo>
                    <a:pt x="6563926" y="1045390"/>
                    <a:pt x="6494913" y="1025384"/>
                    <a:pt x="6326339" y="1022842"/>
                  </a:cubicBezTo>
                  <a:cubicBezTo>
                    <a:pt x="6157765" y="1020300"/>
                    <a:pt x="6091519" y="1024402"/>
                    <a:pt x="5888589" y="1022842"/>
                  </a:cubicBezTo>
                  <a:cubicBezTo>
                    <a:pt x="5685659" y="1021283"/>
                    <a:pt x="5554609" y="999529"/>
                    <a:pt x="5286682" y="1022842"/>
                  </a:cubicBezTo>
                  <a:cubicBezTo>
                    <a:pt x="5018755" y="1046155"/>
                    <a:pt x="4950792" y="1009205"/>
                    <a:pt x="4848932" y="1022842"/>
                  </a:cubicBezTo>
                  <a:cubicBezTo>
                    <a:pt x="4747072" y="1036480"/>
                    <a:pt x="4382319" y="1004463"/>
                    <a:pt x="4082869" y="1022842"/>
                  </a:cubicBezTo>
                  <a:cubicBezTo>
                    <a:pt x="3783419" y="1041221"/>
                    <a:pt x="3404833" y="1015234"/>
                    <a:pt x="3234728" y="1022842"/>
                  </a:cubicBezTo>
                  <a:cubicBezTo>
                    <a:pt x="3064623" y="1030450"/>
                    <a:pt x="2773738" y="1011673"/>
                    <a:pt x="2468665" y="1022842"/>
                  </a:cubicBezTo>
                  <a:cubicBezTo>
                    <a:pt x="2163592" y="1034011"/>
                    <a:pt x="2146966" y="1003117"/>
                    <a:pt x="2030915" y="1022842"/>
                  </a:cubicBezTo>
                  <a:cubicBezTo>
                    <a:pt x="1914864" y="1042568"/>
                    <a:pt x="1768254" y="1025414"/>
                    <a:pt x="1593165" y="1022842"/>
                  </a:cubicBezTo>
                  <a:cubicBezTo>
                    <a:pt x="1418076" y="1020271"/>
                    <a:pt x="1173188" y="1047740"/>
                    <a:pt x="991259" y="1022842"/>
                  </a:cubicBezTo>
                  <a:cubicBezTo>
                    <a:pt x="809330" y="997944"/>
                    <a:pt x="378784" y="1019747"/>
                    <a:pt x="170477" y="1022842"/>
                  </a:cubicBezTo>
                  <a:cubicBezTo>
                    <a:pt x="97750" y="1023255"/>
                    <a:pt x="18517" y="954757"/>
                    <a:pt x="0" y="852365"/>
                  </a:cubicBezTo>
                  <a:cubicBezTo>
                    <a:pt x="1267" y="603386"/>
                    <a:pt x="-18360" y="369219"/>
                    <a:pt x="0" y="170477"/>
                  </a:cubicBezTo>
                  <a:close/>
                </a:path>
                <a:path w="8548770" h="1022842" stroke="0" extrusionOk="0">
                  <a:moveTo>
                    <a:pt x="0" y="170477"/>
                  </a:moveTo>
                  <a:cubicBezTo>
                    <a:pt x="22740" y="72507"/>
                    <a:pt x="76188" y="5595"/>
                    <a:pt x="170477" y="0"/>
                  </a:cubicBezTo>
                  <a:cubicBezTo>
                    <a:pt x="363351" y="20645"/>
                    <a:pt x="433097" y="13577"/>
                    <a:pt x="608227" y="0"/>
                  </a:cubicBezTo>
                  <a:cubicBezTo>
                    <a:pt x="783357" y="-13577"/>
                    <a:pt x="938627" y="17628"/>
                    <a:pt x="1045977" y="0"/>
                  </a:cubicBezTo>
                  <a:cubicBezTo>
                    <a:pt x="1153327" y="-17628"/>
                    <a:pt x="1461164" y="-4989"/>
                    <a:pt x="1647884" y="0"/>
                  </a:cubicBezTo>
                  <a:cubicBezTo>
                    <a:pt x="1834604" y="4989"/>
                    <a:pt x="2195825" y="-24519"/>
                    <a:pt x="2496025" y="0"/>
                  </a:cubicBezTo>
                  <a:cubicBezTo>
                    <a:pt x="2796225" y="24519"/>
                    <a:pt x="2743765" y="15391"/>
                    <a:pt x="2933775" y="0"/>
                  </a:cubicBezTo>
                  <a:cubicBezTo>
                    <a:pt x="3123785" y="-15391"/>
                    <a:pt x="3340867" y="72"/>
                    <a:pt x="3453603" y="0"/>
                  </a:cubicBezTo>
                  <a:cubicBezTo>
                    <a:pt x="3566339" y="-72"/>
                    <a:pt x="3788081" y="24810"/>
                    <a:pt x="3973432" y="0"/>
                  </a:cubicBezTo>
                  <a:cubicBezTo>
                    <a:pt x="4158783" y="-24810"/>
                    <a:pt x="4354867" y="15472"/>
                    <a:pt x="4575338" y="0"/>
                  </a:cubicBezTo>
                  <a:cubicBezTo>
                    <a:pt x="4795809" y="-15472"/>
                    <a:pt x="4949850" y="-28506"/>
                    <a:pt x="5259323" y="0"/>
                  </a:cubicBezTo>
                  <a:cubicBezTo>
                    <a:pt x="5568796" y="28506"/>
                    <a:pt x="5598905" y="13066"/>
                    <a:pt x="5697073" y="0"/>
                  </a:cubicBezTo>
                  <a:cubicBezTo>
                    <a:pt x="5795241" y="-13066"/>
                    <a:pt x="6037430" y="-18875"/>
                    <a:pt x="6216901" y="0"/>
                  </a:cubicBezTo>
                  <a:cubicBezTo>
                    <a:pt x="6396372" y="18875"/>
                    <a:pt x="6760196" y="-15941"/>
                    <a:pt x="6982964" y="0"/>
                  </a:cubicBezTo>
                  <a:cubicBezTo>
                    <a:pt x="7205732" y="15941"/>
                    <a:pt x="7550969" y="33588"/>
                    <a:pt x="7749027" y="0"/>
                  </a:cubicBezTo>
                  <a:cubicBezTo>
                    <a:pt x="7947085" y="-33588"/>
                    <a:pt x="8098833" y="-31425"/>
                    <a:pt x="8378293" y="0"/>
                  </a:cubicBezTo>
                  <a:cubicBezTo>
                    <a:pt x="8473767" y="-3515"/>
                    <a:pt x="8545872" y="73694"/>
                    <a:pt x="8548770" y="170477"/>
                  </a:cubicBezTo>
                  <a:cubicBezTo>
                    <a:pt x="8528696" y="310891"/>
                    <a:pt x="8566214" y="607357"/>
                    <a:pt x="8548770" y="852365"/>
                  </a:cubicBezTo>
                  <a:cubicBezTo>
                    <a:pt x="8571561" y="943690"/>
                    <a:pt x="8485805" y="1027128"/>
                    <a:pt x="8378293" y="1022842"/>
                  </a:cubicBezTo>
                  <a:cubicBezTo>
                    <a:pt x="8016752" y="985907"/>
                    <a:pt x="7792484" y="1039657"/>
                    <a:pt x="7530152" y="1022842"/>
                  </a:cubicBezTo>
                  <a:cubicBezTo>
                    <a:pt x="7267820" y="1006027"/>
                    <a:pt x="7088462" y="993855"/>
                    <a:pt x="6682011" y="1022842"/>
                  </a:cubicBezTo>
                  <a:cubicBezTo>
                    <a:pt x="6275560" y="1051829"/>
                    <a:pt x="6013042" y="1005016"/>
                    <a:pt x="5833870" y="1022842"/>
                  </a:cubicBezTo>
                  <a:cubicBezTo>
                    <a:pt x="5654698" y="1040668"/>
                    <a:pt x="5470329" y="1009150"/>
                    <a:pt x="5149885" y="1022842"/>
                  </a:cubicBezTo>
                  <a:cubicBezTo>
                    <a:pt x="4829442" y="1036534"/>
                    <a:pt x="4732511" y="1038213"/>
                    <a:pt x="4465901" y="1022842"/>
                  </a:cubicBezTo>
                  <a:cubicBezTo>
                    <a:pt x="4199291" y="1007471"/>
                    <a:pt x="4120350" y="1025226"/>
                    <a:pt x="3863994" y="1022842"/>
                  </a:cubicBezTo>
                  <a:cubicBezTo>
                    <a:pt x="3607638" y="1020458"/>
                    <a:pt x="3603444" y="1002068"/>
                    <a:pt x="3344166" y="1022842"/>
                  </a:cubicBezTo>
                  <a:cubicBezTo>
                    <a:pt x="3084888" y="1043616"/>
                    <a:pt x="2990267" y="1012684"/>
                    <a:pt x="2824338" y="1022842"/>
                  </a:cubicBezTo>
                  <a:cubicBezTo>
                    <a:pt x="2658409" y="1033000"/>
                    <a:pt x="2388266" y="1004556"/>
                    <a:pt x="2222431" y="1022842"/>
                  </a:cubicBezTo>
                  <a:cubicBezTo>
                    <a:pt x="2056596" y="1041128"/>
                    <a:pt x="1688722" y="1020730"/>
                    <a:pt x="1456368" y="1022842"/>
                  </a:cubicBezTo>
                  <a:cubicBezTo>
                    <a:pt x="1224014" y="1024954"/>
                    <a:pt x="1171878" y="999808"/>
                    <a:pt x="936540" y="1022842"/>
                  </a:cubicBezTo>
                  <a:cubicBezTo>
                    <a:pt x="701202" y="1045876"/>
                    <a:pt x="471816" y="992777"/>
                    <a:pt x="170477" y="1022842"/>
                  </a:cubicBezTo>
                  <a:cubicBezTo>
                    <a:pt x="68176" y="1019843"/>
                    <a:pt x="-5758" y="924141"/>
                    <a:pt x="0" y="852365"/>
                  </a:cubicBezTo>
                  <a:cubicBezTo>
                    <a:pt x="20399" y="575967"/>
                    <a:pt x="-13291" y="412949"/>
                    <a:pt x="0" y="170477"/>
                  </a:cubicBezTo>
                  <a:close/>
                </a:path>
              </a:pathLst>
            </a:custGeom>
            <a:solidFill>
              <a:srgbClr val="FACCBC"/>
            </a:solidFill>
            <a:ln w="19050" cap="flat" cmpd="sng" algn="ctr">
              <a:solidFill>
                <a:srgbClr val="FF4476"/>
              </a:solidFill>
              <a:prstDash val="lgDash"/>
              <a:extLst>
                <a:ext uri="{C807C97D-BFC1-408E-A445-0C87EB9F89A2}">
                  <ask:lineSketchStyleProps xmlns:ask="http://schemas.microsoft.com/office/drawing/2018/sketchyshapes" sd="3374639765">
                    <a:prstGeom prst="roundRect">
                      <a:avLst/>
                    </a:prstGeom>
                    <ask:type>
                      <ask:lineSketchFreehand/>
                    </ask:type>
                  </ask:lineSketchStyleProps>
                </a:ext>
              </a:extLst>
            </a:ln>
            <a:effectLst/>
          </p:spPr>
          <p:txBody>
            <a:bodyPr rtlCol="0" anchor="ct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0F0F0"/>
                </a:solidFill>
                <a:effectLst/>
                <a:uLnTx/>
                <a:uFillTx/>
                <a:latin typeface="Calibri"/>
                <a:ea typeface="+mn-ea"/>
                <a:cs typeface="+mn-cs"/>
                <a:sym typeface="Arial"/>
              </a:endParaRPr>
            </a:p>
          </p:txBody>
        </p:sp>
        <p:sp>
          <p:nvSpPr>
            <p:cNvPr id="6" name="Hộp Văn bản 4">
              <a:extLst>
                <a:ext uri="{FF2B5EF4-FFF2-40B4-BE49-F238E27FC236}">
                  <a16:creationId xmlns:a16="http://schemas.microsoft.com/office/drawing/2014/main" id="{A240806E-9653-DD36-D416-109B9594F2D7}"/>
                </a:ext>
              </a:extLst>
            </p:cNvPr>
            <p:cNvSpPr txBox="1"/>
            <p:nvPr/>
          </p:nvSpPr>
          <p:spPr>
            <a:xfrm>
              <a:off x="608989" y="-183411"/>
              <a:ext cx="8175662" cy="992579"/>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srgbClr val="000000"/>
                  </a:solidFill>
                  <a:effectLst/>
                  <a:uLnTx/>
                  <a:uFillTx/>
                </a:rPr>
                <a:t>5. </a:t>
              </a:r>
              <a:r>
                <a:rPr kumimoji="0" lang="en-US" sz="4000" b="0" i="0" u="none" strike="noStrike" kern="0" cap="none" spc="0" normalizeH="0" baseline="0" noProof="0" dirty="0" err="1">
                  <a:ln>
                    <a:noFill/>
                  </a:ln>
                  <a:solidFill>
                    <a:srgbClr val="000000"/>
                  </a:solidFill>
                  <a:effectLst/>
                  <a:uLnTx/>
                  <a:uFillTx/>
                </a:rPr>
                <a:t>Tóm</a:t>
              </a:r>
              <a:r>
                <a:rPr kumimoji="0" lang="en-US" sz="4000" b="0" i="0" u="none" strike="noStrike" kern="0" cap="none" spc="0" normalizeH="0" baseline="0" noProof="0" dirty="0">
                  <a:ln>
                    <a:noFill/>
                  </a:ln>
                  <a:solidFill>
                    <a:srgbClr val="000000"/>
                  </a:solidFill>
                  <a:effectLst/>
                  <a:uLnTx/>
                  <a:uFillTx/>
                </a:rPr>
                <a:t> </a:t>
              </a:r>
              <a:r>
                <a:rPr kumimoji="0" lang="en-US" sz="4000" b="0" i="0" u="none" strike="noStrike" kern="0" cap="none" spc="0" normalizeH="0" baseline="0" noProof="0" dirty="0" err="1">
                  <a:ln>
                    <a:noFill/>
                  </a:ln>
                  <a:solidFill>
                    <a:srgbClr val="000000"/>
                  </a:solidFill>
                  <a:effectLst/>
                  <a:uLnTx/>
                  <a:uFillTx/>
                </a:rPr>
                <a:t>tắt</a:t>
              </a:r>
              <a:r>
                <a:rPr kumimoji="0" lang="en-US" sz="4000" b="0" i="0" u="none" strike="noStrike" kern="0" cap="none" spc="0" normalizeH="0" baseline="0" noProof="0" dirty="0">
                  <a:ln>
                    <a:noFill/>
                  </a:ln>
                  <a:solidFill>
                    <a:srgbClr val="000000"/>
                  </a:solidFill>
                  <a:effectLst/>
                  <a:uLnTx/>
                  <a:uFillTx/>
                </a:rPr>
                <a:t> </a:t>
              </a:r>
              <a:r>
                <a:rPr kumimoji="0" lang="en-US" sz="4000" b="0" i="0" u="none" strike="noStrike" kern="0" cap="none" spc="0" normalizeH="0" baseline="0" noProof="0" dirty="0" err="1">
                  <a:ln>
                    <a:noFill/>
                  </a:ln>
                  <a:solidFill>
                    <a:srgbClr val="000000"/>
                  </a:solidFill>
                  <a:effectLst/>
                  <a:uLnTx/>
                  <a:uFillTx/>
                </a:rPr>
                <a:t>mỗi</a:t>
              </a:r>
              <a:r>
                <a:rPr kumimoji="0" lang="en-US" sz="4000" b="0" i="0" u="none" strike="noStrike" kern="0" cap="none" spc="0" normalizeH="0" baseline="0" noProof="0" dirty="0">
                  <a:ln>
                    <a:noFill/>
                  </a:ln>
                  <a:solidFill>
                    <a:srgbClr val="000000"/>
                  </a:solidFill>
                  <a:effectLst/>
                  <a:uLnTx/>
                  <a:uFillTx/>
                </a:rPr>
                <a:t> </a:t>
              </a:r>
              <a:r>
                <a:rPr kumimoji="0" lang="en-US" sz="4000" b="0" i="0" u="none" strike="noStrike" kern="0" cap="none" spc="0" normalizeH="0" baseline="0" noProof="0" dirty="0" err="1">
                  <a:ln>
                    <a:noFill/>
                  </a:ln>
                  <a:solidFill>
                    <a:srgbClr val="000000"/>
                  </a:solidFill>
                  <a:effectLst/>
                  <a:uLnTx/>
                  <a:uFillTx/>
                </a:rPr>
                <a:t>sự</a:t>
              </a:r>
              <a:r>
                <a:rPr kumimoji="0" lang="en-US" sz="4000" b="0" i="0" u="none" strike="noStrike" kern="0" cap="none" spc="0" normalizeH="0" baseline="0" noProof="0" dirty="0">
                  <a:ln>
                    <a:noFill/>
                  </a:ln>
                  <a:solidFill>
                    <a:srgbClr val="000000"/>
                  </a:solidFill>
                  <a:effectLst/>
                  <a:uLnTx/>
                  <a:uFillTx/>
                </a:rPr>
                <a:t> </a:t>
              </a:r>
              <a:r>
                <a:rPr kumimoji="0" lang="en-US" sz="4000" b="0" i="0" u="none" strike="noStrike" kern="0" cap="none" spc="0" normalizeH="0" baseline="0" noProof="0" dirty="0" err="1">
                  <a:ln>
                    <a:noFill/>
                  </a:ln>
                  <a:solidFill>
                    <a:srgbClr val="000000"/>
                  </a:solidFill>
                  <a:effectLst/>
                  <a:uLnTx/>
                  <a:uFillTx/>
                </a:rPr>
                <a:t>việc</a:t>
              </a:r>
              <a:r>
                <a:rPr kumimoji="0" lang="en-US" sz="4000" b="0" i="0" u="none" strike="noStrike" kern="0" cap="none" spc="0" normalizeH="0" baseline="0" noProof="0" dirty="0">
                  <a:ln>
                    <a:noFill/>
                  </a:ln>
                  <a:solidFill>
                    <a:srgbClr val="000000"/>
                  </a:solidFill>
                  <a:effectLst/>
                  <a:uLnTx/>
                  <a:uFillTx/>
                </a:rPr>
                <a:t> </a:t>
              </a:r>
              <a:r>
                <a:rPr kumimoji="0" lang="en-US" sz="4000" b="0" i="0" u="none" strike="noStrike" kern="0" cap="none" spc="0" normalizeH="0" baseline="0" noProof="0" dirty="0" err="1">
                  <a:ln>
                    <a:noFill/>
                  </a:ln>
                  <a:solidFill>
                    <a:srgbClr val="000000"/>
                  </a:solidFill>
                  <a:effectLst/>
                  <a:uLnTx/>
                  <a:uFillTx/>
                </a:rPr>
                <a:t>trong</a:t>
              </a:r>
              <a:r>
                <a:rPr kumimoji="0" lang="en-US" sz="4000" b="0" i="0" u="none" strike="noStrike" kern="0" cap="none" spc="0" normalizeH="0" baseline="0" noProof="0" dirty="0">
                  <a:ln>
                    <a:noFill/>
                  </a:ln>
                  <a:solidFill>
                    <a:srgbClr val="000000"/>
                  </a:solidFill>
                  <a:effectLst/>
                  <a:uLnTx/>
                  <a:uFillTx/>
                </a:rPr>
                <a:t> </a:t>
              </a:r>
              <a:r>
                <a:rPr kumimoji="0" lang="en-US" sz="4000" b="0" i="0" u="none" strike="noStrike" kern="0" cap="none" spc="0" normalizeH="0" baseline="0" noProof="0" dirty="0" err="1">
                  <a:ln>
                    <a:noFill/>
                  </a:ln>
                  <a:solidFill>
                    <a:srgbClr val="000000"/>
                  </a:solidFill>
                  <a:effectLst/>
                  <a:uLnTx/>
                  <a:uFillTx/>
                </a:rPr>
                <a:t>câu</a:t>
              </a:r>
              <a:r>
                <a:rPr kumimoji="0" lang="en-US" sz="4000" b="0" i="0" u="none" strike="noStrike" kern="0" cap="none" spc="0" normalizeH="0" baseline="0" noProof="0" dirty="0">
                  <a:ln>
                    <a:noFill/>
                  </a:ln>
                  <a:solidFill>
                    <a:srgbClr val="000000"/>
                  </a:solidFill>
                  <a:effectLst/>
                  <a:uLnTx/>
                  <a:uFillTx/>
                </a:rPr>
                <a:t> </a:t>
              </a:r>
              <a:r>
                <a:rPr kumimoji="0" lang="en-US" sz="4000" b="0" i="0" u="none" strike="noStrike" kern="0" cap="none" spc="0" normalizeH="0" baseline="0" noProof="0" dirty="0" err="1">
                  <a:ln>
                    <a:noFill/>
                  </a:ln>
                  <a:solidFill>
                    <a:srgbClr val="000000"/>
                  </a:solidFill>
                  <a:effectLst/>
                  <a:uLnTx/>
                  <a:uFillTx/>
                </a:rPr>
                <a:t>chuyện</a:t>
              </a:r>
              <a:r>
                <a:rPr kumimoji="0" lang="en-US" sz="4000" b="0" i="0" u="none" strike="noStrike" kern="0" cap="none" spc="0" normalizeH="0" baseline="0" noProof="0" dirty="0">
                  <a:ln>
                    <a:noFill/>
                  </a:ln>
                  <a:solidFill>
                    <a:srgbClr val="000000"/>
                  </a:solidFill>
                  <a:effectLst/>
                  <a:uLnTx/>
                  <a:uFillTx/>
                </a:rPr>
                <a:t> </a:t>
              </a:r>
              <a:r>
                <a:rPr kumimoji="0" lang="en-US" sz="4000" b="0" i="0" u="none" strike="noStrike" kern="0" cap="none" spc="0" normalizeH="0" baseline="0" noProof="0" dirty="0" err="1">
                  <a:ln>
                    <a:noFill/>
                  </a:ln>
                  <a:solidFill>
                    <a:srgbClr val="000000"/>
                  </a:solidFill>
                  <a:effectLst/>
                  <a:uLnTx/>
                  <a:uFillTx/>
                </a:rPr>
                <a:t>Những</a:t>
              </a:r>
              <a:r>
                <a:rPr kumimoji="0" lang="en-US" sz="4000" b="0" i="0" u="none" strike="noStrike" kern="0" cap="none" spc="0" normalizeH="0" baseline="0" noProof="0" dirty="0">
                  <a:ln>
                    <a:noFill/>
                  </a:ln>
                  <a:solidFill>
                    <a:srgbClr val="000000"/>
                  </a:solidFill>
                  <a:effectLst/>
                  <a:uLnTx/>
                  <a:uFillTx/>
                </a:rPr>
                <a:t> </a:t>
              </a:r>
              <a:r>
                <a:rPr kumimoji="0" lang="en-US" sz="4000" b="0" i="0" u="none" strike="noStrike" kern="0" cap="none" spc="0" normalizeH="0" baseline="0" noProof="0" dirty="0" err="1">
                  <a:ln>
                    <a:noFill/>
                  </a:ln>
                  <a:solidFill>
                    <a:srgbClr val="000000"/>
                  </a:solidFill>
                  <a:effectLst/>
                  <a:uLnTx/>
                  <a:uFillTx/>
                </a:rPr>
                <a:t>bức</a:t>
              </a:r>
              <a:r>
                <a:rPr kumimoji="0" lang="en-US" sz="4000" b="0" i="0" u="none" strike="noStrike" kern="0" cap="none" spc="0" normalizeH="0" baseline="0" noProof="0" dirty="0">
                  <a:ln>
                    <a:noFill/>
                  </a:ln>
                  <a:solidFill>
                    <a:srgbClr val="000000"/>
                  </a:solidFill>
                  <a:effectLst/>
                  <a:uLnTx/>
                  <a:uFillTx/>
                </a:rPr>
                <a:t> </a:t>
              </a:r>
              <a:r>
                <a:rPr kumimoji="0" lang="en-US" sz="4000" b="0" i="0" u="none" strike="noStrike" kern="0" cap="none" spc="0" normalizeH="0" baseline="0" noProof="0" dirty="0" err="1">
                  <a:ln>
                    <a:noFill/>
                  </a:ln>
                  <a:solidFill>
                    <a:srgbClr val="000000"/>
                  </a:solidFill>
                  <a:effectLst/>
                  <a:uLnTx/>
                  <a:uFillTx/>
                </a:rPr>
                <a:t>chân</a:t>
              </a:r>
              <a:r>
                <a:rPr kumimoji="0" lang="en-US" sz="4000" b="0" i="0" u="none" strike="noStrike" kern="0" cap="none" spc="0" normalizeH="0" baseline="0" noProof="0" dirty="0">
                  <a:ln>
                    <a:noFill/>
                  </a:ln>
                  <a:solidFill>
                    <a:srgbClr val="000000"/>
                  </a:solidFill>
                  <a:effectLst/>
                  <a:uLnTx/>
                  <a:uFillTx/>
                </a:rPr>
                <a:t> dung </a:t>
              </a:r>
              <a:r>
                <a:rPr kumimoji="0" lang="en-US" sz="4000" b="0" i="0" u="none" strike="noStrike" kern="0" cap="none" spc="0" normalizeH="0" baseline="0" noProof="0" dirty="0" err="1">
                  <a:ln>
                    <a:noFill/>
                  </a:ln>
                  <a:solidFill>
                    <a:srgbClr val="000000"/>
                  </a:solidFill>
                  <a:effectLst/>
                  <a:uLnTx/>
                  <a:uFillTx/>
                </a:rPr>
                <a:t>bằng</a:t>
              </a:r>
              <a:r>
                <a:rPr kumimoji="0" lang="en-US" sz="4000" b="0" i="0" u="none" strike="noStrike" kern="0" cap="none" spc="0" normalizeH="0" baseline="0" noProof="0" dirty="0">
                  <a:ln>
                    <a:noFill/>
                  </a:ln>
                  <a:solidFill>
                    <a:srgbClr val="000000"/>
                  </a:solidFill>
                  <a:effectLst/>
                  <a:uLnTx/>
                  <a:uFillTx/>
                </a:rPr>
                <a:t> 1 - 3 </a:t>
              </a:r>
              <a:r>
                <a:rPr kumimoji="0" lang="en-US" sz="4000" b="0" i="0" u="none" strike="noStrike" kern="0" cap="none" spc="0" normalizeH="0" baseline="0" noProof="0" dirty="0" err="1">
                  <a:ln>
                    <a:noFill/>
                  </a:ln>
                  <a:solidFill>
                    <a:srgbClr val="000000"/>
                  </a:solidFill>
                  <a:effectLst/>
                  <a:uLnTx/>
                  <a:uFillTx/>
                </a:rPr>
                <a:t>câu</a:t>
              </a:r>
              <a:r>
                <a:rPr kumimoji="0" lang="en-US" sz="4000" b="0" i="0" u="none" strike="noStrike" kern="0" cap="none" spc="0" normalizeH="0" baseline="0" noProof="0" dirty="0">
                  <a:ln>
                    <a:noFill/>
                  </a:ln>
                  <a:solidFill>
                    <a:srgbClr val="000000"/>
                  </a:solidFill>
                  <a:effectLst/>
                  <a:uLnTx/>
                  <a:uFillTx/>
                </a:rPr>
                <a:t>. </a:t>
              </a:r>
              <a:endParaRPr kumimoji="0" lang="en-US" sz="4000" b="0" i="0" u="none" strike="noStrike" kern="0" cap="none" spc="0" normalizeH="0" baseline="0" noProof="0" dirty="0">
                <a:ln>
                  <a:noFill/>
                </a:ln>
                <a:solidFill>
                  <a:srgbClr val="002060"/>
                </a:solidFill>
                <a:effectLst/>
                <a:uLnTx/>
                <a:uFillTx/>
                <a:cs typeface="Calibri" panose="020F0502020204030204" pitchFamily="34" charset="0"/>
                <a:sym typeface="Arial"/>
              </a:endParaRPr>
            </a:p>
          </p:txBody>
        </p:sp>
      </p:grpSp>
      <p:grpSp>
        <p:nvGrpSpPr>
          <p:cNvPr id="7" name="Nhóm 11">
            <a:extLst>
              <a:ext uri="{FF2B5EF4-FFF2-40B4-BE49-F238E27FC236}">
                <a16:creationId xmlns:a16="http://schemas.microsoft.com/office/drawing/2014/main" id="{18561697-7042-C35C-AA38-7A3EC76EE7EB}"/>
              </a:ext>
            </a:extLst>
          </p:cNvPr>
          <p:cNvGrpSpPr/>
          <p:nvPr/>
        </p:nvGrpSpPr>
        <p:grpSpPr>
          <a:xfrm>
            <a:off x="380148" y="1860183"/>
            <a:ext cx="11219380" cy="4599610"/>
            <a:chOff x="874751" y="1169362"/>
            <a:chExt cx="5211724" cy="2664191"/>
          </a:xfrm>
        </p:grpSpPr>
        <p:sp>
          <p:nvSpPr>
            <p:cNvPr id="8" name="Hình chữ nhật: Góc Tròn 23">
              <a:extLst>
                <a:ext uri="{FF2B5EF4-FFF2-40B4-BE49-F238E27FC236}">
                  <a16:creationId xmlns:a16="http://schemas.microsoft.com/office/drawing/2014/main" id="{C9078483-202A-DCB9-E3C5-BD698DFD038A}"/>
                </a:ext>
              </a:extLst>
            </p:cNvPr>
            <p:cNvSpPr/>
            <p:nvPr/>
          </p:nvSpPr>
          <p:spPr>
            <a:xfrm>
              <a:off x="874751" y="1198865"/>
              <a:ext cx="5211724" cy="2578640"/>
            </a:xfrm>
            <a:prstGeom prst="roundRect">
              <a:avLst/>
            </a:prstGeom>
            <a:solidFill>
              <a:srgbClr val="357E46">
                <a:lumMod val="20000"/>
                <a:lumOff val="80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9FAF0"/>
                </a:solidFill>
                <a:effectLst/>
                <a:uLnTx/>
                <a:uFillTx/>
                <a:latin typeface="Calibri"/>
                <a:ea typeface="+mn-ea"/>
                <a:cs typeface="+mn-cs"/>
                <a:sym typeface="Arial"/>
              </a:endParaRPr>
            </a:p>
          </p:txBody>
        </p:sp>
        <p:sp>
          <p:nvSpPr>
            <p:cNvPr id="9" name="Hộp Văn bản 10">
              <a:extLst>
                <a:ext uri="{FF2B5EF4-FFF2-40B4-BE49-F238E27FC236}">
                  <a16:creationId xmlns:a16="http://schemas.microsoft.com/office/drawing/2014/main" id="{3121EB08-823A-84AA-B87E-1CACA477D5C6}"/>
                </a:ext>
              </a:extLst>
            </p:cNvPr>
            <p:cNvSpPr txBox="1"/>
            <p:nvPr/>
          </p:nvSpPr>
          <p:spPr>
            <a:xfrm>
              <a:off x="1043830" y="1169362"/>
              <a:ext cx="4919665" cy="2664191"/>
            </a:xfrm>
            <a:prstGeom prst="rect">
              <a:avLst/>
            </a:prstGeom>
            <a:noFill/>
          </p:spPr>
          <p:txBody>
            <a:bodyPr wrap="square">
              <a:spAutoFit/>
            </a:bodyPr>
            <a:lstStyle/>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800" b="1" i="0" u="none" strike="noStrike" kern="0" cap="none" spc="0" normalizeH="0" baseline="0" noProof="0" dirty="0">
                  <a:ln>
                    <a:noFill/>
                  </a:ln>
                  <a:solidFill>
                    <a:srgbClr val="ED0281"/>
                  </a:solidFill>
                  <a:effectLst/>
                  <a:uLnTx/>
                  <a:uFillTx/>
                  <a:latin typeface="Calibri"/>
                  <a:cs typeface="Arial"/>
                  <a:sym typeface="Arial"/>
                </a:rPr>
                <a:t>Đáp án VD:</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800" b="1" i="0" u="none" strike="noStrike" kern="0" cap="none" spc="0" normalizeH="0" baseline="0" noProof="0" dirty="0">
                  <a:ln>
                    <a:noFill/>
                  </a:ln>
                  <a:solidFill>
                    <a:srgbClr val="ED0281"/>
                  </a:solidFill>
                  <a:effectLst/>
                  <a:uLnTx/>
                  <a:uFillTx/>
                  <a:latin typeface="Calibri"/>
                  <a:cs typeface="Arial"/>
                  <a:sym typeface="Arial"/>
                </a:rPr>
                <a:t>+ Sự việc 2 (sự việc tiếp theo): Màu Nước cũng vẽ chân dung cho Hoa Nhỏ và các cô bé. Nhưng các cô bé đều muốn Màu Nước vẽ theo một tiêu chuẩn chung mà các cô nghĩ là đẹp, mặc dù Màu Nước nói rằng mỗi cô có một vẻ đẹp riêng. Thế là các bức tranh đều na ná nhau.</a:t>
              </a:r>
            </a:p>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800" b="1" i="0" u="none" strike="noStrike" kern="0" cap="none" spc="0" normalizeH="0" baseline="0" noProof="0" dirty="0">
                  <a:ln>
                    <a:noFill/>
                  </a:ln>
                  <a:solidFill>
                    <a:srgbClr val="ED0281"/>
                  </a:solidFill>
                  <a:effectLst/>
                  <a:uLnTx/>
                  <a:uFillTx/>
                  <a:latin typeface="Calibri"/>
                  <a:cs typeface="Arial"/>
                  <a:sym typeface="Arial"/>
                </a:rPr>
                <a:t>+ Sự việc 3 (sự việc cuối cùng): Khi ngắm những bức chân dung đặt cạnh nhau, các cô bé mới thấy rất khó nhận ra đâu là mình. Các cô bé nhận ra mỗi người có một vẻ đẹp riêng và bức chân dung đẹp phải là bức chân dung thể hiện được vẻ riêng đó.</a:t>
              </a:r>
            </a:p>
          </p:txBody>
        </p:sp>
      </p:grpSp>
    </p:spTree>
    <p:extLst>
      <p:ext uri="{BB962C8B-B14F-4D97-AF65-F5344CB8AC3E}">
        <p14:creationId xmlns:p14="http://schemas.microsoft.com/office/powerpoint/2010/main" val="2478389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2F8986-DC59-E5E8-EBD2-EDA49F56CE2C}"/>
              </a:ext>
            </a:extLst>
          </p:cNvPr>
          <p:cNvPicPr>
            <a:picLocks noChangeAspect="1"/>
          </p:cNvPicPr>
          <p:nvPr/>
        </p:nvPicPr>
        <p:blipFill>
          <a:blip r:embed="rId2"/>
          <a:stretch>
            <a:fillRect/>
          </a:stretch>
        </p:blipFill>
        <p:spPr>
          <a:xfrm>
            <a:off x="411815" y="259722"/>
            <a:ext cx="7279255" cy="975445"/>
          </a:xfrm>
          <a:prstGeom prst="rect">
            <a:avLst/>
          </a:prstGeom>
        </p:spPr>
      </p:pic>
      <p:sp>
        <p:nvSpPr>
          <p:cNvPr id="5" name="Bong bóng Lời nói: Hình bầu dục 12">
            <a:extLst>
              <a:ext uri="{FF2B5EF4-FFF2-40B4-BE49-F238E27FC236}">
                <a16:creationId xmlns:a16="http://schemas.microsoft.com/office/drawing/2014/main" id="{0173A5B6-761B-DB2D-E9C1-7C5FC67C27BA}"/>
              </a:ext>
            </a:extLst>
          </p:cNvPr>
          <p:cNvSpPr/>
          <p:nvPr/>
        </p:nvSpPr>
        <p:spPr>
          <a:xfrm>
            <a:off x="1183075" y="1475071"/>
            <a:ext cx="8922773" cy="1596523"/>
          </a:xfrm>
          <a:prstGeom prst="wedgeEllipseCallout">
            <a:avLst>
              <a:gd name="adj1" fmla="val 42682"/>
              <a:gd name="adj2" fmla="val 50127"/>
            </a:avLst>
          </a:prstGeom>
          <a:solidFill>
            <a:srgbClr val="FFD000">
              <a:lumMod val="20000"/>
              <a:lumOff val="80000"/>
            </a:srgbClr>
          </a:solidFill>
          <a:ln w="25400" cap="flat" cmpd="sng" algn="ctr">
            <a:solidFill>
              <a:srgbClr val="B8C165">
                <a:shade val="50000"/>
              </a:srgbClr>
            </a:solid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kumimoji="0" lang="vi-VN" sz="3733" b="0" i="0" u="none" strike="noStrike" kern="0" cap="none" spc="0" normalizeH="0" baseline="0" noProof="0" dirty="0">
                <a:ln>
                  <a:noFill/>
                </a:ln>
                <a:solidFill>
                  <a:srgbClr val="080808"/>
                </a:solidFill>
                <a:effectLst/>
                <a:uLnTx/>
                <a:uFillTx/>
                <a:latin typeface="Calibri"/>
                <a:ea typeface="+mn-ea"/>
                <a:cs typeface="+mn-cs"/>
                <a:sym typeface="Arial"/>
              </a:rPr>
              <a:t>Nội dung chính của bài là gì</a:t>
            </a:r>
            <a:r>
              <a:rPr kumimoji="0" lang="en-US" sz="3733" b="0" i="0" u="none" strike="noStrike" kern="0" cap="none" spc="0" normalizeH="0" baseline="0" noProof="0" dirty="0">
                <a:ln>
                  <a:noFill/>
                </a:ln>
                <a:solidFill>
                  <a:srgbClr val="080808"/>
                </a:solidFill>
                <a:effectLst/>
                <a:uLnTx/>
                <a:uFillTx/>
                <a:latin typeface="Calibri"/>
                <a:ea typeface="+mn-ea"/>
                <a:cs typeface="+mn-cs"/>
                <a:sym typeface="Arial"/>
              </a:rPr>
              <a:t>?</a:t>
            </a:r>
          </a:p>
        </p:txBody>
      </p:sp>
      <p:grpSp>
        <p:nvGrpSpPr>
          <p:cNvPr id="6" name="Nhóm 13">
            <a:extLst>
              <a:ext uri="{FF2B5EF4-FFF2-40B4-BE49-F238E27FC236}">
                <a16:creationId xmlns:a16="http://schemas.microsoft.com/office/drawing/2014/main" id="{31F5D817-00D4-E11B-5975-BF3AE6BECFA4}"/>
              </a:ext>
            </a:extLst>
          </p:cNvPr>
          <p:cNvGrpSpPr/>
          <p:nvPr/>
        </p:nvGrpSpPr>
        <p:grpSpPr>
          <a:xfrm>
            <a:off x="725733" y="2210612"/>
            <a:ext cx="10837001" cy="3864078"/>
            <a:chOff x="9768" y="1458780"/>
            <a:chExt cx="5102919" cy="3934236"/>
          </a:xfrm>
        </p:grpSpPr>
        <p:sp>
          <p:nvSpPr>
            <p:cNvPr id="7" name="Hộp Văn bản 14">
              <a:extLst>
                <a:ext uri="{FF2B5EF4-FFF2-40B4-BE49-F238E27FC236}">
                  <a16:creationId xmlns:a16="http://schemas.microsoft.com/office/drawing/2014/main" id="{C5872804-2CBE-F926-4CE3-F9825ACE16D8}"/>
                </a:ext>
              </a:extLst>
            </p:cNvPr>
            <p:cNvSpPr txBox="1"/>
            <p:nvPr/>
          </p:nvSpPr>
          <p:spPr>
            <a:xfrm>
              <a:off x="366128" y="2721560"/>
              <a:ext cx="4572831" cy="2654573"/>
            </a:xfrm>
            <a:prstGeom prst="rect">
              <a:avLst/>
            </a:prstGeom>
            <a:noFill/>
          </p:spPr>
          <p:txBody>
            <a:bodyPr wrap="square" rtlCol="0">
              <a:spAutoFit/>
            </a:bodyPr>
            <a:lstStyle/>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3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Bài </a:t>
              </a:r>
              <a:r>
                <a:rPr kumimoji="0" lang="en-US" sz="3200" b="0" i="1" u="none" strike="noStrike" kern="0" cap="none" spc="0" normalizeH="0" baseline="0" noProof="0" dirty="0" err="1">
                  <a:ln>
                    <a:noFill/>
                  </a:ln>
                  <a:solidFill>
                    <a:srgbClr val="000000"/>
                  </a:solidFill>
                  <a:effectLst/>
                  <a:uLnTx/>
                  <a:uFillTx/>
                  <a:cs typeface="Calibri" panose="020F0502020204030204" pitchFamily="34" charset="0"/>
                  <a:sym typeface="Arial"/>
                </a:rPr>
                <a:t>đọc</a:t>
              </a:r>
              <a:r>
                <a:rPr kumimoji="0" lang="vi-VN" sz="3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giúp em hiểu </a:t>
              </a:r>
              <a:r>
                <a:rPr kumimoji="0" lang="en-US" sz="3200" b="0" i="1" u="none" strike="noStrike" kern="0" cap="none" spc="0" normalizeH="0" baseline="0" noProof="0" dirty="0" err="1">
                  <a:ln>
                    <a:noFill/>
                  </a:ln>
                  <a:solidFill>
                    <a:srgbClr val="000000"/>
                  </a:solidFill>
                  <a:effectLst/>
                  <a:uLnTx/>
                  <a:uFillTx/>
                  <a:cs typeface="Calibri" panose="020F0502020204030204" pitchFamily="34" charset="0"/>
                  <a:sym typeface="Arial"/>
                </a:rPr>
                <a:t>rằng</a:t>
              </a:r>
              <a:r>
                <a:rPr kumimoji="0" lang="en-US" sz="3200" b="0" i="1" u="none" strike="noStrike" kern="0" cap="none" spc="0" normalizeH="0" baseline="0" noProof="0" dirty="0">
                  <a:ln>
                    <a:noFill/>
                  </a:ln>
                  <a:solidFill>
                    <a:srgbClr val="000000"/>
                  </a:solidFill>
                  <a:effectLst/>
                  <a:uLnTx/>
                  <a:uFillTx/>
                  <a:cs typeface="Calibri" panose="020F0502020204030204" pitchFamily="34" charset="0"/>
                  <a:sym typeface="Arial"/>
                </a:rPr>
                <a:t>: </a:t>
              </a:r>
              <a:r>
                <a:rPr kumimoji="0" lang="vi-VN" sz="3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Mỗi người đều có một vẻ đẹp riêng, không ai giống ai, không nên thay đổi vẻ riêng của mình theo bất cử một tiêu chuẩn nào, vì điều đó sẽ tạo ra những vẻ đẹp rập khuôn, nhàm chán.</a:t>
              </a:r>
            </a:p>
          </p:txBody>
        </p:sp>
        <p:sp>
          <p:nvSpPr>
            <p:cNvPr id="8" name="Hình chữ nhật: Góc Tròn 15">
              <a:extLst>
                <a:ext uri="{FF2B5EF4-FFF2-40B4-BE49-F238E27FC236}">
                  <a16:creationId xmlns:a16="http://schemas.microsoft.com/office/drawing/2014/main" id="{123647DC-003F-CE68-46D5-6B2E8B065B47}"/>
                </a:ext>
              </a:extLst>
            </p:cNvPr>
            <p:cNvSpPr/>
            <p:nvPr/>
          </p:nvSpPr>
          <p:spPr>
            <a:xfrm>
              <a:off x="253388" y="2721560"/>
              <a:ext cx="4859299" cy="2671456"/>
            </a:xfrm>
            <a:prstGeom prst="roundRect">
              <a:avLst/>
            </a:prstGeom>
            <a:noFill/>
            <a:ln w="25400" cap="flat" cmpd="sng" algn="ctr">
              <a:solidFill>
                <a:srgbClr val="FFD000"/>
              </a:solid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9FAF0"/>
                </a:solidFill>
                <a:effectLst/>
                <a:uLnTx/>
                <a:uFillTx/>
                <a:latin typeface="Calibri"/>
                <a:ea typeface="+mn-ea"/>
                <a:cs typeface="+mn-cs"/>
                <a:sym typeface="Arial"/>
              </a:endParaRPr>
            </a:p>
          </p:txBody>
        </p:sp>
        <p:grpSp>
          <p:nvGrpSpPr>
            <p:cNvPr id="9" name="Nhóm 16">
              <a:extLst>
                <a:ext uri="{FF2B5EF4-FFF2-40B4-BE49-F238E27FC236}">
                  <a16:creationId xmlns:a16="http://schemas.microsoft.com/office/drawing/2014/main" id="{C160D076-0C32-2AA6-FEC8-6BA325E1AD5D}"/>
                </a:ext>
              </a:extLst>
            </p:cNvPr>
            <p:cNvGrpSpPr/>
            <p:nvPr/>
          </p:nvGrpSpPr>
          <p:grpSpPr>
            <a:xfrm>
              <a:off x="9768" y="1458780"/>
              <a:ext cx="976076" cy="1348631"/>
              <a:chOff x="471028" y="2745401"/>
              <a:chExt cx="1970283" cy="2340801"/>
            </a:xfrm>
          </p:grpSpPr>
          <p:sp>
            <p:nvSpPr>
              <p:cNvPr id="10" name="Hình Bầu dục 17">
                <a:extLst>
                  <a:ext uri="{FF2B5EF4-FFF2-40B4-BE49-F238E27FC236}">
                    <a16:creationId xmlns:a16="http://schemas.microsoft.com/office/drawing/2014/main" id="{3148427C-8843-A7FA-0464-02B914256A69}"/>
                  </a:ext>
                </a:extLst>
              </p:cNvPr>
              <p:cNvSpPr/>
              <p:nvPr/>
            </p:nvSpPr>
            <p:spPr>
              <a:xfrm>
                <a:off x="905734" y="4378130"/>
                <a:ext cx="1535577" cy="708072"/>
              </a:xfrm>
              <a:prstGeom prst="ellipse">
                <a:avLst/>
              </a:prstGeom>
              <a:solidFill>
                <a:srgbClr val="FACCBC">
                  <a:lumMod val="90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9FAF0"/>
                  </a:solidFill>
                  <a:effectLst/>
                  <a:uLnTx/>
                  <a:uFillTx/>
                  <a:latin typeface="Calibri"/>
                  <a:ea typeface="+mn-ea"/>
                  <a:cs typeface="+mn-cs"/>
                  <a:sym typeface="Arial"/>
                </a:endParaRPr>
              </a:p>
            </p:txBody>
          </p:sp>
          <p:pic>
            <p:nvPicPr>
              <p:cNvPr id="11" name="Hình ảnh 18">
                <a:extLst>
                  <a:ext uri="{FF2B5EF4-FFF2-40B4-BE49-F238E27FC236}">
                    <a16:creationId xmlns:a16="http://schemas.microsoft.com/office/drawing/2014/main" id="{E1CEBD7D-2B3B-6B64-D85B-CFB7DE9E5199}"/>
                  </a:ext>
                </a:extLst>
              </p:cNvPr>
              <p:cNvPicPr>
                <a:picLocks noChangeAspect="1"/>
              </p:cNvPicPr>
              <p:nvPr/>
            </p:nvPicPr>
            <p:blipFill rotWithShape="1">
              <a:blip r:embed="rId3"/>
              <a:srcRect l="17411" t="39570" r="62444" b="16721"/>
              <a:stretch/>
            </p:blipFill>
            <p:spPr>
              <a:xfrm>
                <a:off x="471028" y="2745401"/>
                <a:ext cx="1914956" cy="2337138"/>
              </a:xfrm>
              <a:prstGeom prst="ellipse">
                <a:avLst/>
              </a:prstGeom>
            </p:spPr>
          </p:pic>
        </p:grpSp>
      </p:grpSp>
    </p:spTree>
    <p:extLst>
      <p:ext uri="{BB962C8B-B14F-4D97-AF65-F5344CB8AC3E}">
        <p14:creationId xmlns:p14="http://schemas.microsoft.com/office/powerpoint/2010/main" val="3634206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Nhóm 9">
            <a:extLst>
              <a:ext uri="{FF2B5EF4-FFF2-40B4-BE49-F238E27FC236}">
                <a16:creationId xmlns:a16="http://schemas.microsoft.com/office/drawing/2014/main" id="{E3FB4E0B-5B62-33CE-BAE0-AAA265487BC6}"/>
              </a:ext>
            </a:extLst>
          </p:cNvPr>
          <p:cNvGrpSpPr/>
          <p:nvPr/>
        </p:nvGrpSpPr>
        <p:grpSpPr>
          <a:xfrm>
            <a:off x="1105833" y="410003"/>
            <a:ext cx="9980333" cy="3018997"/>
            <a:chOff x="4682169" y="1304810"/>
            <a:chExt cx="4461831" cy="2264248"/>
          </a:xfrm>
        </p:grpSpPr>
        <p:pic>
          <p:nvPicPr>
            <p:cNvPr id="5" name="Hình ảnh 3" descr="Ảnh có chứa văn bản&#10;&#10;Mô tả được tạo tự động">
              <a:extLst>
                <a:ext uri="{FF2B5EF4-FFF2-40B4-BE49-F238E27FC236}">
                  <a16:creationId xmlns:a16="http://schemas.microsoft.com/office/drawing/2014/main" id="{AF77C85D-BC4F-45F1-8745-1BEBE6A7A75B}"/>
                </a:ext>
              </a:extLst>
            </p:cNvPr>
            <p:cNvPicPr>
              <a:picLocks noChangeAspect="1"/>
            </p:cNvPicPr>
            <p:nvPr/>
          </p:nvPicPr>
          <p:blipFill rotWithShape="1">
            <a:blip r:embed="rId2"/>
            <a:srcRect l="51326" t="14779" r="3493" b="47952"/>
            <a:stretch/>
          </p:blipFill>
          <p:spPr>
            <a:xfrm>
              <a:off x="4682169" y="1304810"/>
              <a:ext cx="4461831" cy="2264248"/>
            </a:xfrm>
            <a:prstGeom prst="rect">
              <a:avLst/>
            </a:prstGeom>
          </p:spPr>
        </p:pic>
        <p:sp>
          <p:nvSpPr>
            <p:cNvPr id="6" name="Hộp Văn bản 6">
              <a:extLst>
                <a:ext uri="{FF2B5EF4-FFF2-40B4-BE49-F238E27FC236}">
                  <a16:creationId xmlns:a16="http://schemas.microsoft.com/office/drawing/2014/main" id="{19663A0B-DAFD-59D1-7C33-FD1135A307DF}"/>
                </a:ext>
              </a:extLst>
            </p:cNvPr>
            <p:cNvSpPr txBox="1"/>
            <p:nvPr/>
          </p:nvSpPr>
          <p:spPr>
            <a:xfrm>
              <a:off x="5275242" y="1766637"/>
              <a:ext cx="3703506" cy="1546577"/>
            </a:xfrm>
            <a:prstGeom prst="rect">
              <a:avLst/>
            </a:prstGeom>
            <a:noFill/>
          </p:spPr>
          <p:txBody>
            <a:bodyPr wrap="square" rtlCol="0">
              <a:spAutoFit/>
            </a:bodyPr>
            <a:lstStyle/>
            <a:p>
              <a:pPr algn="ctr" defTabSz="1219170">
                <a:buClr>
                  <a:srgbClr val="000000"/>
                </a:buClr>
                <a:defRPr/>
              </a:pPr>
              <a:r>
                <a:rPr lang="en-US" sz="6400" b="1" kern="0" dirty="0" err="1">
                  <a:solidFill>
                    <a:srgbClr val="002060"/>
                  </a:solidFill>
                  <a:cs typeface="Arial"/>
                  <a:sym typeface="Arial"/>
                </a:rPr>
                <a:t>Luyện</a:t>
              </a:r>
              <a:r>
                <a:rPr lang="en-US" sz="6400" b="1" kern="0" dirty="0">
                  <a:solidFill>
                    <a:srgbClr val="002060"/>
                  </a:solidFill>
                  <a:cs typeface="Arial"/>
                  <a:sym typeface="Arial"/>
                </a:rPr>
                <a:t> </a:t>
              </a:r>
            </a:p>
            <a:p>
              <a:pPr algn="ctr" defTabSz="1219170">
                <a:buClr>
                  <a:srgbClr val="000000"/>
                </a:buClr>
                <a:defRPr/>
              </a:pPr>
              <a:r>
                <a:rPr lang="en-US" sz="6400" b="1" kern="0" dirty="0" err="1">
                  <a:solidFill>
                    <a:srgbClr val="002060"/>
                  </a:solidFill>
                  <a:cs typeface="Arial"/>
                  <a:sym typeface="Arial"/>
                </a:rPr>
                <a:t>đọc</a:t>
              </a:r>
              <a:r>
                <a:rPr lang="en-US" sz="6400" b="1" kern="0" dirty="0">
                  <a:solidFill>
                    <a:srgbClr val="002060"/>
                  </a:solidFill>
                  <a:cs typeface="Arial"/>
                  <a:sym typeface="Arial"/>
                </a:rPr>
                <a:t> </a:t>
              </a:r>
              <a:r>
                <a:rPr lang="en-US" sz="6400" b="1" kern="0" dirty="0" err="1">
                  <a:solidFill>
                    <a:srgbClr val="002060"/>
                  </a:solidFill>
                  <a:cs typeface="Arial"/>
                  <a:sym typeface="Arial"/>
                </a:rPr>
                <a:t>lại</a:t>
              </a:r>
              <a:endParaRPr lang="en-US" sz="6400" b="1" kern="0" dirty="0">
                <a:solidFill>
                  <a:srgbClr val="002060"/>
                </a:solidFill>
                <a:cs typeface="Arial"/>
                <a:sym typeface="Arial"/>
              </a:endParaRPr>
            </a:p>
          </p:txBody>
        </p:sp>
      </p:grpSp>
    </p:spTree>
    <p:extLst>
      <p:ext uri="{BB962C8B-B14F-4D97-AF65-F5344CB8AC3E}">
        <p14:creationId xmlns:p14="http://schemas.microsoft.com/office/powerpoint/2010/main" val="2665640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D9B7DF9-E6DD-2BBD-0C71-2BD26F855CAB}"/>
              </a:ext>
            </a:extLst>
          </p:cNvPr>
          <p:cNvSpPr txBox="1"/>
          <p:nvPr/>
        </p:nvSpPr>
        <p:spPr>
          <a:xfrm>
            <a:off x="410035" y="948690"/>
            <a:ext cx="11595152" cy="59093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2060"/>
                </a:solidFill>
                <a:effectLst/>
                <a:uLnTx/>
                <a:uFillTx/>
                <a:latin typeface="OpenSans"/>
                <a:ea typeface="+mn-ea"/>
                <a:cs typeface="+mn-cs"/>
              </a:rPr>
              <a:t>   </a:t>
            </a:r>
            <a:r>
              <a:rPr kumimoji="0" lang="vi-VN" sz="1800" b="1" i="0" u="none" strike="noStrike" kern="0" cap="none" spc="0" normalizeH="0" baseline="0" noProof="0" dirty="0">
                <a:ln>
                  <a:noFill/>
                </a:ln>
                <a:solidFill>
                  <a:srgbClr val="002060"/>
                </a:solidFill>
                <a:effectLst/>
                <a:uLnTx/>
                <a:uFillTx/>
                <a:latin typeface="TTimes New Roman"/>
                <a:ea typeface="+mn-ea"/>
                <a:cs typeface="+mn-cs"/>
              </a:rPr>
              <a:t>Màu Nước vẽ chân dung Bông Tuyết và Mắt Xanh. Hai bức chân dung thực sự là hai tác phẩm nghệ thuật, bởi người trong tranh được vẽ rất đẹp và rất giống người thật.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2060"/>
                </a:solidFill>
                <a:effectLst/>
                <a:uLnTx/>
                <a:uFillTx/>
                <a:latin typeface="TTimes New Roman"/>
                <a:ea typeface="+mn-ea"/>
                <a:cs typeface="+mn-cs"/>
              </a:rPr>
              <a:t>   </a:t>
            </a:r>
            <a:r>
              <a:rPr kumimoji="0" lang="vi-VN" sz="1800" b="1" i="0" u="none" strike="noStrike" kern="0" cap="none" spc="0" normalizeH="0" baseline="0" noProof="0" dirty="0">
                <a:ln>
                  <a:noFill/>
                </a:ln>
                <a:solidFill>
                  <a:srgbClr val="002060"/>
                </a:solidFill>
                <a:effectLst/>
                <a:uLnTx/>
                <a:uFillTx/>
                <a:latin typeface="TTimes New Roman"/>
                <a:ea typeface="+mn-ea"/>
                <a:cs typeface="+mn-cs"/>
              </a:rPr>
              <a:t>Hoa Nhỏ cũng đến gặp Màu Nước đề nghị cậu vẽ chân dung cho mình. Khi Màu Nước chuẩn bị vẽ, cô bé nói: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2060"/>
                </a:solidFill>
                <a:effectLst/>
                <a:uLnTx/>
                <a:uFillTx/>
                <a:latin typeface="TTimes New Roman"/>
                <a:ea typeface="+mn-ea"/>
                <a:cs typeface="+mn-cs"/>
              </a:rPr>
              <a:t>   </a:t>
            </a:r>
            <a:r>
              <a:rPr kumimoji="0" lang="vi-VN" sz="1800" b="1" i="0" u="none" strike="noStrike" kern="0" cap="none" spc="0" normalizeH="0" baseline="0" noProof="0" dirty="0">
                <a:ln>
                  <a:noFill/>
                </a:ln>
                <a:solidFill>
                  <a:srgbClr val="002060"/>
                </a:solidFill>
                <a:effectLst/>
                <a:uLnTx/>
                <a:uFillTx/>
                <a:latin typeface="TTimes New Roman"/>
                <a:ea typeface="+mn-ea"/>
                <a:cs typeface="+mn-cs"/>
              </a:rPr>
              <a:t>- Bạn nhớ vẽ mắt tôi to hơn nhé!</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2060"/>
                </a:solidFill>
                <a:effectLst/>
                <a:uLnTx/>
                <a:uFillTx/>
                <a:latin typeface="TTimes New Roman"/>
                <a:ea typeface="+mn-ea"/>
                <a:cs typeface="+mn-cs"/>
              </a:rPr>
              <a:t>   </a:t>
            </a:r>
            <a:r>
              <a:rPr kumimoji="0" lang="vi-VN" sz="1800" b="1" i="0" u="none" strike="noStrike" kern="0" cap="none" spc="0" normalizeH="0" baseline="0" noProof="0" dirty="0">
                <a:ln>
                  <a:noFill/>
                </a:ln>
                <a:solidFill>
                  <a:srgbClr val="002060"/>
                </a:solidFill>
                <a:effectLst/>
                <a:uLnTx/>
                <a:uFillTx/>
                <a:latin typeface="TTimes New Roman"/>
                <a:ea typeface="+mn-ea"/>
                <a:cs typeface="+mn-cs"/>
              </a:rPr>
              <a:t>- Mắt bạn đã to lắm rồi.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2060"/>
                </a:solidFill>
                <a:effectLst/>
                <a:uLnTx/>
                <a:uFillTx/>
                <a:latin typeface="TTimes New Roman"/>
                <a:ea typeface="+mn-ea"/>
                <a:cs typeface="+mn-cs"/>
              </a:rPr>
              <a:t>   </a:t>
            </a:r>
            <a:r>
              <a:rPr kumimoji="0" lang="vi-VN" sz="1800" b="1" i="0" u="none" strike="noStrike" kern="0" cap="none" spc="0" normalizeH="0" baseline="0" noProof="0" dirty="0">
                <a:ln>
                  <a:noFill/>
                </a:ln>
                <a:solidFill>
                  <a:srgbClr val="002060"/>
                </a:solidFill>
                <a:effectLst/>
                <a:uLnTx/>
                <a:uFillTx/>
                <a:latin typeface="TTimes New Roman"/>
                <a:ea typeface="+mn-ea"/>
                <a:cs typeface="+mn-cs"/>
              </a:rPr>
              <a:t>- Chỉ chút xíu nữa thôi mà! Tôi muốn mắt to hơn, lông mi dài hơn và miệng nhỏ hơn.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2060"/>
                </a:solidFill>
                <a:effectLst/>
                <a:uLnTx/>
                <a:uFillTx/>
                <a:latin typeface="TTimes New Roman"/>
                <a:ea typeface="+mn-ea"/>
                <a:cs typeface="+mn-cs"/>
              </a:rPr>
              <a:t>   </a:t>
            </a:r>
            <a:r>
              <a:rPr kumimoji="0" lang="vi-VN" sz="1800" b="1" i="0" u="none" strike="noStrike" kern="0" cap="none" spc="0" normalizeH="0" baseline="0" noProof="0" dirty="0">
                <a:ln>
                  <a:noFill/>
                </a:ln>
                <a:solidFill>
                  <a:srgbClr val="002060"/>
                </a:solidFill>
                <a:effectLst/>
                <a:uLnTx/>
                <a:uFillTx/>
                <a:latin typeface="TTimes New Roman"/>
                <a:ea typeface="+mn-ea"/>
                <a:cs typeface="+mn-cs"/>
              </a:rPr>
              <a:t>Hoa Nhỏ thuyết phục tới khi Màu Nước đồng ý:</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2060"/>
                </a:solidFill>
                <a:effectLst/>
                <a:uLnTx/>
                <a:uFillTx/>
                <a:latin typeface="TTimes New Roman"/>
                <a:ea typeface="+mn-ea"/>
                <a:cs typeface="+mn-cs"/>
              </a:rPr>
              <a:t>   </a:t>
            </a:r>
            <a:r>
              <a:rPr kumimoji="0" lang="vi-VN" sz="1800" b="1" i="0" u="none" strike="noStrike" kern="0" cap="none" spc="0" normalizeH="0" baseline="0" noProof="0" dirty="0">
                <a:ln>
                  <a:noFill/>
                </a:ln>
                <a:solidFill>
                  <a:srgbClr val="002060"/>
                </a:solidFill>
                <a:effectLst/>
                <a:uLnTx/>
                <a:uFillTx/>
                <a:latin typeface="TTimes New Roman"/>
                <a:ea typeface="+mn-ea"/>
                <a:cs typeface="+mn-cs"/>
              </a:rPr>
              <a:t>- Thôi được.</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2060"/>
                </a:solidFill>
                <a:effectLst/>
                <a:uLnTx/>
                <a:uFillTx/>
                <a:latin typeface="TTimes New Roman"/>
                <a:ea typeface="+mn-ea"/>
                <a:cs typeface="+mn-cs"/>
              </a:rPr>
              <a:t>   </a:t>
            </a:r>
            <a:r>
              <a:rPr kumimoji="0" lang="vi-VN" sz="1800" b="1" i="0" u="none" strike="noStrike" kern="0" cap="none" spc="0" normalizeH="0" baseline="0" noProof="0" dirty="0">
                <a:ln>
                  <a:noFill/>
                </a:ln>
                <a:solidFill>
                  <a:srgbClr val="002060"/>
                </a:solidFill>
                <a:effectLst/>
                <a:uLnTx/>
                <a:uFillTx/>
                <a:latin typeface="TTimes New Roman"/>
                <a:ea typeface="+mn-ea"/>
                <a:cs typeface="+mn-cs"/>
              </a:rPr>
              <a:t>Màu Nước bắt đầu vẽ. Hoa Nhỏ liên tục đứng dậy xem và nài nỉ:</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2060"/>
                </a:solidFill>
                <a:effectLst/>
                <a:uLnTx/>
                <a:uFillTx/>
                <a:latin typeface="TTimes New Roman"/>
                <a:ea typeface="+mn-ea"/>
                <a:cs typeface="+mn-cs"/>
              </a:rPr>
              <a:t>   </a:t>
            </a:r>
            <a:r>
              <a:rPr kumimoji="0" lang="vi-VN" sz="1800" b="1" i="0" u="none" strike="noStrike" kern="0" cap="none" spc="0" normalizeH="0" baseline="0" noProof="0" dirty="0">
                <a:ln>
                  <a:noFill/>
                </a:ln>
                <a:solidFill>
                  <a:srgbClr val="002060"/>
                </a:solidFill>
                <a:effectLst/>
                <a:uLnTx/>
                <a:uFillTx/>
                <a:latin typeface="TTimes New Roman"/>
                <a:ea typeface="+mn-ea"/>
                <a:cs typeface="+mn-cs"/>
              </a:rPr>
              <a:t>- Bạn vẽ mắt tôi to thêm nữa! Kéo dài lông mi ra...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2060"/>
                </a:solidFill>
                <a:effectLst/>
                <a:uLnTx/>
                <a:uFillTx/>
                <a:latin typeface="TTimes New Roman"/>
                <a:ea typeface="+mn-ea"/>
                <a:cs typeface="+mn-cs"/>
              </a:rPr>
              <a:t>   </a:t>
            </a:r>
            <a:r>
              <a:rPr kumimoji="0" lang="vi-VN" sz="1800" b="1" i="0" u="none" strike="noStrike" kern="0" cap="none" spc="0" normalizeH="0" baseline="0" noProof="0" dirty="0">
                <a:ln>
                  <a:noFill/>
                </a:ln>
                <a:solidFill>
                  <a:srgbClr val="002060"/>
                </a:solidFill>
                <a:effectLst/>
                <a:uLnTx/>
                <a:uFillTx/>
                <a:latin typeface="TTimes New Roman"/>
                <a:ea typeface="+mn-ea"/>
                <a:cs typeface="+mn-cs"/>
              </a:rPr>
              <a:t>Cuối cùng, Hoa Nhỏ trong tranh có cặp mắt rất to, lông mi rất dài và cái miệng rất nhỏ. Bức chân dung chỉ hao hao giống cô bé thôi nhưng Hoa Nhỏ rất thích.</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2060"/>
                </a:solidFill>
                <a:effectLst/>
                <a:uLnTx/>
                <a:uFillTx/>
                <a:latin typeface="TTimes New Roman"/>
                <a:ea typeface="+mn-ea"/>
                <a:cs typeface="+mn-cs"/>
              </a:rPr>
              <a:t>   </a:t>
            </a:r>
            <a:r>
              <a:rPr kumimoji="0" lang="vi-VN" sz="1800" b="1" i="0" u="none" strike="noStrike" kern="0" cap="none" spc="0" normalizeH="0" baseline="0" noProof="0" dirty="0">
                <a:ln>
                  <a:noFill/>
                </a:ln>
                <a:solidFill>
                  <a:srgbClr val="002060"/>
                </a:solidFill>
                <a:effectLst/>
                <a:uLnTx/>
                <a:uFillTx/>
                <a:latin typeface="TTimes New Roman"/>
                <a:ea typeface="+mn-ea"/>
                <a:cs typeface="+mn-cs"/>
              </a:rPr>
              <a:t>Từ hôm đó, Màu Nước vô cùng bận rộn vì các cô bé đến đặt vẽ tranh. Ai cũng muốn được về mắt thật to, lông mi thật dài và miệng thật nhỏ. Màu Nước đã giải thích với các cô bé rằng mỗi người có thể đẹp một cách khác nhau, không phải cứ mắt to, miệng nhỏ... mới là đẹp, nhưng các cô bé vẫn đòi cậu phải vẽ theo ý mình.</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1800" b="1" i="0" u="none" strike="noStrike" kern="0" cap="none" spc="0" normalizeH="0" baseline="0" noProof="0" dirty="0">
                <a:ln>
                  <a:noFill/>
                </a:ln>
                <a:solidFill>
                  <a:srgbClr val="002060"/>
                </a:solidFill>
                <a:effectLst/>
                <a:uLnTx/>
                <a:uFillTx/>
                <a:latin typeface="TTimes New Roman"/>
                <a:ea typeface="+mn-ea"/>
                <a:cs typeface="+mn-cs"/>
              </a:rPr>
              <a:t>Thế là ngoài hai bức chân dung của Bông Tuyết và Mắt Xanh, tất cả các bức tranh còn lại đều na ná giống nhau.</a:t>
            </a:r>
            <a:r>
              <a:rPr kumimoji="0" lang="en-US" sz="1800" b="1" i="0" u="none" strike="noStrike" kern="0" cap="none" spc="0" normalizeH="0" baseline="0" noProof="0" dirty="0">
                <a:ln>
                  <a:noFill/>
                </a:ln>
                <a:solidFill>
                  <a:srgbClr val="002060"/>
                </a:solidFill>
                <a:effectLst/>
                <a:uLnTx/>
                <a:uFillTx/>
                <a:latin typeface="TTimes New Roman"/>
                <a:ea typeface="+mn-ea"/>
                <a:cs typeface="+mn-cs"/>
              </a:rPr>
              <a:t> </a:t>
            </a:r>
            <a:r>
              <a:rPr kumimoji="0" lang="vi-VN" sz="1800" b="1" i="0" u="none" strike="noStrike" kern="0" cap="none" spc="0" normalizeH="0" baseline="0" noProof="0" dirty="0">
                <a:ln>
                  <a:noFill/>
                </a:ln>
                <a:solidFill>
                  <a:srgbClr val="002060"/>
                </a:solidFill>
                <a:effectLst/>
                <a:uLnTx/>
                <a:uFillTx/>
                <a:latin typeface="TTimes New Roman"/>
                <a:ea typeface="+mn-ea"/>
                <a:cs typeface="+mn-cs"/>
              </a:rPr>
              <a:t>Lúc đầu, cô bé nào cũng vui. Nhưng khi xếp các bức tranh cạnh nhau, thấy thật khó để nhận ra đâu là chân dung của mình, các cô bé mới hiểu rằng Màu Nước nói đúng. Vẻ đẹp của các cô bé rất khác nhau, và bức chân dung đẹp phải là bức chân dung thể hiện được vẽ riêng đó.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1800" b="1" i="0" u="none" strike="noStrike" kern="0" cap="none" spc="0" normalizeH="0" baseline="0" noProof="0" dirty="0">
                <a:ln>
                  <a:noFill/>
                </a:ln>
                <a:solidFill>
                  <a:srgbClr val="002060"/>
                </a:solidFill>
                <a:effectLst/>
                <a:uLnTx/>
                <a:uFillTx/>
                <a:latin typeface="OpenSans"/>
                <a:ea typeface="+mn-ea"/>
                <a:cs typeface="+mn-cs"/>
              </a:rPr>
              <a:t>(Theo Ni-cô-lai Nô-xốp)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002060"/>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38CDD9E1-804B-E0F4-6B53-A97364D3CCCF}"/>
              </a:ext>
            </a:extLst>
          </p:cNvPr>
          <p:cNvPicPr>
            <a:picLocks noChangeAspect="1"/>
          </p:cNvPicPr>
          <p:nvPr/>
        </p:nvPicPr>
        <p:blipFill>
          <a:blip r:embed="rId2"/>
          <a:stretch>
            <a:fillRect/>
          </a:stretch>
        </p:blipFill>
        <p:spPr>
          <a:xfrm>
            <a:off x="2579508" y="-103973"/>
            <a:ext cx="7256206" cy="1457070"/>
          </a:xfrm>
          <a:prstGeom prst="rect">
            <a:avLst/>
          </a:prstGeom>
        </p:spPr>
      </p:pic>
    </p:spTree>
    <p:extLst>
      <p:ext uri="{BB962C8B-B14F-4D97-AF65-F5344CB8AC3E}">
        <p14:creationId xmlns:p14="http://schemas.microsoft.com/office/powerpoint/2010/main" val="3227340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0C74F12-61CF-D725-3FC2-D8AC8E9D0FF0}"/>
              </a:ext>
            </a:extLst>
          </p:cNvPr>
          <p:cNvPicPr>
            <a:picLocks noChangeAspect="1"/>
          </p:cNvPicPr>
          <p:nvPr/>
        </p:nvPicPr>
        <p:blipFill>
          <a:blip r:embed="rId2"/>
          <a:stretch>
            <a:fillRect/>
          </a:stretch>
        </p:blipFill>
        <p:spPr>
          <a:xfrm>
            <a:off x="3803829" y="506338"/>
            <a:ext cx="3286029" cy="951058"/>
          </a:xfrm>
          <a:prstGeom prst="rect">
            <a:avLst/>
          </a:prstGeom>
        </p:spPr>
      </p:pic>
      <p:grpSp>
        <p:nvGrpSpPr>
          <p:cNvPr id="5" name="Nhóm 3">
            <a:extLst>
              <a:ext uri="{FF2B5EF4-FFF2-40B4-BE49-F238E27FC236}">
                <a16:creationId xmlns:a16="http://schemas.microsoft.com/office/drawing/2014/main" id="{A58362B7-AE97-1681-1C1B-BA66ED1E8174}"/>
              </a:ext>
            </a:extLst>
          </p:cNvPr>
          <p:cNvGrpSpPr/>
          <p:nvPr/>
        </p:nvGrpSpPr>
        <p:grpSpPr>
          <a:xfrm>
            <a:off x="1481578" y="1640686"/>
            <a:ext cx="5608280" cy="1387169"/>
            <a:chOff x="258278" y="1531373"/>
            <a:chExt cx="4206210" cy="1040377"/>
          </a:xfrm>
        </p:grpSpPr>
        <p:sp>
          <p:nvSpPr>
            <p:cNvPr id="6" name="Hình chữ nhật: Góc Tròn 4">
              <a:extLst>
                <a:ext uri="{FF2B5EF4-FFF2-40B4-BE49-F238E27FC236}">
                  <a16:creationId xmlns:a16="http://schemas.microsoft.com/office/drawing/2014/main" id="{5352F0C4-97F0-334C-0676-94420A286628}"/>
                </a:ext>
              </a:extLst>
            </p:cNvPr>
            <p:cNvSpPr/>
            <p:nvPr/>
          </p:nvSpPr>
          <p:spPr>
            <a:xfrm>
              <a:off x="1420579" y="1531373"/>
              <a:ext cx="3043909" cy="1040377"/>
            </a:xfrm>
            <a:prstGeom prst="roundRect">
              <a:avLst/>
            </a:prstGeom>
            <a:solidFill>
              <a:srgbClr val="FFD000">
                <a:lumMod val="20000"/>
                <a:lumOff val="80000"/>
              </a:srgbClr>
            </a:solidFill>
            <a:ln w="25400" cap="flat" cmpd="sng" algn="ctr">
              <a:noFill/>
              <a:prstDash val="solid"/>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
                  <a:srgbClr val="000000"/>
                </a:buClr>
                <a:buSzTx/>
                <a:buFontTx/>
                <a:buNone/>
                <a:tabLst/>
                <a:defRPr/>
              </a:pPr>
              <a:endParaRPr kumimoji="0" lang="en-US" sz="2489" b="0" i="0" u="none" strike="noStrike" kern="1200" cap="none" spc="0" normalizeH="0" baseline="0" noProof="0">
                <a:ln>
                  <a:noFill/>
                </a:ln>
                <a:solidFill>
                  <a:srgbClr val="3E4355"/>
                </a:solidFill>
                <a:effectLst/>
                <a:uLnTx/>
                <a:uFillTx/>
                <a:latin typeface="Calibri"/>
                <a:ea typeface="+mn-ea"/>
                <a:cs typeface="+mn-cs"/>
                <a:sym typeface="Arial"/>
              </a:endParaRPr>
            </a:p>
          </p:txBody>
        </p:sp>
        <p:sp>
          <p:nvSpPr>
            <p:cNvPr id="7" name="Google Shape;361;p29">
              <a:extLst>
                <a:ext uri="{FF2B5EF4-FFF2-40B4-BE49-F238E27FC236}">
                  <a16:creationId xmlns:a16="http://schemas.microsoft.com/office/drawing/2014/main" id="{A5088A06-159A-66A6-63E1-6358EE6FDC29}"/>
                </a:ext>
              </a:extLst>
            </p:cNvPr>
            <p:cNvSpPr txBox="1">
              <a:spLocks/>
            </p:cNvSpPr>
            <p:nvPr/>
          </p:nvSpPr>
          <p:spPr>
            <a:xfrm>
              <a:off x="1638038" y="1731563"/>
              <a:ext cx="2695439" cy="590088"/>
            </a:xfrm>
            <a:prstGeom prst="rect">
              <a:avLst/>
            </a:prstGeom>
          </p:spPr>
          <p:txBody>
            <a:bodyPr spcFirstLastPara="1" wrap="square" lIns="121900" tIns="121900" rIns="121900" bIns="12190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vi-VN" sz="3733" b="0" i="0" u="none" strike="noStrike" kern="1200" cap="none" spc="0" normalizeH="0" baseline="0" noProof="0" dirty="0">
                  <a:ln>
                    <a:noFill/>
                  </a:ln>
                  <a:solidFill>
                    <a:srgbClr val="3E4355"/>
                  </a:solidFill>
                  <a:effectLst/>
                  <a:uLnTx/>
                  <a:uFillTx/>
                  <a:latin typeface="Calibri"/>
                  <a:ea typeface="+mn-ea"/>
                  <a:cs typeface="+mn-cs"/>
                  <a:sym typeface="Arial"/>
                </a:rPr>
                <a:t>Về xem lại bài</a:t>
              </a:r>
            </a:p>
          </p:txBody>
        </p:sp>
        <p:pic>
          <p:nvPicPr>
            <p:cNvPr id="8" name="Picture 4" descr="Read Think About It Sticker by Amanda Di Genova for iOS &amp; Android | GIPHY">
              <a:extLst>
                <a:ext uri="{FF2B5EF4-FFF2-40B4-BE49-F238E27FC236}">
                  <a16:creationId xmlns:a16="http://schemas.microsoft.com/office/drawing/2014/main" id="{4D9AEC00-F103-2FD1-03AD-E63CD8E6ED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278" y="1556461"/>
              <a:ext cx="990200" cy="9902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Nhóm 7">
            <a:extLst>
              <a:ext uri="{FF2B5EF4-FFF2-40B4-BE49-F238E27FC236}">
                <a16:creationId xmlns:a16="http://schemas.microsoft.com/office/drawing/2014/main" id="{F2A1CF89-CF3C-0B8B-19C0-A2A394BA8B55}"/>
              </a:ext>
            </a:extLst>
          </p:cNvPr>
          <p:cNvGrpSpPr/>
          <p:nvPr/>
        </p:nvGrpSpPr>
        <p:grpSpPr>
          <a:xfrm>
            <a:off x="1481578" y="3136561"/>
            <a:ext cx="10420862" cy="1387169"/>
            <a:chOff x="258278" y="1531373"/>
            <a:chExt cx="4206210" cy="1040377"/>
          </a:xfrm>
        </p:grpSpPr>
        <p:sp>
          <p:nvSpPr>
            <p:cNvPr id="10" name="Hình chữ nhật: Góc Tròn 8">
              <a:extLst>
                <a:ext uri="{FF2B5EF4-FFF2-40B4-BE49-F238E27FC236}">
                  <a16:creationId xmlns:a16="http://schemas.microsoft.com/office/drawing/2014/main" id="{4C44D5D5-D308-D9AF-73B1-44E846C9DBE9}"/>
                </a:ext>
              </a:extLst>
            </p:cNvPr>
            <p:cNvSpPr/>
            <p:nvPr/>
          </p:nvSpPr>
          <p:spPr>
            <a:xfrm>
              <a:off x="1420579" y="1531373"/>
              <a:ext cx="3043909" cy="1040377"/>
            </a:xfrm>
            <a:prstGeom prst="roundRect">
              <a:avLst/>
            </a:prstGeom>
            <a:solidFill>
              <a:srgbClr val="FFD000">
                <a:lumMod val="20000"/>
                <a:lumOff val="80000"/>
              </a:srgbClr>
            </a:solidFill>
            <a:ln w="25400" cap="flat" cmpd="sng" algn="ctr">
              <a:noFill/>
              <a:prstDash val="solid"/>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
                  <a:srgbClr val="000000"/>
                </a:buClr>
                <a:buSzTx/>
                <a:buFontTx/>
                <a:buNone/>
                <a:tabLst/>
                <a:defRPr/>
              </a:pPr>
              <a:endParaRPr kumimoji="0" lang="en-US" sz="2489" b="0" i="0" u="none" strike="noStrike" kern="1200" cap="none" spc="0" normalizeH="0" baseline="0" noProof="0">
                <a:ln>
                  <a:noFill/>
                </a:ln>
                <a:solidFill>
                  <a:srgbClr val="3E4355"/>
                </a:solidFill>
                <a:effectLst/>
                <a:uLnTx/>
                <a:uFillTx/>
                <a:latin typeface="Calibri"/>
                <a:ea typeface="+mn-ea"/>
                <a:cs typeface="+mn-cs"/>
                <a:sym typeface="Arial"/>
              </a:endParaRPr>
            </a:p>
          </p:txBody>
        </p:sp>
        <p:sp>
          <p:nvSpPr>
            <p:cNvPr id="11" name="Google Shape;361;p29">
              <a:extLst>
                <a:ext uri="{FF2B5EF4-FFF2-40B4-BE49-F238E27FC236}">
                  <a16:creationId xmlns:a16="http://schemas.microsoft.com/office/drawing/2014/main" id="{38EF48AC-011E-2FE2-B22D-21E250B4266B}"/>
                </a:ext>
              </a:extLst>
            </p:cNvPr>
            <p:cNvSpPr txBox="1">
              <a:spLocks/>
            </p:cNvSpPr>
            <p:nvPr/>
          </p:nvSpPr>
          <p:spPr>
            <a:xfrm>
              <a:off x="1287911" y="1756517"/>
              <a:ext cx="2695439" cy="590088"/>
            </a:xfrm>
            <a:prstGeom prst="rect">
              <a:avLst/>
            </a:prstGeom>
          </p:spPr>
          <p:txBody>
            <a:bodyPr spcFirstLastPara="1" wrap="square" lIns="121900" tIns="121900" rIns="121900" bIns="12190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vi-VN" sz="3733" b="0" i="0" u="none" strike="noStrike" kern="1200" cap="none" spc="0" normalizeH="0" baseline="0" noProof="0" dirty="0">
                  <a:ln>
                    <a:noFill/>
                  </a:ln>
                  <a:solidFill>
                    <a:srgbClr val="3E4355"/>
                  </a:solidFill>
                  <a:effectLst/>
                  <a:uLnTx/>
                  <a:uFillTx/>
                  <a:latin typeface="Calibri"/>
                  <a:ea typeface="+mn-ea"/>
                  <a:cs typeface="+mn-cs"/>
                  <a:sym typeface="Arial"/>
                </a:rPr>
                <a:t> Chuẩn bị bài sau: bài Đò ngang </a:t>
              </a:r>
            </a:p>
          </p:txBody>
        </p:sp>
        <p:pic>
          <p:nvPicPr>
            <p:cNvPr id="12" name="Picture 4" descr="Read Think About It Sticker by Amanda Di Genova for iOS &amp; Android | GIPHY">
              <a:extLst>
                <a:ext uri="{FF2B5EF4-FFF2-40B4-BE49-F238E27FC236}">
                  <a16:creationId xmlns:a16="http://schemas.microsoft.com/office/drawing/2014/main" id="{20C0E495-2405-8E02-50D1-E36C138A51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278" y="1556461"/>
              <a:ext cx="990200" cy="9902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94810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464C1E-91E2-FFD0-048B-1341E34B9245}"/>
              </a:ext>
            </a:extLst>
          </p:cNvPr>
          <p:cNvPicPr>
            <a:picLocks noChangeAspect="1"/>
          </p:cNvPicPr>
          <p:nvPr/>
        </p:nvPicPr>
        <p:blipFill>
          <a:blip r:embed="rId2"/>
          <a:stretch>
            <a:fillRect/>
          </a:stretch>
        </p:blipFill>
        <p:spPr>
          <a:xfrm>
            <a:off x="327024" y="187062"/>
            <a:ext cx="10828656" cy="3560373"/>
          </a:xfrm>
          <a:prstGeom prst="rect">
            <a:avLst/>
          </a:prstGeom>
        </p:spPr>
      </p:pic>
      <p:pic>
        <p:nvPicPr>
          <p:cNvPr id="5" name="Picture 5">
            <a:extLst>
              <a:ext uri="{FF2B5EF4-FFF2-40B4-BE49-F238E27FC236}">
                <a16:creationId xmlns:a16="http://schemas.microsoft.com/office/drawing/2014/main" id="{5B107F99-661B-9F3C-E992-F0B52A0636AA}"/>
              </a:ext>
            </a:extLst>
          </p:cNvPr>
          <p:cNvPicPr>
            <a:picLocks noChangeAspect="1"/>
          </p:cNvPicPr>
          <p:nvPr/>
        </p:nvPicPr>
        <p:blipFill>
          <a:blip r:embed="rId3"/>
          <a:stretch>
            <a:fillRect/>
          </a:stretch>
        </p:blipFill>
        <p:spPr>
          <a:xfrm>
            <a:off x="9562072" y="3112053"/>
            <a:ext cx="2302904" cy="3661027"/>
          </a:xfrm>
          <a:prstGeom prst="rect">
            <a:avLst/>
          </a:prstGeom>
        </p:spPr>
      </p:pic>
    </p:spTree>
    <p:extLst>
      <p:ext uri="{BB962C8B-B14F-4D97-AF65-F5344CB8AC3E}">
        <p14:creationId xmlns:p14="http://schemas.microsoft.com/office/powerpoint/2010/main" val="466377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自定义 2402">
      <a:dk1>
        <a:sysClr val="windowText" lastClr="000000"/>
      </a:dk1>
      <a:lt1>
        <a:sysClr val="window" lastClr="FFFFFF"/>
      </a:lt1>
      <a:dk2>
        <a:srgbClr val="5BAE96"/>
      </a:dk2>
      <a:lt2>
        <a:srgbClr val="83AA03"/>
      </a:lt2>
      <a:accent1>
        <a:srgbClr val="83AA03"/>
      </a:accent1>
      <a:accent2>
        <a:srgbClr val="5BAE96"/>
      </a:accent2>
      <a:accent3>
        <a:srgbClr val="83AA03"/>
      </a:accent3>
      <a:accent4>
        <a:srgbClr val="5BAE96"/>
      </a:accent4>
      <a:accent5>
        <a:srgbClr val="83AA03"/>
      </a:accent5>
      <a:accent6>
        <a:srgbClr val="5BAE96"/>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TotalTime>
  <Words>2265</Words>
  <Application>Microsoft Office PowerPoint</Application>
  <PresentationFormat>Widescreen</PresentationFormat>
  <Paragraphs>101</Paragraphs>
  <Slides>28</Slides>
  <Notes>3</Notes>
  <HiddenSlides>0</HiddenSlides>
  <MMClips>1</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28</vt:i4>
      </vt:variant>
    </vt:vector>
  </HeadingPairs>
  <TitlesOfParts>
    <vt:vector size="45" baseType="lpstr">
      <vt:lpstr>等线</vt:lpstr>
      <vt:lpstr>等线 Light</vt:lpstr>
      <vt:lpstr>Arial</vt:lpstr>
      <vt:lpstr>Arial Black</vt:lpstr>
      <vt:lpstr>Calibri</vt:lpstr>
      <vt:lpstr>Calibri Light</vt:lpstr>
      <vt:lpstr>Cambria</vt:lpstr>
      <vt:lpstr>iCiel Cadena</vt:lpstr>
      <vt:lpstr>OpenSans</vt:lpstr>
      <vt:lpstr>SVN-Poky's</vt:lpstr>
      <vt:lpstr>Tahoma</vt:lpstr>
      <vt:lpstr>Times New Roman</vt:lpstr>
      <vt:lpstr>TTimes New Roman</vt:lpstr>
      <vt:lpstr>UTM Isadora</vt:lpstr>
      <vt:lpstr>Office Theme</vt:lpstr>
      <vt:lpstr>5_Office 主题​​</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Bài chia ra làm mấy đoạn: 2 đoạn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Nguyễn Lê Thủy Tiên</dc:creator>
  <cp:lastModifiedBy>Nguyễn Lê Thủy Tiên</cp:lastModifiedBy>
  <cp:revision>2</cp:revision>
  <dcterms:created xsi:type="dcterms:W3CDTF">2023-10-31T08:00:49Z</dcterms:created>
  <dcterms:modified xsi:type="dcterms:W3CDTF">2023-10-31T09:14:38Z</dcterms:modified>
</cp:coreProperties>
</file>