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35" r:id="rId2"/>
    <p:sldId id="334" r:id="rId3"/>
    <p:sldId id="295" r:id="rId4"/>
    <p:sldId id="296" r:id="rId5"/>
    <p:sldId id="292" r:id="rId6"/>
    <p:sldId id="298" r:id="rId7"/>
    <p:sldId id="306" r:id="rId8"/>
    <p:sldId id="303" r:id="rId9"/>
    <p:sldId id="305" r:id="rId10"/>
    <p:sldId id="307" r:id="rId11"/>
    <p:sldId id="308" r:id="rId12"/>
    <p:sldId id="309" r:id="rId13"/>
    <p:sldId id="265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284" r:id="rId24"/>
    <p:sldId id="285" r:id="rId25"/>
    <p:sldId id="319" r:id="rId26"/>
    <p:sldId id="322" r:id="rId27"/>
    <p:sldId id="323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7F9"/>
    <a:srgbClr val="E985B4"/>
    <a:srgbClr val="F35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24.xml"/><Relationship Id="rId7" Type="http://schemas.openxmlformats.org/officeDocument/2006/relationships/slide" Target="slide3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4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pic>
          <p:nvPicPr>
            <p:cNvPr id="3075" name="Picture 5" descr="Copy of KJ02703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58" y="228"/>
              <a:ext cx="5310" cy="5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vi-VN" sz="2400" b="1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cs typeface="Times New Roman" panose="02020603050405020304" pitchFamily="18" charset="0"/>
                </a:rPr>
                <a:t>PHÒNG GIÁO DỤC &amp; ĐÀO TẠO </a:t>
              </a:r>
              <a:r>
                <a:rPr lang="vi-VN" sz="2400" b="1" kern="10" dirty="0" smtClean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cs typeface="Times New Roman" panose="02020603050405020304" pitchFamily="18" charset="0"/>
                </a:rPr>
                <a:t>TP TDM</a:t>
              </a:r>
              <a:endParaRPr lang="vi-VN" sz="24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cs typeface="Times New Roman" panose="02020603050405020304" pitchFamily="18" charset="0"/>
              </a:endParaRPr>
            </a:p>
            <a:p>
              <a:pPr algn="ctr"/>
              <a:r>
                <a:rPr lang="vi-VN" sz="2400" b="1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cs typeface="Times New Roman" panose="02020603050405020304" pitchFamily="18" charset="0"/>
                </a:rPr>
                <a:t>TRƯỜNG THCS NGUYỄN </a:t>
              </a:r>
              <a:r>
                <a:rPr lang="vi-VN" sz="2400" b="1" kern="10" dirty="0" smtClean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cs typeface="Times New Roman" panose="02020603050405020304" pitchFamily="18" charset="0"/>
                </a:rPr>
                <a:t>VĂN CỪ</a:t>
              </a:r>
              <a:endParaRPr lang="en-US" sz="24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487488" y="2890765"/>
            <a:ext cx="8940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vi-VN" altLang="en-US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 CHÀO QUÝ THẦY CÔ VỀ DỰ GIỜ THĂM LỚP.</a:t>
            </a:r>
            <a:endParaRPr lang="en-US" altLang="en-US" sz="4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625600" y="5622925"/>
            <a:ext cx="8940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7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altLang="en-US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altLang="en-US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 Thị Kim </a:t>
            </a:r>
            <a:r>
              <a:rPr lang="vi-VN" altLang="en-US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Phượng- NH 2023-2024</a:t>
            </a:r>
            <a:endParaRPr lang="en-US" altLang="en-US" sz="2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41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14" y="836022"/>
            <a:ext cx="7916092" cy="465037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615440" y="1"/>
            <a:ext cx="9144000" cy="2387600"/>
          </a:xfrm>
        </p:spPr>
        <p:txBody>
          <a:bodyPr/>
          <a:lstStyle/>
          <a:p>
            <a:r>
              <a:rPr lang="vi-VN" b="1" i="1" dirty="0" smtClean="0">
                <a:solidFill>
                  <a:srgbClr val="FFFF00"/>
                </a:solidFill>
              </a:rPr>
              <a:t>KHỞI ĐỘNG</a:t>
            </a:r>
            <a:endParaRPr lang="en-US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4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45720"/>
            <a:ext cx="12235180" cy="6726555"/>
          </a:xfrm>
          <a:prstGeom prst="rect">
            <a:avLst/>
          </a:prstGeom>
        </p:spPr>
      </p:pic>
      <p:pic>
        <p:nvPicPr>
          <p:cNvPr id="100" name="Content Placeholder 9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1040" y="1179195"/>
            <a:ext cx="5439410" cy="5541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Content Placeholder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6478270" y="295910"/>
            <a:ext cx="5645785" cy="50685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inh-nen-powerpoint-don-gian-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pic>
        <p:nvPicPr>
          <p:cNvPr id="5" name="Content Placeholder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" y="726440"/>
            <a:ext cx="5447030" cy="4448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s 5"/>
          <p:cNvSpPr/>
          <p:nvPr/>
        </p:nvSpPr>
        <p:spPr>
          <a:xfrm>
            <a:off x="287655" y="5427980"/>
            <a:ext cx="5447665" cy="7454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Các Kim tự tháp ở Sudan</a:t>
            </a:r>
          </a:p>
        </p:txBody>
      </p:sp>
      <p:pic>
        <p:nvPicPr>
          <p:cNvPr id="101" name="Picture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6214745" y="726440"/>
            <a:ext cx="5701665" cy="4448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ectangles 6"/>
          <p:cNvSpPr/>
          <p:nvPr/>
        </p:nvSpPr>
        <p:spPr>
          <a:xfrm>
            <a:off x="6214110" y="5427980"/>
            <a:ext cx="5702300" cy="7454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Kim tự tháp ở Ai Cập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inh-nen-powerpoint-don-gian-dep-16_0454060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841625" y="1170940"/>
            <a:ext cx="73317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 3: XÃ HỘI CỔ ĐẠI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3985895" y="19939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9557" y="3160888"/>
            <a:ext cx="8489242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ĐIỀU KIỆN TỰ NHIÊN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59556" y="4174064"/>
            <a:ext cx="8489243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QUÁ TRÌNH THÀNH LẬP NHÀ NƯỚC AI CẬP CỔ ĐẠI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59557" y="5142828"/>
            <a:ext cx="8489242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NHỮNG THÀNH TỰU VĂN HÓA TIÊU BIỂU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1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5330" y="1308100"/>
            <a:ext cx="4379595" cy="6210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ĐIỀU KIỆN TỰ NHIÊN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pic>
        <p:nvPicPr>
          <p:cNvPr id="106" name="Content Placeholder 10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932430" y="1045210"/>
            <a:ext cx="5948680" cy="56883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3719830" y="20828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679190" y="38100"/>
            <a:ext cx="537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369185" y="722630"/>
            <a:ext cx="7520940" cy="6026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5330" y="1308100"/>
            <a:ext cx="4379595" cy="6210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ĐIỀU KIỆN TỰ NHIÊN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17880" y="2470785"/>
            <a:ext cx="107530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Ai Cập cổ đại nằm phía đông bắc của châu Phi, là vùng đất dài nằm dọc hai bên bờ sông Nin.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679190" y="38100"/>
            <a:ext cx="537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369185" y="722630"/>
            <a:ext cx="7520940" cy="6026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5330" y="1308100"/>
            <a:ext cx="4379595" cy="6210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ĐIỀU KIỆN TỰ NHIÊN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17880" y="2470785"/>
            <a:ext cx="1075309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Ai Cập cổ đại nằm phía đông bắc của châu Phi, là vùng đất dài nằm dọc hai bên bờ sông Nin.</a:t>
            </a: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 Phía Bắc: Hạ Ai Cập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 Phía Nam: Thượng Ai Cập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 Phía Đông và Tây: sa mạc</a:t>
            </a:r>
            <a:endParaRPr lang="en-US" sz="3200"/>
          </a:p>
          <a:p>
            <a:pPr algn="just"/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679190" y="38100"/>
            <a:ext cx="537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62175" y="621665"/>
            <a:ext cx="8003540" cy="6297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719830" y="20828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64565" y="1064895"/>
            <a:ext cx="10784205" cy="5090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719830" y="20828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90980" y="1929130"/>
            <a:ext cx="2650490" cy="4044950"/>
          </a:xfrm>
          <a:prstGeom prst="rect">
            <a:avLst/>
          </a:prstGeom>
        </p:spPr>
      </p:pic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78045" y="979170"/>
            <a:ext cx="5951220" cy="5761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719830" y="20828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05560" y="1282700"/>
            <a:ext cx="3226435" cy="5297170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4899660" y="1830705"/>
            <a:ext cx="6603365" cy="11309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 tả hoạt động di chuyển từ Thượng Ai Cập đến Hạ Ai Cập</a:t>
            </a:r>
          </a:p>
        </p:txBody>
      </p:sp>
      <p:sp>
        <p:nvSpPr>
          <p:cNvPr id="9" name="Rectangles 8"/>
          <p:cNvSpPr/>
          <p:nvPr/>
        </p:nvSpPr>
        <p:spPr>
          <a:xfrm>
            <a:off x="4899660" y="5169535"/>
            <a:ext cx="6603365" cy="1130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 tả hoạt động di chuyển từ Hạ Ai Cập đến </a:t>
            </a:r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Thượng Ai Cập </a:t>
            </a:r>
            <a:endParaRPr lang="en-US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679190" y="38100"/>
            <a:ext cx="537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62175" y="621665"/>
            <a:ext cx="8003540" cy="6297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5330" y="1308100"/>
            <a:ext cx="4379595" cy="6210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ĐIỀU KIỆN TỰ NHIÊN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17880" y="2484120"/>
            <a:ext cx="107530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Kinh tế nông nghiệp phát triển sớm =&gt; nền văn minh hình thành sớm.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5330" y="1308100"/>
            <a:ext cx="4379595" cy="6210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ĐIỀU KIỆN TỰ NHIÊN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35401" y="2068404"/>
            <a:ext cx="8489243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QUÁ TRÌNH THÀNH LẬP NHÀ NƯỚC AI CẬP CỔ ĐẠI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4581" y="1223219"/>
            <a:ext cx="8489243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QUÁ TRÌNH THÀNH LẬP NHÀ NƯỚC AI CẬP CỔ ĐẠI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5785" y="2484120"/>
            <a:ext cx="110051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-Khoảng năm 3000 TCN, vua Na-mơ thống nhất Ai Cập, nhà nước ra đời.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972176" y="120317"/>
            <a:ext cx="8314824" cy="6912"/>
          </a:xfrm>
          <a:prstGeom prst="line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72176" y="127228"/>
            <a:ext cx="809124" cy="10668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1696" y="278914"/>
            <a:ext cx="1487903" cy="852054"/>
          </a:xfrm>
          <a:prstGeom prst="round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31894" y="278914"/>
            <a:ext cx="5755106" cy="852054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CẬP CỔ ĐẠI</a:t>
            </a:r>
          </a:p>
        </p:txBody>
      </p:sp>
      <p:pic>
        <p:nvPicPr>
          <p:cNvPr id="2" name="Picture 1" descr="69-hinh-nen-powerpoint-dep-don-gian-an-tuong-theo-chu-de-3891a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" y="0"/>
            <a:ext cx="12129135" cy="6918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679190" y="38100"/>
            <a:ext cx="5370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80440" y="779780"/>
            <a:ext cx="10161905" cy="5862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2159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4581" y="1223219"/>
            <a:ext cx="8489243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QUÁ TRÌNH THÀNH LẬP NHÀ NƯỚC AI CẬP CỔ ĐẠI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5785" y="2484120"/>
            <a:ext cx="110051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-Khoảng năm 3000 TCN, vua Na-mơ thống nhất Ai Cập, nhà nước ra đời.</a:t>
            </a:r>
          </a:p>
          <a:p>
            <a:pPr algn="just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Đứng đầu nhà nước Ai Cập cổ đại là Pha-ra-ông có quyền lực tối cao.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9-hinh-nen-powerpoint-dep-don-gian-an-tuong-theo-chu-de-3891a1-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21590" y="0"/>
            <a:ext cx="1223518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83940" y="228600"/>
            <a:ext cx="5370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AI CẬP CỔ ĐẠI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4581" y="1223219"/>
            <a:ext cx="8489243" cy="7224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QUÁ TRÌNH THÀNH LẬP NHÀ NƯỚC AI CẬP CỔ ĐẠI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5785" y="2058670"/>
            <a:ext cx="11005185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-Khoảng năm 3000 TCN, vua Na-mơ thống nhất Ai Cập, nhà nước ra đời.</a:t>
            </a:r>
          </a:p>
          <a:p>
            <a:pPr algn="just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Đứng đầu nhà nước Ai Cập cổ đại là Pha-ra-ông có quyền lực tối cao.</a:t>
            </a:r>
          </a:p>
          <a:p>
            <a:pPr algn="just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Năm 30 TCN người La Mã xâm chiếm và cai trị Ai Cập cổ đại.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69-hinh-nen-powerpoint-dep-don-gian-an-tuong-theo-chu-de-3891a1-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35" y="635"/>
            <a:ext cx="12193270" cy="68154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08403" y="1944237"/>
            <a:ext cx="2379518" cy="22996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5540" y="4246159"/>
            <a:ext cx="2379518" cy="22996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18964" y="1946511"/>
            <a:ext cx="2379518" cy="229964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sz="9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98482" y="1946510"/>
            <a:ext cx="2379518" cy="22996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9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99293" y="4246159"/>
            <a:ext cx="2379518" cy="22996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9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398481" y="4246159"/>
            <a:ext cx="2359847" cy="229964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</a:p>
        </p:txBody>
      </p:sp>
      <p:sp>
        <p:nvSpPr>
          <p:cNvPr id="24" name="1">
            <a:hlinkClick r:id="rId3" action="ppaction://hlinksldjump"/>
          </p:cNvPr>
          <p:cNvSpPr/>
          <p:nvPr/>
        </p:nvSpPr>
        <p:spPr>
          <a:xfrm>
            <a:off x="2626183" y="1958435"/>
            <a:ext cx="2379518" cy="227121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.VnArabia" pitchFamily="34" charset="0"/>
                <a:cs typeface="Times New Roman" panose="02020603050405020304" pitchFamily="18" charset="0"/>
              </a:rPr>
              <a:t>1</a:t>
            </a:r>
            <a:endParaRPr lang="en-US" sz="5000" b="1" dirty="0">
              <a:solidFill>
                <a:schemeClr val="bg1"/>
              </a:solidFill>
              <a:latin typeface=".VnArabia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4">
            <a:hlinkClick r:id="rId4" action="ppaction://hlinksldjump"/>
          </p:cNvPr>
          <p:cNvSpPr/>
          <p:nvPr/>
        </p:nvSpPr>
        <p:spPr>
          <a:xfrm>
            <a:off x="2639446" y="4243619"/>
            <a:ext cx="2379518" cy="22996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.VnArabia" pitchFamily="34" charset="0"/>
                <a:cs typeface="Times New Roman" panose="02020603050405020304" pitchFamily="18" charset="0"/>
              </a:rPr>
              <a:t>4</a:t>
            </a:r>
            <a:endParaRPr lang="en-US" sz="5000" b="1" dirty="0">
              <a:solidFill>
                <a:schemeClr val="bg1"/>
              </a:solidFill>
              <a:latin typeface=".VnArabia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2">
            <a:hlinkClick r:id="rId5" action="ppaction://hlinksldjump"/>
          </p:cNvPr>
          <p:cNvSpPr/>
          <p:nvPr/>
        </p:nvSpPr>
        <p:spPr>
          <a:xfrm>
            <a:off x="5018964" y="1958208"/>
            <a:ext cx="2379518" cy="229964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.VnArabia" pitchFamily="34" charset="0"/>
                <a:cs typeface="Times New Roman" panose="02020603050405020304" pitchFamily="18" charset="0"/>
              </a:rPr>
              <a:t>2</a:t>
            </a:r>
            <a:endParaRPr lang="en-US" sz="5000" b="1" dirty="0">
              <a:solidFill>
                <a:schemeClr val="bg1"/>
              </a:solidFill>
              <a:latin typeface=".VnArabia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3">
            <a:hlinkClick r:id="rId6" action="ppaction://hlinksldjump"/>
          </p:cNvPr>
          <p:cNvSpPr/>
          <p:nvPr/>
        </p:nvSpPr>
        <p:spPr>
          <a:xfrm>
            <a:off x="7429597" y="1930637"/>
            <a:ext cx="2379518" cy="229964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.VnArabia" pitchFamily="34" charset="0"/>
                <a:cs typeface="Times New Roman" panose="02020603050405020304" pitchFamily="18" charset="0"/>
              </a:rPr>
              <a:t>3</a:t>
            </a:r>
            <a:endParaRPr lang="en-US" sz="5000" b="1" dirty="0">
              <a:solidFill>
                <a:schemeClr val="bg1"/>
              </a:solidFill>
              <a:latin typeface=".VnArabia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5">
            <a:hlinkClick r:id="rId7" action="ppaction://hlinksldjump"/>
          </p:cNvPr>
          <p:cNvSpPr/>
          <p:nvPr/>
        </p:nvSpPr>
        <p:spPr>
          <a:xfrm>
            <a:off x="5051034" y="4238539"/>
            <a:ext cx="2379518" cy="229964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.VnArabia" pitchFamily="34" charset="0"/>
                <a:cs typeface="Times New Roman" panose="02020603050405020304" pitchFamily="18" charset="0"/>
              </a:rPr>
              <a:t>5</a:t>
            </a:r>
            <a:endParaRPr lang="en-US" sz="5000" b="1" dirty="0">
              <a:solidFill>
                <a:schemeClr val="bg1"/>
              </a:solidFill>
              <a:latin typeface=".VnArabia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6">
            <a:hlinkClick r:id="rId8" action="ppaction://hlinksldjump"/>
          </p:cNvPr>
          <p:cNvSpPr/>
          <p:nvPr/>
        </p:nvSpPr>
        <p:spPr>
          <a:xfrm>
            <a:off x="7398170" y="4257589"/>
            <a:ext cx="2379518" cy="22996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.VnArabia" pitchFamily="34" charset="0"/>
                <a:cs typeface="Times New Roman" panose="02020603050405020304" pitchFamily="18" charset="0"/>
              </a:rPr>
              <a:t>6</a:t>
            </a:r>
            <a:endParaRPr lang="en-US" sz="5000" b="1" dirty="0">
              <a:solidFill>
                <a:schemeClr val="bg1"/>
              </a:solidFill>
              <a:latin typeface=".VnArabia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3898265" y="296545"/>
            <a:ext cx="45808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 CỐ NỘI DUNG</a:t>
            </a:r>
          </a:p>
        </p:txBody>
      </p:sp>
      <p:sp>
        <p:nvSpPr>
          <p:cNvPr id="15" name="Action Button: Forward or Next 14">
            <a:hlinkClick r:id="" action="ppaction://hlinkshowjump?jump=lastslide"/>
          </p:cNvPr>
          <p:cNvSpPr/>
          <p:nvPr/>
        </p:nvSpPr>
        <p:spPr>
          <a:xfrm>
            <a:off x="10384790" y="6042025"/>
            <a:ext cx="619760" cy="4635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4" grpId="1" bldLvl="0" animBg="1"/>
      <p:bldP spid="25" grpId="0" bldLvl="0" animBg="1"/>
      <p:bldP spid="25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1: Ai Cập nằm ở khu vực nào hiện nay?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Đông Bắc châu Phi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Tây Bắc châu Phi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Đông Nam châu Phi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Tây Nam châu Phi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57965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1: Ai Cập nằm ở khu vực nào hiện nay?</a:t>
            </a:r>
          </a:p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Đông Bắc châu Phi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Tây Bắc châu Phi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Đông Nam châu Phi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Tây Nam châu Phi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Vùng Thượng Ai Cập nằm ở khu vực nào của Ai Cập?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Đông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Nam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Tây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Bắc Ai Cập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2710" y="215328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Vùng Thượng Ai Cập nằm ở khu vực nào của Ai Cập?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Đông Ai Cập</a:t>
            </a:r>
          </a:p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Nam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Tây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Bắc Ai Cập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3: Vùng Hạ Ai Cập nằm ở khu vực nào của Ai Cập?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Đông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Nam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Tây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Bắc Ai Cập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3: Vùng Hạ Ai Cập nằm ở khu vực nào của Ai Cập?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Đông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Nam Ai Cập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Tây Ai Cập</a:t>
            </a:r>
          </a:p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Bắc Ai Cập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4: Khoảng thời gian nào nước sông Nin dâng cao, tràn lên hai bên bờ sông?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Tháng 5 đến tháng 7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 10 đến tháng 12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 7 đến tháng 10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 12 đến tháng 2 năm sau.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4: Khoảng thời gian nào nước sông Nin dâng cao, tràn lên hai bên bờ sông?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Tháng 5 đến tháng 7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 10 đến tháng 12</a:t>
            </a:r>
          </a:p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 7 đến tháng 10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 12 đến tháng 2 năm sau.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5: Vị vua nào đã thống nhất Thượng Ai Cập và Hạ </a:t>
            </a:r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Ai Cập theo truyền thuyết </a:t>
            </a:r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Vua Na-mơ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Vua Thớt- mo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Vua Tu- tan-kha-mun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Vua Ram- sét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5: Vị vua nào đã thống nhất Thượng Ai Cập và Hạ </a:t>
            </a:r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Ai Cập theo truyền thuyết </a:t>
            </a:r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Vua Na-mơ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Vua Thớt- mo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Vua Tu- tan-kha-mun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Vua Ram- sét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6: Đứng đầu nhà nước Ai Cập cổ đại là?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tể tướng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tướng lĩnh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pha-ra-ông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tu sĩ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605"/>
            <a:ext cx="12192635" cy="6843395"/>
          </a:xfrm>
          <a:prstGeom prst="rect">
            <a:avLst/>
          </a:prstGeom>
        </p:spPr>
      </p:pic>
      <p:sp>
        <p:nvSpPr>
          <p:cNvPr id="3" name="Action Button: Back or Previous 2">
            <a:hlinkClick r:id="rId3" action="ppaction://hlinksldjump" highlightClick="1"/>
          </p:cNvPr>
          <p:cNvSpPr/>
          <p:nvPr/>
        </p:nvSpPr>
        <p:spPr>
          <a:xfrm>
            <a:off x="11664950" y="6505575"/>
            <a:ext cx="4572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369695" y="2159635"/>
            <a:ext cx="917194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6: Đứng đầu nhà nước Ai Cập cổ đại là?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tể tướng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tướng lĩnh</a:t>
            </a:r>
          </a:p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pha-ra-ông</a:t>
            </a:r>
          </a:p>
          <a:p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tu sĩ</a:t>
            </a:r>
            <a:endParaRPr lang="en-US" sz="32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inh-nen-powerpoint-don-gian-dep-16_04540606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35" y="14605"/>
            <a:ext cx="12192635" cy="6843395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807335" y="2378075"/>
            <a:ext cx="6446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</a:t>
            </a:r>
            <a:endParaRPr lang="en-US" sz="96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1080</Words>
  <Application>Microsoft Office PowerPoint</Application>
  <PresentationFormat>Widescreen</PresentationFormat>
  <Paragraphs>165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.VnArabia</vt:lpstr>
      <vt:lpstr>Arial</vt:lpstr>
      <vt:lpstr>Calibri</vt:lpstr>
      <vt:lpstr>Calibri Light</vt:lpstr>
      <vt:lpstr>Times New Roman</vt:lpstr>
      <vt:lpstr>Office Theme</vt:lpstr>
      <vt:lpstr>PowerPoint Presentation</vt:lpstr>
      <vt:lpstr>KHỞI ĐỘNG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Vivobook Pro OLED</dc:creator>
  <cp:lastModifiedBy>Nguyễn Thanh</cp:lastModifiedBy>
  <cp:revision>21</cp:revision>
  <dcterms:created xsi:type="dcterms:W3CDTF">2022-10-03T16:06:00Z</dcterms:created>
  <dcterms:modified xsi:type="dcterms:W3CDTF">2023-11-05T13:14:24Z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CCE13B1F1A5346F48E209493C13A40D8</vt:lpwstr>
  </property>
  <property fmtid="{D5CDD505-2E9C-101B-9397-08002B2CF9AE}" pid="3" name="KSOProductBuildVer">
    <vt:lpwstr>1033-11.2.0.11440</vt:lpwstr>
  </property>
</Properties>
</file>