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</p:sldMasterIdLst>
  <p:notesMasterIdLst>
    <p:notesMasterId r:id="rId21"/>
  </p:notesMasterIdLst>
  <p:sldIdLst>
    <p:sldId id="2007577125" r:id="rId5"/>
    <p:sldId id="259" r:id="rId6"/>
    <p:sldId id="260" r:id="rId7"/>
    <p:sldId id="261" r:id="rId8"/>
    <p:sldId id="262" r:id="rId9"/>
    <p:sldId id="266" r:id="rId10"/>
    <p:sldId id="2007577095" r:id="rId11"/>
    <p:sldId id="2007577096" r:id="rId12"/>
    <p:sldId id="2007577099" r:id="rId13"/>
    <p:sldId id="2007577105" r:id="rId14"/>
    <p:sldId id="2007577097" r:id="rId15"/>
    <p:sldId id="2007577122" r:id="rId16"/>
    <p:sldId id="2007577110" r:id="rId17"/>
    <p:sldId id="2007577108" r:id="rId18"/>
    <p:sldId id="2007577118" r:id="rId19"/>
    <p:sldId id="200757712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=""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B6726-CD76-43CA-8032-E8BD2E2A7C2B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87EF9-4B29-48AD-91A5-87DFD4B1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60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được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 Thảo  - 0965-407-598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gi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9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0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9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7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03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3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0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5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5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67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40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10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511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2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33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62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68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57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668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14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97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=""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=""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=""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=""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=""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=""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=""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=""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=""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=""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=""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=""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=""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=""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=""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=""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=""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6121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=""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=""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=""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=""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=""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=""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=""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=""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=""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=""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=""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=""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=""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=""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=""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=""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=""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=""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=""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7BA24C5-7A23-4C04-A532-B0BAAA602ECA}"/>
              </a:ext>
            </a:extLst>
          </p:cNvPr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577107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=""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=""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=""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=""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=""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=""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5257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2023/11/2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=""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=""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=""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=""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=""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=""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=""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=""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=""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=""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=""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=""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=""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57493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=""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="" xmlns:a16="http://schemas.microsoft.com/office/drawing/2014/main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2299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=""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=""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=""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=""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=""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=""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=""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6725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=""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=""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=""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=""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=""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=""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=""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=""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136328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=""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=""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=""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=""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=""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=""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=""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=""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382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=""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=""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=""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=""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=""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=""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=""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=""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8765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=""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=""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=""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=""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=""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=""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=""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=""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=""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=""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=""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=""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=""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=""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=""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=""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=""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=""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=""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=""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=""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=""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=""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=""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=""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=""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=""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=""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=""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=""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=""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=""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=""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=""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=""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=""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=""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=""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=""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=""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=""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=""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=""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=""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=""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=""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=""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=""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=""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=""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=""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=""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=""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=""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=""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=""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=""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=""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=""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=""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=""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=""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=""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=""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=""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=""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=""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=""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=""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=""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=""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=""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=""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=""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=""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=""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=""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=""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=""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=""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=""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=""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=""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=""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=""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=""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=""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=""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=""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=""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=""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=""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=""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=""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=""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=""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=""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=""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=""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=""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=""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=""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=""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=""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=""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=""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=""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=""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=""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=""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=""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=""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=""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=""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=""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=""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=""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=""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=""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=""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=""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7300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6043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623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80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2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65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22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297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447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161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583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943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697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8101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75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204294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0E2A-F7E6-400B-80F7-E364583CAED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1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0E2A-F7E6-400B-80F7-E364583CAED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11/2/2023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4322-25B3-482C-8517-0529DD414617}" type="slidenum">
              <a:rPr 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9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12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9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microsoft.com/office/2007/relationships/hdphoto" Target="../media/hdphoto4.wdp"/><Relationship Id="rId18" Type="http://schemas.microsoft.com/office/2007/relationships/hdphoto" Target="../media/hdphoto6.wdp"/><Relationship Id="rId26" Type="http://schemas.microsoft.com/office/2007/relationships/hdphoto" Target="../media/hdphoto10.wdp"/><Relationship Id="rId3" Type="http://schemas.openxmlformats.org/officeDocument/2006/relationships/image" Target="../media/image32.png"/><Relationship Id="rId21" Type="http://schemas.openxmlformats.org/officeDocument/2006/relationships/image" Target="../media/image39.png"/><Relationship Id="rId34" Type="http://schemas.openxmlformats.org/officeDocument/2006/relationships/image" Target="../media/image46.GIF"/><Relationship Id="rId7" Type="http://schemas.microsoft.com/office/2007/relationships/hdphoto" Target="../media/hdphoto2.wdp"/><Relationship Id="rId12" Type="http://schemas.openxmlformats.org/officeDocument/2006/relationships/image" Target="../media/image35.png"/><Relationship Id="rId17" Type="http://schemas.openxmlformats.org/officeDocument/2006/relationships/image" Target="../media/image37.png"/><Relationship Id="rId25" Type="http://schemas.openxmlformats.org/officeDocument/2006/relationships/image" Target="../media/image41.png"/><Relationship Id="rId33" Type="http://schemas.microsoft.com/office/2007/relationships/hdphoto" Target="../media/hdphoto13.wdp"/><Relationship Id="rId2" Type="http://schemas.openxmlformats.org/officeDocument/2006/relationships/image" Target="../media/image31.jpeg"/><Relationship Id="rId16" Type="http://schemas.microsoft.com/office/2007/relationships/hdphoto" Target="../media/hdphoto5.wdp"/><Relationship Id="rId20" Type="http://schemas.microsoft.com/office/2007/relationships/hdphoto" Target="../media/hdphoto7.wdp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slide" Target="slide5.xml"/><Relationship Id="rId24" Type="http://schemas.microsoft.com/office/2007/relationships/hdphoto" Target="../media/hdphoto9.wdp"/><Relationship Id="rId32" Type="http://schemas.openxmlformats.org/officeDocument/2006/relationships/image" Target="../media/image45.png"/><Relationship Id="rId5" Type="http://schemas.openxmlformats.org/officeDocument/2006/relationships/slide" Target="slide3.xml"/><Relationship Id="rId15" Type="http://schemas.openxmlformats.org/officeDocument/2006/relationships/image" Target="../media/image36.png"/><Relationship Id="rId23" Type="http://schemas.openxmlformats.org/officeDocument/2006/relationships/image" Target="../media/image40.png"/><Relationship Id="rId28" Type="http://schemas.microsoft.com/office/2007/relationships/hdphoto" Target="../media/hdphoto11.wdp"/><Relationship Id="rId10" Type="http://schemas.microsoft.com/office/2007/relationships/hdphoto" Target="../media/hdphoto3.wdp"/><Relationship Id="rId19" Type="http://schemas.openxmlformats.org/officeDocument/2006/relationships/image" Target="../media/image38.png"/><Relationship Id="rId31" Type="http://schemas.openxmlformats.org/officeDocument/2006/relationships/image" Target="../media/image44.GIF"/><Relationship Id="rId4" Type="http://schemas.microsoft.com/office/2007/relationships/hdphoto" Target="../media/hdphoto1.wdp"/><Relationship Id="rId9" Type="http://schemas.openxmlformats.org/officeDocument/2006/relationships/image" Target="../media/image34.png"/><Relationship Id="rId14" Type="http://schemas.openxmlformats.org/officeDocument/2006/relationships/slide" Target="slide6.xml"/><Relationship Id="rId22" Type="http://schemas.microsoft.com/office/2007/relationships/hdphoto" Target="../media/hdphoto8.wdp"/><Relationship Id="rId27" Type="http://schemas.openxmlformats.org/officeDocument/2006/relationships/image" Target="../media/image42.png"/><Relationship Id="rId30" Type="http://schemas.microsoft.com/office/2007/relationships/hdphoto" Target="../media/hdphoto1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microsoft.com/office/2007/relationships/hdphoto" Target="../media/hdphoto1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11" Type="http://schemas.microsoft.com/office/2007/relationships/hdphoto" Target="../media/hdphoto16.wdp"/><Relationship Id="rId5" Type="http://schemas.microsoft.com/office/2007/relationships/hdphoto" Target="../media/hdphoto14.wdp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5.wdp"/><Relationship Id="rId5" Type="http://schemas.openxmlformats.org/officeDocument/2006/relationships/image" Target="../media/image49.png"/><Relationship Id="rId10" Type="http://schemas.microsoft.com/office/2007/relationships/hdphoto" Target="../media/hdphoto16.wdp"/><Relationship Id="rId4" Type="http://schemas.microsoft.com/office/2007/relationships/hdphoto" Target="../media/hdphoto14.wdp"/><Relationship Id="rId9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5.wdp"/><Relationship Id="rId5" Type="http://schemas.openxmlformats.org/officeDocument/2006/relationships/image" Target="../media/image49.png"/><Relationship Id="rId10" Type="http://schemas.microsoft.com/office/2007/relationships/hdphoto" Target="../media/hdphoto16.wdp"/><Relationship Id="rId4" Type="http://schemas.microsoft.com/office/2007/relationships/hdphoto" Target="../media/hdphoto14.wdp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5.wdp"/><Relationship Id="rId5" Type="http://schemas.openxmlformats.org/officeDocument/2006/relationships/image" Target="../media/image49.png"/><Relationship Id="rId4" Type="http://schemas.microsoft.com/office/2007/relationships/hdphoto" Target="../media/hdphoto14.wdp"/><Relationship Id="rId9" Type="http://schemas.microsoft.com/office/2007/relationships/hdphoto" Target="../media/hdphoto1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F8B6D7-3A9E-4345-894C-AD5F6C9EF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95498"/>
            <a:ext cx="12125740" cy="66866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0444D5-C0FF-4F90-9673-30D1C82F8689}"/>
              </a:ext>
            </a:extLst>
          </p:cNvPr>
          <p:cNvSpPr/>
          <p:nvPr/>
        </p:nvSpPr>
        <p:spPr>
          <a:xfrm>
            <a:off x="161074" y="1785429"/>
            <a:ext cx="118698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CHÀO MỪNG CÁC EM ĐẾN VỚI TIẾT HỌC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9F7C7AA-6F9B-46BD-BEDE-8F03AC8DCFF4}"/>
              </a:ext>
            </a:extLst>
          </p:cNvPr>
          <p:cNvSpPr/>
          <p:nvPr/>
        </p:nvSpPr>
        <p:spPr>
          <a:xfrm>
            <a:off x="3683029" y="4289375"/>
            <a:ext cx="472751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PHẠM THỊ PHÚC</a:t>
            </a:r>
            <a:endParaRPr lang="en-US" sz="280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ớp</a:t>
            </a:r>
            <a:r>
              <a:rPr lang="en-US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2/5</a:t>
            </a:r>
            <a:endParaRPr lang="en-US" sz="280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FA7484B-2EAF-410A-AA05-EDB1DF9CB018}"/>
              </a:ext>
            </a:extLst>
          </p:cNvPr>
          <p:cNvSpPr/>
          <p:nvPr/>
        </p:nvSpPr>
        <p:spPr>
          <a:xfrm>
            <a:off x="2074932" y="128827"/>
            <a:ext cx="794371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PHÚ THỌ</a:t>
            </a:r>
            <a:endParaRPr lang="en-U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19CDA77-F009-4FBB-A7C0-1B78CCF795A5}"/>
              </a:ext>
            </a:extLst>
          </p:cNvPr>
          <p:cNvSpPr/>
          <p:nvPr/>
        </p:nvSpPr>
        <p:spPr>
          <a:xfrm>
            <a:off x="382964" y="2915325"/>
            <a:ext cx="110815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TOÁN VỀ NHIỀU HƠN MỘT SỐ ĐƠN VỊ 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 1)</a:t>
            </a:r>
            <a:endParaRPr lang="en-US" sz="3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8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92" r="93538">
                        <a14:foregroundMark x1="36846" y1="87129" x2="32769" y2="95490"/>
                        <a14:foregroundMark x1="27077" y1="88999" x2="24538" y2="92079"/>
                        <a14:foregroundMark x1="24538" y1="92079" x2="24538" y2="92079"/>
                        <a14:foregroundMark x1="33077" y1="94829" x2="32308" y2="96480"/>
                        <a14:backgroundMark x1="53385" y1="32563" x2="53154" y2="33993"/>
                        <a14:backgroundMark x1="57154" y1="37844" x2="56692" y2="40374"/>
                        <a14:backgroundMark x1="48615" y1="27393" x2="49615" y2="26953"/>
                        <a14:backgroundMark x1="65615" y1="26623" x2="65923" y2="26513"/>
                        <a14:backgroundMark x1="60077" y1="61936" x2="60077" y2="63256"/>
                        <a14:backgroundMark x1="75923" y1="60726" x2="75385" y2="61716"/>
                        <a14:backgroundMark x1="73538" y1="65347" x2="73538" y2="65347"/>
                        <a14:backgroundMark x1="29769" y1="87239" x2="29462" y2="87789"/>
                        <a14:backgroundMark x1="29692" y1="86909" x2="29000" y2="88229"/>
                        <a14:backgroundMark x1="29000" y1="88229" x2="29000" y2="88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351" y="-15556"/>
            <a:ext cx="2667000" cy="1864848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>
            <a:fillRect/>
          </a:stretch>
        </p:blipFill>
        <p:spPr>
          <a:xfrm>
            <a:off x="6030382" y="2136396"/>
            <a:ext cx="901116" cy="241694"/>
          </a:xfrm>
          <a:prstGeom prst="rect">
            <a:avLst/>
          </a:prstGeom>
        </p:spPr>
      </p:pic>
      <p:pic>
        <p:nvPicPr>
          <p:cNvPr id="11" name="Picture 10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>
            <a:fillRect/>
          </a:stretch>
        </p:blipFill>
        <p:spPr>
          <a:xfrm>
            <a:off x="3143299" y="2704373"/>
            <a:ext cx="1443361" cy="340974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>
            <a:fillRect/>
          </a:stretch>
        </p:blipFill>
        <p:spPr>
          <a:xfrm>
            <a:off x="1630987" y="3561041"/>
            <a:ext cx="1647623" cy="477738"/>
          </a:xfrm>
          <a:prstGeom prst="rect">
            <a:avLst/>
          </a:prstGeom>
        </p:spPr>
      </p:pic>
      <p:pic>
        <p:nvPicPr>
          <p:cNvPr id="13" name="Picture 12">
            <a:hlinkClick r:id="rId14" action="ppaction://hlinksldjump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>
            <a:fillRect/>
          </a:stretch>
        </p:blipFill>
        <p:spPr>
          <a:xfrm>
            <a:off x="4061397" y="3915498"/>
            <a:ext cx="1935255" cy="457200"/>
          </a:xfrm>
          <a:prstGeom prst="rect">
            <a:avLst/>
          </a:prstGeom>
        </p:spPr>
      </p:pic>
      <p:pic>
        <p:nvPicPr>
          <p:cNvPr id="14" name="Picture 13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>
            <a:fillRect/>
          </a:stretch>
        </p:blipFill>
        <p:spPr>
          <a:xfrm>
            <a:off x="4599535" y="2265957"/>
            <a:ext cx="1125118" cy="29492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>
            <a:fillRect/>
          </a:stretch>
        </p:blipFill>
        <p:spPr>
          <a:xfrm>
            <a:off x="1538844" y="4944629"/>
            <a:ext cx="4173322" cy="19252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8002604" y="2035030"/>
            <a:ext cx="306458" cy="2334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7974610" y="2983317"/>
            <a:ext cx="575459" cy="4383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8344287" y="1893246"/>
            <a:ext cx="575459" cy="4383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4011201" y="2070291"/>
            <a:ext cx="575459" cy="43839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8424834" y="2131653"/>
            <a:ext cx="414367" cy="3156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9470" b="89773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03" y="1858998"/>
            <a:ext cx="1810598" cy="796663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307" b="98160" l="125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82228" y="4849119"/>
            <a:ext cx="1941591" cy="158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212" b="100000" l="0" r="98438">
                        <a14:foregroundMark x1="48828" y1="25000" x2="45117" y2="37924"/>
                        <a14:foregroundMark x1="43359" y1="23729" x2="40234" y2="36229"/>
                        <a14:foregroundMark x1="57617" y1="23305" x2="57617" y2="39195"/>
                        <a14:foregroundMark x1="47656" y1="32415" x2="64453" y2="31568"/>
                        <a14:foregroundMark x1="58789" y1="24364" x2="62695" y2="28390"/>
                        <a14:foregroundMark x1="26172" y1="73517" x2="34180" y2="80508"/>
                        <a14:foregroundMark x1="60742" y1="31356" x2="60547" y2="419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364" y="896087"/>
            <a:ext cx="968577" cy="89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619024" y="26980"/>
            <a:ext cx="505176" cy="50517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982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609" y="4979972"/>
            <a:ext cx="1557594" cy="1167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2417184" y="2466625"/>
            <a:ext cx="575459" cy="43839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4298930" y="5229823"/>
            <a:ext cx="575459" cy="43839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6193211" y="5280091"/>
            <a:ext cx="575459" cy="4383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>
            <a:fillRect/>
          </a:stretch>
        </p:blipFill>
        <p:spPr>
          <a:xfrm>
            <a:off x="3723471" y="5010624"/>
            <a:ext cx="575459" cy="438398"/>
          </a:xfrm>
          <a:prstGeom prst="rect">
            <a:avLst/>
          </a:prstGeom>
        </p:spPr>
      </p:pic>
      <p:pic>
        <p:nvPicPr>
          <p:cNvPr id="37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751330" y="238845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8483366" y="1342540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7283750" y="1449293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FIREWORK 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-163893" y="570969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2912745" y="2655570"/>
            <a:ext cx="7013575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CHÚC MỪNG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2723822" y="3045273"/>
            <a:ext cx="8200277" cy="3728046"/>
          </a:xfrm>
          <a:prstGeom prst="wedgeRoundRectCallout">
            <a:avLst>
              <a:gd name="adj1" fmla="val -10514"/>
              <a:gd name="adj2" fmla="val -83164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nhỏ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Ếch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hôm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nay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Muốn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sang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qua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bèo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sen.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bèo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ạ.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73 0.0037 L 0.81927 -0.0074 " pathEditMode="relative" rAng="0" ptsTypes="AA">
                                      <p:cBhvr>
                                        <p:cTn id="6" dur="6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50" y="-5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2.96947E-6 C 0.00417 -0.00717 0.01181 -0.01619 0.01823 -0.01897 C 0.03108 -0.01665 0.02535 -0.02035 0.03507 -0.00694 C 0.03733 -0.00393 0.04289 2.96947E-6 0.04289 2.96947E-6 C 0.04584 0.00601 0.04948 0.00879 0.0533 0.01387 C 0.05626 0.02451 0.05521 0.02359 0.06372 0.03122 C 0.06494 0.03238 0.06754 0.03469 0.06754 0.03469 C 0.06997 0.04348 0.07813 0.0555 0.06632 0.06059 C 0.06285 0.06984 0.05851 0.07747 0.05851 0.08834 " pathEditMode="relative" ptsTypes="ffffffffA">
                                      <p:cBhvr>
                                        <p:cTn id="4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51 0.08839 C 0.05712 0.08353 0.05556 0.08399 0.05296 0.08098 C 0.04948 0.07705 0.04063 0.06918 0.03612 0.06733 C 0.03316 0.06479 0.03091 0.06224 0.02761 0.06085 C 0.02466 0.05831 0.02066 0.05761 0.01719 0.05692 C 0.00417 0.04998 -0.01041 0.05299 -0.02395 0.04952 C -0.03958 0.05044 -0.05243 0.05252 -0.06753 0.05599 C -0.06961 0.05692 -0.071 0.05854 -0.07309 0.05923 C -0.07604 0.06201 -0.07847 0.06803 -0.08038 0.07219 C -0.08246 0.08145 -0.08645 0.09001 -0.08645 0.09972 " pathEditMode="relative" ptsTypes="fffffffffA">
                                      <p:cBhvr>
                                        <p:cTn id="4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5 0.09973 C -0.09322 0.09278 -0.09131 0.08422 -0.10156 0.08029 C -0.10972 0.07034 -0.11944 0.06548 -0.1302 0.0634 C -0.13454 0.06109 -0.13992 0.05923 -0.14461 0.05854 C -0.14704 0.05738 -0.1493 0.05692 -0.1519 0.056 C -0.15329 0.05553 -0.15624 0.05438 -0.15624 0.05438 C -0.17569 0.05507 -0.18367 0.05391 -0.19913 0.06016 C -0.2026 0.06317 -0.20607 0.06594 -0.20954 0.06895 C -0.21701 0.08469 -0.22725 0.09834 -0.23124 0.11662 C -0.23229 0.12171 -0.23541 0.12818 -0.23558 0.13374 C -0.23576 0.14114 -0.23558 0.14878 -0.23558 0.15618 " pathEditMode="relative" ptsTypes="ffffffffffA">
                                      <p:cBhvr>
                                        <p:cTn id="5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559 0.15607 C -0.25052 0.14497 -0.26302 0.12647 -0.27864 0.12208 C -0.28889 0.11491 -0.28333 0.11653 -0.29531 0.11953 C -0.29913 0.12508 -0.30208 0.1304 -0.30607 0.13526 C -0.30694 0.1378 -0.30729 0.14104 -0.3085 0.14289 C -0.30955 0.14474 -0.31111 0.14358 -0.31215 0.14543 C -0.31302 0.14751 -0.31267 0.15098 -0.31319 0.15352 C -0.31632 0.16554 -0.31701 0.16647 -0.32048 0.17433 C -0.3217 0.18312 -0.32326 0.18867 -0.32656 0.19491 C -0.32812 0.20601 -0.33073 0.21502 -0.33229 0.22635 C -0.33281 0.2289 -0.33316 0.23144 -0.3335 0.23398 C -0.33385 0.23653 -0.33489 0.24161 -0.33489 0.24185 C -0.3335 0.29479 -0.33906 0.28161 -0.33229 0.29641 " pathEditMode="relative" rAng="0" ptsTypes="ffffffffffffA">
                                      <p:cBhvr>
                                        <p:cTn id="5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4" y="494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229 0.29642 C -0.32761 0.2726 -0.30781 0.25989 -0.29427 0.25411 C -0.28733 0.24255 -0.27813 0.23677 -0.26875 0.23307 C -0.26007 0.22567 -0.25122 0.22359 -0.24184 0.21989 C -0.21597 0.22058 -0.18993 0.22058 -0.16406 0.22243 C -0.15278 0.22289 -0.14288 0.24763 -0.13542 0.25943 C -0.1349 0.26197 -0.13472 0.26497 -0.13386 0.26729 C -0.13316 0.2696 -0.13143 0.27029 -0.13073 0.2726 C -0.12691 0.28578 -0.12726 0.29896 -0.12118 0.3096 C -0.11875 0.32555 -0.11615 0.34243 -0.11163 0.35723 " pathEditMode="relative" rAng="0" ptsTypes="fffffffffA">
                                      <p:cBhvr>
                                        <p:cTn id="6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-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07 0.3415 C -0.08055 0.33873 -0.08073 0.33549 -0.07951 0.33295 C -0.07847 0.33087 -0.07621 0.33041 -0.07465 0.32879 C -0.06823 0.32185 -0.06267 0.31584 -0.05555 0.30983 C -0.05399 0.30844 -0.0526 0.30659 -0.05087 0.30543 C -0.04826 0.30382 -0.04548 0.30312 -0.04288 0.30127 C -0.03576 0.29619 -0.03212 0.28948 -0.02552 0.28439 C -0.01666 0.27769 -0.00677 0.27376 0.00313 0.27168 C 0.02587 0.25642 0.06007 0.26682 0.08091 0.26752 C 0.09618 0.27145 0.10643 0.28601 0.11893 0.29711 C 0.12222 0.30335 0.12379 0.3096 0.12691 0.31607 C 0.12969 0.3274 0.13125 0.33642 0.13334 0.34775 C 0.13594 0.36162 0.14115 0.37364 0.14115 0.38798 " pathEditMode="relative" ptsTypes="ffffffffffffA">
                                      <p:cBhvr>
                                        <p:cTn id="6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15 0.38797 L 0.23594 0.5038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578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2" grpId="0" bldLvl="0" animBg="1"/>
      <p:bldP spid="2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1"/>
            <a:ext cx="6881448" cy="387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429" b="93656" l="0" r="90000">
                        <a14:foregroundMark x1="19000" y1="87181" x2="38375" y2="83976"/>
                        <a14:foregroundMark x1="38688" y1="39438" x2="37688" y2="40419"/>
                        <a14:foregroundMark x1="73688" y1="82080" x2="75563" y2="86985"/>
                        <a14:foregroundMark x1="10125" y1="61151" x2="14375" y2="72269"/>
                        <a14:foregroundMark x1="19313" y1="87574" x2="31063" y2="87181"/>
                        <a14:foregroundMark x1="85750" y1="64356" x2="83563" y2="70046"/>
                        <a14:backgroundMark x1="30062" y1="53630" x2="31063" y2="55657"/>
                        <a14:backgroundMark x1="24063" y1="61936" x2="24938" y2="61740"/>
                        <a14:backgroundMark x1="34625" y1="61347" x2="42938" y2="63244"/>
                        <a14:backgroundMark x1="56188" y1="61151" x2="60438" y2="61740"/>
                        <a14:backgroundMark x1="53125" y1="64944" x2="56375" y2="67953"/>
                        <a14:backgroundMark x1="73688" y1="60235" x2="75750" y2="60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" t="38272" r="8321" b="10546"/>
          <a:stretch>
            <a:fillRect/>
          </a:stretch>
        </p:blipFill>
        <p:spPr>
          <a:xfrm>
            <a:off x="304800" y="1969754"/>
            <a:ext cx="12573000" cy="486919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" b="28058" l="3688" r="3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62855" b="72662"/>
          <a:stretch>
            <a:fillRect/>
          </a:stretch>
        </p:blipFill>
        <p:spPr>
          <a:xfrm>
            <a:off x="3429001" y="152400"/>
            <a:ext cx="1687286" cy="104823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1" b="34336" l="55563" r="76438">
                        <a14:foregroundMark x1="60750" y1="15958" x2="64875" y2="13080"/>
                        <a14:foregroundMark x1="71000" y1="9418" x2="71375" y2="11511"/>
                        <a14:backgroundMark x1="56750" y1="29693" x2="60500" y2="29889"/>
                        <a14:backgroundMark x1="67688" y1="29693" x2="75500" y2="29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20" t="8023" r="23382" b="65700"/>
          <a:stretch>
            <a:fillRect/>
          </a:stretch>
        </p:blipFill>
        <p:spPr>
          <a:xfrm>
            <a:off x="10744200" y="-64940"/>
            <a:ext cx="1578429" cy="2053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00771" y="961932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15 – 9 = ?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0" y="4825217"/>
            <a:ext cx="4114800" cy="1989920"/>
          </a:xfrm>
          <a:prstGeom prst="wedgeRectCallout">
            <a:avLst>
              <a:gd name="adj1" fmla="val 91352"/>
              <a:gd name="adj2" fmla="val -60262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</a:t>
            </a:r>
          </a:p>
        </p:txBody>
      </p:sp>
      <p:sp>
        <p:nvSpPr>
          <p:cNvPr id="18" name="Right Arrow 17">
            <a:hlinkClick r:id="rId9" action="ppaction://hlinksldjump"/>
          </p:cNvPr>
          <p:cNvSpPr/>
          <p:nvPr/>
        </p:nvSpPr>
        <p:spPr>
          <a:xfrm>
            <a:off x="11148649" y="6152287"/>
            <a:ext cx="1043351" cy="7057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00" b="97800" l="600" r="98400">
                        <a14:foregroundMark x1="46000" y1="25000" x2="53000" y2="33800"/>
                        <a14:foregroundMark x1="63400" y1="21600" x2="69800" y2="38400"/>
                        <a14:foregroundMark x1="45400" y1="33200" x2="63400" y2="28600"/>
                        <a14:foregroundMark x1="68600" y1="24400" x2="74000" y2="3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11718"/>
          <a:stretch>
            <a:fillRect/>
          </a:stretch>
        </p:blipFill>
        <p:spPr bwMode="auto">
          <a:xfrm>
            <a:off x="6335486" y="5931163"/>
            <a:ext cx="1066800" cy="78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1"/>
            <a:ext cx="6477000" cy="326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29" b="93656" l="0" r="90000">
                        <a14:foregroundMark x1="19000" y1="87181" x2="38375" y2="83976"/>
                        <a14:foregroundMark x1="38688" y1="39438" x2="37688" y2="40419"/>
                        <a14:foregroundMark x1="73688" y1="82080" x2="75563" y2="86985"/>
                        <a14:foregroundMark x1="10125" y1="61151" x2="14375" y2="72269"/>
                        <a14:foregroundMark x1="19313" y1="87574" x2="31063" y2="87181"/>
                        <a14:foregroundMark x1="85750" y1="64356" x2="83563" y2="70046"/>
                        <a14:backgroundMark x1="30062" y1="53630" x2="31063" y2="55657"/>
                        <a14:backgroundMark x1="24063" y1="61936" x2="24938" y2="61740"/>
                        <a14:backgroundMark x1="34625" y1="61347" x2="42938" y2="63244"/>
                        <a14:backgroundMark x1="56188" y1="61151" x2="60438" y2="61740"/>
                        <a14:backgroundMark x1="53125" y1="64944" x2="56375" y2="67953"/>
                        <a14:backgroundMark x1="73688" y1="60235" x2="75750" y2="60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" t="38272" r="8321" b="10546"/>
          <a:stretch>
            <a:fillRect/>
          </a:stretch>
        </p:blipFill>
        <p:spPr>
          <a:xfrm>
            <a:off x="457200" y="1988804"/>
            <a:ext cx="11734800" cy="486919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" b="28058" l="3688" r="3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62855" b="72662"/>
          <a:stretch>
            <a:fillRect/>
          </a:stretch>
        </p:blipFill>
        <p:spPr>
          <a:xfrm>
            <a:off x="2514600" y="0"/>
            <a:ext cx="1687286" cy="104823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01" b="34336" l="55563" r="76438">
                        <a14:foregroundMark x1="60750" y1="15958" x2="64875" y2="13080"/>
                        <a14:foregroundMark x1="71000" y1="9418" x2="71375" y2="11511"/>
                        <a14:backgroundMark x1="56750" y1="29693" x2="60500" y2="29889"/>
                        <a14:backgroundMark x1="67688" y1="29693" x2="75500" y2="29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20" t="8023" r="23382" b="65700"/>
          <a:stretch>
            <a:fillRect/>
          </a:stretch>
        </p:blipFill>
        <p:spPr>
          <a:xfrm>
            <a:off x="10591800" y="-264871"/>
            <a:ext cx="1578429" cy="2053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08764" y="861875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14 – 8 = ?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0" y="5050226"/>
            <a:ext cx="4488873" cy="1807774"/>
          </a:xfrm>
          <a:prstGeom prst="wedgeRectCallout">
            <a:avLst>
              <a:gd name="adj1" fmla="val 67267"/>
              <a:gd name="adj2" fmla="val -35109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</a:t>
            </a:r>
          </a:p>
        </p:txBody>
      </p:sp>
      <p:sp>
        <p:nvSpPr>
          <p:cNvPr id="18" name="Right Arrow 17">
            <a:hlinkClick r:id="rId8" action="ppaction://hlinksldjump"/>
          </p:cNvPr>
          <p:cNvSpPr/>
          <p:nvPr/>
        </p:nvSpPr>
        <p:spPr>
          <a:xfrm>
            <a:off x="11148649" y="6152287"/>
            <a:ext cx="1043351" cy="7057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800" b="97800" l="600" r="98400">
                        <a14:foregroundMark x1="46000" y1="25000" x2="53000" y2="33800"/>
                        <a14:foregroundMark x1="63400" y1="21600" x2="69800" y2="38400"/>
                        <a14:foregroundMark x1="45400" y1="33200" x2="63400" y2="28600"/>
                        <a14:foregroundMark x1="68600" y1="24400" x2="74000" y2="3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11718"/>
          <a:stretch>
            <a:fillRect/>
          </a:stretch>
        </p:blipFill>
        <p:spPr bwMode="auto">
          <a:xfrm>
            <a:off x="6324600" y="5931163"/>
            <a:ext cx="1066800" cy="78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1"/>
            <a:ext cx="5486400" cy="326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29" b="93656" l="0" r="90000">
                        <a14:foregroundMark x1="19000" y1="87181" x2="38375" y2="83976"/>
                        <a14:foregroundMark x1="38688" y1="39438" x2="37688" y2="40419"/>
                        <a14:foregroundMark x1="73688" y1="82080" x2="75563" y2="86985"/>
                        <a14:foregroundMark x1="10125" y1="61151" x2="14375" y2="72269"/>
                        <a14:foregroundMark x1="19313" y1="87574" x2="31063" y2="87181"/>
                        <a14:foregroundMark x1="85750" y1="64356" x2="83563" y2="70046"/>
                        <a14:backgroundMark x1="30062" y1="53630" x2="31063" y2="55657"/>
                        <a14:backgroundMark x1="24063" y1="61936" x2="24938" y2="61740"/>
                        <a14:backgroundMark x1="34625" y1="61347" x2="42938" y2="63244"/>
                        <a14:backgroundMark x1="56188" y1="61151" x2="60438" y2="61740"/>
                        <a14:backgroundMark x1="53125" y1="64944" x2="56375" y2="67953"/>
                        <a14:backgroundMark x1="73688" y1="60235" x2="75750" y2="60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" t="38272" r="8321" b="10546"/>
          <a:stretch>
            <a:fillRect/>
          </a:stretch>
        </p:blipFill>
        <p:spPr>
          <a:xfrm>
            <a:off x="1219200" y="1988804"/>
            <a:ext cx="9753600" cy="486919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" b="28058" l="3688" r="3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62855" b="72662"/>
          <a:stretch>
            <a:fillRect/>
          </a:stretch>
        </p:blipFill>
        <p:spPr>
          <a:xfrm>
            <a:off x="3429001" y="152400"/>
            <a:ext cx="1687286" cy="104823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01" b="34336" l="55563" r="76438">
                        <a14:foregroundMark x1="60750" y1="15958" x2="64875" y2="13080"/>
                        <a14:foregroundMark x1="71000" y1="9418" x2="71375" y2="11511"/>
                        <a14:backgroundMark x1="56750" y1="29693" x2="60500" y2="29889"/>
                        <a14:backgroundMark x1="67688" y1="29693" x2="75500" y2="29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20" t="8023" r="23382" b="65700"/>
          <a:stretch>
            <a:fillRect/>
          </a:stretch>
        </p:blipFill>
        <p:spPr>
          <a:xfrm>
            <a:off x="9122229" y="338932"/>
            <a:ext cx="1578429" cy="2053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0" y="97896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17 – 8 = ?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0" y="4797671"/>
            <a:ext cx="4433777" cy="2060329"/>
          </a:xfrm>
          <a:prstGeom prst="wedgeRectCallout">
            <a:avLst>
              <a:gd name="adj1" fmla="val 65439"/>
              <a:gd name="adj2" fmla="val -43362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9</a:t>
            </a:r>
          </a:p>
        </p:txBody>
      </p:sp>
      <p:sp>
        <p:nvSpPr>
          <p:cNvPr id="18" name="Right Arrow 17">
            <a:hlinkClick r:id="rId8" action="ppaction://hlinksldjump"/>
          </p:cNvPr>
          <p:cNvSpPr/>
          <p:nvPr/>
        </p:nvSpPr>
        <p:spPr>
          <a:xfrm>
            <a:off x="11148649" y="6152287"/>
            <a:ext cx="1043351" cy="7057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800" b="97800" l="600" r="98400">
                        <a14:foregroundMark x1="46000" y1="25000" x2="53000" y2="33800"/>
                        <a14:foregroundMark x1="63400" y1="21600" x2="69800" y2="38400"/>
                        <a14:foregroundMark x1="45400" y1="33200" x2="63400" y2="28600"/>
                        <a14:foregroundMark x1="68600" y1="24400" x2="74000" y2="3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11718"/>
          <a:stretch>
            <a:fillRect/>
          </a:stretch>
        </p:blipFill>
        <p:spPr bwMode="auto">
          <a:xfrm>
            <a:off x="6324600" y="5931163"/>
            <a:ext cx="1066800" cy="78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1"/>
            <a:ext cx="5486400" cy="326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29" b="93656" l="0" r="90000">
                        <a14:foregroundMark x1="19000" y1="87181" x2="38375" y2="83976"/>
                        <a14:foregroundMark x1="38688" y1="39438" x2="37688" y2="40419"/>
                        <a14:foregroundMark x1="73688" y1="82080" x2="75563" y2="86985"/>
                        <a14:foregroundMark x1="10125" y1="61151" x2="14375" y2="72269"/>
                        <a14:foregroundMark x1="19313" y1="87574" x2="31063" y2="87181"/>
                        <a14:foregroundMark x1="85750" y1="64356" x2="83563" y2="70046"/>
                        <a14:backgroundMark x1="30062" y1="53630" x2="31063" y2="55657"/>
                        <a14:backgroundMark x1="24063" y1="61936" x2="24938" y2="61740"/>
                        <a14:backgroundMark x1="34625" y1="61347" x2="42938" y2="63244"/>
                        <a14:backgroundMark x1="56188" y1="61151" x2="60438" y2="61740"/>
                        <a14:backgroundMark x1="53125" y1="64944" x2="56375" y2="67953"/>
                        <a14:backgroundMark x1="73688" y1="60235" x2="75750" y2="60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" t="38272" r="8321" b="10546"/>
          <a:stretch>
            <a:fillRect/>
          </a:stretch>
        </p:blipFill>
        <p:spPr>
          <a:xfrm>
            <a:off x="1219200" y="1988804"/>
            <a:ext cx="9753600" cy="486919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" b="28058" l="3688" r="3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62855" b="72662"/>
          <a:stretch>
            <a:fillRect/>
          </a:stretch>
        </p:blipFill>
        <p:spPr>
          <a:xfrm>
            <a:off x="3429001" y="152400"/>
            <a:ext cx="1687286" cy="104823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01" b="34336" l="55563" r="76438">
                        <a14:foregroundMark x1="60750" y1="15958" x2="64875" y2="13080"/>
                        <a14:foregroundMark x1="71000" y1="9418" x2="71375" y2="11511"/>
                        <a14:backgroundMark x1="56750" y1="29693" x2="60500" y2="29889"/>
                        <a14:backgroundMark x1="67688" y1="29693" x2="75500" y2="29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20" t="8023" r="23382" b="65700"/>
          <a:stretch>
            <a:fillRect/>
          </a:stretch>
        </p:blipFill>
        <p:spPr>
          <a:xfrm>
            <a:off x="9122229" y="338932"/>
            <a:ext cx="1578429" cy="2053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0" y="1810233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13 – 7 = ?</a:t>
            </a:r>
            <a:endParaRPr kumimoji="0" lang="en-US" altLang="vi-VN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0" y="5095368"/>
            <a:ext cx="3657600" cy="1762632"/>
          </a:xfrm>
          <a:prstGeom prst="wedgeRectCallout">
            <a:avLst>
              <a:gd name="adj1" fmla="val 55694"/>
              <a:gd name="adj2" fmla="val -15040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</a:t>
            </a:r>
          </a:p>
        </p:txBody>
      </p:sp>
      <p:sp>
        <p:nvSpPr>
          <p:cNvPr id="18" name="Right Arrow 17">
            <a:hlinkClick r:id="" action="ppaction://noaction"/>
          </p:cNvPr>
          <p:cNvSpPr/>
          <p:nvPr/>
        </p:nvSpPr>
        <p:spPr>
          <a:xfrm>
            <a:off x="11127867" y="6152287"/>
            <a:ext cx="1043351" cy="7057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800" b="97800" l="600" r="98400">
                        <a14:foregroundMark x1="46000" y1="25000" x2="53000" y2="33800"/>
                        <a14:foregroundMark x1="63400" y1="21600" x2="69800" y2="38400"/>
                        <a14:foregroundMark x1="45400" y1="33200" x2="63400" y2="28600"/>
                        <a14:foregroundMark x1="68600" y1="24400" x2="74000" y2="3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11718"/>
          <a:stretch>
            <a:fillRect/>
          </a:stretch>
        </p:blipFill>
        <p:spPr bwMode="auto">
          <a:xfrm>
            <a:off x="6335486" y="5876271"/>
            <a:ext cx="1066800" cy="78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82023C8-03CC-4ED0-830D-BF606451F86B}"/>
              </a:ext>
            </a:extLst>
          </p:cNvPr>
          <p:cNvSpPr txBox="1"/>
          <p:nvPr/>
        </p:nvSpPr>
        <p:spPr>
          <a:xfrm>
            <a:off x="1342906" y="3107697"/>
            <a:ext cx="9506187" cy="1642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13: BÀI TOÁN VỀ NHIỀU HƠN, ÍT HƠN MỘT SỐ ĐƠN VỊ</a:t>
            </a:r>
            <a:endParaRPr kumimoji="0" lang="vi-VN" sz="4400" b="1" i="0" u="none" strike="noStrike" kern="1200" cap="none" spc="0" normalizeH="0" baseline="0" noProof="0" dirty="0">
              <a:ln w="22225">
                <a:solidFill>
                  <a:srgbClr val="70AD47">
                    <a:lumMod val="50000"/>
                  </a:srgbClr>
                </a:solidFill>
                <a:prstDash val="solid"/>
              </a:ln>
              <a:solidFill>
                <a:srgbClr val="FFFF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CBC260D-FA70-43A2-A5AC-8FAC030EFAE9}"/>
              </a:ext>
            </a:extLst>
          </p:cNvPr>
          <p:cNvGrpSpPr/>
          <p:nvPr/>
        </p:nvGrpSpPr>
        <p:grpSpPr>
          <a:xfrm>
            <a:off x="1461743" y="860928"/>
            <a:ext cx="2190751" cy="1531398"/>
            <a:chOff x="1523998" y="0"/>
            <a:chExt cx="2190751" cy="980661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00A336D1-6EAB-4D88-B050-1A664761CDAA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>
                <a:extLst>
                  <a:ext uri="{FF2B5EF4-FFF2-40B4-BE49-F238E27FC236}">
                    <a16:creationId xmlns="" xmlns:a16="http://schemas.microsoft.com/office/drawing/2014/main" id="{2CCECC4C-EFA0-4170-AF5B-8E735A0187EF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" name="Rectangle: Top Corners Rounded 6">
                <a:extLst>
                  <a:ext uri="{FF2B5EF4-FFF2-40B4-BE49-F238E27FC236}">
                    <a16:creationId xmlns="" xmlns:a16="http://schemas.microsoft.com/office/drawing/2014/main" id="{47C0B4B5-27EA-44D3-9621-0CB828F23E5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F4D8ACC7-221E-48DD-83A2-16D3E6FF1490}"/>
                </a:ext>
              </a:extLst>
            </p:cNvPr>
            <p:cNvSpPr txBox="1"/>
            <p:nvPr/>
          </p:nvSpPr>
          <p:spPr>
            <a:xfrm>
              <a:off x="1677724" y="206880"/>
              <a:ext cx="1972089" cy="689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CHỦ ĐỀ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2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9308AFA-8573-43EC-992F-FC51DD70C7E8}"/>
              </a:ext>
            </a:extLst>
          </p:cNvPr>
          <p:cNvSpPr txBox="1"/>
          <p:nvPr/>
        </p:nvSpPr>
        <p:spPr>
          <a:xfrm>
            <a:off x="3119534" y="1172272"/>
            <a:ext cx="6888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PHÉP CỘNG, PHÉP TRỪ TRONG PHẠM VI 20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86FC1E2-E192-4684-8AC0-52155A0925FB}"/>
              </a:ext>
            </a:extLst>
          </p:cNvPr>
          <p:cNvSpPr txBox="1"/>
          <p:nvPr/>
        </p:nvSpPr>
        <p:spPr>
          <a:xfrm>
            <a:off x="4817041" y="2029443"/>
            <a:ext cx="4979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5 hàng" panose="020B0603050302020204" pitchFamily="34" charset="0"/>
                <a:cs typeface="Times New Roman" panose="02020603050405020304" pitchFamily="18" charset="0"/>
              </a:rPr>
              <a:t>Tiết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5 hàng" panose="020B0603050302020204" pitchFamily="34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F9D9A34-E2B5-4928-AE60-C14E023331E5}"/>
              </a:ext>
            </a:extLst>
          </p:cNvPr>
          <p:cNvSpPr txBox="1"/>
          <p:nvPr/>
        </p:nvSpPr>
        <p:spPr>
          <a:xfrm>
            <a:off x="2309360" y="3074231"/>
            <a:ext cx="9480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Bài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toán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về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một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đơn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vị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1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11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22C9493-9CFC-478C-8099-54FD7E0F5A27}"/>
              </a:ext>
            </a:extLst>
          </p:cNvPr>
          <p:cNvSpPr txBox="1"/>
          <p:nvPr/>
        </p:nvSpPr>
        <p:spPr>
          <a:xfrm>
            <a:off x="2793147" y="593798"/>
            <a:ext cx="66688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Giải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bài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toán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về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một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đơn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vị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9287E1-2B81-48FD-B343-EA6A9DBC1E47}"/>
              </a:ext>
            </a:extLst>
          </p:cNvPr>
          <p:cNvSpPr txBox="1"/>
          <p:nvPr/>
        </p:nvSpPr>
        <p:spPr>
          <a:xfrm>
            <a:off x="499392" y="1024763"/>
            <a:ext cx="10041860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đỏ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đỏ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3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bao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238E665-C777-4C5B-8650-95CB6539C1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8036" y="3189138"/>
            <a:ext cx="4589796" cy="2667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B745CF5B-EFFA-41B0-A50F-372944E147EF}"/>
              </a:ext>
            </a:extLst>
          </p:cNvPr>
          <p:cNvCxnSpPr>
            <a:cxnSpLocks/>
          </p:cNvCxnSpPr>
          <p:nvPr/>
        </p:nvCxnSpPr>
        <p:spPr>
          <a:xfrm>
            <a:off x="1189297" y="1563610"/>
            <a:ext cx="26246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A4970CE-94CD-4704-9AEC-995F0CD8D8E8}"/>
              </a:ext>
            </a:extLst>
          </p:cNvPr>
          <p:cNvCxnSpPr>
            <a:cxnSpLocks/>
          </p:cNvCxnSpPr>
          <p:nvPr/>
        </p:nvCxnSpPr>
        <p:spPr>
          <a:xfrm>
            <a:off x="4179239" y="2071669"/>
            <a:ext cx="517909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35942669-4E2D-41F2-B684-23AF0F733A7C}"/>
              </a:ext>
            </a:extLst>
          </p:cNvPr>
          <p:cNvGrpSpPr/>
          <p:nvPr/>
        </p:nvGrpSpPr>
        <p:grpSpPr>
          <a:xfrm>
            <a:off x="826709" y="2003110"/>
            <a:ext cx="2621820" cy="1285209"/>
            <a:chOff x="1294542" y="2205128"/>
            <a:chExt cx="2621820" cy="1285209"/>
          </a:xfrm>
        </p:grpSpPr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9AB8E075-C3D9-4D77-8758-D28CE49F6715}"/>
                </a:ext>
              </a:extLst>
            </p:cNvPr>
            <p:cNvGrpSpPr/>
            <p:nvPr/>
          </p:nvGrpSpPr>
          <p:grpSpPr>
            <a:xfrm>
              <a:off x="1294542" y="3104726"/>
              <a:ext cx="2621820" cy="385611"/>
              <a:chOff x="1118900" y="3017988"/>
              <a:chExt cx="3801107" cy="582218"/>
            </a:xfrm>
          </p:grpSpPr>
          <p:pic>
            <p:nvPicPr>
              <p:cNvPr id="11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A7562A89-E5B9-4323-9C2D-1F485CF73A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8900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8536416B-ED6D-48D8-A40A-BA6D01AF9D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6406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6BF43280-FB43-457C-88A4-74B790F7D5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536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F77E44BE-EA45-444D-9E37-7B370D4A64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9865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E48DDF1F-5390-4EDC-AAFE-B77844140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6072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4" descr="Download Red Flower Clipart Png - Cartoon Flower Transparent Background -  Full Size PNG Image - PNGkit">
                <a:extLst>
                  <a:ext uri="{FF2B5EF4-FFF2-40B4-BE49-F238E27FC236}">
                    <a16:creationId xmlns="" xmlns:a16="http://schemas.microsoft.com/office/drawing/2014/main" id="{BCC2C2B1-9AD3-4705-A4FF-8A11C4989B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1271" y="3017988"/>
                <a:ext cx="600142" cy="5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Left Brace 8">
              <a:extLst>
                <a:ext uri="{FF2B5EF4-FFF2-40B4-BE49-F238E27FC236}">
                  <a16:creationId xmlns="" xmlns:a16="http://schemas.microsoft.com/office/drawing/2014/main" id="{64B369C2-237B-4BDC-BA85-901C1F7ACF84}"/>
                </a:ext>
              </a:extLst>
            </p:cNvPr>
            <p:cNvSpPr/>
            <p:nvPr/>
          </p:nvSpPr>
          <p:spPr>
            <a:xfrm rot="5400000">
              <a:off x="2439079" y="1758564"/>
              <a:ext cx="385610" cy="2447671"/>
            </a:xfrm>
            <a:prstGeom prst="leftBrace">
              <a:avLst>
                <a:gd name="adj1" fmla="val 41666"/>
                <a:gd name="adj2" fmla="val 50824"/>
              </a:avLst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410860A3-D288-445F-9E7A-7717E98FD1F5}"/>
                </a:ext>
              </a:extLst>
            </p:cNvPr>
            <p:cNvSpPr txBox="1"/>
            <p:nvPr/>
          </p:nvSpPr>
          <p:spPr>
            <a:xfrm>
              <a:off x="2319405" y="2205128"/>
              <a:ext cx="582060" cy="618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6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334CEA6D-C52C-4AC8-BBF6-3191DBD3091C}"/>
              </a:ext>
            </a:extLst>
          </p:cNvPr>
          <p:cNvCxnSpPr>
            <a:cxnSpLocks/>
          </p:cNvCxnSpPr>
          <p:nvPr/>
        </p:nvCxnSpPr>
        <p:spPr>
          <a:xfrm>
            <a:off x="4396586" y="1563610"/>
            <a:ext cx="58906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51908218-509C-4886-A262-482D814E4DF2}"/>
              </a:ext>
            </a:extLst>
          </p:cNvPr>
          <p:cNvCxnSpPr>
            <a:cxnSpLocks/>
          </p:cNvCxnSpPr>
          <p:nvPr/>
        </p:nvCxnSpPr>
        <p:spPr>
          <a:xfrm>
            <a:off x="1565234" y="2071669"/>
            <a:ext cx="2360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D9E51558-2FCC-4D61-AF36-F423D546E131}"/>
              </a:ext>
            </a:extLst>
          </p:cNvPr>
          <p:cNvGrpSpPr/>
          <p:nvPr/>
        </p:nvGrpSpPr>
        <p:grpSpPr>
          <a:xfrm>
            <a:off x="826647" y="3719284"/>
            <a:ext cx="2621820" cy="385611"/>
            <a:chOff x="1260472" y="4043628"/>
            <a:chExt cx="2621820" cy="385611"/>
          </a:xfrm>
        </p:grpSpPr>
        <p:pic>
          <p:nvPicPr>
            <p:cNvPr id="20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92C0BB64-90E8-4A66-98D8-BCC814E02C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0472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8251F038-1E7F-41B3-A746-8CE34FEF2B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7090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B5857F3E-8943-4D2A-B152-64C185A86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2416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82F23F3F-F198-40C8-914B-133B03C67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343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280474F0-13EF-4955-BF27-8AF299432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435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Download Red Flower Clipart Png - Cartoon Flower Transparent Background -  Full Size PNG Image - PNGkit">
              <a:extLst>
                <a:ext uri="{FF2B5EF4-FFF2-40B4-BE49-F238E27FC236}">
                  <a16:creationId xmlns="" xmlns:a16="http://schemas.microsoft.com/office/drawing/2014/main" id="{94C0A704-619F-4101-99BE-7A2D49ABD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667" y="4043628"/>
              <a:ext cx="413949" cy="38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C5C6E898-7EF2-4244-921B-4E7FBADB726D}"/>
              </a:ext>
            </a:extLst>
          </p:cNvPr>
          <p:cNvGrpSpPr/>
          <p:nvPr/>
        </p:nvGrpSpPr>
        <p:grpSpPr>
          <a:xfrm>
            <a:off x="3387887" y="2684262"/>
            <a:ext cx="2212746" cy="1420632"/>
            <a:chOff x="3855720" y="2886280"/>
            <a:chExt cx="2212746" cy="1420632"/>
          </a:xfrm>
        </p:grpSpPr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F17F70CF-82FC-4346-BEDD-DC0290FD11CB}"/>
                </a:ext>
              </a:extLst>
            </p:cNvPr>
            <p:cNvGrpSpPr/>
            <p:nvPr/>
          </p:nvGrpSpPr>
          <p:grpSpPr>
            <a:xfrm>
              <a:off x="4185795" y="3921301"/>
              <a:ext cx="1449160" cy="385611"/>
              <a:chOff x="5403707" y="4320890"/>
              <a:chExt cx="1798912" cy="566992"/>
            </a:xfrm>
          </p:grpSpPr>
          <p:pic>
            <p:nvPicPr>
              <p:cNvPr id="30" name="Picture 6" descr="Yellow Flower Clipart - Clip Art Yellow Flower - Png Download - Full Size  Clipart (#1079582) - PinClipart">
                <a:extLst>
                  <a:ext uri="{FF2B5EF4-FFF2-40B4-BE49-F238E27FC236}">
                    <a16:creationId xmlns="" xmlns:a16="http://schemas.microsoft.com/office/drawing/2014/main" id="{9D9C2DD1-C66F-4600-AAD4-049FE44A6B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3707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6" descr="Yellow Flower Clipart - Clip Art Yellow Flower - Png Download - Full Size  Clipart (#1079582) - PinClipart">
                <a:extLst>
                  <a:ext uri="{FF2B5EF4-FFF2-40B4-BE49-F238E27FC236}">
                    <a16:creationId xmlns="" xmlns:a16="http://schemas.microsoft.com/office/drawing/2014/main" id="{896C8D05-0A53-4C06-9CFA-45C89BCE51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0939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6" descr="Yellow Flower Clipart - Clip Art Yellow Flower - Png Download - Full Size  Clipart (#1079582) - PinClipart">
                <a:extLst>
                  <a:ext uri="{FF2B5EF4-FFF2-40B4-BE49-F238E27FC236}">
                    <a16:creationId xmlns="" xmlns:a16="http://schemas.microsoft.com/office/drawing/2014/main" id="{1BAB9C7B-21B4-4036-BD2D-A0ED2C69E4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8171" y="4320890"/>
                <a:ext cx="584448" cy="566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Left Brace 27">
              <a:extLst>
                <a:ext uri="{FF2B5EF4-FFF2-40B4-BE49-F238E27FC236}">
                  <a16:creationId xmlns="" xmlns:a16="http://schemas.microsoft.com/office/drawing/2014/main" id="{D146BB91-7B12-4EE4-A1EF-8618BDE92AF9}"/>
                </a:ext>
              </a:extLst>
            </p:cNvPr>
            <p:cNvSpPr/>
            <p:nvPr/>
          </p:nvSpPr>
          <p:spPr>
            <a:xfrm rot="5400000">
              <a:off x="4734076" y="3023634"/>
              <a:ext cx="385610" cy="1416148"/>
            </a:xfrm>
            <a:prstGeom prst="leftBrace">
              <a:avLst>
                <a:gd name="adj1" fmla="val 41666"/>
                <a:gd name="adj2" fmla="val 50824"/>
              </a:avLst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57363BAE-D721-4544-B787-DD4CC05951CD}"/>
                </a:ext>
              </a:extLst>
            </p:cNvPr>
            <p:cNvSpPr txBox="1"/>
            <p:nvPr/>
          </p:nvSpPr>
          <p:spPr>
            <a:xfrm>
              <a:off x="3855720" y="2886280"/>
              <a:ext cx="2212746" cy="577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Nhiều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hơn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3</a:t>
              </a:r>
            </a:p>
          </p:txBody>
        </p:sp>
      </p:grpSp>
      <p:sp>
        <p:nvSpPr>
          <p:cNvPr id="33" name="Left Brace 32">
            <a:extLst>
              <a:ext uri="{FF2B5EF4-FFF2-40B4-BE49-F238E27FC236}">
                <a16:creationId xmlns="" xmlns:a16="http://schemas.microsoft.com/office/drawing/2014/main" id="{A9695FF2-F371-49B1-B1DD-51BA640ACCE3}"/>
              </a:ext>
            </a:extLst>
          </p:cNvPr>
          <p:cNvSpPr/>
          <p:nvPr/>
        </p:nvSpPr>
        <p:spPr>
          <a:xfrm rot="16200000">
            <a:off x="2804081" y="2206724"/>
            <a:ext cx="385610" cy="4340476"/>
          </a:xfrm>
          <a:prstGeom prst="leftBrace">
            <a:avLst>
              <a:gd name="adj1" fmla="val 41666"/>
              <a:gd name="adj2" fmla="val 50824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575D5A9-7965-4881-93B8-583B98D8FF48}"/>
              </a:ext>
            </a:extLst>
          </p:cNvPr>
          <p:cNvSpPr txBox="1"/>
          <p:nvPr/>
        </p:nvSpPr>
        <p:spPr>
          <a:xfrm>
            <a:off x="2730761" y="4408566"/>
            <a:ext cx="582060" cy="618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F77ED3A-8512-4ED6-B126-BA2289E966A6}"/>
              </a:ext>
            </a:extLst>
          </p:cNvPr>
          <p:cNvSpPr txBox="1"/>
          <p:nvPr/>
        </p:nvSpPr>
        <p:spPr>
          <a:xfrm>
            <a:off x="6102405" y="3278778"/>
            <a:ext cx="5304237" cy="2478125"/>
          </a:xfrm>
          <a:prstGeom prst="roundRect">
            <a:avLst/>
          </a:prstGeom>
          <a:solidFill>
            <a:srgbClr val="FFFF99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Bài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giải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6 + 3 = 9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Đáp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: 9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DEA225B7-4A3E-40B1-908D-343CAEB68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96" y="330248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 animBg="1"/>
      <p:bldP spid="34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7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435999E-674A-0E57-473F-87FB0CF7C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CFE"/>
              </a:clrFrom>
              <a:clrTo>
                <a:srgbClr val="FFFC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807"/>
          <a:stretch/>
        </p:blipFill>
        <p:spPr>
          <a:xfrm>
            <a:off x="1708164" y="520505"/>
            <a:ext cx="8603454" cy="568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02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A8E7D3FA-6099-4B0B-8870-CBA6A7223273}"/>
              </a:ext>
            </a:extLst>
          </p:cNvPr>
          <p:cNvSpPr/>
          <p:nvPr/>
        </p:nvSpPr>
        <p:spPr>
          <a:xfrm>
            <a:off x="847298" y="1128024"/>
            <a:ext cx="523220" cy="5232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B5BC150-9F9B-4716-B8A0-898AA940456E}"/>
              </a:ext>
            </a:extLst>
          </p:cNvPr>
          <p:cNvSpPr txBox="1"/>
          <p:nvPr/>
        </p:nvSpPr>
        <p:spPr>
          <a:xfrm>
            <a:off x="1370518" y="1015378"/>
            <a:ext cx="5364962" cy="2418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Trong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một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lớp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học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bơi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9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2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Hỏi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lớp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học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bơi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bao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nhiêu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2BB206F-8E40-4927-A45D-CEBF54084B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CFE"/>
              </a:clrFrom>
              <a:clrTo>
                <a:srgbClr val="FFFC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807"/>
          <a:stretch/>
        </p:blipFill>
        <p:spPr>
          <a:xfrm>
            <a:off x="6920037" y="538575"/>
            <a:ext cx="4387836" cy="253788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B9A56598-6B79-4035-A46F-3C31905B6DE9}"/>
              </a:ext>
            </a:extLst>
          </p:cNvPr>
          <p:cNvCxnSpPr>
            <a:cxnSpLocks/>
          </p:cNvCxnSpPr>
          <p:nvPr/>
        </p:nvCxnSpPr>
        <p:spPr>
          <a:xfrm>
            <a:off x="5732537" y="1551634"/>
            <a:ext cx="1002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1D98159-8B4D-49BA-AD09-2D738A9C3B9A}"/>
              </a:ext>
            </a:extLst>
          </p:cNvPr>
          <p:cNvCxnSpPr>
            <a:cxnSpLocks/>
          </p:cNvCxnSpPr>
          <p:nvPr/>
        </p:nvCxnSpPr>
        <p:spPr>
          <a:xfrm>
            <a:off x="3744162" y="2726320"/>
            <a:ext cx="2991318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41AD92B-B935-4BFE-84A1-541E1059F1AA}"/>
              </a:ext>
            </a:extLst>
          </p:cNvPr>
          <p:cNvCxnSpPr>
            <a:cxnSpLocks/>
          </p:cNvCxnSpPr>
          <p:nvPr/>
        </p:nvCxnSpPr>
        <p:spPr>
          <a:xfrm flipV="1">
            <a:off x="2787203" y="2133525"/>
            <a:ext cx="271522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4B9CC6AD-3339-4169-AA17-AF2C70717640}"/>
              </a:ext>
            </a:extLst>
          </p:cNvPr>
          <p:cNvCxnSpPr>
            <a:cxnSpLocks/>
          </p:cNvCxnSpPr>
          <p:nvPr/>
        </p:nvCxnSpPr>
        <p:spPr>
          <a:xfrm>
            <a:off x="1384373" y="2133525"/>
            <a:ext cx="7929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C8C2ABBF-B748-43B1-8F53-6036FDD49068}"/>
              </a:ext>
            </a:extLst>
          </p:cNvPr>
          <p:cNvCxnSpPr>
            <a:cxnSpLocks/>
          </p:cNvCxnSpPr>
          <p:nvPr/>
        </p:nvCxnSpPr>
        <p:spPr>
          <a:xfrm flipV="1">
            <a:off x="2593240" y="2726320"/>
            <a:ext cx="10249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6962A842-9ED4-43D5-B394-AB8B2FB647DD}"/>
              </a:ext>
            </a:extLst>
          </p:cNvPr>
          <p:cNvCxnSpPr>
            <a:cxnSpLocks/>
          </p:cNvCxnSpPr>
          <p:nvPr/>
        </p:nvCxnSpPr>
        <p:spPr>
          <a:xfrm>
            <a:off x="1491173" y="3322065"/>
            <a:ext cx="2561826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FFAF0A-F1F9-470A-BD57-3B37CE6F975D}"/>
              </a:ext>
            </a:extLst>
          </p:cNvPr>
          <p:cNvSpPr txBox="1"/>
          <p:nvPr/>
        </p:nvSpPr>
        <p:spPr>
          <a:xfrm>
            <a:off x="1114962" y="3362186"/>
            <a:ext cx="4290970" cy="2418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Tóm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tắt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Nam                       : 9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: 2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                       : …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C025506-EF58-4BCB-AA3B-C27A5EAFD244}"/>
              </a:ext>
            </a:extLst>
          </p:cNvPr>
          <p:cNvGrpSpPr/>
          <p:nvPr/>
        </p:nvGrpSpPr>
        <p:grpSpPr>
          <a:xfrm>
            <a:off x="5584121" y="3168634"/>
            <a:ext cx="5304237" cy="2727271"/>
            <a:chOff x="6029051" y="3795895"/>
            <a:chExt cx="5304237" cy="2727271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5A35961-D917-46AB-9437-BC5E07C3D10C}"/>
                </a:ext>
              </a:extLst>
            </p:cNvPr>
            <p:cNvSpPr txBox="1"/>
            <p:nvPr/>
          </p:nvSpPr>
          <p:spPr>
            <a:xfrm>
              <a:off x="6029051" y="3795895"/>
              <a:ext cx="5304237" cy="2727271"/>
            </a:xfrm>
            <a:prstGeom prst="roundRect">
              <a:avLst/>
            </a:prstGeom>
            <a:solidFill>
              <a:srgbClr val="FFFF99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Bài</a:t>
              </a:r>
              <a:r>
                <a:rPr kumimoji="0" lang="en-US" sz="26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giải</a:t>
              </a:r>
              <a:endPara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Số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bạn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nữ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của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lớp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học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bơi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là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                          (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bạn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Đáp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số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:         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bạn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nữ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813A1056-0422-4878-BCE5-00D18F2C8A67}"/>
                </a:ext>
              </a:extLst>
            </p:cNvPr>
            <p:cNvSpPr/>
            <p:nvPr/>
          </p:nvSpPr>
          <p:spPr>
            <a:xfrm>
              <a:off x="8297087" y="5898503"/>
              <a:ext cx="644041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?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DEA65C63-7837-4A5E-953E-37396218A26B}"/>
                </a:ext>
              </a:extLst>
            </p:cNvPr>
            <p:cNvGrpSpPr/>
            <p:nvPr/>
          </p:nvGrpSpPr>
          <p:grpSpPr>
            <a:xfrm>
              <a:off x="6969629" y="5275824"/>
              <a:ext cx="2483661" cy="492443"/>
              <a:chOff x="7014037" y="4894113"/>
              <a:chExt cx="2483661" cy="492443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="" xmlns:a16="http://schemas.microsoft.com/office/drawing/2014/main" id="{FC48DE38-7D24-4DF9-A213-DB00C480D8B4}"/>
                  </a:ext>
                </a:extLst>
              </p:cNvPr>
              <p:cNvSpPr/>
              <p:nvPr/>
            </p:nvSpPr>
            <p:spPr>
              <a:xfrm>
                <a:off x="7014037" y="4922071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="" xmlns:a16="http://schemas.microsoft.com/office/drawing/2014/main" id="{FA21A802-41E9-4EEB-9C97-5179C5362E43}"/>
                  </a:ext>
                </a:extLst>
              </p:cNvPr>
              <p:cNvSpPr/>
              <p:nvPr/>
            </p:nvSpPr>
            <p:spPr>
              <a:xfrm>
                <a:off x="7935592" y="4917443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9C4810A9-753B-4733-BF26-F842969E586A}"/>
                  </a:ext>
                </a:extLst>
              </p:cNvPr>
              <p:cNvSpPr txBox="1"/>
              <p:nvPr/>
            </p:nvSpPr>
            <p:spPr>
              <a:xfrm>
                <a:off x="7498243" y="4894113"/>
                <a:ext cx="190970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+        =</a:t>
                </a: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="" xmlns:a16="http://schemas.microsoft.com/office/drawing/2014/main" id="{BD0C791B-C61C-47DA-B585-FE6053DBDC23}"/>
                  </a:ext>
                </a:extLst>
              </p:cNvPr>
              <p:cNvSpPr/>
              <p:nvPr/>
            </p:nvSpPr>
            <p:spPr>
              <a:xfrm>
                <a:off x="8857555" y="4922071"/>
                <a:ext cx="640143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</p:grpSp>
      </p:grpSp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C0864C46-7C61-4C5C-BE93-E6EDCB82C9C4}"/>
              </a:ext>
            </a:extLst>
          </p:cNvPr>
          <p:cNvSpPr/>
          <p:nvPr/>
        </p:nvSpPr>
        <p:spPr>
          <a:xfrm>
            <a:off x="6642992" y="4733699"/>
            <a:ext cx="177995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9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C1C723A5-E06A-4447-ACAD-2FEBB8D11820}"/>
              </a:ext>
            </a:extLst>
          </p:cNvPr>
          <p:cNvSpPr/>
          <p:nvPr/>
        </p:nvSpPr>
        <p:spPr>
          <a:xfrm>
            <a:off x="7564547" y="4721259"/>
            <a:ext cx="177995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0CA5A068-CEB5-453E-B81D-96234294B7EA}"/>
              </a:ext>
            </a:extLst>
          </p:cNvPr>
          <p:cNvSpPr/>
          <p:nvPr/>
        </p:nvSpPr>
        <p:spPr>
          <a:xfrm>
            <a:off x="8381469" y="4690307"/>
            <a:ext cx="581895" cy="40930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="" xmlns:a16="http://schemas.microsoft.com/office/drawing/2014/main" id="{B05460D3-BF96-4C30-89CF-59AB0110F3B2}"/>
              </a:ext>
            </a:extLst>
          </p:cNvPr>
          <p:cNvSpPr/>
          <p:nvPr/>
        </p:nvSpPr>
        <p:spPr>
          <a:xfrm>
            <a:off x="7878417" y="5289437"/>
            <a:ext cx="581895" cy="40930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7BFD4E2E-9AD9-4BC1-9898-FC65D50C81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70" y="78682"/>
            <a:ext cx="2325467" cy="11627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4CCB2AC-1BED-6A4C-47DE-3B4BE3BF7DEA}"/>
              </a:ext>
            </a:extLst>
          </p:cNvPr>
          <p:cNvSpPr txBox="1"/>
          <p:nvPr/>
        </p:nvSpPr>
        <p:spPr>
          <a:xfrm>
            <a:off x="3908533" y="1729727"/>
            <a:ext cx="1922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BA7D68F-6A2B-378C-DC31-C51C71110DD6}"/>
              </a:ext>
            </a:extLst>
          </p:cNvPr>
          <p:cNvSpPr txBox="1"/>
          <p:nvPr/>
        </p:nvSpPr>
        <p:spPr>
          <a:xfrm>
            <a:off x="1674427" y="4650919"/>
            <a:ext cx="1922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endParaRPr lang="en-US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3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6" grpId="0" animBg="1"/>
      <p:bldP spid="27" grpId="0" animBg="1"/>
      <p:bldP spid="28" grpId="0" animBg="1"/>
      <p:bldP spid="1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773C58A-D322-4F7F-A724-7F2263A4FD2A}"/>
              </a:ext>
            </a:extLst>
          </p:cNvPr>
          <p:cNvSpPr txBox="1"/>
          <p:nvPr/>
        </p:nvSpPr>
        <p:spPr>
          <a:xfrm>
            <a:off x="1561105" y="1041499"/>
            <a:ext cx="8792829" cy="1218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Trên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sân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14 con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gà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vịt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số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gà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5 con.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Hỏi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trên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sân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bao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nhiêu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con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vịt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73B9F8C9-2ED2-4E83-8155-A9607BE8400D}"/>
              </a:ext>
            </a:extLst>
          </p:cNvPr>
          <p:cNvCxnSpPr>
            <a:cxnSpLocks/>
          </p:cNvCxnSpPr>
          <p:nvPr/>
        </p:nvCxnSpPr>
        <p:spPr>
          <a:xfrm>
            <a:off x="3062738" y="1648082"/>
            <a:ext cx="20354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E41E115F-2D62-48CE-BF3B-EFA7BADDD719}"/>
              </a:ext>
            </a:extLst>
          </p:cNvPr>
          <p:cNvCxnSpPr>
            <a:cxnSpLocks/>
          </p:cNvCxnSpPr>
          <p:nvPr/>
        </p:nvCxnSpPr>
        <p:spPr>
          <a:xfrm>
            <a:off x="1631515" y="2181650"/>
            <a:ext cx="494555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D6C1D631-CE97-4DF4-BBA1-9A8462D78502}"/>
              </a:ext>
            </a:extLst>
          </p:cNvPr>
          <p:cNvCxnSpPr>
            <a:cxnSpLocks/>
          </p:cNvCxnSpPr>
          <p:nvPr/>
        </p:nvCxnSpPr>
        <p:spPr>
          <a:xfrm flipV="1">
            <a:off x="5352232" y="1583001"/>
            <a:ext cx="4853863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6904551-ECBB-4CA7-A5B2-D5FB8DE41DF6}"/>
              </a:ext>
            </a:extLst>
          </p:cNvPr>
          <p:cNvSpPr txBox="1"/>
          <p:nvPr/>
        </p:nvSpPr>
        <p:spPr>
          <a:xfrm>
            <a:off x="1166217" y="2548109"/>
            <a:ext cx="4290970" cy="2418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Tóm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tắt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Gà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                    : 14 con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Vịt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nhiều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gà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: 5 con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Vịt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                    : … con?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5DD827B2-E52F-46F3-B6D5-3218A16F1E3E}"/>
              </a:ext>
            </a:extLst>
          </p:cNvPr>
          <p:cNvSpPr/>
          <p:nvPr/>
        </p:nvSpPr>
        <p:spPr>
          <a:xfrm>
            <a:off x="969043" y="1297465"/>
            <a:ext cx="523220" cy="5232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3AEB8E7-C3A4-4D72-9BE1-9BDBDC9E64FA}"/>
              </a:ext>
            </a:extLst>
          </p:cNvPr>
          <p:cNvGrpSpPr/>
          <p:nvPr/>
        </p:nvGrpSpPr>
        <p:grpSpPr>
          <a:xfrm>
            <a:off x="5957520" y="2469438"/>
            <a:ext cx="5304237" cy="2727271"/>
            <a:chOff x="5781250" y="2284719"/>
            <a:chExt cx="5304237" cy="2727271"/>
          </a:xfrm>
        </p:grpSpPr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DE02A7BB-66EF-46F8-8B4A-FD97BC466C90}"/>
                </a:ext>
              </a:extLst>
            </p:cNvPr>
            <p:cNvGrpSpPr/>
            <p:nvPr/>
          </p:nvGrpSpPr>
          <p:grpSpPr>
            <a:xfrm>
              <a:off x="5781250" y="2284719"/>
              <a:ext cx="5304237" cy="2727271"/>
              <a:chOff x="5966990" y="3799209"/>
              <a:chExt cx="5304237" cy="2727271"/>
            </a:xfrm>
          </p:grpSpPr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78B1A19E-B6B4-481C-BC50-BD803FB710AF}"/>
                  </a:ext>
                </a:extLst>
              </p:cNvPr>
              <p:cNvSpPr txBox="1"/>
              <p:nvPr/>
            </p:nvSpPr>
            <p:spPr>
              <a:xfrm>
                <a:off x="5966990" y="3799209"/>
                <a:ext cx="5304237" cy="2727271"/>
              </a:xfrm>
              <a:prstGeom prst="roundRect">
                <a:avLst/>
              </a:prstGeom>
              <a:solidFill>
                <a:srgbClr val="FFFF99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Bài</a:t>
                </a:r>
                <a:r>
                  <a:rPr kumimoji="0" lang="en-US" sz="2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  <a:r>
                  <a:rPr kumimoji="0" lang="en-US" sz="26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giải</a:t>
                </a:r>
                <a:endParaRPr kumimoji="0" lang="en-US" sz="26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con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vịt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trên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sân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là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                                      (con)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Đáp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:          con </a:t>
                </a:r>
                <a:r>
                  <a:rPr kumimoji="0" lang="en-US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vịt</a:t>
                </a:r>
                <a:r>
                  <a:rPr kumimoji="0" lang="en-US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.</a:t>
                </a: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="" xmlns:a16="http://schemas.microsoft.com/office/drawing/2014/main" id="{A794CA25-4545-49F1-8CB8-491FCB2BC760}"/>
                  </a:ext>
                </a:extLst>
              </p:cNvPr>
              <p:cNvSpPr/>
              <p:nvPr/>
            </p:nvSpPr>
            <p:spPr>
              <a:xfrm>
                <a:off x="8356166" y="5852281"/>
                <a:ext cx="635288" cy="62340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336159DB-0926-4008-9F0D-3FDA7E0C7383}"/>
                </a:ext>
              </a:extLst>
            </p:cNvPr>
            <p:cNvGrpSpPr/>
            <p:nvPr/>
          </p:nvGrpSpPr>
          <p:grpSpPr>
            <a:xfrm>
              <a:off x="6400800" y="3648354"/>
              <a:ext cx="3420928" cy="638644"/>
              <a:chOff x="6745358" y="4697295"/>
              <a:chExt cx="2394833" cy="44708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3479D32E-1928-4E62-8B23-73B8ABC02BF7}"/>
                  </a:ext>
                </a:extLst>
              </p:cNvPr>
              <p:cNvSpPr/>
              <p:nvPr/>
            </p:nvSpPr>
            <p:spPr>
              <a:xfrm>
                <a:off x="6745358" y="4697295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="" xmlns:a16="http://schemas.microsoft.com/office/drawing/2014/main" id="{9956D2B8-A5F8-4FD9-B7D6-20C146C0D1AF}"/>
                  </a:ext>
                </a:extLst>
              </p:cNvPr>
              <p:cNvSpPr/>
              <p:nvPr/>
            </p:nvSpPr>
            <p:spPr>
              <a:xfrm>
                <a:off x="7730075" y="4707962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2DA780ED-8E4E-4C3A-B772-81841CD3E0DE}"/>
                  </a:ext>
                </a:extLst>
              </p:cNvPr>
              <p:cNvSpPr/>
              <p:nvPr/>
            </p:nvSpPr>
            <p:spPr>
              <a:xfrm>
                <a:off x="8216924" y="4707962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="" xmlns:a16="http://schemas.microsoft.com/office/drawing/2014/main" id="{A2F98DDF-6BB5-45A6-9720-F486B60387DC}"/>
                  </a:ext>
                </a:extLst>
              </p:cNvPr>
              <p:cNvSpPr/>
              <p:nvPr/>
            </p:nvSpPr>
            <p:spPr>
              <a:xfrm>
                <a:off x="8703773" y="4707962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="" xmlns:a16="http://schemas.microsoft.com/office/drawing/2014/main" id="{3FE23A19-AAFA-450D-B410-0E52C1F1786F}"/>
                  </a:ext>
                </a:extLst>
              </p:cNvPr>
              <p:cNvSpPr/>
              <p:nvPr/>
            </p:nvSpPr>
            <p:spPr>
              <a:xfrm>
                <a:off x="7239196" y="4707962"/>
                <a:ext cx="436418" cy="4364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?</a:t>
                </a:r>
              </a:p>
            </p:txBody>
          </p:sp>
        </p:grpSp>
      </p:grp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05735C6B-FC54-4F97-8ACA-1F55F2BBA8AE}"/>
              </a:ext>
            </a:extLst>
          </p:cNvPr>
          <p:cNvSpPr/>
          <p:nvPr/>
        </p:nvSpPr>
        <p:spPr>
          <a:xfrm>
            <a:off x="6612982" y="3989078"/>
            <a:ext cx="571500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14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647C0258-A6EC-451B-AC4D-3338516288F1}"/>
              </a:ext>
            </a:extLst>
          </p:cNvPr>
          <p:cNvSpPr/>
          <p:nvPr/>
        </p:nvSpPr>
        <p:spPr>
          <a:xfrm>
            <a:off x="7364354" y="4004315"/>
            <a:ext cx="439780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+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24873BA9-CD09-4EF6-A14E-0E40AB041907}"/>
              </a:ext>
            </a:extLst>
          </p:cNvPr>
          <p:cNvSpPr/>
          <p:nvPr/>
        </p:nvSpPr>
        <p:spPr>
          <a:xfrm>
            <a:off x="8098243" y="3951503"/>
            <a:ext cx="411218" cy="40930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3AEEF209-DA4B-4434-A021-43590E9F887B}"/>
              </a:ext>
            </a:extLst>
          </p:cNvPr>
          <p:cNvSpPr/>
          <p:nvPr/>
        </p:nvSpPr>
        <p:spPr>
          <a:xfrm>
            <a:off x="8720658" y="3989078"/>
            <a:ext cx="581895" cy="40930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=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7DD2F7A1-6069-427E-95F6-6E4A6CEB0680}"/>
              </a:ext>
            </a:extLst>
          </p:cNvPr>
          <p:cNvSpPr/>
          <p:nvPr/>
        </p:nvSpPr>
        <p:spPr>
          <a:xfrm>
            <a:off x="9400544" y="3989078"/>
            <a:ext cx="571500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19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="" xmlns:a16="http://schemas.microsoft.com/office/drawing/2014/main" id="{32F8A2A1-8CCA-44D1-B323-5EFB6D51768A}"/>
              </a:ext>
            </a:extLst>
          </p:cNvPr>
          <p:cNvSpPr/>
          <p:nvPr/>
        </p:nvSpPr>
        <p:spPr>
          <a:xfrm>
            <a:off x="8378590" y="4696412"/>
            <a:ext cx="571500" cy="311395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19</a:t>
            </a:r>
          </a:p>
        </p:txBody>
      </p:sp>
      <p:pic>
        <p:nvPicPr>
          <p:cNvPr id="29" name="Picture 2" descr="baby shower invitation with cute duck mom and baby ducky on chevron pattern  and polka dots background Stock Vector | Adobe Stock">
            <a:extLst>
              <a:ext uri="{FF2B5EF4-FFF2-40B4-BE49-F238E27FC236}">
                <a16:creationId xmlns="" xmlns:a16="http://schemas.microsoft.com/office/drawing/2014/main" id="{C01E5BA4-F7A0-43B8-9241-BE4AA30FB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200" b="98200" l="2241" r="55742">
                        <a14:foregroundMark x1="43137" y1="87000" x2="45938" y2="96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420" r="43155"/>
          <a:stretch/>
        </p:blipFill>
        <p:spPr bwMode="auto">
          <a:xfrm>
            <a:off x="3199430" y="4852109"/>
            <a:ext cx="2288194" cy="200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3D2DFB57-CD97-4B05-834B-A43B18C1B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9" y="193427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108" y="1830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Củng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cố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endParaRPr lang="en-US" sz="6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A7052F-57EE-4025-9847-16EE610FAB80}"/>
              </a:ext>
            </a:extLst>
          </p:cNvPr>
          <p:cNvSpPr txBox="1"/>
          <p:nvPr/>
        </p:nvSpPr>
        <p:spPr>
          <a:xfrm>
            <a:off x="8942603" y="6581001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A215A0-0BEB-2AAF-EB74-1EF8DE7F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bước</a:t>
            </a:r>
            <a:r>
              <a:rPr lang="en-US" dirty="0"/>
              <a:t> </a:t>
            </a:r>
            <a:r>
              <a:rPr lang="en-US" dirty="0" err="1"/>
              <a:t>giải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toán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văn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00F109-BB10-CEBA-F2C6-D220C4F87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526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+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+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+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8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493</Words>
  <Application>Microsoft Office PowerPoint</Application>
  <PresentationFormat>Custom</PresentationFormat>
  <Paragraphs>88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1_Office Theme</vt:lpstr>
      <vt:lpstr>3_Office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  <vt:lpstr>Các bước giải bài toán có lời văn: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PC</cp:lastModifiedBy>
  <cp:revision>19</cp:revision>
  <dcterms:created xsi:type="dcterms:W3CDTF">2021-08-07T04:04:27Z</dcterms:created>
  <dcterms:modified xsi:type="dcterms:W3CDTF">2023-11-02T04:08:19Z</dcterms:modified>
</cp:coreProperties>
</file>