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09831-32E3-4F6F-8688-09302024A90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E42C-798F-4785-9084-F32BA73B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178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0E3D-95C3-4E25-AAF6-E14799A8820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B9415-7BF9-40CF-9D0D-1890E1481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829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0E3D-95C3-4E25-AAF6-E14799A8820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B9415-7BF9-40CF-9D0D-1890E1481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09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0E3D-95C3-4E25-AAF6-E14799A8820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B9415-7BF9-40CF-9D0D-1890E1481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527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0E3D-95C3-4E25-AAF6-E14799A8820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B9415-7BF9-40CF-9D0D-1890E1481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094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0E3D-95C3-4E25-AAF6-E14799A8820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B9415-7BF9-40CF-9D0D-1890E1481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910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0E3D-95C3-4E25-AAF6-E14799A8820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B9415-7BF9-40CF-9D0D-1890E1481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667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0E3D-95C3-4E25-AAF6-E14799A8820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B9415-7BF9-40CF-9D0D-1890E1481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861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0E3D-95C3-4E25-AAF6-E14799A8820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B9415-7BF9-40CF-9D0D-1890E1481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6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0E3D-95C3-4E25-AAF6-E14799A8820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B9415-7BF9-40CF-9D0D-1890E1481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73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0E3D-95C3-4E25-AAF6-E14799A8820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B9415-7BF9-40CF-9D0D-1890E1481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44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0E3D-95C3-4E25-AAF6-E14799A8820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B9415-7BF9-40CF-9D0D-1890E1481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97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>
            <a:extLst>
              <a:ext uri="{FF2B5EF4-FFF2-40B4-BE49-F238E27FC236}">
                <a16:creationId xmlns:a16="http://schemas.microsoft.com/office/drawing/2014/main" id="{17A1F467-7353-78C0-4B87-71FD4A6B1868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6F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ea"/>
              <a:sym typeface="+mn-lt"/>
            </a:endParaRPr>
          </a:p>
        </p:txBody>
      </p:sp>
      <p:pic>
        <p:nvPicPr>
          <p:cNvPr id="8" name="图片 9">
            <a:extLst>
              <a:ext uri="{FF2B5EF4-FFF2-40B4-BE49-F238E27FC236}">
                <a16:creationId xmlns:a16="http://schemas.microsoft.com/office/drawing/2014/main" id="{EFBEF76B-8D9A-6C09-CCF1-C98811305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0" y="4178461"/>
            <a:ext cx="824696" cy="3211975"/>
          </a:xfrm>
          <a:prstGeom prst="rect">
            <a:avLst/>
          </a:prstGeom>
        </p:spPr>
      </p:pic>
      <p:pic>
        <p:nvPicPr>
          <p:cNvPr id="9" name="图片 21">
            <a:extLst>
              <a:ext uri="{FF2B5EF4-FFF2-40B4-BE49-F238E27FC236}">
                <a16:creationId xmlns:a16="http://schemas.microsoft.com/office/drawing/2014/main" id="{39AAA189-78DF-39A0-2FA1-248835B0AA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0" y="-217991"/>
            <a:ext cx="824696" cy="3211975"/>
          </a:xfrm>
          <a:prstGeom prst="rect">
            <a:avLst/>
          </a:prstGeom>
        </p:spPr>
      </p:pic>
      <p:pic>
        <p:nvPicPr>
          <p:cNvPr id="10" name="图片 22">
            <a:extLst>
              <a:ext uri="{FF2B5EF4-FFF2-40B4-BE49-F238E27FC236}">
                <a16:creationId xmlns:a16="http://schemas.microsoft.com/office/drawing/2014/main" id="{663F6446-1982-C800-AF93-1411CC9C3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8467127" y="4178461"/>
            <a:ext cx="676873" cy="3211975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97BC96B8-CC4B-6853-6809-63A7E8FBAF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8467127" y="-217991"/>
            <a:ext cx="676873" cy="3211975"/>
          </a:xfrm>
          <a:prstGeom prst="rect">
            <a:avLst/>
          </a:prstGeom>
        </p:spPr>
      </p:pic>
      <p:pic>
        <p:nvPicPr>
          <p:cNvPr id="12" name="图片 30">
            <a:extLst>
              <a:ext uri="{FF2B5EF4-FFF2-40B4-BE49-F238E27FC236}">
                <a16:creationId xmlns:a16="http://schemas.microsoft.com/office/drawing/2014/main" id="{8FDAD239-BC49-BA67-136D-A9D3A25CD6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57790" b="24488"/>
          <a:stretch/>
        </p:blipFill>
        <p:spPr>
          <a:xfrm rot="20659408">
            <a:off x="8113463" y="72190"/>
            <a:ext cx="635087" cy="1707266"/>
          </a:xfrm>
          <a:prstGeom prst="rect">
            <a:avLst/>
          </a:prstGeom>
        </p:spPr>
      </p:pic>
      <p:pic>
        <p:nvPicPr>
          <p:cNvPr id="13" name="图片 31">
            <a:extLst>
              <a:ext uri="{FF2B5EF4-FFF2-40B4-BE49-F238E27FC236}">
                <a16:creationId xmlns:a16="http://schemas.microsoft.com/office/drawing/2014/main" id="{29D2F938-621D-567C-A6C5-9D5AC2D6AA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9516" t="28071" r="8274" b="-3583"/>
          <a:stretch/>
        </p:blipFill>
        <p:spPr>
          <a:xfrm rot="759030">
            <a:off x="8488019" y="58443"/>
            <a:ext cx="635087" cy="170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25410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80E3D-95C3-4E25-AAF6-E14799A8820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B9415-7BF9-40CF-9D0D-1890E1481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690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1.png"/><Relationship Id="rId5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21.png"/><Relationship Id="rId5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39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11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19B9D9D-8479-48AC-86A1-210F33B42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350"/>
            <a:ext cx="9144000" cy="5575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9D3C505-D6E7-4829-ABC3-499D8D2210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" t="27034" r="232"/>
          <a:stretch/>
        </p:blipFill>
        <p:spPr>
          <a:xfrm>
            <a:off x="21734" y="0"/>
            <a:ext cx="9122267" cy="537324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B912E28-A59B-46D5-9531-B06756634D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32" b="27396"/>
          <a:stretch/>
        </p:blipFill>
        <p:spPr>
          <a:xfrm>
            <a:off x="10867" y="1199724"/>
            <a:ext cx="9144001" cy="501944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1156BF5-5B31-4A28-BE26-021456D182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65734" cy="254508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4DF892F-EC50-46A6-BE0D-38CBA66BB6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53" y="2257395"/>
            <a:ext cx="6895708" cy="172014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C854593-3532-40B2-9C15-18CE7EEEC44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11"/>
          <a:stretch/>
        </p:blipFill>
        <p:spPr>
          <a:xfrm>
            <a:off x="0" y="1883822"/>
            <a:ext cx="5540583" cy="212051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3C9407C-8C7C-4C23-AEFD-63BA1DFAFF1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83"/>
          <a:stretch/>
        </p:blipFill>
        <p:spPr>
          <a:xfrm>
            <a:off x="6296847" y="1883822"/>
            <a:ext cx="2868886" cy="172014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5EDE7602-CD8B-49AD-92FF-A833E38A253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11"/>
          <a:stretch/>
        </p:blipFill>
        <p:spPr>
          <a:xfrm>
            <a:off x="4114130" y="2249005"/>
            <a:ext cx="5540583" cy="172014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B96EEB0E-06E4-4B58-AD72-1A1938B618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7428" y="-58218"/>
            <a:ext cx="9165734" cy="6857999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19363BD8-DC73-40DB-AB56-F451B80715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2622" y="-40286"/>
            <a:ext cx="2250052" cy="338117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A8007010-92B0-4578-832E-9A9B54EABF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7167" y="1659696"/>
            <a:ext cx="1150763" cy="230454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5BC10A6-8091-4C49-B371-B81F0735D2D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164" y="3087823"/>
            <a:ext cx="1861599" cy="349401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E880CDA-5C3D-8241-0954-4BBB70B05A74}"/>
              </a:ext>
            </a:extLst>
          </p:cNvPr>
          <p:cNvSpPr/>
          <p:nvPr/>
        </p:nvSpPr>
        <p:spPr>
          <a:xfrm>
            <a:off x="2784471" y="271624"/>
            <a:ext cx="1940958" cy="803046"/>
          </a:xfrm>
          <a:prstGeom prst="roundRect">
            <a:avLst>
              <a:gd name="adj" fmla="val 44271"/>
            </a:avLst>
          </a:prstGeom>
          <a:solidFill>
            <a:srgbClr val="3DCD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iny" panose="02000903060500060000" pitchFamily="2" charset="0"/>
                <a:ea typeface="Vogue-ExtraBold" panose="020B0500000000000000" pitchFamily="34" charset="0"/>
                <a:cs typeface="Vogue-ExtraBold" panose="020B0500000000000000" pitchFamily="34" charset="0"/>
              </a:rPr>
              <a:t>TOÁN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715D7D-45A9-1C90-FCCD-ECC5D3F5CE94}"/>
              </a:ext>
            </a:extLst>
          </p:cNvPr>
          <p:cNvSpPr txBox="1"/>
          <p:nvPr/>
        </p:nvSpPr>
        <p:spPr>
          <a:xfrm>
            <a:off x="167885" y="351978"/>
            <a:ext cx="19294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attaya" panose="00000500000000000000" pitchFamily="2" charset="-34"/>
                <a:ea typeface="Vogue-ExtraBold" panose="020B0500000000000000" pitchFamily="34" charset="0"/>
                <a:cs typeface="Pattaya" panose="00000500000000000000" pitchFamily="2" charset="-34"/>
              </a:rPr>
              <a:t>Bài</a:t>
            </a:r>
            <a:r>
              <a:rPr kumimoji="0" lang="en-US" sz="6000" b="0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attaya" panose="00000500000000000000" pitchFamily="2" charset="-34"/>
                <a:ea typeface="Vogue-ExtraBold" panose="020B0500000000000000" pitchFamily="34" charset="0"/>
                <a:cs typeface="Pattaya" panose="00000500000000000000" pitchFamily="2" charset="-34"/>
              </a:rPr>
              <a:t> 6: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Pattaya" panose="00000500000000000000" pitchFamily="2" charset="-34"/>
              <a:ea typeface="Vogue-ExtraBold" panose="020B0500000000000000" pitchFamily="34" charset="0"/>
              <a:cs typeface="Pattaya" panose="00000500000000000000" pitchFamily="2" charset="-34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8B96371D-209B-4B2C-8044-B4A1C8EAF0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385" y="1535015"/>
            <a:ext cx="2807951" cy="437121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138D3E8-5A95-A9DA-A859-77814C47DB2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0330" y="1598194"/>
            <a:ext cx="6977477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694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71C916-0431-427D-9C05-07E7E0AF84E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6F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ea"/>
              <a:sym typeface="+mn-lt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12EA246-F939-4B36-B76A-6948DE008E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31"/>
          <a:stretch/>
        </p:blipFill>
        <p:spPr>
          <a:xfrm>
            <a:off x="1" y="5949387"/>
            <a:ext cx="9144000" cy="90861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542E4CA-E60C-427C-8A41-0946E8C0F7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437" y="4861367"/>
            <a:ext cx="5191245" cy="125585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8CF4C43-B620-45C1-A382-A515573685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120" y="2789776"/>
            <a:ext cx="5191245" cy="33274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DAF9419-6A83-45AE-AE68-0136AA5093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7250"/>
            <a:ext cx="9144000" cy="219075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5B2CBD2-5204-95F5-5EF0-21DF8D589A01}"/>
              </a:ext>
            </a:extLst>
          </p:cNvPr>
          <p:cNvGrpSpPr/>
          <p:nvPr/>
        </p:nvGrpSpPr>
        <p:grpSpPr>
          <a:xfrm>
            <a:off x="325787" y="38447"/>
            <a:ext cx="539099" cy="1463133"/>
            <a:chOff x="4632309" y="229806"/>
            <a:chExt cx="718799" cy="1463133"/>
          </a:xfrm>
        </p:grpSpPr>
        <p:pic>
          <p:nvPicPr>
            <p:cNvPr id="102" name="图片 101">
              <a:extLst>
                <a:ext uri="{FF2B5EF4-FFF2-40B4-BE49-F238E27FC236}">
                  <a16:creationId xmlns:a16="http://schemas.microsoft.com/office/drawing/2014/main" id="{A4F7EEA8-60AA-4CCA-9D4B-092D756A5E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49516" t="28071" r="8274" b="-3583"/>
            <a:stretch/>
          </p:blipFill>
          <p:spPr>
            <a:xfrm rot="20886811">
              <a:off x="4632309" y="229806"/>
              <a:ext cx="685725" cy="1382545"/>
            </a:xfrm>
            <a:prstGeom prst="rect">
              <a:avLst/>
            </a:prstGeom>
          </p:spPr>
        </p:pic>
        <p:pic>
          <p:nvPicPr>
            <p:cNvPr id="103" name="图片 102">
              <a:extLst>
                <a:ext uri="{FF2B5EF4-FFF2-40B4-BE49-F238E27FC236}">
                  <a16:creationId xmlns:a16="http://schemas.microsoft.com/office/drawing/2014/main" id="{A2415F0F-A1BA-413E-8EC1-13BA705E52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57790" b="24488"/>
            <a:stretch/>
          </p:blipFill>
          <p:spPr>
            <a:xfrm rot="905193">
              <a:off x="4665383" y="310394"/>
              <a:ext cx="685725" cy="1382545"/>
            </a:xfrm>
            <a:prstGeom prst="rect">
              <a:avLst/>
            </a:prstGeom>
          </p:spPr>
        </p:pic>
      </p:grpSp>
      <p:pic>
        <p:nvPicPr>
          <p:cNvPr id="105" name="图片 104">
            <a:extLst>
              <a:ext uri="{FF2B5EF4-FFF2-40B4-BE49-F238E27FC236}">
                <a16:creationId xmlns:a16="http://schemas.microsoft.com/office/drawing/2014/main" id="{F0CF6E17-E61E-4AE6-A825-FF91A795C0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617" y="-90204"/>
            <a:ext cx="1290326" cy="1720434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1936933-9499-C41A-659C-54318774E14D}"/>
              </a:ext>
            </a:extLst>
          </p:cNvPr>
          <p:cNvSpPr/>
          <p:nvPr/>
        </p:nvSpPr>
        <p:spPr>
          <a:xfrm>
            <a:off x="2659337" y="259286"/>
            <a:ext cx="4148017" cy="757068"/>
          </a:xfrm>
          <a:prstGeom prst="roundRect">
            <a:avLst>
              <a:gd name="adj" fmla="val 44271"/>
            </a:avLst>
          </a:prstGeom>
          <a:solidFill>
            <a:srgbClr val="3DCD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60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Vogue-ExtraBold" panose="020B0500000000000000" pitchFamily="34" charset="0"/>
                <a:cs typeface="Calibri" panose="020F0502020204030204" pitchFamily="34" charset="0"/>
              </a:rPr>
              <a:t>Yêu</a:t>
            </a:r>
            <a:r>
              <a:rPr kumimoji="0" lang="en-US" sz="32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Vogue-ExtraBold" panose="020B0500000000000000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60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Vogue-ExtraBold" panose="020B0500000000000000" pitchFamily="34" charset="0"/>
                <a:cs typeface="Calibri" panose="020F0502020204030204" pitchFamily="34" charset="0"/>
              </a:rPr>
              <a:t>cầu</a:t>
            </a:r>
            <a:r>
              <a:rPr kumimoji="0" lang="en-US" sz="32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Vogue-ExtraBold" panose="020B0500000000000000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60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Vogue-ExtraBold" panose="020B0500000000000000" pitchFamily="34" charset="0"/>
                <a:cs typeface="Calibri" panose="020F0502020204030204" pitchFamily="34" charset="0"/>
              </a:rPr>
              <a:t>cần</a:t>
            </a:r>
            <a:r>
              <a:rPr kumimoji="0" lang="en-US" sz="32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Vogue-ExtraBold" panose="020B0500000000000000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60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Vogue-ExtraBold" panose="020B0500000000000000" pitchFamily="34" charset="0"/>
                <a:cs typeface="Calibri" panose="020F0502020204030204" pitchFamily="34" charset="0"/>
              </a:rPr>
              <a:t>đạt</a:t>
            </a:r>
            <a:endParaRPr kumimoji="0" lang="en-US" sz="32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Vogue-ExtraBold" panose="020B0500000000000000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7E537B-4555-47B0-45ED-DD3D3F7E3D3C}"/>
              </a:ext>
            </a:extLst>
          </p:cNvPr>
          <p:cNvSpPr txBox="1"/>
          <p:nvPr/>
        </p:nvSpPr>
        <p:spPr>
          <a:xfrm>
            <a:off x="476096" y="1439071"/>
            <a:ext cx="8360723" cy="4524315"/>
          </a:xfrm>
          <a:prstGeom prst="rect">
            <a:avLst/>
          </a:prstGeom>
          <a:solidFill>
            <a:srgbClr val="D6F2D9"/>
          </a:solidFill>
        </p:spPr>
        <p:txBody>
          <a:bodyPr wrap="square">
            <a:spAutoFit/>
          </a:bodyPr>
          <a:lstStyle/>
          <a:p>
            <a:pPr lvl="0"/>
            <a:r>
              <a:rPr lang="vi-VN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- </a:t>
            </a:r>
            <a:r>
              <a:rPr lang="vi-VN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Xác định được số chẵn, số lẻ, số bé nhất, số lớn nhất trong 4 số có năm chữ số; viết được 4 số theo thứ tự từ bé đến lớn.</a:t>
            </a:r>
          </a:p>
          <a:p>
            <a:pPr lvl="0"/>
            <a:r>
              <a:rPr lang="vi-VN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– Làm tròn được số có năm chữ số đến hàng chục, hàng chục nghìn.</a:t>
            </a:r>
          </a:p>
          <a:p>
            <a:pPr lvl="0" algn="just"/>
            <a:r>
              <a:rPr lang="vi-VN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– Thực hiện được phép cộng, trừ, nhân, chia trong phạm vi 100 000.</a:t>
            </a:r>
          </a:p>
          <a:p>
            <a:pPr lvl="0"/>
            <a:r>
              <a:rPr lang="vi-VN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– Tính được giá trị của biểu thức liên quan đến phép cộng, trừ, nhân, chia có và không có dấu ngoặc.</a:t>
            </a:r>
          </a:p>
          <a:p>
            <a:pPr lvl="0"/>
            <a:r>
              <a:rPr lang="vi-VN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- Tính được giá trị của biểu thức chứa hai, ba chữ.</a:t>
            </a:r>
          </a:p>
          <a:p>
            <a:pPr lvl="0"/>
            <a:r>
              <a:rPr lang="vi-VN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- Giải được bài toán thực tế liên quan đến phép cộng, trừ, nhân.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376578E6-1C9F-4EB2-9584-818B973774B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113" y="4861368"/>
            <a:ext cx="2601675" cy="25451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012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71C916-0431-427D-9C05-07E7E0AF84E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6F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ea"/>
              <a:sym typeface="+mn-lt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12EA246-F939-4B36-B76A-6948DE008E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31"/>
          <a:stretch/>
        </p:blipFill>
        <p:spPr>
          <a:xfrm>
            <a:off x="2" y="4053544"/>
            <a:ext cx="9144000" cy="206148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72BEA00-FC7A-4D8A-9870-55829BFAF4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313" y="2042419"/>
            <a:ext cx="2339310" cy="262316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B88C16A9-CF45-41FD-A432-EED522D630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67" y="3312106"/>
            <a:ext cx="9165734" cy="3429000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5BB67C9E-7590-4315-8369-16ACE890A8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69621" y="2042419"/>
            <a:ext cx="2528560" cy="283538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17BD2A7-2643-4234-A74D-565E05FCE2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13" y="-250664"/>
            <a:ext cx="7865742" cy="69917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1F767E-3853-5085-3844-EBC5D84CCB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7460" y="2220355"/>
            <a:ext cx="5912108" cy="2414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021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87E9D9A6-EA62-32F2-937E-FBA1A456A0B5}"/>
              </a:ext>
            </a:extLst>
          </p:cNvPr>
          <p:cNvGrpSpPr/>
          <p:nvPr/>
        </p:nvGrpSpPr>
        <p:grpSpPr>
          <a:xfrm>
            <a:off x="125540" y="6003414"/>
            <a:ext cx="8739775" cy="637803"/>
            <a:chOff x="251078" y="9005120"/>
            <a:chExt cx="17479550" cy="956704"/>
          </a:xfrm>
        </p:grpSpPr>
        <p:pic>
          <p:nvPicPr>
            <p:cNvPr id="51" name="Picture 9">
              <a:extLst>
                <a:ext uri="{FF2B5EF4-FFF2-40B4-BE49-F238E27FC236}">
                  <a16:creationId xmlns:a16="http://schemas.microsoft.com/office/drawing/2014/main" id="{FEFAC341-5ABF-2AAD-C120-6D6E91704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357060">
              <a:off x="7466266" y="9251956"/>
              <a:ext cx="460741" cy="630073"/>
            </a:xfrm>
            <a:prstGeom prst="rect">
              <a:avLst/>
            </a:prstGeom>
          </p:spPr>
        </p:pic>
        <p:pic>
          <p:nvPicPr>
            <p:cNvPr id="52" name="Picture 10">
              <a:extLst>
                <a:ext uri="{FF2B5EF4-FFF2-40B4-BE49-F238E27FC236}">
                  <a16:creationId xmlns:a16="http://schemas.microsoft.com/office/drawing/2014/main" id="{2410B5DA-498B-8AAA-3ECC-AAB4CF552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304721" flipH="1">
              <a:off x="3699752" y="9333873"/>
              <a:ext cx="445251" cy="608891"/>
            </a:xfrm>
            <a:prstGeom prst="rect">
              <a:avLst/>
            </a:prstGeom>
          </p:spPr>
        </p:pic>
        <p:pic>
          <p:nvPicPr>
            <p:cNvPr id="53" name="Picture 11">
              <a:extLst>
                <a:ext uri="{FF2B5EF4-FFF2-40B4-BE49-F238E27FC236}">
                  <a16:creationId xmlns:a16="http://schemas.microsoft.com/office/drawing/2014/main" id="{274EF20B-CFBF-FC88-EC50-25B8E9372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304721" flipH="1">
              <a:off x="11478434" y="9276812"/>
              <a:ext cx="445251" cy="608891"/>
            </a:xfrm>
            <a:prstGeom prst="rect">
              <a:avLst/>
            </a:prstGeom>
          </p:spPr>
        </p:pic>
        <p:pic>
          <p:nvPicPr>
            <p:cNvPr id="54" name="Picture 12">
              <a:extLst>
                <a:ext uri="{FF2B5EF4-FFF2-40B4-BE49-F238E27FC236}">
                  <a16:creationId xmlns:a16="http://schemas.microsoft.com/office/drawing/2014/main" id="{8F323142-8FCC-A700-15DE-C1CBCDE24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357060">
              <a:off x="14211950" y="9005120"/>
              <a:ext cx="460741" cy="630073"/>
            </a:xfrm>
            <a:prstGeom prst="rect">
              <a:avLst/>
            </a:prstGeom>
          </p:spPr>
        </p:pic>
        <p:pic>
          <p:nvPicPr>
            <p:cNvPr id="55" name="Picture 13">
              <a:extLst>
                <a:ext uri="{FF2B5EF4-FFF2-40B4-BE49-F238E27FC236}">
                  <a16:creationId xmlns:a16="http://schemas.microsoft.com/office/drawing/2014/main" id="{885B3654-7243-6956-80C8-2B13FEF39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357060">
              <a:off x="251078" y="9280487"/>
              <a:ext cx="460741" cy="630073"/>
            </a:xfrm>
            <a:prstGeom prst="rect">
              <a:avLst/>
            </a:prstGeom>
          </p:spPr>
        </p:pic>
        <p:pic>
          <p:nvPicPr>
            <p:cNvPr id="56" name="Picture 14">
              <a:extLst>
                <a:ext uri="{FF2B5EF4-FFF2-40B4-BE49-F238E27FC236}">
                  <a16:creationId xmlns:a16="http://schemas.microsoft.com/office/drawing/2014/main" id="{101FE2B5-2B7E-94D6-611F-E27527C50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304721" flipH="1">
              <a:off x="17285377" y="9352933"/>
              <a:ext cx="445251" cy="608891"/>
            </a:xfrm>
            <a:prstGeom prst="rect">
              <a:avLst/>
            </a:prstGeom>
          </p:spPr>
        </p:pic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D4F15BA8-3590-6314-F8BB-7A01D14F2B83}"/>
              </a:ext>
            </a:extLst>
          </p:cNvPr>
          <p:cNvSpPr txBox="1"/>
          <p:nvPr/>
        </p:nvSpPr>
        <p:spPr>
          <a:xfrm>
            <a:off x="2184000" y="845994"/>
            <a:ext cx="4663993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defTabSz="609630"/>
            <a:r>
              <a:rPr lang="en-US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</a:t>
            </a:r>
            <a:r>
              <a:rPr lang="en-US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chơi “ Ai nhanh hơn” </a:t>
            </a:r>
          </a:p>
        </p:txBody>
      </p:sp>
      <p:sp>
        <p:nvSpPr>
          <p:cNvPr id="58" name="Rounded Rectangle 2">
            <a:extLst>
              <a:ext uri="{FF2B5EF4-FFF2-40B4-BE49-F238E27FC236}">
                <a16:creationId xmlns:a16="http://schemas.microsoft.com/office/drawing/2014/main" id="{A10BAC18-9317-BEFA-7ED0-7557D20C1644}"/>
              </a:ext>
            </a:extLst>
          </p:cNvPr>
          <p:cNvSpPr/>
          <p:nvPr/>
        </p:nvSpPr>
        <p:spPr>
          <a:xfrm>
            <a:off x="720705" y="2304116"/>
            <a:ext cx="1934091" cy="814938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667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Tìm </a:t>
            </a:r>
          </a:p>
          <a:p>
            <a:pPr algn="ctr" defTabSz="609630"/>
            <a:r>
              <a:rPr lang="en-US" sz="2667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 giải </a:t>
            </a:r>
          </a:p>
        </p:txBody>
      </p:sp>
      <p:sp>
        <p:nvSpPr>
          <p:cNvPr id="59" name="Rounded Rectangle 8">
            <a:extLst>
              <a:ext uri="{FF2B5EF4-FFF2-40B4-BE49-F238E27FC236}">
                <a16:creationId xmlns:a16="http://schemas.microsoft.com/office/drawing/2014/main" id="{8DD07543-A3ED-267A-A38B-AC467B141D42}"/>
              </a:ext>
            </a:extLst>
          </p:cNvPr>
          <p:cNvSpPr/>
          <p:nvPr/>
        </p:nvSpPr>
        <p:spPr>
          <a:xfrm rot="19327501">
            <a:off x="2600967" y="2562147"/>
            <a:ext cx="2314372" cy="1417703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667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Kiểm tra </a:t>
            </a:r>
          </a:p>
          <a:p>
            <a:pPr algn="ctr" defTabSz="609630"/>
            <a:r>
              <a:rPr lang="en-US" sz="2667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bước giải </a:t>
            </a:r>
          </a:p>
        </p:txBody>
      </p:sp>
      <p:sp>
        <p:nvSpPr>
          <p:cNvPr id="60" name="Rounded Rectangle 11">
            <a:extLst>
              <a:ext uri="{FF2B5EF4-FFF2-40B4-BE49-F238E27FC236}">
                <a16:creationId xmlns:a16="http://schemas.microsoft.com/office/drawing/2014/main" id="{C003CAC1-A78C-C530-08E7-F433FF751555}"/>
              </a:ext>
            </a:extLst>
          </p:cNvPr>
          <p:cNvSpPr/>
          <p:nvPr/>
        </p:nvSpPr>
        <p:spPr>
          <a:xfrm>
            <a:off x="4596817" y="2514600"/>
            <a:ext cx="1369457" cy="1865429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667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Tìm hiểu  </a:t>
            </a:r>
          </a:p>
          <a:p>
            <a:pPr algn="ctr" defTabSz="609630"/>
            <a:r>
              <a:rPr lang="en-US" sz="2667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toán </a:t>
            </a:r>
          </a:p>
        </p:txBody>
      </p:sp>
      <p:sp>
        <p:nvSpPr>
          <p:cNvPr id="61" name="Rounded Rectangle 12">
            <a:extLst>
              <a:ext uri="{FF2B5EF4-FFF2-40B4-BE49-F238E27FC236}">
                <a16:creationId xmlns:a16="http://schemas.microsoft.com/office/drawing/2014/main" id="{FD606CE2-5C38-3ECB-6BB7-9DD9781C795E}"/>
              </a:ext>
            </a:extLst>
          </p:cNvPr>
          <p:cNvSpPr/>
          <p:nvPr/>
        </p:nvSpPr>
        <p:spPr>
          <a:xfrm rot="3449492">
            <a:off x="5807398" y="3023102"/>
            <a:ext cx="2143355" cy="798888"/>
          </a:xfrm>
          <a:prstGeom prst="roundRect">
            <a:avLst>
              <a:gd name="adj" fmla="val 13218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667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Trình bày</a:t>
            </a:r>
          </a:p>
          <a:p>
            <a:pPr algn="ctr" defTabSz="609630"/>
            <a:r>
              <a:rPr lang="en-US" sz="2667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bài giải </a:t>
            </a:r>
          </a:p>
        </p:txBody>
      </p:sp>
      <p:sp>
        <p:nvSpPr>
          <p:cNvPr id="62" name="Wave 61">
            <a:extLst>
              <a:ext uri="{FF2B5EF4-FFF2-40B4-BE49-F238E27FC236}">
                <a16:creationId xmlns:a16="http://schemas.microsoft.com/office/drawing/2014/main" id="{5B3F1BBD-001C-E9C2-E8A6-36CAA1238E63}"/>
              </a:ext>
            </a:extLst>
          </p:cNvPr>
          <p:cNvSpPr/>
          <p:nvPr/>
        </p:nvSpPr>
        <p:spPr>
          <a:xfrm>
            <a:off x="1066800" y="4407525"/>
            <a:ext cx="6629400" cy="1865429"/>
          </a:xfrm>
          <a:prstGeom prst="wave">
            <a:avLst>
              <a:gd name="adj1" fmla="val 12500"/>
              <a:gd name="adj2" fmla="val 89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3600" dirty="0">
                <a:solidFill>
                  <a:sysClr val="windowText" lastClr="000000"/>
                </a:solidFill>
                <a:latin typeface="Calibri"/>
              </a:rPr>
              <a:t>Sắp xếp các thẻ từ cho đúng thứ tự  các bước giải bài toán.</a:t>
            </a:r>
          </a:p>
        </p:txBody>
      </p:sp>
    </p:spTree>
    <p:extLst>
      <p:ext uri="{BB962C8B-B14F-4D97-AF65-F5344CB8AC3E}">
        <p14:creationId xmlns:p14="http://schemas.microsoft.com/office/powerpoint/2010/main" val="4973192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2">
            <a:extLst>
              <a:ext uri="{FF2B5EF4-FFF2-40B4-BE49-F238E27FC236}">
                <a16:creationId xmlns:a16="http://schemas.microsoft.com/office/drawing/2014/main" id="{B867B559-64CA-4AE5-79FF-7CC801B938F2}"/>
              </a:ext>
            </a:extLst>
          </p:cNvPr>
          <p:cNvSpPr/>
          <p:nvPr/>
        </p:nvSpPr>
        <p:spPr>
          <a:xfrm>
            <a:off x="3099318" y="2092469"/>
            <a:ext cx="2572685" cy="1095804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3600" b="1" dirty="0">
                <a:solidFill>
                  <a:sysClr val="windowText" lastClr="000000"/>
                </a:solidFill>
                <a:latin typeface="Times New Roman"/>
              </a:rPr>
              <a:t>2</a:t>
            </a:r>
            <a:r>
              <a:rPr lang="en-US" sz="3600" dirty="0">
                <a:solidFill>
                  <a:sysClr val="windowText" lastClr="000000"/>
                </a:solidFill>
                <a:latin typeface="Times New Roman"/>
              </a:rPr>
              <a:t>. Tìm </a:t>
            </a:r>
          </a:p>
          <a:p>
            <a:pPr algn="ctr" defTabSz="914446"/>
            <a:r>
              <a:rPr lang="en-US" sz="3600" b="1" dirty="0">
                <a:solidFill>
                  <a:sysClr val="windowText" lastClr="000000"/>
                </a:solidFill>
                <a:latin typeface="Times New Roman"/>
              </a:rPr>
              <a:t>cách giải </a:t>
            </a:r>
          </a:p>
        </p:txBody>
      </p:sp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3F9258BE-58A4-367D-CE2A-6BB53F9AE02D}"/>
              </a:ext>
            </a:extLst>
          </p:cNvPr>
          <p:cNvSpPr/>
          <p:nvPr/>
        </p:nvSpPr>
        <p:spPr>
          <a:xfrm>
            <a:off x="3048001" y="5289293"/>
            <a:ext cx="2814389" cy="1187707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3600" b="1" dirty="0">
                <a:solidFill>
                  <a:sysClr val="windowText" lastClr="000000"/>
                </a:solidFill>
                <a:latin typeface="Times New Roman"/>
              </a:rPr>
              <a:t>4. Kiểm tra </a:t>
            </a:r>
          </a:p>
          <a:p>
            <a:pPr algn="ctr" defTabSz="914446"/>
            <a:r>
              <a:rPr lang="en-US" sz="3600" dirty="0">
                <a:solidFill>
                  <a:sysClr val="windowText" lastClr="000000"/>
                </a:solidFill>
                <a:latin typeface="Times New Roman"/>
              </a:rPr>
              <a:t>các bước giải </a:t>
            </a: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86D3A99D-AFBD-F14A-FB60-472866A63237}"/>
              </a:ext>
            </a:extLst>
          </p:cNvPr>
          <p:cNvSpPr/>
          <p:nvPr/>
        </p:nvSpPr>
        <p:spPr>
          <a:xfrm>
            <a:off x="3048001" y="642645"/>
            <a:ext cx="2675318" cy="1095804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3600" b="1" dirty="0">
                <a:solidFill>
                  <a:sysClr val="windowText" lastClr="000000"/>
                </a:solidFill>
                <a:latin typeface="Times New Roman"/>
              </a:rPr>
              <a:t>1. Tìm hiểu  </a:t>
            </a:r>
          </a:p>
          <a:p>
            <a:pPr algn="ctr" defTabSz="914446"/>
            <a:r>
              <a:rPr lang="en-US" sz="3600" dirty="0">
                <a:solidFill>
                  <a:sysClr val="windowText" lastClr="000000"/>
                </a:solidFill>
                <a:latin typeface="Times New Roman"/>
              </a:rPr>
              <a:t>bài toán </a:t>
            </a:r>
          </a:p>
        </p:txBody>
      </p:sp>
      <p:sp>
        <p:nvSpPr>
          <p:cNvPr id="12" name="Rounded Rectangle 12">
            <a:extLst>
              <a:ext uri="{FF2B5EF4-FFF2-40B4-BE49-F238E27FC236}">
                <a16:creationId xmlns:a16="http://schemas.microsoft.com/office/drawing/2014/main" id="{7F510B82-7812-3C71-3897-E754D5E5AD66}"/>
              </a:ext>
            </a:extLst>
          </p:cNvPr>
          <p:cNvSpPr/>
          <p:nvPr/>
        </p:nvSpPr>
        <p:spPr>
          <a:xfrm>
            <a:off x="2895603" y="3526511"/>
            <a:ext cx="2814390" cy="1439190"/>
          </a:xfrm>
          <a:prstGeom prst="roundRect">
            <a:avLst>
              <a:gd name="adj" fmla="val 13218"/>
            </a:avLst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3600" b="1" dirty="0">
                <a:solidFill>
                  <a:sysClr val="windowText" lastClr="000000"/>
                </a:solidFill>
                <a:latin typeface="Times New Roman"/>
              </a:rPr>
              <a:t>3. Trình bày</a:t>
            </a:r>
          </a:p>
          <a:p>
            <a:pPr algn="ctr" defTabSz="914446"/>
            <a:r>
              <a:rPr lang="en-US" sz="3600" dirty="0">
                <a:solidFill>
                  <a:sysClr val="windowText" lastClr="000000"/>
                </a:solidFill>
                <a:latin typeface="Times New Roman"/>
              </a:rPr>
              <a:t> bài giải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CAC210F-4812-0AC2-B314-4B39154EEE7B}"/>
              </a:ext>
            </a:extLst>
          </p:cNvPr>
          <p:cNvCxnSpPr>
            <a:cxnSpLocks/>
            <a:stCxn id="11" idx="2"/>
            <a:endCxn id="9" idx="0"/>
          </p:cNvCxnSpPr>
          <p:nvPr/>
        </p:nvCxnSpPr>
        <p:spPr>
          <a:xfrm>
            <a:off x="4385660" y="1738449"/>
            <a:ext cx="0" cy="3540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538365A-E64E-F3D8-0405-15B6390A2034}"/>
              </a:ext>
            </a:extLst>
          </p:cNvPr>
          <p:cNvCxnSpPr/>
          <p:nvPr/>
        </p:nvCxnSpPr>
        <p:spPr>
          <a:xfrm flipH="1">
            <a:off x="4395627" y="3190892"/>
            <a:ext cx="2859" cy="34907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CAEEFA4-1A06-EC95-9E82-5EE95F51431A}"/>
              </a:ext>
            </a:extLst>
          </p:cNvPr>
          <p:cNvCxnSpPr/>
          <p:nvPr/>
        </p:nvCxnSpPr>
        <p:spPr>
          <a:xfrm>
            <a:off x="4398168" y="4939940"/>
            <a:ext cx="0" cy="39406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799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71C916-0431-427D-9C05-07E7E0AF84E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6F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ea"/>
              <a:sym typeface="+mn-lt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12EA246-F939-4B36-B76A-6948DE008E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31"/>
          <a:stretch/>
        </p:blipFill>
        <p:spPr>
          <a:xfrm>
            <a:off x="2" y="4053544"/>
            <a:ext cx="9144000" cy="206148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72BEA00-FC7A-4D8A-9870-55829BFAF4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313" y="2042419"/>
            <a:ext cx="2339310" cy="262316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B88C16A9-CF45-41FD-A432-EED522D630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67" y="3312106"/>
            <a:ext cx="9165734" cy="3429000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5BB67C9E-7590-4315-8369-16ACE890A8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69621" y="2042419"/>
            <a:ext cx="2528560" cy="283538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17BD2A7-2643-4234-A74D-565E05FCE2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13" y="-250664"/>
            <a:ext cx="7865742" cy="69917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2FA580-4C33-88B0-9A45-571ACC4DB4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1774" y="1958325"/>
            <a:ext cx="5925826" cy="24569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058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3">
            <a:extLst>
              <a:ext uri="{FF2B5EF4-FFF2-40B4-BE49-F238E27FC236}">
                <a16:creationId xmlns:a16="http://schemas.microsoft.com/office/drawing/2014/main" id="{49057CE6-05D4-A60A-0F48-21AEE5A494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546" y="4771595"/>
            <a:ext cx="1666522" cy="22220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1842C4-DD8E-0E5C-7B16-A10C29003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13"/>
            <a:ext cx="1010500" cy="160338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73A1210-2A7A-C513-42CA-ADBC6FBBBB8B}"/>
              </a:ext>
            </a:extLst>
          </p:cNvPr>
          <p:cNvGrpSpPr/>
          <p:nvPr/>
        </p:nvGrpSpPr>
        <p:grpSpPr>
          <a:xfrm>
            <a:off x="813420" y="284840"/>
            <a:ext cx="3708575" cy="1346002"/>
            <a:chOff x="2947684" y="845858"/>
            <a:chExt cx="28658769" cy="2871011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42179D2-88B0-FFA0-7369-269AF4F93BD8}"/>
                </a:ext>
              </a:extLst>
            </p:cNvPr>
            <p:cNvSpPr/>
            <p:nvPr/>
          </p:nvSpPr>
          <p:spPr>
            <a:xfrm>
              <a:off x="3367334" y="845858"/>
              <a:ext cx="28239119" cy="185076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FF06DF-FCC3-9C7B-0413-CBB6CBFB9715}"/>
                </a:ext>
              </a:extLst>
            </p:cNvPr>
            <p:cNvSpPr txBox="1"/>
            <p:nvPr/>
          </p:nvSpPr>
          <p:spPr>
            <a:xfrm>
              <a:off x="2947684" y="893985"/>
              <a:ext cx="28658769" cy="2822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Cho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các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sau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: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84B081-C512-A6BD-0333-FEFBA846FAF8}"/>
              </a:ext>
            </a:extLst>
          </p:cNvPr>
          <p:cNvSpPr/>
          <p:nvPr/>
        </p:nvSpPr>
        <p:spPr>
          <a:xfrm>
            <a:off x="635793" y="1390650"/>
            <a:ext cx="1928814" cy="107260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65 237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C5388C3-C664-22AD-0952-7B5776E9BB2D}"/>
              </a:ext>
            </a:extLst>
          </p:cNvPr>
          <p:cNvSpPr/>
          <p:nvPr/>
        </p:nvSpPr>
        <p:spPr>
          <a:xfrm>
            <a:off x="2682240" y="1371601"/>
            <a:ext cx="1939767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63 794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68BB0E7-F8EF-8329-1636-466B60AC3608}"/>
              </a:ext>
            </a:extLst>
          </p:cNvPr>
          <p:cNvSpPr/>
          <p:nvPr/>
        </p:nvSpPr>
        <p:spPr>
          <a:xfrm>
            <a:off x="4672013" y="1390650"/>
            <a:ext cx="1957388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66 053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A881E6A-FF0D-23F5-8B28-C48D0438E1AC}"/>
              </a:ext>
            </a:extLst>
          </p:cNvPr>
          <p:cNvSpPr/>
          <p:nvPr/>
        </p:nvSpPr>
        <p:spPr>
          <a:xfrm>
            <a:off x="6729412" y="1352551"/>
            <a:ext cx="1957387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59 872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E9B88E-8A5B-F210-8F02-344301E58116}"/>
              </a:ext>
            </a:extLst>
          </p:cNvPr>
          <p:cNvSpPr txBox="1"/>
          <p:nvPr/>
        </p:nvSpPr>
        <p:spPr>
          <a:xfrm>
            <a:off x="442913" y="2476500"/>
            <a:ext cx="862965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a)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trên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nào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chẵn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nào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lẻ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  <a:p>
            <a:pPr algn="just"/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b)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trên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theo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thứ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tự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bé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lớn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just"/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c)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tròn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bé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nhất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trên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hàng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chục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just"/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d)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tròn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lớn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nhất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trên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hàng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chục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nghìn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53776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3">
            <a:extLst>
              <a:ext uri="{FF2B5EF4-FFF2-40B4-BE49-F238E27FC236}">
                <a16:creationId xmlns:a16="http://schemas.microsoft.com/office/drawing/2014/main" id="{49057CE6-05D4-A60A-0F48-21AEE5A494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546" y="4771595"/>
            <a:ext cx="1666522" cy="22220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1842C4-DD8E-0E5C-7B16-A10C29003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13"/>
            <a:ext cx="1010500" cy="160338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73A1210-2A7A-C513-42CA-ADBC6FBBBB8B}"/>
              </a:ext>
            </a:extLst>
          </p:cNvPr>
          <p:cNvGrpSpPr/>
          <p:nvPr/>
        </p:nvGrpSpPr>
        <p:grpSpPr>
          <a:xfrm>
            <a:off x="813420" y="284840"/>
            <a:ext cx="3922886" cy="1346002"/>
            <a:chOff x="2947684" y="845858"/>
            <a:chExt cx="28658769" cy="2871011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42179D2-88B0-FFA0-7369-269AF4F93BD8}"/>
                </a:ext>
              </a:extLst>
            </p:cNvPr>
            <p:cNvSpPr/>
            <p:nvPr/>
          </p:nvSpPr>
          <p:spPr>
            <a:xfrm>
              <a:off x="3367334" y="845858"/>
              <a:ext cx="28239119" cy="185076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FF06DF-FCC3-9C7B-0413-CBB6CBFB9715}"/>
                </a:ext>
              </a:extLst>
            </p:cNvPr>
            <p:cNvSpPr txBox="1"/>
            <p:nvPr/>
          </p:nvSpPr>
          <p:spPr>
            <a:xfrm>
              <a:off x="2947684" y="893985"/>
              <a:ext cx="28658769" cy="2822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Cho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các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sau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: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84B081-C512-A6BD-0333-FEFBA846FAF8}"/>
              </a:ext>
            </a:extLst>
          </p:cNvPr>
          <p:cNvSpPr/>
          <p:nvPr/>
        </p:nvSpPr>
        <p:spPr>
          <a:xfrm>
            <a:off x="139721" y="1390651"/>
            <a:ext cx="2367736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65 237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C5388C3-C664-22AD-0952-7B5776E9BB2D}"/>
              </a:ext>
            </a:extLst>
          </p:cNvPr>
          <p:cNvSpPr/>
          <p:nvPr/>
        </p:nvSpPr>
        <p:spPr>
          <a:xfrm>
            <a:off x="2507457" y="1371601"/>
            <a:ext cx="2050256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63 794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68BB0E7-F8EF-8329-1636-466B60AC3608}"/>
              </a:ext>
            </a:extLst>
          </p:cNvPr>
          <p:cNvSpPr/>
          <p:nvPr/>
        </p:nvSpPr>
        <p:spPr>
          <a:xfrm>
            <a:off x="4736307" y="1352551"/>
            <a:ext cx="1993106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66 053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A881E6A-FF0D-23F5-8B28-C48D0438E1AC}"/>
              </a:ext>
            </a:extLst>
          </p:cNvPr>
          <p:cNvSpPr/>
          <p:nvPr/>
        </p:nvSpPr>
        <p:spPr>
          <a:xfrm>
            <a:off x="6729412" y="1352551"/>
            <a:ext cx="2003108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59 872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E9B88E-8A5B-F210-8F02-344301E58116}"/>
              </a:ext>
            </a:extLst>
          </p:cNvPr>
          <p:cNvSpPr txBox="1"/>
          <p:nvPr/>
        </p:nvSpPr>
        <p:spPr>
          <a:xfrm>
            <a:off x="442913" y="2476501"/>
            <a:ext cx="86296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a)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Trong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nào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chẵn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nào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lẻ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0B22947-ECE8-1F04-A871-B85A654CDE53}"/>
              </a:ext>
            </a:extLst>
          </p:cNvPr>
          <p:cNvGrpSpPr/>
          <p:nvPr/>
        </p:nvGrpSpPr>
        <p:grpSpPr>
          <a:xfrm>
            <a:off x="275452" y="3718776"/>
            <a:ext cx="2367735" cy="1462824"/>
            <a:chOff x="674228" y="4862098"/>
            <a:chExt cx="5343799" cy="182655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1E87D61A-6CA9-B281-676E-BE38AB1C54BF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051C234-C47B-3466-AF19-948DD7090099}"/>
                </a:ext>
              </a:extLst>
            </p:cNvPr>
            <p:cNvSpPr txBox="1"/>
            <p:nvPr/>
          </p:nvSpPr>
          <p:spPr>
            <a:xfrm>
              <a:off x="743338" y="5036141"/>
              <a:ext cx="5205574" cy="1652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chẵn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: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7243307-8E0F-6CE9-8584-E832D0B00301}"/>
              </a:ext>
            </a:extLst>
          </p:cNvPr>
          <p:cNvGrpSpPr/>
          <p:nvPr/>
        </p:nvGrpSpPr>
        <p:grpSpPr>
          <a:xfrm>
            <a:off x="139721" y="4901328"/>
            <a:ext cx="1903392" cy="985123"/>
            <a:chOff x="674228" y="4862098"/>
            <a:chExt cx="5343799" cy="1230073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FD70787-B5CD-33DC-72C4-843EB53D503A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138CB7E-250D-53CE-A475-8146CABAE662}"/>
                </a:ext>
              </a:extLst>
            </p:cNvPr>
            <p:cNvSpPr txBox="1"/>
            <p:nvPr/>
          </p:nvSpPr>
          <p:spPr>
            <a:xfrm>
              <a:off x="743338" y="5036141"/>
              <a:ext cx="5205574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lẻ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:</a:t>
              </a:r>
            </a:p>
          </p:txBody>
        </p:sp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1D6785C-A9CC-87EF-30AA-306A556E1E7D}"/>
              </a:ext>
            </a:extLst>
          </p:cNvPr>
          <p:cNvSpPr/>
          <p:nvPr/>
        </p:nvSpPr>
        <p:spPr>
          <a:xfrm>
            <a:off x="2348717" y="5153026"/>
            <a:ext cx="2367736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65 237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CBE2895-1BBD-CAC4-83BE-CB04A6DAE271}"/>
              </a:ext>
            </a:extLst>
          </p:cNvPr>
          <p:cNvSpPr/>
          <p:nvPr/>
        </p:nvSpPr>
        <p:spPr>
          <a:xfrm>
            <a:off x="2639380" y="3915669"/>
            <a:ext cx="2050256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63 794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7CB30C7-E405-491E-118C-87F607C45349}"/>
              </a:ext>
            </a:extLst>
          </p:cNvPr>
          <p:cNvSpPr/>
          <p:nvPr/>
        </p:nvSpPr>
        <p:spPr>
          <a:xfrm>
            <a:off x="4888706" y="5181600"/>
            <a:ext cx="1993106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66 053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2935C10-9EAD-685B-7A5A-AA9BE176B4B1}"/>
              </a:ext>
            </a:extLst>
          </p:cNvPr>
          <p:cNvSpPr/>
          <p:nvPr/>
        </p:nvSpPr>
        <p:spPr>
          <a:xfrm>
            <a:off x="4903946" y="3933493"/>
            <a:ext cx="2003108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59 872</a:t>
            </a:r>
          </a:p>
        </p:txBody>
      </p:sp>
    </p:spTree>
    <p:extLst>
      <p:ext uri="{BB962C8B-B14F-4D97-AF65-F5344CB8AC3E}">
        <p14:creationId xmlns:p14="http://schemas.microsoft.com/office/powerpoint/2010/main" val="1300188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44444E-6 L -0.03008 0.3166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1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22222E-6 L -0.23789 0.3236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01" y="1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33333E-6 L 0.18243 0.5333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5" y="2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-0.0332 0.54583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2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44444E-6 L 0.18247 0.53334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5" y="2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-0.03003 0.3166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1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11111E-6 L -0.03316 0.5458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2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0.23784 0.32361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92" y="1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6" grpId="0" animBg="1"/>
      <p:bldP spid="44" grpId="0"/>
      <p:bldP spid="15" grpId="0" animBg="1"/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3">
            <a:extLst>
              <a:ext uri="{FF2B5EF4-FFF2-40B4-BE49-F238E27FC236}">
                <a16:creationId xmlns:a16="http://schemas.microsoft.com/office/drawing/2014/main" id="{49057CE6-05D4-A60A-0F48-21AEE5A494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546" y="4771595"/>
            <a:ext cx="1666522" cy="22220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1842C4-DD8E-0E5C-7B16-A10C29003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13"/>
            <a:ext cx="1010500" cy="160338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73A1210-2A7A-C513-42CA-ADBC6FBBBB8B}"/>
              </a:ext>
            </a:extLst>
          </p:cNvPr>
          <p:cNvGrpSpPr/>
          <p:nvPr/>
        </p:nvGrpSpPr>
        <p:grpSpPr>
          <a:xfrm>
            <a:off x="813420" y="284840"/>
            <a:ext cx="3744293" cy="1346002"/>
            <a:chOff x="2947684" y="845858"/>
            <a:chExt cx="28658769" cy="2871011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42179D2-88B0-FFA0-7369-269AF4F93BD8}"/>
                </a:ext>
              </a:extLst>
            </p:cNvPr>
            <p:cNvSpPr/>
            <p:nvPr/>
          </p:nvSpPr>
          <p:spPr>
            <a:xfrm>
              <a:off x="3367334" y="845858"/>
              <a:ext cx="28239119" cy="185076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FF06DF-FCC3-9C7B-0413-CBB6CBFB9715}"/>
                </a:ext>
              </a:extLst>
            </p:cNvPr>
            <p:cNvSpPr txBox="1"/>
            <p:nvPr/>
          </p:nvSpPr>
          <p:spPr>
            <a:xfrm>
              <a:off x="2947684" y="893985"/>
              <a:ext cx="28658769" cy="2822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Cho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các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sau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: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84B081-C512-A6BD-0333-FEFBA846FAF8}"/>
              </a:ext>
            </a:extLst>
          </p:cNvPr>
          <p:cNvSpPr/>
          <p:nvPr/>
        </p:nvSpPr>
        <p:spPr>
          <a:xfrm>
            <a:off x="442913" y="1390651"/>
            <a:ext cx="2064544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65 237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C5388C3-C664-22AD-0952-7B5776E9BB2D}"/>
              </a:ext>
            </a:extLst>
          </p:cNvPr>
          <p:cNvSpPr/>
          <p:nvPr/>
        </p:nvSpPr>
        <p:spPr>
          <a:xfrm>
            <a:off x="2507457" y="1371601"/>
            <a:ext cx="2050256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63 794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68BB0E7-F8EF-8329-1636-466B60AC3608}"/>
              </a:ext>
            </a:extLst>
          </p:cNvPr>
          <p:cNvSpPr/>
          <p:nvPr/>
        </p:nvSpPr>
        <p:spPr>
          <a:xfrm>
            <a:off x="4572000" y="1352551"/>
            <a:ext cx="1943101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66 053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A881E6A-FF0D-23F5-8B28-C48D0438E1AC}"/>
              </a:ext>
            </a:extLst>
          </p:cNvPr>
          <p:cNvSpPr/>
          <p:nvPr/>
        </p:nvSpPr>
        <p:spPr>
          <a:xfrm>
            <a:off x="6622257" y="1352551"/>
            <a:ext cx="1885950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59 872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E9B88E-8A5B-F210-8F02-344301E58116}"/>
              </a:ext>
            </a:extLst>
          </p:cNvPr>
          <p:cNvSpPr txBox="1"/>
          <p:nvPr/>
        </p:nvSpPr>
        <p:spPr>
          <a:xfrm>
            <a:off x="442913" y="2476501"/>
            <a:ext cx="8629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b)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Viết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theo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tự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đến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lớn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134DE7E-D764-2CA6-0A2C-2DC18F03CD0E}"/>
              </a:ext>
            </a:extLst>
          </p:cNvPr>
          <p:cNvSpPr/>
          <p:nvPr/>
        </p:nvSpPr>
        <p:spPr>
          <a:xfrm>
            <a:off x="4586287" y="3726548"/>
            <a:ext cx="2064544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65 237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6FBDEC6-F77A-FB7B-1762-5BCE256D2E2A}"/>
              </a:ext>
            </a:extLst>
          </p:cNvPr>
          <p:cNvSpPr/>
          <p:nvPr/>
        </p:nvSpPr>
        <p:spPr>
          <a:xfrm>
            <a:off x="2536031" y="4105540"/>
            <a:ext cx="2050256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63 794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A157119-3CC4-65DC-C735-FBD00B57B5B8}"/>
              </a:ext>
            </a:extLst>
          </p:cNvPr>
          <p:cNvSpPr/>
          <p:nvPr/>
        </p:nvSpPr>
        <p:spPr>
          <a:xfrm>
            <a:off x="6650831" y="3525935"/>
            <a:ext cx="1943101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66 053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3DFC828-BF2C-ACCA-55A9-9991AE9D6FC3}"/>
              </a:ext>
            </a:extLst>
          </p:cNvPr>
          <p:cNvSpPr/>
          <p:nvPr/>
        </p:nvSpPr>
        <p:spPr>
          <a:xfrm>
            <a:off x="606267" y="4212058"/>
            <a:ext cx="1885950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59 872</a:t>
            </a:r>
          </a:p>
        </p:txBody>
      </p:sp>
    </p:spTree>
    <p:extLst>
      <p:ext uri="{BB962C8B-B14F-4D97-AF65-F5344CB8AC3E}">
        <p14:creationId xmlns:p14="http://schemas.microsoft.com/office/powerpoint/2010/main" val="16790186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22222E-6 L -0.7059 0.3486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95" y="1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44444E-6 L -0.0519 0.3430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4" y="1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33333E-6 L 0.39098 0.3430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1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.16372 0.3472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77" y="1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7059 0.34861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95" y="1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33333E-6 L -0.05191 0.3430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4" y="1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59259E-6 L 0.39097 0.3430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1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07407E-6 L 0.16371 0.34722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77" y="1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6" grpId="0" animBg="1"/>
      <p:bldP spid="44" grpId="0"/>
      <p:bldP spid="2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41842C4-DD8E-0E5C-7B16-A10C29003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13"/>
            <a:ext cx="1010500" cy="160338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73A1210-2A7A-C513-42CA-ADBC6FBBBB8B}"/>
              </a:ext>
            </a:extLst>
          </p:cNvPr>
          <p:cNvGrpSpPr/>
          <p:nvPr/>
        </p:nvGrpSpPr>
        <p:grpSpPr>
          <a:xfrm>
            <a:off x="813420" y="284840"/>
            <a:ext cx="3922887" cy="1346002"/>
            <a:chOff x="2947684" y="845858"/>
            <a:chExt cx="28658769" cy="2871011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42179D2-88B0-FFA0-7369-269AF4F93BD8}"/>
                </a:ext>
              </a:extLst>
            </p:cNvPr>
            <p:cNvSpPr/>
            <p:nvPr/>
          </p:nvSpPr>
          <p:spPr>
            <a:xfrm>
              <a:off x="3367334" y="845858"/>
              <a:ext cx="28239119" cy="185076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FF06DF-FCC3-9C7B-0413-CBB6CBFB9715}"/>
                </a:ext>
              </a:extLst>
            </p:cNvPr>
            <p:cNvSpPr txBox="1"/>
            <p:nvPr/>
          </p:nvSpPr>
          <p:spPr>
            <a:xfrm>
              <a:off x="2947684" y="893985"/>
              <a:ext cx="28658769" cy="2822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Cho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các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sau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: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84B081-C512-A6BD-0333-FEFBA846FAF8}"/>
              </a:ext>
            </a:extLst>
          </p:cNvPr>
          <p:cNvSpPr/>
          <p:nvPr/>
        </p:nvSpPr>
        <p:spPr>
          <a:xfrm>
            <a:off x="442913" y="1390651"/>
            <a:ext cx="2064544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65 237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C5388C3-C664-22AD-0952-7B5776E9BB2D}"/>
              </a:ext>
            </a:extLst>
          </p:cNvPr>
          <p:cNvSpPr/>
          <p:nvPr/>
        </p:nvSpPr>
        <p:spPr>
          <a:xfrm>
            <a:off x="2507456" y="1371601"/>
            <a:ext cx="2064544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63 794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68BB0E7-F8EF-8329-1636-466B60AC3608}"/>
              </a:ext>
            </a:extLst>
          </p:cNvPr>
          <p:cNvSpPr/>
          <p:nvPr/>
        </p:nvSpPr>
        <p:spPr>
          <a:xfrm>
            <a:off x="4572000" y="1352551"/>
            <a:ext cx="1943101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66 053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A881E6A-FF0D-23F5-8B28-C48D0438E1AC}"/>
              </a:ext>
            </a:extLst>
          </p:cNvPr>
          <p:cNvSpPr/>
          <p:nvPr/>
        </p:nvSpPr>
        <p:spPr>
          <a:xfrm>
            <a:off x="6515101" y="1352551"/>
            <a:ext cx="1993106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59 872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E9B88E-8A5B-F210-8F02-344301E58116}"/>
              </a:ext>
            </a:extLst>
          </p:cNvPr>
          <p:cNvSpPr txBox="1"/>
          <p:nvPr/>
        </p:nvSpPr>
        <p:spPr>
          <a:xfrm>
            <a:off x="442913" y="2476501"/>
            <a:ext cx="86296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c)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tròn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nhất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trong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đến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hàng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chục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E94AC3B-556D-30F7-C646-42F5BEAB300D}"/>
              </a:ext>
            </a:extLst>
          </p:cNvPr>
          <p:cNvGrpSpPr/>
          <p:nvPr/>
        </p:nvGrpSpPr>
        <p:grpSpPr>
          <a:xfrm>
            <a:off x="76200" y="4015502"/>
            <a:ext cx="4953000" cy="1462824"/>
            <a:chOff x="674228" y="4862098"/>
            <a:chExt cx="5343799" cy="182655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9B06D72-FF03-2F44-B0E6-AA023452DD6F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B989F89-5568-16F0-4E57-D5C78DCFEF8F}"/>
                </a:ext>
              </a:extLst>
            </p:cNvPr>
            <p:cNvSpPr txBox="1"/>
            <p:nvPr/>
          </p:nvSpPr>
          <p:spPr>
            <a:xfrm>
              <a:off x="743338" y="5036141"/>
              <a:ext cx="5205574" cy="1652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bé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nhất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: 59 872</a:t>
              </a:r>
            </a:p>
          </p:txBody>
        </p:sp>
      </p:grp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551EF54-3628-A5E4-BC9B-5DDB191D37EB}"/>
              </a:ext>
            </a:extLst>
          </p:cNvPr>
          <p:cNvSpPr/>
          <p:nvPr/>
        </p:nvSpPr>
        <p:spPr>
          <a:xfrm>
            <a:off x="5161776" y="4229100"/>
            <a:ext cx="1474767" cy="7239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AF2107-1C3C-F594-9049-51CD0A9E4B14}"/>
              </a:ext>
            </a:extLst>
          </p:cNvPr>
          <p:cNvSpPr txBox="1"/>
          <p:nvPr/>
        </p:nvSpPr>
        <p:spPr>
          <a:xfrm>
            <a:off x="4888940" y="3429000"/>
            <a:ext cx="2671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tròn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hàng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chục</a:t>
            </a:r>
            <a:endParaRPr lang="en-US" sz="2400" b="1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6E81301-6D33-A0A1-9536-1E6291C6F955}"/>
              </a:ext>
            </a:extLst>
          </p:cNvPr>
          <p:cNvGrpSpPr/>
          <p:nvPr/>
        </p:nvGrpSpPr>
        <p:grpSpPr>
          <a:xfrm>
            <a:off x="6754834" y="3986928"/>
            <a:ext cx="1881960" cy="985123"/>
            <a:chOff x="674228" y="4862098"/>
            <a:chExt cx="5343799" cy="1230073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0C2E9B28-CDD8-7945-FE85-3E6F5633A57C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2641B6F-0074-88DB-9C0F-613E19056683}"/>
                </a:ext>
              </a:extLst>
            </p:cNvPr>
            <p:cNvSpPr txBox="1"/>
            <p:nvPr/>
          </p:nvSpPr>
          <p:spPr>
            <a:xfrm>
              <a:off x="743338" y="5036141"/>
              <a:ext cx="5205574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59 870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62146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11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41842C4-DD8E-0E5C-7B16-A10C29003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13"/>
            <a:ext cx="1010500" cy="160338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73A1210-2A7A-C513-42CA-ADBC6FBBBB8B}"/>
              </a:ext>
            </a:extLst>
          </p:cNvPr>
          <p:cNvGrpSpPr/>
          <p:nvPr/>
        </p:nvGrpSpPr>
        <p:grpSpPr>
          <a:xfrm>
            <a:off x="813420" y="284840"/>
            <a:ext cx="4368180" cy="867686"/>
            <a:chOff x="2947684" y="845858"/>
            <a:chExt cx="44015012" cy="185076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42179D2-88B0-FFA0-7369-269AF4F93BD8}"/>
                </a:ext>
              </a:extLst>
            </p:cNvPr>
            <p:cNvSpPr/>
            <p:nvPr/>
          </p:nvSpPr>
          <p:spPr>
            <a:xfrm>
              <a:off x="3367334" y="845858"/>
              <a:ext cx="28239119" cy="185076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FF06DF-FCC3-9C7B-0413-CBB6CBFB9715}"/>
                </a:ext>
              </a:extLst>
            </p:cNvPr>
            <p:cNvSpPr txBox="1"/>
            <p:nvPr/>
          </p:nvSpPr>
          <p:spPr>
            <a:xfrm>
              <a:off x="2947684" y="893985"/>
              <a:ext cx="44015012" cy="1509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Cho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các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sau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: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84B081-C512-A6BD-0333-FEFBA846FAF8}"/>
              </a:ext>
            </a:extLst>
          </p:cNvPr>
          <p:cNvSpPr/>
          <p:nvPr/>
        </p:nvSpPr>
        <p:spPr>
          <a:xfrm>
            <a:off x="229650" y="1390651"/>
            <a:ext cx="2277807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65 237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C5388C3-C664-22AD-0952-7B5776E9BB2D}"/>
              </a:ext>
            </a:extLst>
          </p:cNvPr>
          <p:cNvSpPr/>
          <p:nvPr/>
        </p:nvSpPr>
        <p:spPr>
          <a:xfrm>
            <a:off x="2507457" y="1371601"/>
            <a:ext cx="2050256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63 794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68BB0E7-F8EF-8329-1636-466B60AC3608}"/>
              </a:ext>
            </a:extLst>
          </p:cNvPr>
          <p:cNvSpPr/>
          <p:nvPr/>
        </p:nvSpPr>
        <p:spPr>
          <a:xfrm>
            <a:off x="4572000" y="1352551"/>
            <a:ext cx="1943101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66 053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A881E6A-FF0D-23F5-8B28-C48D0438E1AC}"/>
              </a:ext>
            </a:extLst>
          </p:cNvPr>
          <p:cNvSpPr/>
          <p:nvPr/>
        </p:nvSpPr>
        <p:spPr>
          <a:xfrm>
            <a:off x="6565106" y="1352551"/>
            <a:ext cx="1943101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59 872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E9B88E-8A5B-F210-8F02-344301E58116}"/>
              </a:ext>
            </a:extLst>
          </p:cNvPr>
          <p:cNvSpPr txBox="1"/>
          <p:nvPr/>
        </p:nvSpPr>
        <p:spPr>
          <a:xfrm>
            <a:off x="442913" y="2476500"/>
            <a:ext cx="86296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d)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tròn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lớn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nhất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trong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đến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hàng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chục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nghìn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869B271-3909-6DD2-1EFD-759DFAC22F26}"/>
              </a:ext>
            </a:extLst>
          </p:cNvPr>
          <p:cNvGrpSpPr/>
          <p:nvPr/>
        </p:nvGrpSpPr>
        <p:grpSpPr>
          <a:xfrm>
            <a:off x="182584" y="4091703"/>
            <a:ext cx="3639323" cy="1462824"/>
            <a:chOff x="674228" y="4862098"/>
            <a:chExt cx="5343799" cy="182655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C19E8A0-362F-25D3-8D2C-0FF1ABD46575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8F3CCB4-CA16-8A50-BCDE-2FE4C708F071}"/>
                </a:ext>
              </a:extLst>
            </p:cNvPr>
            <p:cNvSpPr txBox="1"/>
            <p:nvPr/>
          </p:nvSpPr>
          <p:spPr>
            <a:xfrm>
              <a:off x="743337" y="5036141"/>
              <a:ext cx="5205574" cy="1652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lớn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nhất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: 66 053</a:t>
              </a:r>
            </a:p>
          </p:txBody>
        </p:sp>
      </p:grp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639DA1C-C5BC-B81B-855B-8C294C8D6188}"/>
              </a:ext>
            </a:extLst>
          </p:cNvPr>
          <p:cNvSpPr/>
          <p:nvPr/>
        </p:nvSpPr>
        <p:spPr>
          <a:xfrm>
            <a:off x="3857625" y="4305300"/>
            <a:ext cx="3150394" cy="7239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8CC9B5-FB14-DF64-8747-7CB953D26ED4}"/>
              </a:ext>
            </a:extLst>
          </p:cNvPr>
          <p:cNvSpPr txBox="1"/>
          <p:nvPr/>
        </p:nvSpPr>
        <p:spPr>
          <a:xfrm>
            <a:off x="3800475" y="3429000"/>
            <a:ext cx="33218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tròn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hàng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chục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nghìn</a:t>
            </a:r>
            <a:endParaRPr lang="en-US" sz="2400" b="1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AB71F0B-79BA-CF74-7F12-9FB45BD29C98}"/>
              </a:ext>
            </a:extLst>
          </p:cNvPr>
          <p:cNvGrpSpPr/>
          <p:nvPr/>
        </p:nvGrpSpPr>
        <p:grpSpPr>
          <a:xfrm>
            <a:off x="7076303" y="4101228"/>
            <a:ext cx="1881960" cy="985123"/>
            <a:chOff x="674228" y="4862098"/>
            <a:chExt cx="5343799" cy="1230073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913DB098-2E35-5C7E-F979-4D6972233BFC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4766144-EAC5-D23E-6B39-361B09DA7792}"/>
                </a:ext>
              </a:extLst>
            </p:cNvPr>
            <p:cNvSpPr txBox="1"/>
            <p:nvPr/>
          </p:nvSpPr>
          <p:spPr>
            <a:xfrm>
              <a:off x="743338" y="5036141"/>
              <a:ext cx="5205574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70 000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60048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11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73A1210-2A7A-C513-42CA-ADBC6FBBBB8B}"/>
              </a:ext>
            </a:extLst>
          </p:cNvPr>
          <p:cNvGrpSpPr/>
          <p:nvPr/>
        </p:nvGrpSpPr>
        <p:grpSpPr>
          <a:xfrm>
            <a:off x="813420" y="284840"/>
            <a:ext cx="3976883" cy="1346002"/>
            <a:chOff x="2947684" y="845858"/>
            <a:chExt cx="35425119" cy="2871011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42179D2-88B0-FFA0-7369-269AF4F93BD8}"/>
                </a:ext>
              </a:extLst>
            </p:cNvPr>
            <p:cNvSpPr/>
            <p:nvPr/>
          </p:nvSpPr>
          <p:spPr>
            <a:xfrm>
              <a:off x="3367336" y="845858"/>
              <a:ext cx="33061941" cy="185076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FF06DF-FCC3-9C7B-0413-CBB6CBFB9715}"/>
                </a:ext>
              </a:extLst>
            </p:cNvPr>
            <p:cNvSpPr txBox="1"/>
            <p:nvPr/>
          </p:nvSpPr>
          <p:spPr>
            <a:xfrm>
              <a:off x="2947684" y="893985"/>
              <a:ext cx="35425119" cy="2822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Đặt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tính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rồi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tính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E31F90FB-84F7-482D-9F32-FD988AAED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963" y="-126824"/>
            <a:ext cx="1107832" cy="1757826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B01B963-7571-6818-F124-79374D148042}"/>
              </a:ext>
            </a:extLst>
          </p:cNvPr>
          <p:cNvGrpSpPr/>
          <p:nvPr/>
        </p:nvGrpSpPr>
        <p:grpSpPr>
          <a:xfrm>
            <a:off x="478532" y="1567578"/>
            <a:ext cx="4093468" cy="1462824"/>
            <a:chOff x="674228" y="4862098"/>
            <a:chExt cx="5343799" cy="1826554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6BB3B6D-400B-C32E-6C04-1BE0722C3F65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79D743A-38E6-8AF9-C239-84B711300C5B}"/>
                </a:ext>
              </a:extLst>
            </p:cNvPr>
            <p:cNvSpPr txBox="1"/>
            <p:nvPr/>
          </p:nvSpPr>
          <p:spPr>
            <a:xfrm>
              <a:off x="743338" y="5036141"/>
              <a:ext cx="5205575" cy="1652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63 758 – 5 364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5FE3EE9-D281-5F8C-27A1-DB2F31DB8D44}"/>
              </a:ext>
            </a:extLst>
          </p:cNvPr>
          <p:cNvGrpSpPr/>
          <p:nvPr/>
        </p:nvGrpSpPr>
        <p:grpSpPr>
          <a:xfrm>
            <a:off x="4826022" y="1586627"/>
            <a:ext cx="4031972" cy="985123"/>
            <a:chOff x="674228" y="4862098"/>
            <a:chExt cx="6277705" cy="123007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3C5FCBAA-C136-0A58-F00B-E4BAAECEA528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0E36832-A0B5-21BE-DB44-A21DECA62310}"/>
                </a:ext>
              </a:extLst>
            </p:cNvPr>
            <p:cNvSpPr txBox="1"/>
            <p:nvPr/>
          </p:nvSpPr>
          <p:spPr>
            <a:xfrm>
              <a:off x="743338" y="5036141"/>
              <a:ext cx="6208595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37 429 + 49 235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F849F11-C19E-D142-5D16-3D83AD129167}"/>
              </a:ext>
            </a:extLst>
          </p:cNvPr>
          <p:cNvGrpSpPr/>
          <p:nvPr/>
        </p:nvGrpSpPr>
        <p:grpSpPr>
          <a:xfrm>
            <a:off x="839809" y="2929653"/>
            <a:ext cx="2946379" cy="985123"/>
            <a:chOff x="674228" y="4862098"/>
            <a:chExt cx="5343799" cy="1230073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EF5C6C0B-0928-CE31-BB63-D8749BB0F921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02F4EFF-8422-154E-92EA-615016577648}"/>
                </a:ext>
              </a:extLst>
            </p:cNvPr>
            <p:cNvSpPr txBox="1"/>
            <p:nvPr/>
          </p:nvSpPr>
          <p:spPr>
            <a:xfrm>
              <a:off x="743338" y="5036141"/>
              <a:ext cx="5205574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8 107 x 9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84F4F59-77FB-5C7D-F062-601B61C2C12E}"/>
              </a:ext>
            </a:extLst>
          </p:cNvPr>
          <p:cNvGrpSpPr/>
          <p:nvPr/>
        </p:nvGrpSpPr>
        <p:grpSpPr>
          <a:xfrm>
            <a:off x="4790303" y="2948702"/>
            <a:ext cx="3432154" cy="985123"/>
            <a:chOff x="674228" y="4862098"/>
            <a:chExt cx="5343799" cy="1230073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87DED5EC-0E91-1F27-45B6-7B7D3B89377F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04C2C03-35E3-AE3B-66A5-E07E1DDEC3E9}"/>
                </a:ext>
              </a:extLst>
            </p:cNvPr>
            <p:cNvSpPr txBox="1"/>
            <p:nvPr/>
          </p:nvSpPr>
          <p:spPr>
            <a:xfrm>
              <a:off x="743338" y="5036141"/>
              <a:ext cx="5205575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43 652 : 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67741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064283B-5017-7B2A-2B6B-49BAC633FC9C}"/>
              </a:ext>
            </a:extLst>
          </p:cNvPr>
          <p:cNvGrpSpPr/>
          <p:nvPr/>
        </p:nvGrpSpPr>
        <p:grpSpPr>
          <a:xfrm>
            <a:off x="4977844" y="1323975"/>
            <a:ext cx="3223181" cy="3246196"/>
            <a:chOff x="279861" y="1074765"/>
            <a:chExt cx="2436123" cy="309967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30360CA-2A18-8F08-2174-7252BCDC674E}"/>
                </a:ext>
              </a:extLst>
            </p:cNvPr>
            <p:cNvSpPr/>
            <p:nvPr/>
          </p:nvSpPr>
          <p:spPr>
            <a:xfrm>
              <a:off x="279861" y="1074765"/>
              <a:ext cx="2436123" cy="3099670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57C3CB0-522C-471C-4BE1-78EA0DC013A6}"/>
                </a:ext>
              </a:extLst>
            </p:cNvPr>
            <p:cNvSpPr/>
            <p:nvPr/>
          </p:nvSpPr>
          <p:spPr>
            <a:xfrm>
              <a:off x="381118" y="1192709"/>
              <a:ext cx="2216307" cy="286378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7E9D371-3692-E3C9-82D5-A0ADD66330B0}"/>
              </a:ext>
            </a:extLst>
          </p:cNvPr>
          <p:cNvGrpSpPr/>
          <p:nvPr/>
        </p:nvGrpSpPr>
        <p:grpSpPr>
          <a:xfrm>
            <a:off x="435769" y="1333223"/>
            <a:ext cx="3563102" cy="3257827"/>
            <a:chOff x="279861" y="1074765"/>
            <a:chExt cx="2436123" cy="3099670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D0D7D4C-37B7-1582-9363-6B646530ABC9}"/>
                </a:ext>
              </a:extLst>
            </p:cNvPr>
            <p:cNvSpPr/>
            <p:nvPr/>
          </p:nvSpPr>
          <p:spPr>
            <a:xfrm>
              <a:off x="279861" y="1074765"/>
              <a:ext cx="2436123" cy="309967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BDA3F426-6B49-04C2-4A2B-8FC9118E3CB5}"/>
                </a:ext>
              </a:extLst>
            </p:cNvPr>
            <p:cNvSpPr/>
            <p:nvPr/>
          </p:nvSpPr>
          <p:spPr>
            <a:xfrm>
              <a:off x="381118" y="1192709"/>
              <a:ext cx="2216307" cy="286378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D09579C-66DF-1211-472C-EF11368C78EF}"/>
              </a:ext>
            </a:extLst>
          </p:cNvPr>
          <p:cNvGrpSpPr/>
          <p:nvPr/>
        </p:nvGrpSpPr>
        <p:grpSpPr>
          <a:xfrm>
            <a:off x="396897" y="129303"/>
            <a:ext cx="3928226" cy="1462824"/>
            <a:chOff x="674228" y="4862098"/>
            <a:chExt cx="5343799" cy="1826554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55D2BD83-837A-9C4C-E5A0-E96957B0D5D3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D31DA95-610C-5FF8-1A39-359FABC98F0F}"/>
                </a:ext>
              </a:extLst>
            </p:cNvPr>
            <p:cNvSpPr txBox="1"/>
            <p:nvPr/>
          </p:nvSpPr>
          <p:spPr>
            <a:xfrm>
              <a:off x="743338" y="5036141"/>
              <a:ext cx="5205575" cy="1652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63 758 – 5 364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C657839-C56C-7C61-70F7-5DED1974086C}"/>
              </a:ext>
            </a:extLst>
          </p:cNvPr>
          <p:cNvSpPr txBox="1"/>
          <p:nvPr/>
        </p:nvSpPr>
        <p:spPr>
          <a:xfrm>
            <a:off x="842963" y="1628775"/>
            <a:ext cx="29075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63 758</a:t>
            </a:r>
          </a:p>
          <a:p>
            <a:pPr algn="just"/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5 364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8F574B0-EA95-D963-E83A-69AA2767881D}"/>
              </a:ext>
            </a:extLst>
          </p:cNvPr>
          <p:cNvSpPr txBox="1"/>
          <p:nvPr/>
        </p:nvSpPr>
        <p:spPr>
          <a:xfrm>
            <a:off x="657225" y="2152651"/>
            <a:ext cx="4286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8180109-A47C-F8C8-97BA-B99B8057167F}"/>
              </a:ext>
            </a:extLst>
          </p:cNvPr>
          <p:cNvCxnSpPr>
            <a:cxnSpLocks/>
          </p:cNvCxnSpPr>
          <p:nvPr/>
        </p:nvCxnSpPr>
        <p:spPr>
          <a:xfrm>
            <a:off x="921544" y="3476625"/>
            <a:ext cx="1893094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D2D2B4DB-B0B5-422F-A502-837AC1A065EF}"/>
              </a:ext>
            </a:extLst>
          </p:cNvPr>
          <p:cNvSpPr txBox="1"/>
          <p:nvPr/>
        </p:nvSpPr>
        <p:spPr>
          <a:xfrm>
            <a:off x="2851310" y="3348992"/>
            <a:ext cx="550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EE29814-C5EC-0C47-9C88-DFE88BB3F9FB}"/>
              </a:ext>
            </a:extLst>
          </p:cNvPr>
          <p:cNvSpPr txBox="1"/>
          <p:nvPr/>
        </p:nvSpPr>
        <p:spPr>
          <a:xfrm>
            <a:off x="2421731" y="3333751"/>
            <a:ext cx="550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49EF90-2916-E916-C0FC-367950F54402}"/>
              </a:ext>
            </a:extLst>
          </p:cNvPr>
          <p:cNvSpPr txBox="1"/>
          <p:nvPr/>
        </p:nvSpPr>
        <p:spPr>
          <a:xfrm>
            <a:off x="1964531" y="3333751"/>
            <a:ext cx="550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FD1375D-95C1-D069-D2F2-8F5AC35A241B}"/>
              </a:ext>
            </a:extLst>
          </p:cNvPr>
          <p:cNvSpPr txBox="1"/>
          <p:nvPr/>
        </p:nvSpPr>
        <p:spPr>
          <a:xfrm>
            <a:off x="1431131" y="3324225"/>
            <a:ext cx="550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AC801E9-534B-7C9C-770A-F3E922C00FEA}"/>
              </a:ext>
            </a:extLst>
          </p:cNvPr>
          <p:cNvSpPr txBox="1"/>
          <p:nvPr/>
        </p:nvSpPr>
        <p:spPr>
          <a:xfrm>
            <a:off x="900113" y="3343276"/>
            <a:ext cx="550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1802562-1338-4244-9C41-6E381DA9056A}"/>
              </a:ext>
            </a:extLst>
          </p:cNvPr>
          <p:cNvGrpSpPr/>
          <p:nvPr/>
        </p:nvGrpSpPr>
        <p:grpSpPr>
          <a:xfrm>
            <a:off x="4818878" y="138827"/>
            <a:ext cx="4325122" cy="1462824"/>
            <a:chOff x="674228" y="4862098"/>
            <a:chExt cx="5343799" cy="1826554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670F059D-BB9A-6E70-9C48-BB94A67BEB47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C807632-2284-73D1-52D8-6CEC8EAE984F}"/>
                </a:ext>
              </a:extLst>
            </p:cNvPr>
            <p:cNvSpPr txBox="1"/>
            <p:nvPr/>
          </p:nvSpPr>
          <p:spPr>
            <a:xfrm>
              <a:off x="743338" y="5036141"/>
              <a:ext cx="5205575" cy="1652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37 429 + 49 235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9BC44808-2D11-E8D3-DF1D-550242126EC1}"/>
              </a:ext>
            </a:extLst>
          </p:cNvPr>
          <p:cNvSpPr txBox="1"/>
          <p:nvPr/>
        </p:nvSpPr>
        <p:spPr>
          <a:xfrm>
            <a:off x="5550694" y="1647825"/>
            <a:ext cx="29323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37 429</a:t>
            </a:r>
          </a:p>
          <a:p>
            <a:pPr algn="just"/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49 235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FC72EDF-5BF8-AD94-EFF6-5DB7ECEE8AB3}"/>
              </a:ext>
            </a:extLst>
          </p:cNvPr>
          <p:cNvSpPr txBox="1"/>
          <p:nvPr/>
        </p:nvSpPr>
        <p:spPr>
          <a:xfrm>
            <a:off x="5229225" y="2200276"/>
            <a:ext cx="4286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+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02FF9A3-A463-911D-4C37-3570902E8BCE}"/>
              </a:ext>
            </a:extLst>
          </p:cNvPr>
          <p:cNvCxnSpPr>
            <a:cxnSpLocks/>
          </p:cNvCxnSpPr>
          <p:nvPr/>
        </p:nvCxnSpPr>
        <p:spPr>
          <a:xfrm>
            <a:off x="5629275" y="3495675"/>
            <a:ext cx="1893094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ABF90B2-9FA3-A484-EEE3-F88104EAE6AD}"/>
              </a:ext>
            </a:extLst>
          </p:cNvPr>
          <p:cNvSpPr txBox="1"/>
          <p:nvPr/>
        </p:nvSpPr>
        <p:spPr>
          <a:xfrm>
            <a:off x="7450931" y="3352801"/>
            <a:ext cx="550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6284E19-1613-1B45-3DBC-6311E9EDB275}"/>
              </a:ext>
            </a:extLst>
          </p:cNvPr>
          <p:cNvSpPr txBox="1"/>
          <p:nvPr/>
        </p:nvSpPr>
        <p:spPr>
          <a:xfrm>
            <a:off x="6993731" y="3352801"/>
            <a:ext cx="550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B282078-BAFB-4E25-94CC-8E66E1788476}"/>
              </a:ext>
            </a:extLst>
          </p:cNvPr>
          <p:cNvSpPr txBox="1"/>
          <p:nvPr/>
        </p:nvSpPr>
        <p:spPr>
          <a:xfrm>
            <a:off x="6612731" y="3352801"/>
            <a:ext cx="550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57F7048-490E-46E6-60EE-F33CD7CF0DA4}"/>
              </a:ext>
            </a:extLst>
          </p:cNvPr>
          <p:cNvSpPr txBox="1"/>
          <p:nvPr/>
        </p:nvSpPr>
        <p:spPr>
          <a:xfrm>
            <a:off x="6079331" y="3343276"/>
            <a:ext cx="550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1C1C0A3-7B33-2E49-E54C-F822396025B4}"/>
              </a:ext>
            </a:extLst>
          </p:cNvPr>
          <p:cNvSpPr txBox="1"/>
          <p:nvPr/>
        </p:nvSpPr>
        <p:spPr>
          <a:xfrm>
            <a:off x="5607844" y="3362326"/>
            <a:ext cx="550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8399514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54" grpId="0"/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064283B-5017-7B2A-2B6B-49BAC633FC9C}"/>
              </a:ext>
            </a:extLst>
          </p:cNvPr>
          <p:cNvGrpSpPr/>
          <p:nvPr/>
        </p:nvGrpSpPr>
        <p:grpSpPr>
          <a:xfrm>
            <a:off x="4329392" y="1325603"/>
            <a:ext cx="4054217" cy="4752975"/>
            <a:chOff x="279861" y="1074765"/>
            <a:chExt cx="2436123" cy="309967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30360CA-2A18-8F08-2174-7252BCDC674E}"/>
                </a:ext>
              </a:extLst>
            </p:cNvPr>
            <p:cNvSpPr/>
            <p:nvPr/>
          </p:nvSpPr>
          <p:spPr>
            <a:xfrm>
              <a:off x="279861" y="1074765"/>
              <a:ext cx="2436123" cy="3099670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57C3CB0-522C-471C-4BE1-78EA0DC013A6}"/>
                </a:ext>
              </a:extLst>
            </p:cNvPr>
            <p:cNvSpPr/>
            <p:nvPr/>
          </p:nvSpPr>
          <p:spPr>
            <a:xfrm>
              <a:off x="381118" y="1192709"/>
              <a:ext cx="2216307" cy="286378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7E9D371-3692-E3C9-82D5-A0ADD66330B0}"/>
              </a:ext>
            </a:extLst>
          </p:cNvPr>
          <p:cNvGrpSpPr/>
          <p:nvPr/>
        </p:nvGrpSpPr>
        <p:grpSpPr>
          <a:xfrm>
            <a:off x="435769" y="1333223"/>
            <a:ext cx="2743200" cy="3257827"/>
            <a:chOff x="279861" y="1074765"/>
            <a:chExt cx="2436123" cy="3099670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D0D7D4C-37B7-1582-9363-6B646530ABC9}"/>
                </a:ext>
              </a:extLst>
            </p:cNvPr>
            <p:cNvSpPr/>
            <p:nvPr/>
          </p:nvSpPr>
          <p:spPr>
            <a:xfrm>
              <a:off x="279861" y="1074765"/>
              <a:ext cx="2436123" cy="309967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BDA3F426-6B49-04C2-4A2B-8FC9118E3CB5}"/>
                </a:ext>
              </a:extLst>
            </p:cNvPr>
            <p:cNvSpPr/>
            <p:nvPr/>
          </p:nvSpPr>
          <p:spPr>
            <a:xfrm>
              <a:off x="381118" y="1192709"/>
              <a:ext cx="2216307" cy="286378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D09579C-66DF-1211-472C-EF11368C78EF}"/>
              </a:ext>
            </a:extLst>
          </p:cNvPr>
          <p:cNvGrpSpPr/>
          <p:nvPr/>
        </p:nvGrpSpPr>
        <p:grpSpPr>
          <a:xfrm>
            <a:off x="396897" y="129303"/>
            <a:ext cx="2946379" cy="985123"/>
            <a:chOff x="674228" y="4862098"/>
            <a:chExt cx="5343799" cy="1230073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55D2BD83-837A-9C4C-E5A0-E96957B0D5D3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D31DA95-610C-5FF8-1A39-359FABC98F0F}"/>
                </a:ext>
              </a:extLst>
            </p:cNvPr>
            <p:cNvSpPr txBox="1"/>
            <p:nvPr/>
          </p:nvSpPr>
          <p:spPr>
            <a:xfrm>
              <a:off x="743338" y="5036141"/>
              <a:ext cx="5205574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8 107 x 9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C657839-C56C-7C61-70F7-5DED1974086C}"/>
              </a:ext>
            </a:extLst>
          </p:cNvPr>
          <p:cNvSpPr txBox="1"/>
          <p:nvPr/>
        </p:nvSpPr>
        <p:spPr>
          <a:xfrm>
            <a:off x="381000" y="1628775"/>
            <a:ext cx="28310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  8 107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 </a:t>
            </a:r>
            <a:r>
              <a:rPr kumimoji="0" lang="en-US" sz="6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        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9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8F574B0-EA95-D963-E83A-69AA2767881D}"/>
              </a:ext>
            </a:extLst>
          </p:cNvPr>
          <p:cNvSpPr txBox="1"/>
          <p:nvPr/>
        </p:nvSpPr>
        <p:spPr>
          <a:xfrm>
            <a:off x="657225" y="2152651"/>
            <a:ext cx="4286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noProof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8180109-A47C-F8C8-97BA-B99B8057167F}"/>
              </a:ext>
            </a:extLst>
          </p:cNvPr>
          <p:cNvCxnSpPr>
            <a:cxnSpLocks/>
          </p:cNvCxnSpPr>
          <p:nvPr/>
        </p:nvCxnSpPr>
        <p:spPr>
          <a:xfrm>
            <a:off x="921544" y="3476625"/>
            <a:ext cx="1893094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D2D2B4DB-B0B5-422F-A502-837AC1A065EF}"/>
              </a:ext>
            </a:extLst>
          </p:cNvPr>
          <p:cNvSpPr txBox="1"/>
          <p:nvPr/>
        </p:nvSpPr>
        <p:spPr>
          <a:xfrm>
            <a:off x="2421731" y="3333751"/>
            <a:ext cx="550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EE29814-C5EC-0C47-9C88-DFE88BB3F9FB}"/>
              </a:ext>
            </a:extLst>
          </p:cNvPr>
          <p:cNvSpPr txBox="1"/>
          <p:nvPr/>
        </p:nvSpPr>
        <p:spPr>
          <a:xfrm>
            <a:off x="2057400" y="3333751"/>
            <a:ext cx="550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49EF90-2916-E916-C0FC-367950F54402}"/>
              </a:ext>
            </a:extLst>
          </p:cNvPr>
          <p:cNvSpPr txBox="1"/>
          <p:nvPr/>
        </p:nvSpPr>
        <p:spPr>
          <a:xfrm>
            <a:off x="1700213" y="3333751"/>
            <a:ext cx="550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FD1375D-95C1-D069-D2F2-8F5AC35A241B}"/>
              </a:ext>
            </a:extLst>
          </p:cNvPr>
          <p:cNvSpPr txBox="1"/>
          <p:nvPr/>
        </p:nvSpPr>
        <p:spPr>
          <a:xfrm>
            <a:off x="798032" y="3314700"/>
            <a:ext cx="11950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72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1802562-1338-4244-9C41-6E381DA9056A}"/>
              </a:ext>
            </a:extLst>
          </p:cNvPr>
          <p:cNvGrpSpPr/>
          <p:nvPr/>
        </p:nvGrpSpPr>
        <p:grpSpPr>
          <a:xfrm>
            <a:off x="4818878" y="138828"/>
            <a:ext cx="3432154" cy="985123"/>
            <a:chOff x="674228" y="4862098"/>
            <a:chExt cx="5343799" cy="1230073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670F059D-BB9A-6E70-9C48-BB94A67BEB47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C807632-2284-73D1-52D8-6CEC8EAE984F}"/>
                </a:ext>
              </a:extLst>
            </p:cNvPr>
            <p:cNvSpPr txBox="1"/>
            <p:nvPr/>
          </p:nvSpPr>
          <p:spPr>
            <a:xfrm>
              <a:off x="743338" y="5036141"/>
              <a:ext cx="5205575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43 652 : 7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EB8E90C-389C-5F58-74CF-F6792C0BD697}"/>
              </a:ext>
            </a:extLst>
          </p:cNvPr>
          <p:cNvSpPr txBox="1"/>
          <p:nvPr/>
        </p:nvSpPr>
        <p:spPr>
          <a:xfrm>
            <a:off x="5101664" y="3166856"/>
            <a:ext cx="81445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10B49D-AD64-896C-610E-583BA57BCE11}"/>
              </a:ext>
            </a:extLst>
          </p:cNvPr>
          <p:cNvSpPr txBox="1"/>
          <p:nvPr/>
        </p:nvSpPr>
        <p:spPr>
          <a:xfrm>
            <a:off x="7065169" y="2645237"/>
            <a:ext cx="3250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492655-D61F-CA5E-4FBB-91D26088A2E3}"/>
              </a:ext>
            </a:extLst>
          </p:cNvPr>
          <p:cNvSpPr txBox="1"/>
          <p:nvPr/>
        </p:nvSpPr>
        <p:spPr>
          <a:xfrm>
            <a:off x="6357471" y="2639284"/>
            <a:ext cx="81445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BA740C-E71B-283D-0CC3-065A53A83B6F}"/>
              </a:ext>
            </a:extLst>
          </p:cNvPr>
          <p:cNvSpPr txBox="1"/>
          <p:nvPr/>
        </p:nvSpPr>
        <p:spPr>
          <a:xfrm>
            <a:off x="4725147" y="2085203"/>
            <a:ext cx="165728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43 652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57271F-4F23-58A2-AC2A-B79E556F24FF}"/>
              </a:ext>
            </a:extLst>
          </p:cNvPr>
          <p:cNvSpPr txBox="1"/>
          <p:nvPr/>
        </p:nvSpPr>
        <p:spPr>
          <a:xfrm>
            <a:off x="6292380" y="2085203"/>
            <a:ext cx="81445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7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E3FFB8E-4289-E127-4086-09E1703D8678}"/>
              </a:ext>
            </a:extLst>
          </p:cNvPr>
          <p:cNvCxnSpPr>
            <a:cxnSpLocks/>
          </p:cNvCxnSpPr>
          <p:nvPr/>
        </p:nvCxnSpPr>
        <p:spPr>
          <a:xfrm>
            <a:off x="6643749" y="2674586"/>
            <a:ext cx="105721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AD8DB8E-40F4-D69E-8FD0-88EED66E73FB}"/>
              </a:ext>
            </a:extLst>
          </p:cNvPr>
          <p:cNvCxnSpPr>
            <a:cxnSpLocks/>
          </p:cNvCxnSpPr>
          <p:nvPr/>
        </p:nvCxnSpPr>
        <p:spPr>
          <a:xfrm flipV="1">
            <a:off x="6643748" y="2189331"/>
            <a:ext cx="0" cy="21581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5FDE9E1-3D47-D707-2442-3F09FF1C77EA}"/>
              </a:ext>
            </a:extLst>
          </p:cNvPr>
          <p:cNvSpPr txBox="1"/>
          <p:nvPr/>
        </p:nvSpPr>
        <p:spPr>
          <a:xfrm>
            <a:off x="6122992" y="2642370"/>
            <a:ext cx="81445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E34167-8C54-2919-0BE8-26BA837C9F2A}"/>
              </a:ext>
            </a:extLst>
          </p:cNvPr>
          <p:cNvSpPr txBox="1"/>
          <p:nvPr/>
        </p:nvSpPr>
        <p:spPr>
          <a:xfrm>
            <a:off x="5356882" y="2615390"/>
            <a:ext cx="29694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AAC6BB-12E7-233B-DF2A-6E46F0428A5A}"/>
              </a:ext>
            </a:extLst>
          </p:cNvPr>
          <p:cNvSpPr txBox="1"/>
          <p:nvPr/>
        </p:nvSpPr>
        <p:spPr>
          <a:xfrm>
            <a:off x="5394272" y="3688794"/>
            <a:ext cx="81445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FF902E-6DB6-C682-A42B-2D31A958BE66}"/>
              </a:ext>
            </a:extLst>
          </p:cNvPr>
          <p:cNvSpPr txBox="1"/>
          <p:nvPr/>
        </p:nvSpPr>
        <p:spPr>
          <a:xfrm>
            <a:off x="5611907" y="2605865"/>
            <a:ext cx="29694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1CABC0-D9DB-FBD6-A4D5-6A15E0DD9259}"/>
              </a:ext>
            </a:extLst>
          </p:cNvPr>
          <p:cNvSpPr txBox="1"/>
          <p:nvPr/>
        </p:nvSpPr>
        <p:spPr>
          <a:xfrm>
            <a:off x="5847178" y="3120730"/>
            <a:ext cx="3867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5</a:t>
            </a:r>
            <a:endParaRPr lang="vi-VN" sz="40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7A3223-B4B3-F4FB-00E9-CE505A78921D}"/>
              </a:ext>
            </a:extLst>
          </p:cNvPr>
          <p:cNvSpPr txBox="1"/>
          <p:nvPr/>
        </p:nvSpPr>
        <p:spPr>
          <a:xfrm>
            <a:off x="6126257" y="3691715"/>
            <a:ext cx="29694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1240A3-E82E-35D4-91A4-9B113C7B631B}"/>
              </a:ext>
            </a:extLst>
          </p:cNvPr>
          <p:cNvSpPr txBox="1"/>
          <p:nvPr/>
        </p:nvSpPr>
        <p:spPr>
          <a:xfrm>
            <a:off x="7272338" y="2654762"/>
            <a:ext cx="3250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6B88358-D30A-06F5-A819-2CEE9123C4D5}"/>
              </a:ext>
            </a:extLst>
          </p:cNvPr>
          <p:cNvSpPr txBox="1"/>
          <p:nvPr/>
        </p:nvSpPr>
        <p:spPr>
          <a:xfrm>
            <a:off x="5630016" y="4184095"/>
            <a:ext cx="81445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1945557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2" grpId="0"/>
      <p:bldP spid="3" grpId="0"/>
      <p:bldP spid="4" grpId="0"/>
      <p:bldP spid="5" grpId="0"/>
      <p:bldP spid="6" grpId="0"/>
      <p:bldP spid="9" grpId="0"/>
      <p:bldP spid="14" grpId="0"/>
      <p:bldP spid="15" grpId="0"/>
      <p:bldP spid="16" grpId="0"/>
      <p:bldP spid="17" grpId="0"/>
      <p:bldP spid="19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76BEA14-7683-0047-5E09-D06AB203D97F}"/>
              </a:ext>
            </a:extLst>
          </p:cNvPr>
          <p:cNvGrpSpPr/>
          <p:nvPr/>
        </p:nvGrpSpPr>
        <p:grpSpPr>
          <a:xfrm>
            <a:off x="1036320" y="1"/>
            <a:ext cx="7857649" cy="2325121"/>
            <a:chOff x="3276378" y="845859"/>
            <a:chExt cx="32479268" cy="284756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843384DE-9303-82E2-D19A-79BC948F6BC0}"/>
                </a:ext>
              </a:extLst>
            </p:cNvPr>
            <p:cNvSpPr/>
            <p:nvPr/>
          </p:nvSpPr>
          <p:spPr>
            <a:xfrm>
              <a:off x="3367331" y="845859"/>
              <a:ext cx="32388315" cy="2369154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A1105D4-DB6A-6F1C-0E79-B3E20B41AECB}"/>
                </a:ext>
              </a:extLst>
            </p:cNvPr>
            <p:cNvSpPr txBox="1"/>
            <p:nvPr/>
          </p:nvSpPr>
          <p:spPr>
            <a:xfrm>
              <a:off x="3276378" y="866430"/>
              <a:ext cx="31977288" cy="2826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Giá trị của mỗi biểu thức dưới đây là số tiền tiết kiệm (đồng) của mỗi bạn. Hỏi bạn nào có nhiều tiền tiết kiệm nhất?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2E02370D-24B0-A4AA-F938-D867F39E9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1" y="132226"/>
            <a:ext cx="1137370" cy="18046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876140-DED7-480C-F52E-085E78C0C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538" y="2189672"/>
            <a:ext cx="7868840" cy="3411028"/>
          </a:xfrm>
          <a:prstGeom prst="rect">
            <a:avLst/>
          </a:prstGeom>
        </p:spPr>
      </p:pic>
      <p:sp>
        <p:nvSpPr>
          <p:cNvPr id="4" name="Rounded Rectangle 11">
            <a:extLst>
              <a:ext uri="{FF2B5EF4-FFF2-40B4-BE49-F238E27FC236}">
                <a16:creationId xmlns:a16="http://schemas.microsoft.com/office/drawing/2014/main" id="{913F815B-AA07-0208-CBDE-C6685C72A913}"/>
              </a:ext>
            </a:extLst>
          </p:cNvPr>
          <p:cNvSpPr/>
          <p:nvPr/>
        </p:nvSpPr>
        <p:spPr>
          <a:xfrm>
            <a:off x="871538" y="4528845"/>
            <a:ext cx="2930128" cy="1095804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446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 20 000 + 60 000</a:t>
            </a:r>
          </a:p>
          <a:p>
            <a:pPr algn="just" defTabSz="914446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 80 000</a:t>
            </a:r>
            <a:endParaRPr lang="en-US" sz="24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Rounded Rectangle 11">
            <a:extLst>
              <a:ext uri="{FF2B5EF4-FFF2-40B4-BE49-F238E27FC236}">
                <a16:creationId xmlns:a16="http://schemas.microsoft.com/office/drawing/2014/main" id="{329D5772-02A7-2A38-2E4F-B7268B26C424}"/>
              </a:ext>
            </a:extLst>
          </p:cNvPr>
          <p:cNvSpPr/>
          <p:nvPr/>
        </p:nvSpPr>
        <p:spPr>
          <a:xfrm>
            <a:off x="3833814" y="4566945"/>
            <a:ext cx="2424112" cy="1095804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446"/>
            <a:r>
              <a:rPr lang="en-US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 35 000 + 50 000</a:t>
            </a:r>
          </a:p>
          <a:p>
            <a:pPr algn="just" defTabSz="914446"/>
            <a:r>
              <a:rPr lang="en-US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 85 000</a:t>
            </a:r>
            <a:endParaRPr lang="en-US" sz="20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Rounded Rectangle 11">
            <a:extLst>
              <a:ext uri="{FF2B5EF4-FFF2-40B4-BE49-F238E27FC236}">
                <a16:creationId xmlns:a16="http://schemas.microsoft.com/office/drawing/2014/main" id="{CD032E1F-3581-66B7-CB49-F972E3CC413B}"/>
              </a:ext>
            </a:extLst>
          </p:cNvPr>
          <p:cNvSpPr/>
          <p:nvPr/>
        </p:nvSpPr>
        <p:spPr>
          <a:xfrm>
            <a:off x="6455570" y="4605045"/>
            <a:ext cx="2424112" cy="1095804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446"/>
            <a:r>
              <a:rPr lang="en-US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 50 000 + 18 000</a:t>
            </a:r>
          </a:p>
          <a:p>
            <a:pPr algn="just" defTabSz="914446"/>
            <a:r>
              <a:rPr lang="en-US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 68 000</a:t>
            </a:r>
            <a:endParaRPr lang="en-US" sz="20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5" name="Picture 24" descr="A green tick mark on a black background&#10;&#10;Description automatically generated">
            <a:extLst>
              <a:ext uri="{FF2B5EF4-FFF2-40B4-BE49-F238E27FC236}">
                <a16:creationId xmlns:a16="http://schemas.microsoft.com/office/drawing/2014/main" id="{33C8207B-C8EA-F23F-4543-C627BF28D5C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637" y="1925017"/>
            <a:ext cx="1121314" cy="126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0656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19" grpId="0" build="p" animBg="1"/>
      <p:bldP spid="21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76BEA14-7683-0047-5E09-D06AB203D97F}"/>
              </a:ext>
            </a:extLst>
          </p:cNvPr>
          <p:cNvGrpSpPr/>
          <p:nvPr/>
        </p:nvGrpSpPr>
        <p:grpSpPr>
          <a:xfrm>
            <a:off x="787828" y="276281"/>
            <a:ext cx="8148541" cy="2166822"/>
            <a:chOff x="3367328" y="845858"/>
            <a:chExt cx="33681659" cy="3389149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843384DE-9303-82E2-D19A-79BC948F6BC0}"/>
                </a:ext>
              </a:extLst>
            </p:cNvPr>
            <p:cNvSpPr/>
            <p:nvPr/>
          </p:nvSpPr>
          <p:spPr>
            <a:xfrm>
              <a:off x="3367328" y="845858"/>
              <a:ext cx="33681659" cy="280076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A1105D4-DB6A-6F1C-0E79-B3E20B41AECB}"/>
                </a:ext>
              </a:extLst>
            </p:cNvPr>
            <p:cNvSpPr txBox="1"/>
            <p:nvPr/>
          </p:nvSpPr>
          <p:spPr>
            <a:xfrm>
              <a:off x="3890512" y="1009650"/>
              <a:ext cx="32709019" cy="3225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Một trận đấu bóng đá có 37 636 khán giả vào sân xem trực tiếp, trong đó có 9 273 khán giả nữ. Hỏi số khán giả nam nhiều hơn số khán giả nữ bao nhiêu người?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F67907E2-4BAF-7D54-D7B9-01691C91F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2950" y="351800"/>
            <a:ext cx="1229975" cy="195698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42DAEA0-B22F-FC2F-B701-5C4E33F58591}"/>
              </a:ext>
            </a:extLst>
          </p:cNvPr>
          <p:cNvSpPr/>
          <p:nvPr/>
        </p:nvSpPr>
        <p:spPr>
          <a:xfrm>
            <a:off x="623303" y="2423205"/>
            <a:ext cx="7903370" cy="431101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32F0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FE8516-013C-01D5-A285-B57D7D8C619F}"/>
              </a:ext>
            </a:extLst>
          </p:cNvPr>
          <p:cNvSpPr txBox="1"/>
          <p:nvPr/>
        </p:nvSpPr>
        <p:spPr>
          <a:xfrm>
            <a:off x="3721337" y="2399311"/>
            <a:ext cx="2206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Bài</a:t>
            </a:r>
            <a:r>
              <a:rPr kumimoji="0" lang="en-US" sz="4000" b="1" i="0" u="sng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1" i="0" u="sng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giả</a:t>
            </a:r>
            <a:r>
              <a:rPr lang="en-US" sz="4000" b="1" u="sng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i: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5840B4-4EED-0566-D06A-B39BF9F4E730}"/>
              </a:ext>
            </a:extLst>
          </p:cNvPr>
          <p:cNvSpPr txBox="1"/>
          <p:nvPr/>
        </p:nvSpPr>
        <p:spPr>
          <a:xfrm>
            <a:off x="2386519" y="3054113"/>
            <a:ext cx="5714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Số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khán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giả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nam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là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47A838E-AEB6-A078-8278-D7AC2E639086}"/>
              </a:ext>
            </a:extLst>
          </p:cNvPr>
          <p:cNvCxnSpPr>
            <a:cxnSpLocks/>
          </p:cNvCxnSpPr>
          <p:nvPr/>
        </p:nvCxnSpPr>
        <p:spPr>
          <a:xfrm>
            <a:off x="5257800" y="873333"/>
            <a:ext cx="162877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B6EF6DF-4039-FE99-EA15-6AC192376B20}"/>
              </a:ext>
            </a:extLst>
          </p:cNvPr>
          <p:cNvCxnSpPr>
            <a:cxnSpLocks/>
          </p:cNvCxnSpPr>
          <p:nvPr/>
        </p:nvCxnSpPr>
        <p:spPr>
          <a:xfrm>
            <a:off x="5410200" y="1349583"/>
            <a:ext cx="142636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3AB8AF8-21F3-F2FB-A9A7-CE62EF9B1CF5}"/>
              </a:ext>
            </a:extLst>
          </p:cNvPr>
          <p:cNvCxnSpPr>
            <a:cxnSpLocks/>
          </p:cNvCxnSpPr>
          <p:nvPr/>
        </p:nvCxnSpPr>
        <p:spPr>
          <a:xfrm>
            <a:off x="7658085" y="1359108"/>
            <a:ext cx="117159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14D2405-38AF-32AC-4FB3-D77276ACFF5C}"/>
              </a:ext>
            </a:extLst>
          </p:cNvPr>
          <p:cNvCxnSpPr>
            <a:cxnSpLocks/>
          </p:cNvCxnSpPr>
          <p:nvPr/>
        </p:nvCxnSpPr>
        <p:spPr>
          <a:xfrm>
            <a:off x="942959" y="1882983"/>
            <a:ext cx="262177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CE54050-D9E7-15DB-46CA-31E6A153DAAA}"/>
              </a:ext>
            </a:extLst>
          </p:cNvPr>
          <p:cNvCxnSpPr>
            <a:cxnSpLocks/>
          </p:cNvCxnSpPr>
          <p:nvPr/>
        </p:nvCxnSpPr>
        <p:spPr>
          <a:xfrm>
            <a:off x="4421965" y="1854408"/>
            <a:ext cx="403623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83E1F01-45D6-AD97-D848-A91405460B9C}"/>
              </a:ext>
            </a:extLst>
          </p:cNvPr>
          <p:cNvSpPr txBox="1"/>
          <p:nvPr/>
        </p:nvSpPr>
        <p:spPr>
          <a:xfrm>
            <a:off x="1278732" y="3663713"/>
            <a:ext cx="6765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nn-NO" sz="32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37 636 – 9 273 = 28 363 (người)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8651AC-0A31-2338-EA48-929C00B657E5}"/>
              </a:ext>
            </a:extLst>
          </p:cNvPr>
          <p:cNvSpPr txBox="1"/>
          <p:nvPr/>
        </p:nvSpPr>
        <p:spPr>
          <a:xfrm>
            <a:off x="942976" y="4235214"/>
            <a:ext cx="7115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36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Số khán giả nam nhiều hơn số khán giả nữ số người là: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2139986-A863-8DED-C819-8F9801DEB4A0}"/>
              </a:ext>
            </a:extLst>
          </p:cNvPr>
          <p:cNvSpPr txBox="1"/>
          <p:nvPr/>
        </p:nvSpPr>
        <p:spPr>
          <a:xfrm>
            <a:off x="1321594" y="5416313"/>
            <a:ext cx="6765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nn-NO" sz="32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28 363 – 9 273 = 19 090 (người)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4E38BC3-6720-CAA4-31AE-07FE06392E6F}"/>
              </a:ext>
            </a:extLst>
          </p:cNvPr>
          <p:cNvSpPr txBox="1"/>
          <p:nvPr/>
        </p:nvSpPr>
        <p:spPr>
          <a:xfrm>
            <a:off x="3443288" y="5997338"/>
            <a:ext cx="5107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36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Đáp số: 19 090 người.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7913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37" grpId="0"/>
      <p:bldP spid="38" grpId="0"/>
      <p:bldP spid="39" grpId="0"/>
      <p:bldP spid="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7">
            <a:extLst>
              <a:ext uri="{FF2B5EF4-FFF2-40B4-BE49-F238E27FC236}">
                <a16:creationId xmlns:a16="http://schemas.microsoft.com/office/drawing/2014/main" id="{B7AB32E2-464C-FE88-24D7-F3922E0445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869" y="3429000"/>
            <a:ext cx="3880127" cy="379577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618B446-E767-82A4-8E3C-81D4BE37883E}"/>
              </a:ext>
            </a:extLst>
          </p:cNvPr>
          <p:cNvGrpSpPr/>
          <p:nvPr/>
        </p:nvGrpSpPr>
        <p:grpSpPr>
          <a:xfrm>
            <a:off x="3375840" y="2339103"/>
            <a:ext cx="4472760" cy="1497482"/>
            <a:chOff x="674228" y="4862098"/>
            <a:chExt cx="5343799" cy="1497482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5A09494-BC0A-01F3-6E67-FB8274448703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CBAF270-D7ED-1C59-FABF-76AB2BD1C65A}"/>
                </a:ext>
              </a:extLst>
            </p:cNvPr>
            <p:cNvSpPr txBox="1"/>
            <p:nvPr/>
          </p:nvSpPr>
          <p:spPr>
            <a:xfrm>
              <a:off x="743340" y="5036141"/>
              <a:ext cx="520557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Ôn tập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lại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bài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cũ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3B91306-88B4-D171-ED15-8962AAAB1DA0}"/>
              </a:ext>
            </a:extLst>
          </p:cNvPr>
          <p:cNvGrpSpPr/>
          <p:nvPr/>
        </p:nvGrpSpPr>
        <p:grpSpPr>
          <a:xfrm>
            <a:off x="1978270" y="3861705"/>
            <a:ext cx="3141307" cy="1323439"/>
            <a:chOff x="608093" y="4830934"/>
            <a:chExt cx="4188409" cy="1323439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A012510-7D40-0586-7A21-ED6DC7608ABE}"/>
                </a:ext>
              </a:extLst>
            </p:cNvPr>
            <p:cNvSpPr/>
            <p:nvPr/>
          </p:nvSpPr>
          <p:spPr>
            <a:xfrm>
              <a:off x="608093" y="4877618"/>
              <a:ext cx="418840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75FA662-8F68-7E7B-FD14-7D51C5A5994A}"/>
                </a:ext>
              </a:extLst>
            </p:cNvPr>
            <p:cNvSpPr txBox="1"/>
            <p:nvPr/>
          </p:nvSpPr>
          <p:spPr>
            <a:xfrm>
              <a:off x="790040" y="4830934"/>
              <a:ext cx="382451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Chuẩn bị 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bài mới.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13" name="图片 2">
            <a:extLst>
              <a:ext uri="{FF2B5EF4-FFF2-40B4-BE49-F238E27FC236}">
                <a16:creationId xmlns:a16="http://schemas.microsoft.com/office/drawing/2014/main" id="{507E8478-D7E6-6C93-79CB-A553DB88DE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7230" y="2469255"/>
            <a:ext cx="3594568" cy="4792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0D0D41-F192-BB78-ECAB-03B4E793A3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0209" y="203840"/>
            <a:ext cx="4814733" cy="23410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13258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19B9D9D-8479-48AC-86A1-210F33B42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350"/>
            <a:ext cx="9144000" cy="5575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9D3C505-D6E7-4829-ABC3-499D8D2210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" t="27034" r="232"/>
          <a:stretch/>
        </p:blipFill>
        <p:spPr>
          <a:xfrm>
            <a:off x="21734" y="0"/>
            <a:ext cx="9122267" cy="537324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B912E28-A59B-46D5-9531-B06756634D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32" b="27396"/>
          <a:stretch/>
        </p:blipFill>
        <p:spPr>
          <a:xfrm>
            <a:off x="10867" y="1199724"/>
            <a:ext cx="9144001" cy="501944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1156BF5-5B31-4A28-BE26-021456D182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65734" cy="254508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4DF892F-EC50-46A6-BE0D-38CBA66BB6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53" y="2257395"/>
            <a:ext cx="6895708" cy="172014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C854593-3532-40B2-9C15-18CE7EEEC44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11"/>
          <a:stretch/>
        </p:blipFill>
        <p:spPr>
          <a:xfrm>
            <a:off x="0" y="1883822"/>
            <a:ext cx="5540583" cy="212051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3C9407C-8C7C-4C23-AEFD-63BA1DFAFF1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83"/>
          <a:stretch/>
        </p:blipFill>
        <p:spPr>
          <a:xfrm>
            <a:off x="6296847" y="1883822"/>
            <a:ext cx="2868886" cy="172014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5EDE7602-CD8B-49AD-92FF-A833E38A253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11"/>
          <a:stretch/>
        </p:blipFill>
        <p:spPr>
          <a:xfrm>
            <a:off x="4114130" y="2249005"/>
            <a:ext cx="5540583" cy="172014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8B96371D-209B-4B2C-8044-B4A1C8EAF0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84" y="1206743"/>
            <a:ext cx="2807951" cy="437121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5BC10A6-8091-4C49-B371-B81F0735D2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910" y="2346961"/>
            <a:ext cx="1861599" cy="349401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B96EEB0E-06E4-4B58-AD72-1A1938B618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0867" y="2"/>
            <a:ext cx="9165734" cy="6857999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19363BD8-DC73-40DB-AB56-F451B80715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72214" y="596369"/>
            <a:ext cx="2250052" cy="338117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A8007010-92B0-4578-832E-9A9B54EABFE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7167" y="1659696"/>
            <a:ext cx="1150763" cy="23045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963917E-47E0-426D-BC3E-F70EC92AACC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6" y="-2375385"/>
            <a:ext cx="5965008" cy="795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5713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654169;#614596;#748408;#654169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654169;#614596;#748408;#654169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654169;#614596;#748408;#654169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642714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689</Words>
  <Application>Microsoft Office PowerPoint</Application>
  <PresentationFormat>On-screen Show (4:3)</PresentationFormat>
  <Paragraphs>138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Cambria</vt:lpstr>
      <vt:lpstr>Coiny</vt:lpstr>
      <vt:lpstr>Pattaya</vt:lpstr>
      <vt:lpstr>Times New Roman</vt:lpstr>
      <vt:lpstr>字魂64号-萌趣软糖体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chaul</cp:lastModifiedBy>
  <cp:revision>14</cp:revision>
  <dcterms:created xsi:type="dcterms:W3CDTF">2023-10-31T09:29:54Z</dcterms:created>
  <dcterms:modified xsi:type="dcterms:W3CDTF">2023-10-31T11:16:20Z</dcterms:modified>
</cp:coreProperties>
</file>