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10"/>
    <p:sldId id="264" r:id="rId11"/>
    <p:sldId id="265" r:id="rId12"/>
    <p:sldId id="266" r:id="rId13"/>
    <p:sldId id="267" r:id="rId14"/>
    <p:sldId id="268" r:id="rId15"/>
    <p:sldId id="25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9D3E0-124D-4DFF-AE99-4EA4CC201DB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rcRect b="3795"/>
          <a:stretch>
            <a:fillRect/>
          </a:stretch>
        </p:blipFill>
        <p:spPr>
          <a:xfrm>
            <a:off x="0" y="260350"/>
            <a:ext cx="12192000" cy="659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620713"/>
            <a:ext cx="10943167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1843088"/>
            <a:ext cx="10949517" cy="9810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125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3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image8.wdp"/><Relationship Id="rId4" Type="http://schemas.openxmlformats.org/officeDocument/2006/relationships/image" Target="../media/image7.png"/><Relationship Id="rId3" Type="http://schemas.openxmlformats.org/officeDocument/2006/relationships/slide" Target="slide13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image8.wdp"/><Relationship Id="rId4" Type="http://schemas.openxmlformats.org/officeDocument/2006/relationships/image" Target="../media/image7.png"/><Relationship Id="rId3" Type="http://schemas.openxmlformats.org/officeDocument/2006/relationships/slide" Target="slide13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microsoft.com/office/2007/relationships/hdphoto" Target="../media/image8.wdp"/><Relationship Id="rId4" Type="http://schemas.openxmlformats.org/officeDocument/2006/relationships/image" Target="../media/image7.png"/><Relationship Id="rId3" Type="http://schemas.openxmlformats.org/officeDocument/2006/relationships/slide" Target="slide3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microsoft.com/office/2007/relationships/hdphoto" Target="../media/image8.wdp"/><Relationship Id="rId4" Type="http://schemas.openxmlformats.org/officeDocument/2006/relationships/image" Target="../media/image7.png"/><Relationship Id="rId3" Type="http://schemas.openxmlformats.org/officeDocument/2006/relationships/slide" Target="slide3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 descr="tải xuống (4)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0" y="635"/>
            <a:ext cx="12120880" cy="6858000"/>
          </a:xfrm>
          <a:prstGeom prst="rect">
            <a:avLst/>
          </a:prstGeom>
        </p:spPr>
      </p:pic>
      <p:sp>
        <p:nvSpPr>
          <p:cNvPr id="7" name="Content Placeholder 6"/>
          <p:cNvSpPr/>
          <p:nvPr>
            <p:ph sz="half" idx="1"/>
          </p:nvPr>
        </p:nvSpPr>
        <p:spPr/>
        <p:txBody>
          <a:bodyPr/>
          <a:p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3121025" y="633730"/>
            <a:ext cx="7886065" cy="355473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 defTabSz="457200" fontAlgn="base">
              <a:buClrTx/>
              <a:buSzTx/>
              <a:buFontTx/>
              <a:buNone/>
              <a:defRPr/>
            </a:pPr>
            <a:r>
              <a:rPr lang="en-US" altLang="zh-CN" sz="7200" b="1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字魂17号-萌趣果冻体"/>
                <a:cs typeface="+mj-lt"/>
                <a:sym typeface="+mn-ea"/>
              </a:rPr>
              <a:t>Chào mừng các em đến với tiết Toán  2</a:t>
            </a:r>
            <a:endParaRPr lang="en-US" altLang="zh-CN" sz="7200" b="1" noProof="0">
              <a:ln w="22225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/>
              <a:uLnTx/>
              <a:uFillTx/>
              <a:latin typeface="+mj-lt"/>
              <a:ea typeface="字魂17号-萌趣果冻体"/>
              <a:cs typeface="+mj-lt"/>
              <a:sym typeface="+mn-ea"/>
            </a:endParaRPr>
          </a:p>
        </p:txBody>
      </p:sp>
      <p:sp>
        <p:nvSpPr>
          <p:cNvPr id="9" name="Rectangle: Rounded Corners 4"/>
          <p:cNvSpPr/>
          <p:nvPr/>
        </p:nvSpPr>
        <p:spPr>
          <a:xfrm>
            <a:off x="8452648" y="5927821"/>
            <a:ext cx="3668232" cy="93034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b="1" i="1" spc="100" dirty="0" err="1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cs typeface="+mj-lt"/>
              </a:rPr>
              <a:t>Bài</a:t>
            </a:r>
            <a:r>
              <a:rPr lang="en-US" b="1" i="1" spc="10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cs typeface="+mj-lt"/>
              </a:rPr>
              <a:t> 16:</a:t>
            </a:r>
            <a:r>
              <a:rPr lang="en-US" b="1" spc="10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100" dirty="0" err="1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Lít</a:t>
            </a:r>
            <a:endParaRPr lang="en-US" b="1" spc="100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GV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vi-V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Nguyễn Thị Thắng</a:t>
            </a:r>
            <a:endParaRPr kumimoji="0" lang="vi-VN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9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56111" y="-1728041"/>
            <a:ext cx="4279778" cy="77397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14942" y="2501512"/>
            <a:ext cx="2906356" cy="580662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43125" y="2861319"/>
            <a:ext cx="46850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Túi quả và túi rau, túi nào nặng hơn?</a:t>
            </a:r>
            <a:endParaRPr lang="en-US" sz="240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 descr="Káº¿t quáº£ hÃ¬nh áº£nh cho rose cartoon png pink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4222" y1="35673" x2="41333" y2="92212"/>
                        <a14:foregroundMark x1="35111" y1="50288" x2="5778" y2="79519"/>
                        <a14:foregroundMark x1="19556" y1="38365" x2="33778" y2="69904"/>
                        <a14:foregroundMark x1="6667" y1="71154" x2="9111" y2="64808"/>
                        <a14:foregroundMark x1="6111" y1="64904" x2="6333" y2="60481"/>
                        <a14:foregroundMark x1="58730" y1="81787" x2="61111" y2="47766"/>
                        <a14:foregroundMark x1="73810" y1="79725" x2="75000" y2="56701"/>
                        <a14:foregroundMark x1="71429" y1="75945" x2="54762" y2="63230"/>
                        <a14:foregroundMark x1="40476" y1="85911" x2="59127" y2="42955"/>
                        <a14:foregroundMark x1="58730" y1="36082" x2="18254" y2="34021"/>
                        <a14:foregroundMark x1="65079" y1="34364" x2="83730" y2="26117"/>
                        <a14:foregroundMark x1="57143" y1="22680" x2="55159" y2="10997"/>
                        <a14:foregroundMark x1="56746" y1="12027" x2="57937" y2="3436"/>
                        <a14:foregroundMark x1="42063" y1="69072" x2="48810" y2="40550"/>
                        <a14:foregroundMark x1="21429" y1="67698" x2="19048" y2="51203"/>
                        <a14:foregroundMark x1="29762" y1="89347" x2="9524" y2="76976"/>
                        <a14:foregroundMark x1="25397" y1="88660" x2="18254" y2="85567"/>
                        <a14:foregroundMark x1="47222" y1="87629" x2="70238" y2="74914"/>
                        <a14:foregroundMark x1="73810" y1="80412" x2="47222" y2="84880"/>
                        <a14:foregroundMark x1="51984" y1="86942" x2="72222" y2="81787"/>
                      </a14:backgroundRemoval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78891">
            <a:off x="1514268" y="4860822"/>
            <a:ext cx="1401025" cy="161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573405"/>
            <a:ext cx="3505200" cy="1958340"/>
          </a:xfrm>
          <a:prstGeom prst="rect">
            <a:avLst/>
          </a:prstGeom>
        </p:spPr>
      </p:pic>
      <p:sp>
        <p:nvSpPr>
          <p:cNvPr id="3" name="TextBox 14"/>
          <p:cNvSpPr txBox="1"/>
          <p:nvPr/>
        </p:nvSpPr>
        <p:spPr>
          <a:xfrm>
            <a:off x="5384525" y="5174624"/>
            <a:ext cx="206184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Túi quả</a:t>
            </a:r>
            <a:endParaRPr lang="en-US" sz="480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56111" y="-1728041"/>
            <a:ext cx="4279778" cy="77397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14942" y="2501512"/>
            <a:ext cx="2906356" cy="580662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00555" y="2985779"/>
            <a:ext cx="46183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Gấu và 3 con chó, con nào nhẹ hơn?</a:t>
            </a:r>
            <a:endParaRPr lang="en-US" sz="240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 descr="Káº¿t quáº£ hÃ¬nh áº£nh cho rose cartoon png pink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4222" y1="35673" x2="41333" y2="92212"/>
                        <a14:foregroundMark x1="35111" y1="50288" x2="5778" y2="79519"/>
                        <a14:foregroundMark x1="19556" y1="38365" x2="33778" y2="69904"/>
                        <a14:foregroundMark x1="6667" y1="71154" x2="9111" y2="64808"/>
                        <a14:foregroundMark x1="6111" y1="64904" x2="6333" y2="60481"/>
                        <a14:foregroundMark x1="58730" y1="81787" x2="61111" y2="47766"/>
                        <a14:foregroundMark x1="73810" y1="79725" x2="75000" y2="56701"/>
                        <a14:foregroundMark x1="71429" y1="75945" x2="54762" y2="63230"/>
                        <a14:foregroundMark x1="40476" y1="85911" x2="59127" y2="42955"/>
                        <a14:foregroundMark x1="58730" y1="36082" x2="18254" y2="34021"/>
                        <a14:foregroundMark x1="65079" y1="34364" x2="83730" y2="26117"/>
                        <a14:foregroundMark x1="57143" y1="22680" x2="55159" y2="10997"/>
                        <a14:foregroundMark x1="56746" y1="12027" x2="57937" y2="3436"/>
                        <a14:foregroundMark x1="42063" y1="69072" x2="48810" y2="40550"/>
                        <a14:foregroundMark x1="21429" y1="67698" x2="19048" y2="51203"/>
                        <a14:foregroundMark x1="29762" y1="89347" x2="9524" y2="76976"/>
                        <a14:foregroundMark x1="25397" y1="88660" x2="18254" y2="85567"/>
                        <a14:foregroundMark x1="47222" y1="87629" x2="70238" y2="74914"/>
                        <a14:foregroundMark x1="73810" y1="80412" x2="47222" y2="84880"/>
                        <a14:foregroundMark x1="51984" y1="86942" x2="72222" y2="81787"/>
                      </a14:backgroundRemoval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78891">
            <a:off x="1514268" y="4860822"/>
            <a:ext cx="1401025" cy="161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6035" y="218440"/>
            <a:ext cx="4663440" cy="2667000"/>
          </a:xfrm>
          <a:prstGeom prst="rect">
            <a:avLst/>
          </a:prstGeom>
        </p:spPr>
      </p:pic>
      <p:sp>
        <p:nvSpPr>
          <p:cNvPr id="3" name="TextBox 14"/>
          <p:cNvSpPr txBox="1"/>
          <p:nvPr/>
        </p:nvSpPr>
        <p:spPr>
          <a:xfrm>
            <a:off x="4353920" y="4883159"/>
            <a:ext cx="39217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con chó nhẹ hơn</a:t>
            </a:r>
            <a:endParaRPr lang="en-US" sz="400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3" grpId="0"/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56111" y="-1728041"/>
            <a:ext cx="4279778" cy="77397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14942" y="2501512"/>
            <a:ext cx="2906356" cy="580662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15874" y="1684405"/>
            <a:ext cx="29038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>
                <a:sym typeface="+mn-ea"/>
              </a:rPr>
              <a:t>12 kg + 23 kg = ?</a:t>
            </a:r>
            <a:endParaRPr lang="en-US" sz="320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11855" y="5051434"/>
            <a:ext cx="1325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kg</a:t>
            </a:r>
            <a:endParaRPr lang="en-US" sz="400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 descr="Káº¿t quáº£ hÃ¬nh áº£nh cho rose cartoon png pink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4222" y1="35673" x2="41333" y2="92212"/>
                        <a14:foregroundMark x1="35111" y1="50288" x2="5778" y2="79519"/>
                        <a14:foregroundMark x1="19556" y1="38365" x2="33778" y2="69904"/>
                        <a14:foregroundMark x1="6667" y1="71154" x2="9111" y2="64808"/>
                        <a14:foregroundMark x1="6111" y1="64904" x2="6333" y2="60481"/>
                        <a14:foregroundMark x1="58730" y1="81787" x2="61111" y2="47766"/>
                        <a14:foregroundMark x1="73810" y1="79725" x2="75000" y2="56701"/>
                        <a14:foregroundMark x1="71429" y1="75945" x2="54762" y2="63230"/>
                        <a14:foregroundMark x1="40476" y1="85911" x2="59127" y2="42955"/>
                        <a14:foregroundMark x1="58730" y1="36082" x2="18254" y2="34021"/>
                        <a14:foregroundMark x1="65079" y1="34364" x2="83730" y2="26117"/>
                        <a14:foregroundMark x1="57143" y1="22680" x2="55159" y2="10997"/>
                        <a14:foregroundMark x1="56746" y1="12027" x2="57937" y2="3436"/>
                        <a14:foregroundMark x1="42063" y1="69072" x2="48810" y2="40550"/>
                        <a14:foregroundMark x1="21429" y1="67698" x2="19048" y2="51203"/>
                        <a14:foregroundMark x1="29762" y1="89347" x2="9524" y2="76976"/>
                        <a14:foregroundMark x1="25397" y1="88660" x2="18254" y2="85567"/>
                        <a14:foregroundMark x1="47222" y1="87629" x2="70238" y2="74914"/>
                        <a14:foregroundMark x1="73810" y1="80412" x2="47222" y2="84880"/>
                        <a14:foregroundMark x1="51984" y1="86942" x2="72222" y2="81787"/>
                      </a14:backgroundRemoval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78891">
            <a:off x="1514268" y="4860822"/>
            <a:ext cx="1401025" cy="161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" y="0"/>
            <a:ext cx="1208786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56111" y="-1728041"/>
            <a:ext cx="4279778" cy="77397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14942" y="2501512"/>
            <a:ext cx="2906356" cy="580662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892087" y="1684405"/>
            <a:ext cx="26200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>
                <a:solidFill>
                  <a:srgbClr val="000000"/>
                </a:solidFill>
                <a:latin typeface="Calibri" panose="020F0502020204030204" charset="0"/>
                <a:ea typeface="+mn-ea"/>
                <a:cs typeface="+mn-ea"/>
                <a:sym typeface="+mn-ea"/>
              </a:rPr>
              <a:t>13 kg - 8 kg = ?</a:t>
            </a:r>
            <a:endParaRPr lang="en-US" sz="320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19500" y="5051434"/>
            <a:ext cx="1071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kg</a:t>
            </a:r>
            <a:endParaRPr lang="en-US" sz="400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 descr="Káº¿t quáº£ hÃ¬nh áº£nh cho rose cartoon png pink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4222" y1="35673" x2="41333" y2="92212"/>
                        <a14:foregroundMark x1="35111" y1="50288" x2="5778" y2="79519"/>
                        <a14:foregroundMark x1="19556" y1="38365" x2="33778" y2="69904"/>
                        <a14:foregroundMark x1="6667" y1="71154" x2="9111" y2="64808"/>
                        <a14:foregroundMark x1="6111" y1="64904" x2="6333" y2="60481"/>
                        <a14:foregroundMark x1="58730" y1="81787" x2="61111" y2="47766"/>
                        <a14:foregroundMark x1="73810" y1="79725" x2="75000" y2="56701"/>
                        <a14:foregroundMark x1="71429" y1="75945" x2="54762" y2="63230"/>
                        <a14:foregroundMark x1="40476" y1="85911" x2="59127" y2="42955"/>
                        <a14:foregroundMark x1="58730" y1="36082" x2="18254" y2="34021"/>
                        <a14:foregroundMark x1="65079" y1="34364" x2="83730" y2="26117"/>
                        <a14:foregroundMark x1="57143" y1="22680" x2="55159" y2="10997"/>
                        <a14:foregroundMark x1="56746" y1="12027" x2="57937" y2="3436"/>
                        <a14:foregroundMark x1="42063" y1="69072" x2="48810" y2="40550"/>
                        <a14:foregroundMark x1="21429" y1="67698" x2="19048" y2="51203"/>
                        <a14:foregroundMark x1="29762" y1="89347" x2="9524" y2="76976"/>
                        <a14:foregroundMark x1="25397" y1="88660" x2="18254" y2="85567"/>
                        <a14:foregroundMark x1="47222" y1="87629" x2="70238" y2="74914"/>
                        <a14:foregroundMark x1="73810" y1="80412" x2="47222" y2="84880"/>
                        <a14:foregroundMark x1="51984" y1="86942" x2="72222" y2="81787"/>
                      </a14:backgroundRemoval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78891">
            <a:off x="1514268" y="4860822"/>
            <a:ext cx="1401025" cy="161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96" y="4216123"/>
            <a:ext cx="3188719" cy="267117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" y="1239"/>
            <a:ext cx="2100922" cy="22689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101" y="1496717"/>
            <a:ext cx="1694696" cy="21619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60725" y="1739265"/>
            <a:ext cx="7839710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7200" b="1" i="1" u="none" strike="noStrike" kern="1200" cap="none" spc="100" normalizeH="0" baseline="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j-lt"/>
              </a:rPr>
              <a:t>Bài 16:</a:t>
            </a:r>
            <a:r>
              <a:rPr kumimoji="0" lang="en-US" sz="7200" b="1" i="0" u="none" strike="noStrike" kern="1200" cap="none" spc="100" normalizeH="0" baseline="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1200" cap="none" spc="100" normalizeH="0" baseline="0" noProof="0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7200" b="1" i="0" u="none" strike="noStrike" kern="1200" cap="none" spc="100" normalizeH="0" baseline="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Lít</a:t>
            </a:r>
            <a:endParaRPr kumimoji="0" lang="en-US" sz="7200" b="1" i="0" u="none" strike="noStrike" kern="1200" cap="none" spc="100" normalizeH="0" baseline="0" noProof="0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1000">
        <p14:warp dir="in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614362"/>
            <a:ext cx="9144000" cy="71507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850" y="1509713"/>
            <a:ext cx="7942501" cy="39814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132" y="995364"/>
            <a:ext cx="1911029" cy="20626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6053" y="905902"/>
            <a:ext cx="1482494" cy="18308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021" y="4215766"/>
            <a:ext cx="6151721" cy="151066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 rot="6329695" flipH="1">
            <a:off x="7886001" y="2918103"/>
            <a:ext cx="1267341" cy="865607"/>
            <a:chOff x="9015984" y="2528554"/>
            <a:chExt cx="2157344" cy="1473489"/>
          </a:xfrm>
        </p:grpSpPr>
        <p:sp>
          <p:nvSpPr>
            <p:cNvPr id="23" name="Freeform 166"/>
            <p:cNvSpPr/>
            <p:nvPr/>
          </p:nvSpPr>
          <p:spPr bwMode="auto">
            <a:xfrm>
              <a:off x="10132784" y="3116474"/>
              <a:ext cx="831450" cy="526422"/>
            </a:xfrm>
            <a:custGeom>
              <a:avLst/>
              <a:gdLst>
                <a:gd name="T0" fmla="*/ 10 w 143"/>
                <a:gd name="T1" fmla="*/ 90 h 90"/>
                <a:gd name="T2" fmla="*/ 10 w 143"/>
                <a:gd name="T3" fmla="*/ 90 h 90"/>
                <a:gd name="T4" fmla="*/ 143 w 143"/>
                <a:gd name="T5" fmla="*/ 18 h 90"/>
                <a:gd name="T6" fmla="*/ 130 w 143"/>
                <a:gd name="T7" fmla="*/ 0 h 90"/>
                <a:gd name="T8" fmla="*/ 0 w 143"/>
                <a:gd name="T9" fmla="*/ 77 h 90"/>
                <a:gd name="T10" fmla="*/ 10 w 143"/>
                <a:gd name="T1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90">
                  <a:moveTo>
                    <a:pt x="10" y="90"/>
                  </a:moveTo>
                  <a:cubicBezTo>
                    <a:pt x="10" y="90"/>
                    <a:pt x="10" y="90"/>
                    <a:pt x="10" y="90"/>
                  </a:cubicBezTo>
                  <a:cubicBezTo>
                    <a:pt x="52" y="61"/>
                    <a:pt x="98" y="41"/>
                    <a:pt x="143" y="18"/>
                  </a:cubicBezTo>
                  <a:cubicBezTo>
                    <a:pt x="138" y="12"/>
                    <a:pt x="134" y="7"/>
                    <a:pt x="130" y="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4" y="79"/>
                    <a:pt x="8" y="83"/>
                    <a:pt x="10" y="9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4" name="Freeform 167"/>
            <p:cNvSpPr/>
            <p:nvPr/>
          </p:nvSpPr>
          <p:spPr bwMode="auto">
            <a:xfrm>
              <a:off x="9933530" y="2779466"/>
              <a:ext cx="954446" cy="787173"/>
            </a:xfrm>
            <a:custGeom>
              <a:avLst/>
              <a:gdLst>
                <a:gd name="T0" fmla="*/ 164 w 164"/>
                <a:gd name="T1" fmla="*/ 58 h 135"/>
                <a:gd name="T2" fmla="*/ 140 w 164"/>
                <a:gd name="T3" fmla="*/ 0 h 135"/>
                <a:gd name="T4" fmla="*/ 9 w 164"/>
                <a:gd name="T5" fmla="*/ 77 h 135"/>
                <a:gd name="T6" fmla="*/ 5 w 164"/>
                <a:gd name="T7" fmla="*/ 120 h 135"/>
                <a:gd name="T8" fmla="*/ 34 w 164"/>
                <a:gd name="T9" fmla="*/ 135 h 135"/>
                <a:gd name="T10" fmla="*/ 164 w 164"/>
                <a:gd name="T11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35">
                  <a:moveTo>
                    <a:pt x="164" y="58"/>
                  </a:moveTo>
                  <a:cubicBezTo>
                    <a:pt x="154" y="40"/>
                    <a:pt x="146" y="20"/>
                    <a:pt x="140" y="0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92"/>
                    <a:pt x="0" y="109"/>
                    <a:pt x="5" y="120"/>
                  </a:cubicBezTo>
                  <a:cubicBezTo>
                    <a:pt x="10" y="129"/>
                    <a:pt x="24" y="128"/>
                    <a:pt x="34" y="135"/>
                  </a:cubicBezTo>
                  <a:cubicBezTo>
                    <a:pt x="164" y="58"/>
                    <a:pt x="164" y="58"/>
                    <a:pt x="164" y="58"/>
                  </a:cubicBezTo>
                </a:path>
              </a:pathLst>
            </a:custGeom>
            <a:solidFill>
              <a:srgbClr val="ECC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5" name="Freeform 168"/>
            <p:cNvSpPr/>
            <p:nvPr/>
          </p:nvSpPr>
          <p:spPr bwMode="auto">
            <a:xfrm>
              <a:off x="9618662" y="2570374"/>
              <a:ext cx="1129101" cy="656798"/>
            </a:xfrm>
            <a:custGeom>
              <a:avLst/>
              <a:gdLst>
                <a:gd name="T0" fmla="*/ 185 w 194"/>
                <a:gd name="T1" fmla="*/ 0 h 113"/>
                <a:gd name="T2" fmla="*/ 0 w 194"/>
                <a:gd name="T3" fmla="*/ 110 h 113"/>
                <a:gd name="T4" fmla="*/ 59 w 194"/>
                <a:gd name="T5" fmla="*/ 105 h 113"/>
                <a:gd name="T6" fmla="*/ 63 w 194"/>
                <a:gd name="T7" fmla="*/ 113 h 113"/>
                <a:gd name="T8" fmla="*/ 194 w 194"/>
                <a:gd name="T9" fmla="*/ 36 h 113"/>
                <a:gd name="T10" fmla="*/ 185 w 194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113">
                  <a:moveTo>
                    <a:pt x="185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4" y="108"/>
                    <a:pt x="47" y="90"/>
                    <a:pt x="59" y="105"/>
                  </a:cubicBezTo>
                  <a:cubicBezTo>
                    <a:pt x="61" y="108"/>
                    <a:pt x="63" y="110"/>
                    <a:pt x="63" y="113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1" y="24"/>
                    <a:pt x="188" y="12"/>
                    <a:pt x="185" y="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6" name="Freeform 169"/>
            <p:cNvSpPr/>
            <p:nvPr/>
          </p:nvSpPr>
          <p:spPr bwMode="auto">
            <a:xfrm>
              <a:off x="9200477" y="3094334"/>
              <a:ext cx="996266" cy="797012"/>
            </a:xfrm>
            <a:custGeom>
              <a:avLst/>
              <a:gdLst>
                <a:gd name="T0" fmla="*/ 170 w 171"/>
                <a:gd name="T1" fmla="*/ 94 h 137"/>
                <a:gd name="T2" fmla="*/ 159 w 171"/>
                <a:gd name="T3" fmla="*/ 102 h 137"/>
                <a:gd name="T4" fmla="*/ 170 w 171"/>
                <a:gd name="T5" fmla="*/ 94 h 137"/>
                <a:gd name="T6" fmla="*/ 170 w 171"/>
                <a:gd name="T7" fmla="*/ 94 h 137"/>
                <a:gd name="T8" fmla="*/ 160 w 171"/>
                <a:gd name="T9" fmla="*/ 81 h 137"/>
                <a:gd name="T10" fmla="*/ 131 w 171"/>
                <a:gd name="T11" fmla="*/ 66 h 137"/>
                <a:gd name="T12" fmla="*/ 135 w 171"/>
                <a:gd name="T13" fmla="*/ 23 h 137"/>
                <a:gd name="T14" fmla="*/ 131 w 171"/>
                <a:gd name="T15" fmla="*/ 15 h 137"/>
                <a:gd name="T16" fmla="*/ 72 w 171"/>
                <a:gd name="T17" fmla="*/ 20 h 137"/>
                <a:gd name="T18" fmla="*/ 72 w 171"/>
                <a:gd name="T19" fmla="*/ 20 h 137"/>
                <a:gd name="T20" fmla="*/ 0 w 171"/>
                <a:gd name="T21" fmla="*/ 114 h 137"/>
                <a:gd name="T22" fmla="*/ 17 w 171"/>
                <a:gd name="T23" fmla="*/ 137 h 137"/>
                <a:gd name="T24" fmla="*/ 171 w 171"/>
                <a:gd name="T25" fmla="*/ 97 h 137"/>
                <a:gd name="T26" fmla="*/ 170 w 171"/>
                <a:gd name="T27" fmla="*/ 9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1" h="137">
                  <a:moveTo>
                    <a:pt x="170" y="94"/>
                  </a:moveTo>
                  <a:cubicBezTo>
                    <a:pt x="166" y="97"/>
                    <a:pt x="163" y="99"/>
                    <a:pt x="159" y="102"/>
                  </a:cubicBezTo>
                  <a:cubicBezTo>
                    <a:pt x="163" y="99"/>
                    <a:pt x="166" y="97"/>
                    <a:pt x="170" y="94"/>
                  </a:cubicBezTo>
                  <a:cubicBezTo>
                    <a:pt x="170" y="94"/>
                    <a:pt x="170" y="94"/>
                    <a:pt x="170" y="94"/>
                  </a:cubicBezTo>
                  <a:cubicBezTo>
                    <a:pt x="168" y="87"/>
                    <a:pt x="164" y="83"/>
                    <a:pt x="160" y="81"/>
                  </a:cubicBezTo>
                  <a:cubicBezTo>
                    <a:pt x="150" y="74"/>
                    <a:pt x="136" y="75"/>
                    <a:pt x="131" y="66"/>
                  </a:cubicBezTo>
                  <a:cubicBezTo>
                    <a:pt x="126" y="55"/>
                    <a:pt x="139" y="38"/>
                    <a:pt x="135" y="23"/>
                  </a:cubicBezTo>
                  <a:cubicBezTo>
                    <a:pt x="135" y="20"/>
                    <a:pt x="133" y="18"/>
                    <a:pt x="131" y="15"/>
                  </a:cubicBezTo>
                  <a:cubicBezTo>
                    <a:pt x="119" y="0"/>
                    <a:pt x="76" y="18"/>
                    <a:pt x="72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4"/>
                    <a:pt x="12" y="121"/>
                    <a:pt x="17" y="137"/>
                  </a:cubicBezTo>
                  <a:cubicBezTo>
                    <a:pt x="69" y="125"/>
                    <a:pt x="126" y="124"/>
                    <a:pt x="171" y="97"/>
                  </a:cubicBezTo>
                  <a:cubicBezTo>
                    <a:pt x="171" y="96"/>
                    <a:pt x="171" y="95"/>
                    <a:pt x="170" y="94"/>
                  </a:cubicBezTo>
                </a:path>
              </a:pathLst>
            </a:custGeom>
            <a:solidFill>
              <a:srgbClr val="EACE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 dirty="0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7" name="Freeform 170"/>
            <p:cNvSpPr/>
            <p:nvPr/>
          </p:nvSpPr>
          <p:spPr bwMode="auto">
            <a:xfrm>
              <a:off x="9033203" y="3758510"/>
              <a:ext cx="265671" cy="221392"/>
            </a:xfrm>
            <a:custGeom>
              <a:avLst/>
              <a:gdLst>
                <a:gd name="T0" fmla="*/ 29 w 46"/>
                <a:gd name="T1" fmla="*/ 0 h 38"/>
                <a:gd name="T2" fmla="*/ 0 w 46"/>
                <a:gd name="T3" fmla="*/ 38 h 38"/>
                <a:gd name="T4" fmla="*/ 46 w 46"/>
                <a:gd name="T5" fmla="*/ 23 h 38"/>
                <a:gd name="T6" fmla="*/ 29 w 4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8">
                  <a:moveTo>
                    <a:pt x="29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5" y="31"/>
                    <a:pt x="30" y="27"/>
                    <a:pt x="46" y="23"/>
                  </a:cubicBezTo>
                  <a:cubicBezTo>
                    <a:pt x="41" y="7"/>
                    <a:pt x="29" y="0"/>
                    <a:pt x="29" y="0"/>
                  </a:cubicBezTo>
                </a:path>
              </a:pathLst>
            </a:custGeom>
            <a:solidFill>
              <a:srgbClr val="1F1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8" name="Freeform 175"/>
            <p:cNvSpPr/>
            <p:nvPr/>
          </p:nvSpPr>
          <p:spPr bwMode="auto">
            <a:xfrm>
              <a:off x="9945831" y="3030377"/>
              <a:ext cx="1227497" cy="890489"/>
            </a:xfrm>
            <a:custGeom>
              <a:avLst/>
              <a:gdLst>
                <a:gd name="T0" fmla="*/ 189 w 211"/>
                <a:gd name="T1" fmla="*/ 0 h 153"/>
                <a:gd name="T2" fmla="*/ 189 w 211"/>
                <a:gd name="T3" fmla="*/ 0 h 153"/>
                <a:gd name="T4" fmla="*/ 162 w 211"/>
                <a:gd name="T5" fmla="*/ 15 h 153"/>
                <a:gd name="T6" fmla="*/ 175 w 211"/>
                <a:gd name="T7" fmla="*/ 33 h 153"/>
                <a:gd name="T8" fmla="*/ 175 w 211"/>
                <a:gd name="T9" fmla="*/ 33 h 153"/>
                <a:gd name="T10" fmla="*/ 175 w 211"/>
                <a:gd name="T11" fmla="*/ 33 h 153"/>
                <a:gd name="T12" fmla="*/ 42 w 211"/>
                <a:gd name="T13" fmla="*/ 105 h 153"/>
                <a:gd name="T14" fmla="*/ 43 w 211"/>
                <a:gd name="T15" fmla="*/ 108 h 153"/>
                <a:gd name="T16" fmla="*/ 0 w 211"/>
                <a:gd name="T17" fmla="*/ 153 h 153"/>
                <a:gd name="T18" fmla="*/ 185 w 211"/>
                <a:gd name="T19" fmla="*/ 45 h 153"/>
                <a:gd name="T20" fmla="*/ 211 w 211"/>
                <a:gd name="T21" fmla="*/ 30 h 153"/>
                <a:gd name="T22" fmla="*/ 211 w 211"/>
                <a:gd name="T23" fmla="*/ 30 h 153"/>
                <a:gd name="T24" fmla="*/ 211 w 211"/>
                <a:gd name="T25" fmla="*/ 29 h 153"/>
                <a:gd name="T26" fmla="*/ 190 w 211"/>
                <a:gd name="T27" fmla="*/ 0 h 153"/>
                <a:gd name="T28" fmla="*/ 189 w 211"/>
                <a:gd name="T29" fmla="*/ 0 h 153"/>
                <a:gd name="T30" fmla="*/ 189 w 211"/>
                <a:gd name="T3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1" h="153"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6" y="22"/>
                    <a:pt x="170" y="27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30" y="56"/>
                    <a:pt x="84" y="76"/>
                    <a:pt x="42" y="105"/>
                  </a:cubicBezTo>
                  <a:cubicBezTo>
                    <a:pt x="43" y="106"/>
                    <a:pt x="43" y="107"/>
                    <a:pt x="43" y="108"/>
                  </a:cubicBezTo>
                  <a:cubicBezTo>
                    <a:pt x="43" y="125"/>
                    <a:pt x="6" y="149"/>
                    <a:pt x="0" y="153"/>
                  </a:cubicBezTo>
                  <a:cubicBezTo>
                    <a:pt x="185" y="45"/>
                    <a:pt x="185" y="45"/>
                    <a:pt x="185" y="45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04" y="20"/>
                    <a:pt x="196" y="10"/>
                    <a:pt x="19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9" name="Freeform 176"/>
            <p:cNvSpPr/>
            <p:nvPr/>
          </p:nvSpPr>
          <p:spPr bwMode="auto">
            <a:xfrm>
              <a:off x="10747762" y="2720427"/>
              <a:ext cx="297650" cy="396047"/>
            </a:xfrm>
            <a:custGeom>
              <a:avLst/>
              <a:gdLst>
                <a:gd name="T0" fmla="*/ 18 w 51"/>
                <a:gd name="T1" fmla="*/ 0 h 68"/>
                <a:gd name="T2" fmla="*/ 18 w 51"/>
                <a:gd name="T3" fmla="*/ 0 h 68"/>
                <a:gd name="T4" fmla="*/ 0 w 51"/>
                <a:gd name="T5" fmla="*/ 10 h 68"/>
                <a:gd name="T6" fmla="*/ 0 w 51"/>
                <a:gd name="T7" fmla="*/ 10 h 68"/>
                <a:gd name="T8" fmla="*/ 24 w 51"/>
                <a:gd name="T9" fmla="*/ 68 h 68"/>
                <a:gd name="T10" fmla="*/ 24 w 51"/>
                <a:gd name="T11" fmla="*/ 68 h 68"/>
                <a:gd name="T12" fmla="*/ 51 w 51"/>
                <a:gd name="T13" fmla="*/ 53 h 68"/>
                <a:gd name="T14" fmla="*/ 18 w 51"/>
                <a:gd name="T1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68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6" y="30"/>
                    <a:pt x="14" y="50"/>
                    <a:pt x="24" y="68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38" y="35"/>
                    <a:pt x="27" y="17"/>
                    <a:pt x="18" y="0"/>
                  </a:cubicBezTo>
                </a:path>
              </a:pathLst>
            </a:custGeom>
            <a:solidFill>
              <a:srgbClr val="DCB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30" name="Freeform 177"/>
            <p:cNvSpPr/>
            <p:nvPr/>
          </p:nvSpPr>
          <p:spPr bwMode="auto">
            <a:xfrm>
              <a:off x="10696104" y="2528554"/>
              <a:ext cx="157435" cy="250912"/>
            </a:xfrm>
            <a:custGeom>
              <a:avLst/>
              <a:gdLst>
                <a:gd name="T0" fmla="*/ 11 w 27"/>
                <a:gd name="T1" fmla="*/ 0 h 43"/>
                <a:gd name="T2" fmla="*/ 11 w 27"/>
                <a:gd name="T3" fmla="*/ 0 h 43"/>
                <a:gd name="T4" fmla="*/ 0 w 27"/>
                <a:gd name="T5" fmla="*/ 7 h 43"/>
                <a:gd name="T6" fmla="*/ 9 w 27"/>
                <a:gd name="T7" fmla="*/ 43 h 43"/>
                <a:gd name="T8" fmla="*/ 27 w 27"/>
                <a:gd name="T9" fmla="*/ 33 h 43"/>
                <a:gd name="T10" fmla="*/ 11 w 27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3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19"/>
                    <a:pt x="6" y="31"/>
                    <a:pt x="9" y="4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1" y="22"/>
                    <a:pt x="15" y="11"/>
                    <a:pt x="11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31" name="Freeform 178"/>
            <p:cNvSpPr/>
            <p:nvPr/>
          </p:nvSpPr>
          <p:spPr bwMode="auto">
            <a:xfrm>
              <a:off x="9298873" y="3642896"/>
              <a:ext cx="897869" cy="337009"/>
            </a:xfrm>
            <a:custGeom>
              <a:avLst/>
              <a:gdLst>
                <a:gd name="T0" fmla="*/ 153 w 154"/>
                <a:gd name="T1" fmla="*/ 0 h 58"/>
                <a:gd name="T2" fmla="*/ 153 w 154"/>
                <a:gd name="T3" fmla="*/ 0 h 58"/>
                <a:gd name="T4" fmla="*/ 154 w 154"/>
                <a:gd name="T5" fmla="*/ 3 h 58"/>
                <a:gd name="T6" fmla="*/ 154 w 154"/>
                <a:gd name="T7" fmla="*/ 3 h 58"/>
                <a:gd name="T8" fmla="*/ 154 w 154"/>
                <a:gd name="T9" fmla="*/ 3 h 58"/>
                <a:gd name="T10" fmla="*/ 0 w 154"/>
                <a:gd name="T11" fmla="*/ 43 h 58"/>
                <a:gd name="T12" fmla="*/ 3 w 154"/>
                <a:gd name="T13" fmla="*/ 58 h 58"/>
                <a:gd name="T14" fmla="*/ 3 w 154"/>
                <a:gd name="T15" fmla="*/ 58 h 58"/>
                <a:gd name="T16" fmla="*/ 110 w 154"/>
                <a:gd name="T17" fmla="*/ 49 h 58"/>
                <a:gd name="T18" fmla="*/ 111 w 154"/>
                <a:gd name="T19" fmla="*/ 48 h 58"/>
                <a:gd name="T20" fmla="*/ 111 w 154"/>
                <a:gd name="T21" fmla="*/ 48 h 58"/>
                <a:gd name="T22" fmla="*/ 154 w 154"/>
                <a:gd name="T23" fmla="*/ 3 h 58"/>
                <a:gd name="T24" fmla="*/ 153 w 154"/>
                <a:gd name="T2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58"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4" y="1"/>
                    <a:pt x="154" y="2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09" y="30"/>
                    <a:pt x="53" y="31"/>
                    <a:pt x="0" y="43"/>
                  </a:cubicBezTo>
                  <a:cubicBezTo>
                    <a:pt x="2" y="47"/>
                    <a:pt x="3" y="52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110" y="49"/>
                    <a:pt x="110" y="49"/>
                    <a:pt x="110" y="49"/>
                  </a:cubicBezTo>
                  <a:cubicBezTo>
                    <a:pt x="110" y="49"/>
                    <a:pt x="110" y="49"/>
                    <a:pt x="111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7" y="44"/>
                    <a:pt x="154" y="20"/>
                    <a:pt x="154" y="3"/>
                  </a:cubicBezTo>
                  <a:cubicBezTo>
                    <a:pt x="154" y="2"/>
                    <a:pt x="154" y="1"/>
                    <a:pt x="153" y="0"/>
                  </a:cubicBezTo>
                </a:path>
              </a:pathLst>
            </a:custGeom>
            <a:solidFill>
              <a:srgbClr val="DAB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32" name="Freeform 179"/>
            <p:cNvSpPr/>
            <p:nvPr/>
          </p:nvSpPr>
          <p:spPr bwMode="auto">
            <a:xfrm>
              <a:off x="9015984" y="3891346"/>
              <a:ext cx="302571" cy="110697"/>
            </a:xfrm>
            <a:custGeom>
              <a:avLst/>
              <a:gdLst>
                <a:gd name="T0" fmla="*/ 49 w 52"/>
                <a:gd name="T1" fmla="*/ 0 h 19"/>
                <a:gd name="T2" fmla="*/ 49 w 52"/>
                <a:gd name="T3" fmla="*/ 0 h 19"/>
                <a:gd name="T4" fmla="*/ 49 w 52"/>
                <a:gd name="T5" fmla="*/ 0 h 19"/>
                <a:gd name="T6" fmla="*/ 3 w 52"/>
                <a:gd name="T7" fmla="*/ 15 h 19"/>
                <a:gd name="T8" fmla="*/ 0 w 52"/>
                <a:gd name="T9" fmla="*/ 19 h 19"/>
                <a:gd name="T10" fmla="*/ 52 w 52"/>
                <a:gd name="T11" fmla="*/ 15 h 19"/>
                <a:gd name="T12" fmla="*/ 49 w 52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9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3" y="4"/>
                    <a:pt x="18" y="8"/>
                    <a:pt x="3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9"/>
                    <a:pt x="51" y="4"/>
                    <a:pt x="49" y="0"/>
                  </a:cubicBezTo>
                </a:path>
              </a:pathLst>
            </a:custGeom>
            <a:solidFill>
              <a:srgbClr val="1D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1219200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3432167" y="2598372"/>
            <a:ext cx="4693090" cy="1420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457200">
              <a:defRPr/>
            </a:pPr>
            <a:r>
              <a:rPr lang="en-US" altLang="zh-CN" sz="7200" b="1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Tiết</a:t>
            </a:r>
            <a:r>
              <a:rPr lang="en-US" altLang="zh-CN" sz="72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1</a:t>
            </a:r>
            <a:endParaRPr lang="en-US" altLang="zh-CN" sz="7200" b="1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15900" y="216535"/>
            <a:ext cx="2537460" cy="9829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370" y="1358265"/>
            <a:ext cx="8980170" cy="5176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876550" y="337185"/>
            <a:ext cx="7432675" cy="36334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425" y="4350385"/>
            <a:ext cx="8305800" cy="2194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009775" y="3090545"/>
            <a:ext cx="2583180" cy="112014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025" y="1820545"/>
            <a:ext cx="8712200" cy="321754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670810" y="3895090"/>
            <a:ext cx="635000" cy="547370"/>
          </a:xfrm>
          <a:prstGeom prst="ellipse">
            <a:avLst/>
          </a:prstGeom>
          <a:noFill/>
          <a:ln w="44450"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 descr="tải xuống (1)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316845" y="269875"/>
            <a:ext cx="1701800" cy="119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29030" y="1012190"/>
            <a:ext cx="10309225" cy="400685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178300" y="4391660"/>
            <a:ext cx="466725" cy="50736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3</a:t>
            </a:r>
            <a:endParaRPr lang="en-US" sz="3600"/>
          </a:p>
        </p:txBody>
      </p:sp>
      <p:sp>
        <p:nvSpPr>
          <p:cNvPr id="5" name="Rounded Rectangle 4"/>
          <p:cNvSpPr/>
          <p:nvPr/>
        </p:nvSpPr>
        <p:spPr>
          <a:xfrm>
            <a:off x="5689600" y="4391660"/>
            <a:ext cx="466725" cy="50736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2</a:t>
            </a:r>
            <a:endParaRPr lang="en-US" sz="3600"/>
          </a:p>
        </p:txBody>
      </p:sp>
      <p:sp>
        <p:nvSpPr>
          <p:cNvPr id="6" name="Rounded Rectangle 5"/>
          <p:cNvSpPr/>
          <p:nvPr/>
        </p:nvSpPr>
        <p:spPr>
          <a:xfrm>
            <a:off x="7576185" y="4391660"/>
            <a:ext cx="466725" cy="50736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5</a:t>
            </a:r>
            <a:endParaRPr lang="en-US" sz="3600"/>
          </a:p>
        </p:txBody>
      </p:sp>
      <p:sp>
        <p:nvSpPr>
          <p:cNvPr id="14" name="Rounded Rectangle 13"/>
          <p:cNvSpPr/>
          <p:nvPr/>
        </p:nvSpPr>
        <p:spPr>
          <a:xfrm>
            <a:off x="9656445" y="4391660"/>
            <a:ext cx="770255" cy="50736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20</a:t>
            </a:r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  <p:bldP spid="5" grpId="0" bldLvl="0" animBg="1"/>
      <p:bldP spid="5" grpId="1" animBg="1"/>
      <p:bldP spid="6" grpId="0" bldLvl="0" animBg="1"/>
      <p:bldP spid="6" grpId="1" animBg="1"/>
      <p:bldP spid="14" grpId="0" bldLvl="0" animBg="1"/>
      <p:bldP spid="1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43990" y="173355"/>
            <a:ext cx="9404350" cy="37064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695" y="4379595"/>
            <a:ext cx="9197975" cy="1365885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5678805" y="4422140"/>
            <a:ext cx="467360" cy="52768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4</a:t>
            </a:r>
            <a:endParaRPr lang="en-US" sz="3200"/>
          </a:p>
        </p:txBody>
      </p:sp>
      <p:sp>
        <p:nvSpPr>
          <p:cNvPr id="13" name="Rounded Rectangle 12"/>
          <p:cNvSpPr/>
          <p:nvPr/>
        </p:nvSpPr>
        <p:spPr>
          <a:xfrm>
            <a:off x="9959340" y="4379595"/>
            <a:ext cx="467360" cy="52768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6</a:t>
            </a:r>
            <a:endParaRPr lang="en-US" sz="3200"/>
          </a:p>
        </p:txBody>
      </p:sp>
      <p:sp>
        <p:nvSpPr>
          <p:cNvPr id="14" name="Rounded Rectangle 13"/>
          <p:cNvSpPr/>
          <p:nvPr/>
        </p:nvSpPr>
        <p:spPr>
          <a:xfrm>
            <a:off x="9827260" y="5109845"/>
            <a:ext cx="467360" cy="52768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2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2" grpId="1" animBg="1"/>
      <p:bldP spid="13" grpId="0" bldLvl="0" animBg="1"/>
      <p:bldP spid="13" grpId="1" animBg="1"/>
      <p:bldP spid="14" grpId="0" bldLvl="0" animBg="1"/>
      <p:bldP spid="1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5" name="Content Placeholder 4" descr="tải xuống (1)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0" y="-232410"/>
            <a:ext cx="12192000" cy="6275070"/>
          </a:xfrm>
          <a:prstGeom prst="rect">
            <a:avLst/>
          </a:prstGeom>
        </p:spPr>
      </p:pic>
      <p:sp>
        <p:nvSpPr>
          <p:cNvPr id="7" name="Rectangle: Rounded Corners 4"/>
          <p:cNvSpPr/>
          <p:nvPr/>
        </p:nvSpPr>
        <p:spPr>
          <a:xfrm>
            <a:off x="8452648" y="5927821"/>
            <a:ext cx="3668232" cy="93034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b="1" i="1" spc="100" dirty="0" err="1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cs typeface="+mj-lt"/>
              </a:rPr>
              <a:t>Bài</a:t>
            </a:r>
            <a:r>
              <a:rPr lang="en-US" b="1" i="1" spc="10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cs typeface="+mj-lt"/>
              </a:rPr>
              <a:t> 16:</a:t>
            </a:r>
            <a:r>
              <a:rPr lang="en-US" b="1" spc="10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100" dirty="0" err="1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Lít</a:t>
            </a:r>
            <a:endParaRPr lang="en-US" b="1" spc="100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GV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vi-V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Nguyễn Thị Thắng</a:t>
            </a:r>
            <a:endParaRPr kumimoji="0" lang="vi-VN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/>
          <p:cNvSpPr/>
          <p:nvPr/>
        </p:nvSpPr>
        <p:spPr>
          <a:xfrm>
            <a:off x="1700643" y="1246970"/>
            <a:ext cx="7455944" cy="1015663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CHÀO</a:t>
            </a:r>
            <a:r>
              <a:rPr kumimoji="0" lang="en-US" sz="60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TẠM</a:t>
            </a:r>
            <a:r>
              <a:rPr kumimoji="0" lang="en-US" sz="60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BIỆT</a:t>
            </a:r>
            <a:r>
              <a:rPr kumimoji="0" lang="en-US" sz="60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en-US" sz="6000" b="1" i="0" u="none" strike="noStrike" kern="1200" cap="none" spc="0" normalizeH="0" baseline="0" noProof="0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highlight>
                <a:srgbClr val="800080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</p:bldLst>
  </p:timing>
</p:sld>
</file>

<file path=ppt/theme/theme1.xml><?xml version="1.0" encoding="utf-8"?>
<a:theme xmlns:a="http://schemas.openxmlformats.org/drawingml/2006/main" name="Orange Waves">
  <a:themeElements>
    <a:clrScheme name="Orang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C73109"/>
      </a:accent1>
      <a:accent2>
        <a:srgbClr val="FF5050"/>
      </a:accent2>
      <a:accent3>
        <a:srgbClr val="FFFFFF"/>
      </a:accent3>
      <a:accent4>
        <a:srgbClr val="000000"/>
      </a:accent4>
      <a:accent5>
        <a:srgbClr val="E0ADAA"/>
      </a:accent5>
      <a:accent6>
        <a:srgbClr val="E74848"/>
      </a:accent6>
      <a:hlink>
        <a:srgbClr val="4D4D4D"/>
      </a:hlink>
      <a:folHlink>
        <a:srgbClr val="777777"/>
      </a:folHlink>
    </a:clrScheme>
    <a:fontScheme name="Orang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Orang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73109"/>
        </a:accent1>
        <a:accent2>
          <a:srgbClr val="FF5050"/>
        </a:accent2>
        <a:accent3>
          <a:srgbClr val="FFFFFF"/>
        </a:accent3>
        <a:accent4>
          <a:srgbClr val="000000"/>
        </a:accent4>
        <a:accent5>
          <a:srgbClr val="E0ADAA"/>
        </a:accent5>
        <a:accent6>
          <a:srgbClr val="E74848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</Words>
  <Application>WPS Presentation</Application>
  <PresentationFormat>Widescreen</PresentationFormat>
  <Paragraphs>45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字魂17号-萌趣果冻体</vt:lpstr>
      <vt:lpstr>Segoe Print</vt:lpstr>
      <vt:lpstr>Times New Roman</vt:lpstr>
      <vt:lpstr>等线</vt:lpstr>
      <vt:lpstr>等线</vt:lpstr>
      <vt:lpstr>汉仪小麦体简</vt:lpstr>
      <vt:lpstr>Calibri</vt:lpstr>
      <vt:lpstr>Orange Waves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Củng cố bài học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HP</cp:lastModifiedBy>
  <cp:revision>3</cp:revision>
  <dcterms:created xsi:type="dcterms:W3CDTF">2023-11-03T05:59:40Z</dcterms:created>
  <dcterms:modified xsi:type="dcterms:W3CDTF">2023-11-03T06:17:03Z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22101427DED842D78D28C255BBFAC48C_12</vt:lpwstr>
  </property>
  <property fmtid="{D5CDD505-2E9C-101B-9397-08002B2CF9AE}" pid="3" name="KSOProductBuildVer">
    <vt:lpwstr>1033-12.2.0.13266</vt:lpwstr>
  </property>
</Properties>
</file>