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383" r:id="rId5"/>
    <p:sldId id="312" r:id="rId6"/>
    <p:sldId id="274" r:id="rId7"/>
    <p:sldId id="311" r:id="rId8"/>
    <p:sldId id="267" r:id="rId9"/>
    <p:sldId id="368" r:id="rId10"/>
    <p:sldId id="374" r:id="rId11"/>
    <p:sldId id="371" r:id="rId12"/>
    <p:sldId id="372" r:id="rId13"/>
    <p:sldId id="313" r:id="rId14"/>
    <p:sldId id="385" r:id="rId15"/>
    <p:sldId id="260" r:id="rId16"/>
    <p:sldId id="386" r:id="rId17"/>
  </p:sldIdLst>
  <p:sldSz cx="9144000" cy="5143500"/>
  <p:notesSz cx="6858000" cy="9144000"/>
  <p:embeddedFontLst>
    <p:embeddedFont>
      <p:font typeface="Titan One" panose="02000000000000000000"/>
      <p:regular r:id="rId21"/>
    </p:embeddedFont>
    <p:embeddedFont>
      <p:font typeface="Bebas Neue" panose="020B0606020202050201"/>
      <p:regular r:id="rId22"/>
    </p:embeddedFont>
    <p:embeddedFont>
      <p:font typeface="Comfortaa"/>
      <p:regular r:id="rId23"/>
    </p:embeddedFont>
    <p:embeddedFont>
      <p:font typeface="PT Sans" panose="020B0503020203020204"/>
      <p:regular r:id="rId24"/>
    </p:embeddedFont>
    <p:embeddedFont>
      <p:font typeface="FG Amazone" panose="020B0500000000000000"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920" name="Shape 920"/>
        <p:cNvGrpSpPr/>
        <p:nvPr/>
      </p:nvGrpSpPr>
      <p:grpSpPr>
        <a:xfrm>
          <a:off x="0" y="0"/>
          <a:ext cx="0" cy="0"/>
          <a:chOff x="0" y="0"/>
          <a:chExt cx="0" cy="0"/>
        </a:xfrm>
      </p:grpSpPr>
      <p:sp>
        <p:nvSpPr>
          <p:cNvPr id="921" name="Google Shape;921;g11b604ca347_0_9: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11b604ca347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16" name="Shape 1916"/>
        <p:cNvGrpSpPr/>
        <p:nvPr/>
      </p:nvGrpSpPr>
      <p:grpSpPr>
        <a:xfrm>
          <a:off x="0" y="0"/>
          <a:ext cx="0" cy="0"/>
          <a:chOff x="0" y="0"/>
          <a:chExt cx="0" cy="0"/>
        </a:xfrm>
      </p:grpSpPr>
      <p:sp>
        <p:nvSpPr>
          <p:cNvPr id="1917" name="Google Shape;1917;g54dda1946d_0_3: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8" name="Google Shape;1918;g54dda1946d_0_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920" name="Shape 920"/>
        <p:cNvGrpSpPr/>
        <p:nvPr/>
      </p:nvGrpSpPr>
      <p:grpSpPr>
        <a:xfrm>
          <a:off x="0" y="0"/>
          <a:ext cx="0" cy="0"/>
          <a:chOff x="0" y="0"/>
          <a:chExt cx="0" cy="0"/>
        </a:xfrm>
      </p:grpSpPr>
      <p:sp>
        <p:nvSpPr>
          <p:cNvPr id="921" name="Google Shape;921;g11b604ca347_0_9: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11b604ca347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16" name="Shape 1916"/>
        <p:cNvGrpSpPr/>
        <p:nvPr/>
      </p:nvGrpSpPr>
      <p:grpSpPr>
        <a:xfrm>
          <a:off x="0" y="0"/>
          <a:ext cx="0" cy="0"/>
          <a:chOff x="0" y="0"/>
          <a:chExt cx="0" cy="0"/>
        </a:xfrm>
      </p:grpSpPr>
      <p:sp>
        <p:nvSpPr>
          <p:cNvPr id="1917" name="Google Shape;1917;g54dda1946d_0_3: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8" name="Google Shape;1918;g54dda1946d_0_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920" name="Shape 920"/>
        <p:cNvGrpSpPr/>
        <p:nvPr/>
      </p:nvGrpSpPr>
      <p:grpSpPr>
        <a:xfrm>
          <a:off x="0" y="0"/>
          <a:ext cx="0" cy="0"/>
          <a:chOff x="0" y="0"/>
          <a:chExt cx="0" cy="0"/>
        </a:xfrm>
      </p:grpSpPr>
      <p:sp>
        <p:nvSpPr>
          <p:cNvPr id="921" name="Google Shape;921;g11b604ca347_0_9: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11b604ca347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1" name="Shape 1721"/>
        <p:cNvGrpSpPr/>
        <p:nvPr/>
      </p:nvGrpSpPr>
      <p:grpSpPr>
        <a:xfrm>
          <a:off x="0" y="0"/>
          <a:ext cx="0" cy="0"/>
          <a:chOff x="0" y="0"/>
          <a:chExt cx="0" cy="0"/>
        </a:xfrm>
      </p:grpSpPr>
      <p:sp>
        <p:nvSpPr>
          <p:cNvPr id="1722" name="Google Shape;1722;g54ff9c4cb4_3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3" name="Google Shape;1723;g54ff9c4cb4_3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1" name="Shape 1721"/>
        <p:cNvGrpSpPr/>
        <p:nvPr/>
      </p:nvGrpSpPr>
      <p:grpSpPr>
        <a:xfrm>
          <a:off x="0" y="0"/>
          <a:ext cx="0" cy="0"/>
          <a:chOff x="0" y="0"/>
          <a:chExt cx="0" cy="0"/>
        </a:xfrm>
      </p:grpSpPr>
      <p:sp>
        <p:nvSpPr>
          <p:cNvPr id="1722" name="Google Shape;1722;g54ff9c4cb4_3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3" name="Google Shape;1723;g54ff9c4cb4_3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920" name="Shape 920"/>
        <p:cNvGrpSpPr/>
        <p:nvPr/>
      </p:nvGrpSpPr>
      <p:grpSpPr>
        <a:xfrm>
          <a:off x="0" y="0"/>
          <a:ext cx="0" cy="0"/>
          <a:chOff x="0" y="0"/>
          <a:chExt cx="0" cy="0"/>
        </a:xfrm>
      </p:grpSpPr>
      <p:sp>
        <p:nvSpPr>
          <p:cNvPr id="921" name="Google Shape;921;g11b604ca347_0_9: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11b604ca347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86" name="Shape 1286"/>
        <p:cNvGrpSpPr/>
        <p:nvPr/>
      </p:nvGrpSpPr>
      <p:grpSpPr>
        <a:xfrm>
          <a:off x="0" y="0"/>
          <a:ext cx="0" cy="0"/>
          <a:chOff x="0" y="0"/>
          <a:chExt cx="0" cy="0"/>
        </a:xfrm>
      </p:grpSpPr>
      <p:sp>
        <p:nvSpPr>
          <p:cNvPr id="1287" name="Google Shape;1287;g54dda1946d_6_25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54dda1946d_6_2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86" name="Shape 1286"/>
        <p:cNvGrpSpPr/>
        <p:nvPr/>
      </p:nvGrpSpPr>
      <p:grpSpPr>
        <a:xfrm>
          <a:off x="0" y="0"/>
          <a:ext cx="0" cy="0"/>
          <a:chOff x="0" y="0"/>
          <a:chExt cx="0" cy="0"/>
        </a:xfrm>
      </p:grpSpPr>
      <p:sp>
        <p:nvSpPr>
          <p:cNvPr id="1287" name="Google Shape;1287;g54dda1946d_6_25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54dda1946d_6_2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4" Type="http://schemas.openxmlformats.org/officeDocument/2006/relationships/hyperlink" Target="http://bit.ly/2TtBDfr" TargetMode="External"/><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8" name="Shape 8"/>
        <p:cNvGrpSpPr/>
        <p:nvPr/>
      </p:nvGrpSpPr>
      <p:grpSpPr>
        <a:xfrm>
          <a:off x="0" y="0"/>
          <a:ext cx="0" cy="0"/>
          <a:chOff x="0" y="0"/>
          <a:chExt cx="0" cy="0"/>
        </a:xfrm>
      </p:grpSpPr>
      <p:sp>
        <p:nvSpPr>
          <p:cNvPr id="9" name="Google Shape;9;p2"/>
          <p:cNvSpPr/>
          <p:nvPr/>
        </p:nvSpPr>
        <p:spPr>
          <a:xfrm>
            <a:off x="2270125" y="560593"/>
            <a:ext cx="4529927" cy="4022320"/>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 name="Google Shape;10;p2"/>
          <p:cNvSpPr/>
          <p:nvPr/>
        </p:nvSpPr>
        <p:spPr>
          <a:xfrm>
            <a:off x="3068400" y="9885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 name="Google Shape;11;p2"/>
          <p:cNvSpPr/>
          <p:nvPr/>
        </p:nvSpPr>
        <p:spPr>
          <a:xfrm>
            <a:off x="5564675" y="678510"/>
            <a:ext cx="179095" cy="179095"/>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 name="Google Shape;12;p2"/>
          <p:cNvSpPr/>
          <p:nvPr/>
        </p:nvSpPr>
        <p:spPr>
          <a:xfrm>
            <a:off x="6032625" y="7638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 name="Google Shape;13;p2"/>
          <p:cNvSpPr/>
          <p:nvPr/>
        </p:nvSpPr>
        <p:spPr>
          <a:xfrm rot="-5280483">
            <a:off x="6698893" y="1495380"/>
            <a:ext cx="219085" cy="17908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 name="Google Shape;14;p2"/>
          <p:cNvSpPr/>
          <p:nvPr/>
        </p:nvSpPr>
        <p:spPr>
          <a:xfrm rot="-8100086">
            <a:off x="2597176" y="1061040"/>
            <a:ext cx="310178" cy="25354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 name="Google Shape;15;p2"/>
          <p:cNvSpPr/>
          <p:nvPr/>
        </p:nvSpPr>
        <p:spPr>
          <a:xfrm rot="-7750318">
            <a:off x="6752609" y="1814405"/>
            <a:ext cx="159164" cy="130106"/>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 name="Google Shape;16;p2"/>
          <p:cNvSpPr txBox="1"/>
          <p:nvPr>
            <p:ph type="ctrTitle"/>
          </p:nvPr>
        </p:nvSpPr>
        <p:spPr>
          <a:xfrm>
            <a:off x="1379100" y="1009575"/>
            <a:ext cx="6385800" cy="24120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500"/>
              <a:buNone/>
              <a:defRPr sz="5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7" name="Google Shape;17;p2"/>
          <p:cNvSpPr txBox="1"/>
          <p:nvPr>
            <p:ph type="subTitle" idx="1"/>
          </p:nvPr>
        </p:nvSpPr>
        <p:spPr>
          <a:xfrm>
            <a:off x="2545650" y="3397863"/>
            <a:ext cx="4125000" cy="326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500">
                <a:solidFill>
                  <a:schemeClr val="dk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8" name="Shape 18"/>
        <p:cNvGrpSpPr/>
        <p:nvPr/>
      </p:nvGrpSpPr>
      <p:grpSpPr>
        <a:xfrm>
          <a:off x="0" y="0"/>
          <a:ext cx="0" cy="0"/>
          <a:chOff x="0" y="0"/>
          <a:chExt cx="0" cy="0"/>
        </a:xfrm>
      </p:grpSpPr>
      <p:sp>
        <p:nvSpPr>
          <p:cNvPr id="19" name="Google Shape;19;p3"/>
          <p:cNvSpPr/>
          <p:nvPr/>
        </p:nvSpPr>
        <p:spPr>
          <a:xfrm>
            <a:off x="2268913" y="560593"/>
            <a:ext cx="4529927" cy="4022320"/>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 name="Google Shape;20;p3"/>
          <p:cNvSpPr txBox="1"/>
          <p:nvPr>
            <p:ph type="title"/>
          </p:nvPr>
        </p:nvSpPr>
        <p:spPr>
          <a:xfrm>
            <a:off x="2336825" y="2150850"/>
            <a:ext cx="43941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3"/>
          <p:cNvSpPr txBox="1"/>
          <p:nvPr>
            <p:ph type="title" idx="2" hasCustomPrompt="1"/>
          </p:nvPr>
        </p:nvSpPr>
        <p:spPr>
          <a:xfrm>
            <a:off x="3757625" y="1098000"/>
            <a:ext cx="1552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6000"/>
              <a:buNone/>
              <a:defRPr sz="6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2" name="Google Shape;22;p3"/>
          <p:cNvSpPr txBox="1"/>
          <p:nvPr>
            <p:ph type="subTitle" idx="1"/>
          </p:nvPr>
        </p:nvSpPr>
        <p:spPr>
          <a:xfrm>
            <a:off x="2147375" y="3031650"/>
            <a:ext cx="4773000" cy="375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23" name="Google Shape;23;p3"/>
          <p:cNvSpPr/>
          <p:nvPr/>
        </p:nvSpPr>
        <p:spPr>
          <a:xfrm>
            <a:off x="8809275" y="10263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 name="Google Shape;24;p3"/>
          <p:cNvSpPr/>
          <p:nvPr/>
        </p:nvSpPr>
        <p:spPr>
          <a:xfrm rot="444932" flipH="1">
            <a:off x="8599307" y="46790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 name="Google Shape;25;p3"/>
          <p:cNvSpPr/>
          <p:nvPr/>
        </p:nvSpPr>
        <p:spPr>
          <a:xfrm rot="-4320377">
            <a:off x="8789284" y="38881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 name="Google Shape;26;p3"/>
          <p:cNvSpPr/>
          <p:nvPr/>
        </p:nvSpPr>
        <p:spPr>
          <a:xfrm>
            <a:off x="8634800" y="3122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 name="Google Shape;27;p3"/>
          <p:cNvSpPr/>
          <p:nvPr/>
        </p:nvSpPr>
        <p:spPr>
          <a:xfrm>
            <a:off x="8583300" y="1713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 name="Google Shape;28;p3"/>
          <p:cNvSpPr/>
          <p:nvPr/>
        </p:nvSpPr>
        <p:spPr>
          <a:xfrm>
            <a:off x="305350" y="38488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 name="Google Shape;29;p3"/>
          <p:cNvSpPr/>
          <p:nvPr/>
        </p:nvSpPr>
        <p:spPr>
          <a:xfrm rot="-4320377">
            <a:off x="285359" y="8049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 name="Google Shape;30;p3"/>
          <p:cNvSpPr/>
          <p:nvPr/>
        </p:nvSpPr>
        <p:spPr>
          <a:xfrm>
            <a:off x="305350" y="1053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 name="Google Shape;31;p3"/>
          <p:cNvSpPr/>
          <p:nvPr/>
        </p:nvSpPr>
        <p:spPr>
          <a:xfrm rot="140820">
            <a:off x="152266" y="469605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 name="Google Shape;32;p3"/>
          <p:cNvSpPr/>
          <p:nvPr/>
        </p:nvSpPr>
        <p:spPr>
          <a:xfrm>
            <a:off x="147450" y="2992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 name="Google Shape;33;p3"/>
          <p:cNvSpPr/>
          <p:nvPr/>
        </p:nvSpPr>
        <p:spPr>
          <a:xfrm>
            <a:off x="8895388" y="2582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 name="Google Shape;34;p3"/>
          <p:cNvSpPr/>
          <p:nvPr/>
        </p:nvSpPr>
        <p:spPr>
          <a:xfrm>
            <a:off x="484450" y="23318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 name="Google Shape;35;p3"/>
          <p:cNvSpPr/>
          <p:nvPr/>
        </p:nvSpPr>
        <p:spPr>
          <a:xfrm>
            <a:off x="8583300" y="215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 name="Google Shape;36;p3"/>
          <p:cNvSpPr/>
          <p:nvPr/>
        </p:nvSpPr>
        <p:spPr>
          <a:xfrm rot="-5125534">
            <a:off x="119124" y="1518132"/>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3"/>
          <p:cNvSpPr/>
          <p:nvPr/>
        </p:nvSpPr>
        <p:spPr>
          <a:xfrm>
            <a:off x="3590775" y="18157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 name="Google Shape;38;p3"/>
          <p:cNvSpPr/>
          <p:nvPr/>
        </p:nvSpPr>
        <p:spPr>
          <a:xfrm>
            <a:off x="1665700" y="181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 name="Google Shape;39;p3"/>
          <p:cNvSpPr/>
          <p:nvPr/>
        </p:nvSpPr>
        <p:spPr>
          <a:xfrm>
            <a:off x="2825050" y="45485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 name="Google Shape;40;p3"/>
          <p:cNvSpPr/>
          <p:nvPr/>
        </p:nvSpPr>
        <p:spPr>
          <a:xfrm>
            <a:off x="6573975" y="45473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 name="Google Shape;41;p3"/>
          <p:cNvSpPr/>
          <p:nvPr/>
        </p:nvSpPr>
        <p:spPr>
          <a:xfrm rot="444932" flipH="1">
            <a:off x="4683532" y="2098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 name="Google Shape;42;p3"/>
          <p:cNvSpPr/>
          <p:nvPr/>
        </p:nvSpPr>
        <p:spPr>
          <a:xfrm>
            <a:off x="2662313" y="291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 name="Google Shape;43;p3"/>
          <p:cNvSpPr/>
          <p:nvPr/>
        </p:nvSpPr>
        <p:spPr>
          <a:xfrm>
            <a:off x="8263788"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 name="Google Shape;44;p3"/>
          <p:cNvSpPr/>
          <p:nvPr/>
        </p:nvSpPr>
        <p:spPr>
          <a:xfrm>
            <a:off x="5791213"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 name="Google Shape;45;p3"/>
          <p:cNvSpPr/>
          <p:nvPr/>
        </p:nvSpPr>
        <p:spPr>
          <a:xfrm rot="2135160">
            <a:off x="1697229" y="47092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 name="Google Shape;46;p3"/>
          <p:cNvSpPr/>
          <p:nvPr/>
        </p:nvSpPr>
        <p:spPr>
          <a:xfrm rot="404198">
            <a:off x="7805477" y="26870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 name="Google Shape;47;p3"/>
          <p:cNvSpPr/>
          <p:nvPr/>
        </p:nvSpPr>
        <p:spPr>
          <a:xfrm>
            <a:off x="4350838" y="47556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 name="Google Shape;48;p3"/>
          <p:cNvSpPr/>
          <p:nvPr/>
        </p:nvSpPr>
        <p:spPr>
          <a:xfrm>
            <a:off x="5970300" y="3312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 name="Google Shape;49;p3"/>
          <p:cNvSpPr/>
          <p:nvPr/>
        </p:nvSpPr>
        <p:spPr>
          <a:xfrm>
            <a:off x="6916175" y="7252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50" name="Shape 50"/>
        <p:cNvGrpSpPr/>
        <p:nvPr/>
      </p:nvGrpSpPr>
      <p:grpSpPr>
        <a:xfrm>
          <a:off x="0" y="0"/>
          <a:ext cx="0" cy="0"/>
          <a:chOff x="0" y="0"/>
          <a:chExt cx="0" cy="0"/>
        </a:xfrm>
      </p:grpSpPr>
      <p:sp>
        <p:nvSpPr>
          <p:cNvPr id="51" name="Google Shape;51;p4"/>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 name="Google Shape;52;p4"/>
          <p:cNvSpPr txBox="1"/>
          <p:nvPr>
            <p:ph type="body" idx="1"/>
          </p:nvPr>
        </p:nvSpPr>
        <p:spPr>
          <a:xfrm>
            <a:off x="720000" y="1010131"/>
            <a:ext cx="7704000" cy="460800"/>
          </a:xfrm>
          <a:prstGeom prst="rect">
            <a:avLst/>
          </a:prstGeom>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SzPts val="1200"/>
              <a:buAutoNum type="arabicPeriod"/>
              <a:defRPr sz="1200">
                <a:latin typeface="Comfortaa Light"/>
                <a:ea typeface="Comfortaa Light"/>
                <a:cs typeface="Comfortaa Light"/>
                <a:sym typeface="Comfortaa Light"/>
              </a:defRPr>
            </a:lvl1pPr>
            <a:lvl2pPr marL="914400" lvl="1" indent="-304800" rtl="0">
              <a:lnSpc>
                <a:spcPct val="115000"/>
              </a:lnSpc>
              <a:spcBef>
                <a:spcPts val="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p:txBody>
      </p:sp>
      <p:sp>
        <p:nvSpPr>
          <p:cNvPr id="53" name="Google Shape;53;p4"/>
          <p:cNvSpPr/>
          <p:nvPr/>
        </p:nvSpPr>
        <p:spPr>
          <a:xfrm>
            <a:off x="8366400" y="469991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 name="Google Shape;54;p4"/>
          <p:cNvSpPr/>
          <p:nvPr/>
        </p:nvSpPr>
        <p:spPr>
          <a:xfrm>
            <a:off x="8585475" y="176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 name="Google Shape;55;p4"/>
          <p:cNvSpPr/>
          <p:nvPr/>
        </p:nvSpPr>
        <p:spPr>
          <a:xfrm>
            <a:off x="84750" y="4781675"/>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 name="Google Shape;56;p4"/>
          <p:cNvSpPr/>
          <p:nvPr/>
        </p:nvSpPr>
        <p:spPr>
          <a:xfrm>
            <a:off x="7814325" y="3104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 name="Google Shape;57;p4"/>
          <p:cNvSpPr/>
          <p:nvPr/>
        </p:nvSpPr>
        <p:spPr>
          <a:xfrm>
            <a:off x="6199000" y="620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 name="Google Shape;58;p4"/>
          <p:cNvSpPr/>
          <p:nvPr/>
        </p:nvSpPr>
        <p:spPr>
          <a:xfrm rot="-4320377">
            <a:off x="368959" y="256532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 name="Google Shape;59;p4"/>
          <p:cNvSpPr/>
          <p:nvPr/>
        </p:nvSpPr>
        <p:spPr>
          <a:xfrm rot="444932" flipH="1">
            <a:off x="8562507" y="278646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 name="Google Shape;60;p4"/>
          <p:cNvSpPr/>
          <p:nvPr/>
        </p:nvSpPr>
        <p:spPr>
          <a:xfrm rot="2135160">
            <a:off x="1247767" y="198638"/>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 name="Google Shape;61;p4"/>
          <p:cNvSpPr/>
          <p:nvPr/>
        </p:nvSpPr>
        <p:spPr>
          <a:xfrm rot="404198">
            <a:off x="155115" y="28645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 name="Google Shape;62;p4"/>
          <p:cNvSpPr/>
          <p:nvPr/>
        </p:nvSpPr>
        <p:spPr>
          <a:xfrm>
            <a:off x="6199000" y="494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 name="Google Shape;63;p4"/>
          <p:cNvSpPr/>
          <p:nvPr/>
        </p:nvSpPr>
        <p:spPr>
          <a:xfrm>
            <a:off x="3221750" y="4830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4" name="Google Shape;64;p4"/>
          <p:cNvGrpSpPr/>
          <p:nvPr/>
        </p:nvGrpSpPr>
        <p:grpSpPr>
          <a:xfrm flipH="1">
            <a:off x="8546501" y="57109"/>
            <a:ext cx="562549" cy="486713"/>
            <a:chOff x="968013" y="650077"/>
            <a:chExt cx="777108" cy="672348"/>
          </a:xfrm>
        </p:grpSpPr>
        <p:sp>
          <p:nvSpPr>
            <p:cNvPr id="65" name="Google Shape;65;p4"/>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 name="Google Shape;66;p4"/>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 name="Google Shape;67;p4"/>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8" name="Google Shape;68;p4"/>
          <p:cNvSpPr/>
          <p:nvPr/>
        </p:nvSpPr>
        <p:spPr>
          <a:xfrm>
            <a:off x="3901375" y="2449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69" name="Shape 69"/>
        <p:cNvGrpSpPr/>
        <p:nvPr/>
      </p:nvGrpSpPr>
      <p:grpSpPr>
        <a:xfrm>
          <a:off x="0" y="0"/>
          <a:ext cx="0" cy="0"/>
          <a:chOff x="0" y="0"/>
          <a:chExt cx="0" cy="0"/>
        </a:xfrm>
      </p:grpSpPr>
      <p:sp>
        <p:nvSpPr>
          <p:cNvPr id="70" name="Google Shape;70;p5"/>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1" name="Google Shape;71;p5"/>
          <p:cNvSpPr txBox="1"/>
          <p:nvPr>
            <p:ph type="subTitle" idx="1"/>
          </p:nvPr>
        </p:nvSpPr>
        <p:spPr>
          <a:xfrm>
            <a:off x="3162353" y="3638549"/>
            <a:ext cx="2847900" cy="65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
        <p:nvSpPr>
          <p:cNvPr id="72" name="Google Shape;72;p5"/>
          <p:cNvSpPr txBox="1"/>
          <p:nvPr>
            <p:ph type="subTitle" idx="2"/>
          </p:nvPr>
        </p:nvSpPr>
        <p:spPr>
          <a:xfrm>
            <a:off x="3162350" y="2055775"/>
            <a:ext cx="2847900" cy="65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
        <p:nvSpPr>
          <p:cNvPr id="73" name="Google Shape;73;p5"/>
          <p:cNvSpPr txBox="1"/>
          <p:nvPr>
            <p:ph type="subTitle" idx="3"/>
          </p:nvPr>
        </p:nvSpPr>
        <p:spPr>
          <a:xfrm>
            <a:off x="3162350" y="3205663"/>
            <a:ext cx="2847900" cy="28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panose="020B0606020202050201"/>
              <a:buNone/>
              <a:defRPr sz="2400">
                <a:solidFill>
                  <a:schemeClr val="accent2"/>
                </a:solidFill>
                <a:latin typeface="Titan One" panose="02000000000000000000"/>
                <a:ea typeface="Titan One" panose="02000000000000000000"/>
                <a:cs typeface="Titan One" panose="02000000000000000000"/>
                <a:sym typeface="Titan One" panose="02000000000000000000"/>
              </a:defRPr>
            </a:lvl1pPr>
            <a:lvl2pPr lvl="1"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9pPr>
          </a:lstStyle>
          <a:p/>
        </p:txBody>
      </p:sp>
      <p:sp>
        <p:nvSpPr>
          <p:cNvPr id="74" name="Google Shape;74;p5"/>
          <p:cNvSpPr txBox="1"/>
          <p:nvPr>
            <p:ph type="subTitle" idx="4"/>
          </p:nvPr>
        </p:nvSpPr>
        <p:spPr>
          <a:xfrm>
            <a:off x="3162350" y="1623050"/>
            <a:ext cx="2847900" cy="28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panose="020B0606020202050201"/>
              <a:buNone/>
              <a:defRPr sz="2400">
                <a:solidFill>
                  <a:schemeClr val="accent3"/>
                </a:solidFill>
                <a:latin typeface="Titan One" panose="02000000000000000000"/>
                <a:ea typeface="Titan One" panose="02000000000000000000"/>
                <a:cs typeface="Titan One" panose="02000000000000000000"/>
                <a:sym typeface="Titan One" panose="02000000000000000000"/>
              </a:defRPr>
            </a:lvl1pPr>
            <a:lvl2pPr lvl="1"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9pPr>
          </a:lstStyle>
          <a:p/>
        </p:txBody>
      </p:sp>
      <p:sp>
        <p:nvSpPr>
          <p:cNvPr id="75" name="Google Shape;75;p5"/>
          <p:cNvSpPr/>
          <p:nvPr/>
        </p:nvSpPr>
        <p:spPr>
          <a:xfrm>
            <a:off x="4980513" y="7596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76;p5"/>
          <p:cNvSpPr/>
          <p:nvPr/>
        </p:nvSpPr>
        <p:spPr>
          <a:xfrm>
            <a:off x="754150" y="1484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77;p5"/>
          <p:cNvSpPr/>
          <p:nvPr/>
        </p:nvSpPr>
        <p:spPr>
          <a:xfrm rot="-4320377">
            <a:off x="369084" y="141108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78;p5"/>
          <p:cNvSpPr/>
          <p:nvPr/>
        </p:nvSpPr>
        <p:spPr>
          <a:xfrm rot="-4320374">
            <a:off x="1908341" y="-2056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79;p5"/>
          <p:cNvSpPr/>
          <p:nvPr/>
        </p:nvSpPr>
        <p:spPr>
          <a:xfrm>
            <a:off x="1536838" y="1825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80;p5"/>
          <p:cNvSpPr/>
          <p:nvPr/>
        </p:nvSpPr>
        <p:spPr>
          <a:xfrm rot="-4320377">
            <a:off x="3842371" y="48427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 name="Google Shape;81;p5"/>
          <p:cNvSpPr/>
          <p:nvPr/>
        </p:nvSpPr>
        <p:spPr>
          <a:xfrm>
            <a:off x="369088" y="47737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 name="Google Shape;82;p5"/>
          <p:cNvSpPr/>
          <p:nvPr/>
        </p:nvSpPr>
        <p:spPr>
          <a:xfrm>
            <a:off x="389075" y="3099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 name="Google Shape;83;p5"/>
          <p:cNvSpPr/>
          <p:nvPr/>
        </p:nvSpPr>
        <p:spPr>
          <a:xfrm rot="-4320377">
            <a:off x="246309" y="36093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84;p5"/>
          <p:cNvSpPr/>
          <p:nvPr/>
        </p:nvSpPr>
        <p:spPr>
          <a:xfrm>
            <a:off x="76975" y="18144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85;p5"/>
          <p:cNvSpPr/>
          <p:nvPr/>
        </p:nvSpPr>
        <p:spPr>
          <a:xfrm rot="2135160">
            <a:off x="108492" y="41861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5"/>
          <p:cNvSpPr/>
          <p:nvPr/>
        </p:nvSpPr>
        <p:spPr>
          <a:xfrm>
            <a:off x="201500" y="1154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 name="Google Shape;87;p5"/>
          <p:cNvSpPr/>
          <p:nvPr/>
        </p:nvSpPr>
        <p:spPr>
          <a:xfrm>
            <a:off x="423138" y="21492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 name="Google Shape;88;p5"/>
          <p:cNvSpPr/>
          <p:nvPr/>
        </p:nvSpPr>
        <p:spPr>
          <a:xfrm>
            <a:off x="167425" y="26024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 name="Google Shape;89;p5"/>
          <p:cNvSpPr/>
          <p:nvPr/>
        </p:nvSpPr>
        <p:spPr>
          <a:xfrm rot="140820">
            <a:off x="208516" y="42670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 name="Google Shape;90;p5"/>
          <p:cNvSpPr/>
          <p:nvPr/>
        </p:nvSpPr>
        <p:spPr>
          <a:xfrm>
            <a:off x="3103250" y="2550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 name="Google Shape;91;p5"/>
          <p:cNvSpPr/>
          <p:nvPr/>
        </p:nvSpPr>
        <p:spPr>
          <a:xfrm>
            <a:off x="3998025" y="4308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 name="Google Shape;92;p5"/>
          <p:cNvSpPr/>
          <p:nvPr/>
        </p:nvSpPr>
        <p:spPr>
          <a:xfrm>
            <a:off x="236838" y="-13707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 name="Google Shape;93;p5"/>
          <p:cNvSpPr/>
          <p:nvPr/>
        </p:nvSpPr>
        <p:spPr>
          <a:xfrm>
            <a:off x="8744575" y="3337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 name="Google Shape;94;p5"/>
          <p:cNvSpPr/>
          <p:nvPr/>
        </p:nvSpPr>
        <p:spPr>
          <a:xfrm rot="-4320377">
            <a:off x="8516046" y="39550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 name="Google Shape;95;p5"/>
          <p:cNvSpPr/>
          <p:nvPr/>
        </p:nvSpPr>
        <p:spPr>
          <a:xfrm>
            <a:off x="6318800" y="759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96;p5"/>
          <p:cNvSpPr/>
          <p:nvPr/>
        </p:nvSpPr>
        <p:spPr>
          <a:xfrm>
            <a:off x="8798925" y="759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 name="Google Shape;97;p5"/>
          <p:cNvSpPr/>
          <p:nvPr/>
        </p:nvSpPr>
        <p:spPr>
          <a:xfrm rot="140820">
            <a:off x="8645841" y="47428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 name="Google Shape;98;p5"/>
          <p:cNvSpPr/>
          <p:nvPr/>
        </p:nvSpPr>
        <p:spPr>
          <a:xfrm>
            <a:off x="8715125" y="2357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 name="Google Shape;99;p5"/>
          <p:cNvSpPr/>
          <p:nvPr/>
        </p:nvSpPr>
        <p:spPr>
          <a:xfrm>
            <a:off x="8555188" y="1257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 name="Google Shape;100;p5"/>
          <p:cNvSpPr/>
          <p:nvPr/>
        </p:nvSpPr>
        <p:spPr>
          <a:xfrm>
            <a:off x="8737675" y="17790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 name="Google Shape;101;p5"/>
          <p:cNvSpPr/>
          <p:nvPr/>
        </p:nvSpPr>
        <p:spPr>
          <a:xfrm>
            <a:off x="8086925" y="1100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102;p5"/>
          <p:cNvSpPr/>
          <p:nvPr/>
        </p:nvSpPr>
        <p:spPr>
          <a:xfrm rot="-5125534">
            <a:off x="8661436" y="634957"/>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 name="Google Shape;103;p5"/>
          <p:cNvSpPr/>
          <p:nvPr/>
        </p:nvSpPr>
        <p:spPr>
          <a:xfrm rot="1068680">
            <a:off x="7018465" y="-882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 name="Google Shape;104;p5"/>
          <p:cNvSpPr/>
          <p:nvPr/>
        </p:nvSpPr>
        <p:spPr>
          <a:xfrm>
            <a:off x="1473325" y="482168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105;p5"/>
          <p:cNvSpPr/>
          <p:nvPr/>
        </p:nvSpPr>
        <p:spPr>
          <a:xfrm>
            <a:off x="5669638" y="2209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 name="Google Shape;106;p5"/>
          <p:cNvSpPr/>
          <p:nvPr/>
        </p:nvSpPr>
        <p:spPr>
          <a:xfrm rot="4048916">
            <a:off x="2754659" y="4835941"/>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107" name="Google Shape;107;p5"/>
          <p:cNvSpPr/>
          <p:nvPr/>
        </p:nvSpPr>
        <p:spPr>
          <a:xfrm rot="1410214">
            <a:off x="5882559" y="4773729"/>
            <a:ext cx="219072" cy="17907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 name="Google Shape;108;p5"/>
          <p:cNvSpPr/>
          <p:nvPr/>
        </p:nvSpPr>
        <p:spPr>
          <a:xfrm rot="-4320374">
            <a:off x="6980129" y="4749703"/>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 name="Google Shape;109;p5"/>
          <p:cNvSpPr/>
          <p:nvPr/>
        </p:nvSpPr>
        <p:spPr>
          <a:xfrm>
            <a:off x="4977175" y="48768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 name="Google Shape;110;p5"/>
          <p:cNvSpPr/>
          <p:nvPr/>
        </p:nvSpPr>
        <p:spPr>
          <a:xfrm>
            <a:off x="7693188" y="487345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11" name="Shape 111"/>
        <p:cNvGrpSpPr/>
        <p:nvPr/>
      </p:nvGrpSpPr>
      <p:grpSpPr>
        <a:xfrm>
          <a:off x="0" y="0"/>
          <a:ext cx="0" cy="0"/>
          <a:chOff x="0" y="0"/>
          <a:chExt cx="0" cy="0"/>
        </a:xfrm>
      </p:grpSpPr>
      <p:sp>
        <p:nvSpPr>
          <p:cNvPr id="112" name="Google Shape;112;p6"/>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3" name="Google Shape;113;p6"/>
          <p:cNvSpPr/>
          <p:nvPr/>
        </p:nvSpPr>
        <p:spPr>
          <a:xfrm rot="-4320377">
            <a:off x="369084" y="15920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 name="Google Shape;114;p6"/>
          <p:cNvSpPr/>
          <p:nvPr/>
        </p:nvSpPr>
        <p:spPr>
          <a:xfrm>
            <a:off x="57750" y="20335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 name="Google Shape;115;p6"/>
          <p:cNvSpPr/>
          <p:nvPr/>
        </p:nvSpPr>
        <p:spPr>
          <a:xfrm>
            <a:off x="203700" y="12789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 name="Google Shape;116;p6"/>
          <p:cNvSpPr/>
          <p:nvPr/>
        </p:nvSpPr>
        <p:spPr>
          <a:xfrm rot="140820">
            <a:off x="208516" y="67435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 name="Google Shape;117;p6"/>
          <p:cNvSpPr/>
          <p:nvPr/>
        </p:nvSpPr>
        <p:spPr>
          <a:xfrm>
            <a:off x="236838" y="6583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 name="Google Shape;118;p6"/>
          <p:cNvSpPr/>
          <p:nvPr/>
        </p:nvSpPr>
        <p:spPr>
          <a:xfrm>
            <a:off x="1308650" y="1712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 name="Google Shape;119;p6"/>
          <p:cNvSpPr/>
          <p:nvPr/>
        </p:nvSpPr>
        <p:spPr>
          <a:xfrm>
            <a:off x="3076775" y="2052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 name="Google Shape;120;p6"/>
          <p:cNvSpPr/>
          <p:nvPr/>
        </p:nvSpPr>
        <p:spPr>
          <a:xfrm rot="1068680">
            <a:off x="2008315" y="8643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 name="Google Shape;121;p6"/>
          <p:cNvSpPr/>
          <p:nvPr/>
        </p:nvSpPr>
        <p:spPr>
          <a:xfrm>
            <a:off x="659488" y="3162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 name="Google Shape;122;p6"/>
          <p:cNvSpPr/>
          <p:nvPr/>
        </p:nvSpPr>
        <p:spPr>
          <a:xfrm>
            <a:off x="8839825" y="35855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123;p6"/>
          <p:cNvSpPr/>
          <p:nvPr/>
        </p:nvSpPr>
        <p:spPr>
          <a:xfrm rot="-4320377">
            <a:off x="8516046" y="42312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124;p6"/>
          <p:cNvSpPr/>
          <p:nvPr/>
        </p:nvSpPr>
        <p:spPr>
          <a:xfrm rot="140820">
            <a:off x="8645841" y="47428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 name="Google Shape;125;p6"/>
          <p:cNvSpPr/>
          <p:nvPr/>
        </p:nvSpPr>
        <p:spPr>
          <a:xfrm rot="-5256418">
            <a:off x="7318007" y="4677333"/>
            <a:ext cx="179096" cy="17907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 name="Google Shape;126;p6"/>
          <p:cNvSpPr/>
          <p:nvPr/>
        </p:nvSpPr>
        <p:spPr>
          <a:xfrm>
            <a:off x="8641013" y="309107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 name="Google Shape;127;p6"/>
          <p:cNvSpPr/>
          <p:nvPr/>
        </p:nvSpPr>
        <p:spPr>
          <a:xfrm rot="-5256600">
            <a:off x="6297517" y="4711394"/>
            <a:ext cx="110947" cy="11094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 name="Google Shape;128;p6"/>
          <p:cNvSpPr/>
          <p:nvPr/>
        </p:nvSpPr>
        <p:spPr>
          <a:xfrm rot="-5256600">
            <a:off x="8873904" y="2563221"/>
            <a:ext cx="110947" cy="11094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 name="Google Shape;129;p6"/>
          <p:cNvSpPr/>
          <p:nvPr/>
        </p:nvSpPr>
        <p:spPr>
          <a:xfrm rot="-10381987">
            <a:off x="7947748" y="4750025"/>
            <a:ext cx="294662"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 name="Google Shape;130;p6"/>
          <p:cNvSpPr/>
          <p:nvPr/>
        </p:nvSpPr>
        <p:spPr>
          <a:xfrm>
            <a:off x="6822163" y="48600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31" name="Shape 131"/>
        <p:cNvGrpSpPr/>
        <p:nvPr/>
      </p:nvGrpSpPr>
      <p:grpSpPr>
        <a:xfrm>
          <a:off x="0" y="0"/>
          <a:ext cx="0" cy="0"/>
          <a:chOff x="0" y="0"/>
          <a:chExt cx="0" cy="0"/>
        </a:xfrm>
      </p:grpSpPr>
      <p:sp>
        <p:nvSpPr>
          <p:cNvPr id="132" name="Google Shape;132;p7"/>
          <p:cNvSpPr txBox="1"/>
          <p:nvPr>
            <p:ph type="title"/>
          </p:nvPr>
        </p:nvSpPr>
        <p:spPr>
          <a:xfrm>
            <a:off x="713225" y="704138"/>
            <a:ext cx="4559700" cy="1280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3" name="Google Shape;133;p7"/>
          <p:cNvSpPr txBox="1"/>
          <p:nvPr>
            <p:ph type="subTitle" idx="1"/>
          </p:nvPr>
        </p:nvSpPr>
        <p:spPr>
          <a:xfrm>
            <a:off x="722375" y="2141063"/>
            <a:ext cx="4541400" cy="229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4"/>
              </a:buClr>
              <a:buSzPts val="1600"/>
              <a:buFont typeface="Nunito Light"/>
              <a:buChar char="●"/>
              <a:defRPr>
                <a:latin typeface="Comfortaa"/>
                <a:ea typeface="Comfortaa"/>
                <a:cs typeface="Comfortaa"/>
                <a:sym typeface="Comfortaa"/>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400"/>
              <a:buFont typeface="Nunito Light"/>
              <a:buChar char="○"/>
              <a:defRPr/>
            </a:lvl5pPr>
            <a:lvl6pPr lvl="5" algn="ctr" rtl="0">
              <a:lnSpc>
                <a:spcPct val="100000"/>
              </a:lnSpc>
              <a:spcBef>
                <a:spcPts val="1600"/>
              </a:spcBef>
              <a:spcAft>
                <a:spcPts val="0"/>
              </a:spcAft>
              <a:buClr>
                <a:srgbClr val="999999"/>
              </a:buClr>
              <a:buSzPts val="14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400"/>
              <a:buFont typeface="Nunito Light"/>
              <a:buChar char="■"/>
              <a:defRPr/>
            </a:lvl9pPr>
          </a:lstStyle>
          <a:p/>
        </p:txBody>
      </p:sp>
      <p:sp>
        <p:nvSpPr>
          <p:cNvPr id="134" name="Google Shape;134;p7"/>
          <p:cNvSpPr/>
          <p:nvPr/>
        </p:nvSpPr>
        <p:spPr>
          <a:xfrm rot="5400000">
            <a:off x="914969" y="17069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 name="Google Shape;135;p7"/>
          <p:cNvSpPr/>
          <p:nvPr/>
        </p:nvSpPr>
        <p:spPr>
          <a:xfrm rot="1079623">
            <a:off x="5037105" y="228475"/>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 name="Google Shape;136;p7"/>
          <p:cNvSpPr/>
          <p:nvPr/>
        </p:nvSpPr>
        <p:spPr>
          <a:xfrm rot="5400000">
            <a:off x="5489957" y="83453"/>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 name="Google Shape;137;p7"/>
          <p:cNvSpPr/>
          <p:nvPr/>
        </p:nvSpPr>
        <p:spPr>
          <a:xfrm rot="5540820">
            <a:off x="-20957" y="44495"/>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 name="Google Shape;138;p7"/>
          <p:cNvSpPr/>
          <p:nvPr/>
        </p:nvSpPr>
        <p:spPr>
          <a:xfrm rot="5400000">
            <a:off x="1708801" y="9365"/>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9" name="Google Shape;139;p7"/>
          <p:cNvSpPr/>
          <p:nvPr/>
        </p:nvSpPr>
        <p:spPr>
          <a:xfrm rot="5400000">
            <a:off x="2500093" y="349779"/>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0" name="Google Shape;140;p7"/>
          <p:cNvSpPr/>
          <p:nvPr/>
        </p:nvSpPr>
        <p:spPr>
          <a:xfrm rot="274466">
            <a:off x="3156969" y="11356"/>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41" name="Google Shape;141;p7"/>
          <p:cNvGrpSpPr/>
          <p:nvPr/>
        </p:nvGrpSpPr>
        <p:grpSpPr>
          <a:xfrm rot="-2068082" flipH="1">
            <a:off x="3903619" y="-28877"/>
            <a:ext cx="668294" cy="578203"/>
            <a:chOff x="968013" y="650077"/>
            <a:chExt cx="777108" cy="672348"/>
          </a:xfrm>
        </p:grpSpPr>
        <p:sp>
          <p:nvSpPr>
            <p:cNvPr id="142" name="Google Shape;142;p7"/>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 name="Google Shape;143;p7"/>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144;p7"/>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45" name="Google Shape;145;p7"/>
          <p:cNvSpPr/>
          <p:nvPr/>
        </p:nvSpPr>
        <p:spPr>
          <a:xfrm rot="-4955068" flipH="1">
            <a:off x="7907699" y="180535"/>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 name="Google Shape;146;p7"/>
          <p:cNvSpPr/>
          <p:nvPr/>
        </p:nvSpPr>
        <p:spPr>
          <a:xfrm rot="-9720377">
            <a:off x="7165913" y="13549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 name="Google Shape;147;p7"/>
          <p:cNvSpPr/>
          <p:nvPr/>
        </p:nvSpPr>
        <p:spPr>
          <a:xfrm rot="-5400000">
            <a:off x="6420577" y="30997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 name="Google Shape;148;p7"/>
          <p:cNvSpPr/>
          <p:nvPr/>
        </p:nvSpPr>
        <p:spPr>
          <a:xfrm rot="-5400000">
            <a:off x="5880561" y="11751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 name="Google Shape;149;p7"/>
          <p:cNvSpPr/>
          <p:nvPr/>
        </p:nvSpPr>
        <p:spPr>
          <a:xfrm rot="404198">
            <a:off x="8833590" y="51363"/>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 name="Google Shape;150;p7"/>
          <p:cNvSpPr/>
          <p:nvPr/>
        </p:nvSpPr>
        <p:spPr>
          <a:xfrm>
            <a:off x="8549575" y="3497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51" name="Shape 151"/>
        <p:cNvGrpSpPr/>
        <p:nvPr/>
      </p:nvGrpSpPr>
      <p:grpSpPr>
        <a:xfrm>
          <a:off x="0" y="0"/>
          <a:ext cx="0" cy="0"/>
          <a:chOff x="0" y="0"/>
          <a:chExt cx="0" cy="0"/>
        </a:xfrm>
      </p:grpSpPr>
      <p:sp>
        <p:nvSpPr>
          <p:cNvPr id="152" name="Google Shape;152;p8"/>
          <p:cNvSpPr/>
          <p:nvPr/>
        </p:nvSpPr>
        <p:spPr>
          <a:xfrm rot="10800000">
            <a:off x="2000329" y="215582"/>
            <a:ext cx="5307022" cy="4712336"/>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 name="Google Shape;153;p8"/>
          <p:cNvSpPr/>
          <p:nvPr/>
        </p:nvSpPr>
        <p:spPr>
          <a:xfrm rot="10800000">
            <a:off x="6233885" y="4103449"/>
            <a:ext cx="129978" cy="1299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 name="Google Shape;154;p8"/>
          <p:cNvSpPr/>
          <p:nvPr/>
        </p:nvSpPr>
        <p:spPr>
          <a:xfrm rot="10800000">
            <a:off x="3229687" y="4386756"/>
            <a:ext cx="209818" cy="20981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 name="Google Shape;155;p8"/>
          <p:cNvSpPr/>
          <p:nvPr/>
        </p:nvSpPr>
        <p:spPr>
          <a:xfrm rot="10800000">
            <a:off x="2761328" y="4366666"/>
            <a:ext cx="129978" cy="1299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 name="Google Shape;156;p8"/>
          <p:cNvSpPr/>
          <p:nvPr/>
        </p:nvSpPr>
        <p:spPr>
          <a:xfrm rot="5519559">
            <a:off x="1854122" y="3429830"/>
            <a:ext cx="256660" cy="2097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7" name="Google Shape;157;p8"/>
          <p:cNvSpPr/>
          <p:nvPr/>
        </p:nvSpPr>
        <p:spPr>
          <a:xfrm rot="2699927">
            <a:off x="6552529" y="3851425"/>
            <a:ext cx="363362" cy="2970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8" name="Google Shape;158;p8"/>
          <p:cNvSpPr/>
          <p:nvPr/>
        </p:nvSpPr>
        <p:spPr>
          <a:xfrm rot="3049656">
            <a:off x="1861392" y="3113475"/>
            <a:ext cx="186452" cy="152423"/>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9" name="Google Shape;159;p8"/>
          <p:cNvSpPr/>
          <p:nvPr/>
        </p:nvSpPr>
        <p:spPr>
          <a:xfrm>
            <a:off x="5526763" y="79650"/>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 name="Google Shape;160;p8"/>
          <p:cNvSpPr/>
          <p:nvPr/>
        </p:nvSpPr>
        <p:spPr>
          <a:xfrm>
            <a:off x="713213" y="17034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 name="Google Shape;161;p8"/>
          <p:cNvSpPr/>
          <p:nvPr/>
        </p:nvSpPr>
        <p:spPr>
          <a:xfrm>
            <a:off x="8134350" y="9016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 name="Google Shape;162;p8"/>
          <p:cNvSpPr/>
          <p:nvPr/>
        </p:nvSpPr>
        <p:spPr>
          <a:xfrm>
            <a:off x="821025" y="449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 name="Google Shape;163;p8"/>
          <p:cNvSpPr/>
          <p:nvPr/>
        </p:nvSpPr>
        <p:spPr>
          <a:xfrm rot="-4320377">
            <a:off x="694171" y="101798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4" name="Google Shape;164;p8"/>
          <p:cNvSpPr/>
          <p:nvPr/>
        </p:nvSpPr>
        <p:spPr>
          <a:xfrm rot="444932" flipH="1">
            <a:off x="8017357" y="435407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 name="Google Shape;165;p8"/>
          <p:cNvSpPr/>
          <p:nvPr/>
        </p:nvSpPr>
        <p:spPr>
          <a:xfrm rot="-4320374">
            <a:off x="1581091" y="55628"/>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 name="Google Shape;166;p8"/>
          <p:cNvSpPr/>
          <p:nvPr/>
        </p:nvSpPr>
        <p:spPr>
          <a:xfrm>
            <a:off x="1345063" y="4840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 name="Google Shape;167;p8"/>
          <p:cNvSpPr/>
          <p:nvPr/>
        </p:nvSpPr>
        <p:spPr>
          <a:xfrm>
            <a:off x="713225" y="3954500"/>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 name="Google Shape;168;p8"/>
          <p:cNvSpPr/>
          <p:nvPr/>
        </p:nvSpPr>
        <p:spPr>
          <a:xfrm rot="-4320377">
            <a:off x="3329209" y="48545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 name="Google Shape;169;p8"/>
          <p:cNvSpPr/>
          <p:nvPr/>
        </p:nvSpPr>
        <p:spPr>
          <a:xfrm>
            <a:off x="8261400" y="32028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0" name="Google Shape;170;p8"/>
          <p:cNvSpPr/>
          <p:nvPr/>
        </p:nvSpPr>
        <p:spPr>
          <a:xfrm>
            <a:off x="369088" y="47737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 name="Google Shape;171;p8"/>
          <p:cNvSpPr/>
          <p:nvPr/>
        </p:nvSpPr>
        <p:spPr>
          <a:xfrm>
            <a:off x="389075" y="3099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 name="Google Shape;172;p8"/>
          <p:cNvSpPr/>
          <p:nvPr/>
        </p:nvSpPr>
        <p:spPr>
          <a:xfrm rot="-4320377">
            <a:off x="246309" y="36093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 name="Google Shape;173;p8"/>
          <p:cNvSpPr/>
          <p:nvPr/>
        </p:nvSpPr>
        <p:spPr>
          <a:xfrm>
            <a:off x="76975" y="18144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 name="Google Shape;174;p8"/>
          <p:cNvSpPr/>
          <p:nvPr/>
        </p:nvSpPr>
        <p:spPr>
          <a:xfrm rot="2135160">
            <a:off x="108492" y="41861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5" name="Google Shape;175;p8"/>
          <p:cNvSpPr/>
          <p:nvPr/>
        </p:nvSpPr>
        <p:spPr>
          <a:xfrm>
            <a:off x="201500" y="1154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 name="Google Shape;176;p8"/>
          <p:cNvSpPr/>
          <p:nvPr/>
        </p:nvSpPr>
        <p:spPr>
          <a:xfrm>
            <a:off x="423138" y="21492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 name="Google Shape;177;p8"/>
          <p:cNvSpPr/>
          <p:nvPr/>
        </p:nvSpPr>
        <p:spPr>
          <a:xfrm>
            <a:off x="167425" y="26024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8" name="Google Shape;178;p8"/>
          <p:cNvSpPr/>
          <p:nvPr/>
        </p:nvSpPr>
        <p:spPr>
          <a:xfrm rot="140820">
            <a:off x="208516" y="50290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 name="Google Shape;179;p8"/>
          <p:cNvSpPr/>
          <p:nvPr/>
        </p:nvSpPr>
        <p:spPr>
          <a:xfrm>
            <a:off x="2091750" y="4499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0" name="Google Shape;180;p8"/>
          <p:cNvSpPr/>
          <p:nvPr/>
        </p:nvSpPr>
        <p:spPr>
          <a:xfrm>
            <a:off x="2947675" y="11929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 name="Google Shape;181;p8"/>
          <p:cNvSpPr/>
          <p:nvPr/>
        </p:nvSpPr>
        <p:spPr>
          <a:xfrm>
            <a:off x="236838" y="-6087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 name="Google Shape;182;p8"/>
          <p:cNvSpPr/>
          <p:nvPr/>
        </p:nvSpPr>
        <p:spPr>
          <a:xfrm>
            <a:off x="8744575" y="3337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 name="Google Shape;183;p8"/>
          <p:cNvSpPr/>
          <p:nvPr/>
        </p:nvSpPr>
        <p:spPr>
          <a:xfrm rot="-4320377">
            <a:off x="8516046" y="39550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4" name="Google Shape;184;p8"/>
          <p:cNvSpPr/>
          <p:nvPr/>
        </p:nvSpPr>
        <p:spPr>
          <a:xfrm>
            <a:off x="6318800" y="1521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 name="Google Shape;185;p8"/>
          <p:cNvSpPr/>
          <p:nvPr/>
        </p:nvSpPr>
        <p:spPr>
          <a:xfrm>
            <a:off x="6832200" y="561164"/>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 name="Google Shape;186;p8"/>
          <p:cNvSpPr/>
          <p:nvPr/>
        </p:nvSpPr>
        <p:spPr>
          <a:xfrm>
            <a:off x="8798925" y="1521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7" name="Google Shape;187;p8"/>
          <p:cNvSpPr/>
          <p:nvPr/>
        </p:nvSpPr>
        <p:spPr>
          <a:xfrm rot="140820">
            <a:off x="8645841" y="47428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 name="Google Shape;188;p8"/>
          <p:cNvSpPr/>
          <p:nvPr/>
        </p:nvSpPr>
        <p:spPr>
          <a:xfrm rot="4048916">
            <a:off x="7454634" y="37956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189" name="Google Shape;189;p8"/>
          <p:cNvSpPr/>
          <p:nvPr/>
        </p:nvSpPr>
        <p:spPr>
          <a:xfrm>
            <a:off x="8715125" y="2357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0" name="Google Shape;190;p8"/>
          <p:cNvSpPr/>
          <p:nvPr/>
        </p:nvSpPr>
        <p:spPr>
          <a:xfrm>
            <a:off x="8555188" y="1257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1" name="Google Shape;191;p8"/>
          <p:cNvSpPr/>
          <p:nvPr/>
        </p:nvSpPr>
        <p:spPr>
          <a:xfrm>
            <a:off x="8737675" y="17790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2" name="Google Shape;192;p8"/>
          <p:cNvSpPr/>
          <p:nvPr/>
        </p:nvSpPr>
        <p:spPr>
          <a:xfrm>
            <a:off x="8086925" y="1862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3" name="Google Shape;193;p8"/>
          <p:cNvSpPr/>
          <p:nvPr/>
        </p:nvSpPr>
        <p:spPr>
          <a:xfrm rot="-5125534">
            <a:off x="8661436" y="634957"/>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4" name="Google Shape;194;p8"/>
          <p:cNvSpPr/>
          <p:nvPr/>
        </p:nvSpPr>
        <p:spPr>
          <a:xfrm rot="1068680">
            <a:off x="7018465" y="6738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 name="Google Shape;195;p8"/>
          <p:cNvSpPr/>
          <p:nvPr/>
        </p:nvSpPr>
        <p:spPr>
          <a:xfrm>
            <a:off x="1376488" y="480989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6" name="Google Shape;196;p8"/>
          <p:cNvSpPr/>
          <p:nvPr/>
        </p:nvSpPr>
        <p:spPr>
          <a:xfrm>
            <a:off x="5835750" y="4499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 name="Google Shape;197;p8"/>
          <p:cNvSpPr/>
          <p:nvPr/>
        </p:nvSpPr>
        <p:spPr>
          <a:xfrm>
            <a:off x="842913" y="44021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 name="Google Shape;198;p8"/>
          <p:cNvSpPr/>
          <p:nvPr/>
        </p:nvSpPr>
        <p:spPr>
          <a:xfrm rot="4048916">
            <a:off x="2237447" y="477236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199" name="Google Shape;199;p8"/>
          <p:cNvSpPr/>
          <p:nvPr/>
        </p:nvSpPr>
        <p:spPr>
          <a:xfrm rot="-4320377">
            <a:off x="6298809" y="48545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 name="Google Shape;200;p8"/>
          <p:cNvSpPr/>
          <p:nvPr/>
        </p:nvSpPr>
        <p:spPr>
          <a:xfrm rot="-4320374">
            <a:off x="7036779" y="4749703"/>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 name="Google Shape;201;p8"/>
          <p:cNvSpPr/>
          <p:nvPr/>
        </p:nvSpPr>
        <p:spPr>
          <a:xfrm>
            <a:off x="7307350" y="44361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 name="Google Shape;202;p8"/>
          <p:cNvSpPr/>
          <p:nvPr/>
        </p:nvSpPr>
        <p:spPr>
          <a:xfrm>
            <a:off x="5835750" y="49896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 name="Google Shape;203;p8"/>
          <p:cNvSpPr/>
          <p:nvPr/>
        </p:nvSpPr>
        <p:spPr>
          <a:xfrm rot="140906">
            <a:off x="6630509" y="4519229"/>
            <a:ext cx="207410" cy="1695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 name="Google Shape;204;p8"/>
          <p:cNvSpPr/>
          <p:nvPr/>
        </p:nvSpPr>
        <p:spPr>
          <a:xfrm>
            <a:off x="7693188" y="47408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5" name="Google Shape;205;p8"/>
          <p:cNvSpPr txBox="1"/>
          <p:nvPr>
            <p:ph type="title"/>
          </p:nvPr>
        </p:nvSpPr>
        <p:spPr>
          <a:xfrm>
            <a:off x="739350" y="1307100"/>
            <a:ext cx="76653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206" name="Shape 206"/>
        <p:cNvGrpSpPr/>
        <p:nvPr/>
      </p:nvGrpSpPr>
      <p:grpSpPr>
        <a:xfrm>
          <a:off x="0" y="0"/>
          <a:ext cx="0" cy="0"/>
          <a:chOff x="0" y="0"/>
          <a:chExt cx="0" cy="0"/>
        </a:xfrm>
      </p:grpSpPr>
      <p:sp>
        <p:nvSpPr>
          <p:cNvPr id="207" name="Google Shape;207;p9"/>
          <p:cNvSpPr/>
          <p:nvPr/>
        </p:nvSpPr>
        <p:spPr>
          <a:xfrm>
            <a:off x="236861" y="138751"/>
            <a:ext cx="8207379" cy="7287689"/>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8" name="Google Shape;208;p9"/>
          <p:cNvSpPr/>
          <p:nvPr/>
        </p:nvSpPr>
        <p:spPr>
          <a:xfrm>
            <a:off x="1695999" y="1212811"/>
            <a:ext cx="201019" cy="20101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9" name="Google Shape;209;p9"/>
          <p:cNvSpPr/>
          <p:nvPr/>
        </p:nvSpPr>
        <p:spPr>
          <a:xfrm>
            <a:off x="6218623" y="651189"/>
            <a:ext cx="324484" cy="32448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 name="Google Shape;210;p9"/>
          <p:cNvSpPr/>
          <p:nvPr/>
        </p:nvSpPr>
        <p:spPr>
          <a:xfrm>
            <a:off x="7066431" y="805735"/>
            <a:ext cx="201019" cy="20101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 name="Google Shape;211;p9"/>
          <p:cNvSpPr/>
          <p:nvPr/>
        </p:nvSpPr>
        <p:spPr>
          <a:xfrm rot="-5280446">
            <a:off x="8273541" y="2131151"/>
            <a:ext cx="396928" cy="32445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 name="Google Shape;212;p9"/>
          <p:cNvSpPr/>
          <p:nvPr/>
        </p:nvSpPr>
        <p:spPr>
          <a:xfrm rot="-8100094">
            <a:off x="842266" y="1344231"/>
            <a:ext cx="561958" cy="459363"/>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3" name="Google Shape;213;p9"/>
          <p:cNvSpPr/>
          <p:nvPr/>
        </p:nvSpPr>
        <p:spPr>
          <a:xfrm rot="-7750363">
            <a:off x="8370870" y="2709139"/>
            <a:ext cx="288355" cy="235722"/>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 name="Google Shape;214;p9"/>
          <p:cNvSpPr txBox="1"/>
          <p:nvPr>
            <p:ph type="title"/>
          </p:nvPr>
        </p:nvSpPr>
        <p:spPr>
          <a:xfrm>
            <a:off x="1949700" y="1514400"/>
            <a:ext cx="5244600" cy="131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9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sp>
        <p:nvSpPr>
          <p:cNvPr id="215" name="Google Shape;215;p9"/>
          <p:cNvSpPr txBox="1"/>
          <p:nvPr>
            <p:ph type="subTitle" idx="1"/>
          </p:nvPr>
        </p:nvSpPr>
        <p:spPr>
          <a:xfrm>
            <a:off x="1949700" y="2989300"/>
            <a:ext cx="5244600" cy="801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216" name="Google Shape;216;p9"/>
          <p:cNvSpPr/>
          <p:nvPr/>
        </p:nvSpPr>
        <p:spPr>
          <a:xfrm>
            <a:off x="7584163" y="107791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 name="Google Shape;217;p9"/>
          <p:cNvSpPr/>
          <p:nvPr/>
        </p:nvSpPr>
        <p:spPr>
          <a:xfrm>
            <a:off x="713213" y="17034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 name="Google Shape;218;p9"/>
          <p:cNvSpPr/>
          <p:nvPr/>
        </p:nvSpPr>
        <p:spPr>
          <a:xfrm>
            <a:off x="1294963" y="901650"/>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 name="Google Shape;219;p9"/>
          <p:cNvSpPr/>
          <p:nvPr/>
        </p:nvSpPr>
        <p:spPr>
          <a:xfrm>
            <a:off x="8134350" y="9016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 name="Google Shape;220;p9"/>
          <p:cNvSpPr/>
          <p:nvPr/>
        </p:nvSpPr>
        <p:spPr>
          <a:xfrm>
            <a:off x="821025" y="449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 name="Google Shape;221;p9"/>
          <p:cNvSpPr/>
          <p:nvPr/>
        </p:nvSpPr>
        <p:spPr>
          <a:xfrm rot="-4320377">
            <a:off x="694171" y="101798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 name="Google Shape;222;p9"/>
          <p:cNvSpPr/>
          <p:nvPr/>
        </p:nvSpPr>
        <p:spPr>
          <a:xfrm rot="444932" flipH="1">
            <a:off x="8017357" y="435407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 name="Google Shape;223;p9"/>
          <p:cNvSpPr/>
          <p:nvPr/>
        </p:nvSpPr>
        <p:spPr>
          <a:xfrm rot="-4320374">
            <a:off x="1494841" y="42594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 name="Google Shape;224;p9"/>
          <p:cNvSpPr/>
          <p:nvPr/>
        </p:nvSpPr>
        <p:spPr>
          <a:xfrm>
            <a:off x="1000125" y="729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 name="Google Shape;225;p9"/>
          <p:cNvSpPr/>
          <p:nvPr/>
        </p:nvSpPr>
        <p:spPr>
          <a:xfrm>
            <a:off x="713225" y="3954500"/>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 name="Google Shape;226;p9"/>
          <p:cNvSpPr/>
          <p:nvPr/>
        </p:nvSpPr>
        <p:spPr>
          <a:xfrm rot="-4320377">
            <a:off x="8032859" y="373312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7" name="Google Shape;227;p9"/>
          <p:cNvSpPr/>
          <p:nvPr/>
        </p:nvSpPr>
        <p:spPr>
          <a:xfrm>
            <a:off x="8261400" y="32028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8" name="Google Shape;228;p9"/>
          <p:cNvSpPr/>
          <p:nvPr/>
        </p:nvSpPr>
        <p:spPr>
          <a:xfrm>
            <a:off x="8023400" y="14520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 name="Google Shape;229;p9"/>
          <p:cNvSpPr/>
          <p:nvPr/>
        </p:nvSpPr>
        <p:spPr>
          <a:xfrm>
            <a:off x="369088" y="47737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 name="Google Shape;230;p9"/>
          <p:cNvSpPr/>
          <p:nvPr/>
        </p:nvSpPr>
        <p:spPr>
          <a:xfrm>
            <a:off x="389075" y="3099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 name="Google Shape;231;p9"/>
          <p:cNvSpPr/>
          <p:nvPr/>
        </p:nvSpPr>
        <p:spPr>
          <a:xfrm rot="-4320377">
            <a:off x="246309" y="360936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 name="Google Shape;232;p9"/>
          <p:cNvSpPr/>
          <p:nvPr/>
        </p:nvSpPr>
        <p:spPr>
          <a:xfrm>
            <a:off x="76975" y="18144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 name="Google Shape;233;p9"/>
          <p:cNvSpPr/>
          <p:nvPr/>
        </p:nvSpPr>
        <p:spPr>
          <a:xfrm rot="2135160">
            <a:off x="108492" y="41861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 name="Google Shape;234;p9"/>
          <p:cNvSpPr/>
          <p:nvPr/>
        </p:nvSpPr>
        <p:spPr>
          <a:xfrm>
            <a:off x="201500" y="1154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5" name="Google Shape;235;p9"/>
          <p:cNvSpPr/>
          <p:nvPr/>
        </p:nvSpPr>
        <p:spPr>
          <a:xfrm>
            <a:off x="423138" y="21492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6" name="Google Shape;236;p9"/>
          <p:cNvSpPr/>
          <p:nvPr/>
        </p:nvSpPr>
        <p:spPr>
          <a:xfrm>
            <a:off x="167425" y="26024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7" name="Google Shape;237;p9"/>
          <p:cNvSpPr/>
          <p:nvPr/>
        </p:nvSpPr>
        <p:spPr>
          <a:xfrm rot="140820">
            <a:off x="208516" y="50290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8" name="Google Shape;238;p9"/>
          <p:cNvSpPr/>
          <p:nvPr/>
        </p:nvSpPr>
        <p:spPr>
          <a:xfrm>
            <a:off x="2065475" y="6983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9" name="Google Shape;239;p9"/>
          <p:cNvSpPr/>
          <p:nvPr/>
        </p:nvSpPr>
        <p:spPr>
          <a:xfrm>
            <a:off x="2067450" y="11929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0" name="Google Shape;240;p9"/>
          <p:cNvSpPr/>
          <p:nvPr/>
        </p:nvSpPr>
        <p:spPr>
          <a:xfrm>
            <a:off x="236838" y="-6087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1" name="Google Shape;241;p9"/>
          <p:cNvSpPr/>
          <p:nvPr/>
        </p:nvSpPr>
        <p:spPr>
          <a:xfrm>
            <a:off x="8744575" y="3337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 name="Google Shape;242;p9"/>
          <p:cNvSpPr/>
          <p:nvPr/>
        </p:nvSpPr>
        <p:spPr>
          <a:xfrm rot="-4320377">
            <a:off x="8516046" y="39550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 name="Google Shape;243;p9"/>
          <p:cNvSpPr/>
          <p:nvPr/>
        </p:nvSpPr>
        <p:spPr>
          <a:xfrm>
            <a:off x="6318800" y="1521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 name="Google Shape;244;p9"/>
          <p:cNvSpPr/>
          <p:nvPr/>
        </p:nvSpPr>
        <p:spPr>
          <a:xfrm>
            <a:off x="6832200" y="561164"/>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 name="Google Shape;245;p9"/>
          <p:cNvSpPr/>
          <p:nvPr/>
        </p:nvSpPr>
        <p:spPr>
          <a:xfrm>
            <a:off x="8798925" y="1521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 name="Google Shape;246;p9"/>
          <p:cNvSpPr/>
          <p:nvPr/>
        </p:nvSpPr>
        <p:spPr>
          <a:xfrm rot="140820">
            <a:off x="8645841" y="47428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 name="Google Shape;247;p9"/>
          <p:cNvSpPr/>
          <p:nvPr/>
        </p:nvSpPr>
        <p:spPr>
          <a:xfrm rot="4048916">
            <a:off x="7454634" y="37956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248" name="Google Shape;248;p9"/>
          <p:cNvSpPr/>
          <p:nvPr/>
        </p:nvSpPr>
        <p:spPr>
          <a:xfrm>
            <a:off x="8715125" y="2357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 name="Google Shape;249;p9"/>
          <p:cNvSpPr/>
          <p:nvPr/>
        </p:nvSpPr>
        <p:spPr>
          <a:xfrm>
            <a:off x="8555188" y="1257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 name="Google Shape;250;p9"/>
          <p:cNvSpPr/>
          <p:nvPr/>
        </p:nvSpPr>
        <p:spPr>
          <a:xfrm>
            <a:off x="8737675" y="17790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 name="Google Shape;251;p9"/>
          <p:cNvSpPr/>
          <p:nvPr/>
        </p:nvSpPr>
        <p:spPr>
          <a:xfrm>
            <a:off x="8086925" y="1862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2" name="Google Shape;252;p9"/>
          <p:cNvSpPr/>
          <p:nvPr/>
        </p:nvSpPr>
        <p:spPr>
          <a:xfrm rot="-5125534">
            <a:off x="8661436" y="634957"/>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 name="Google Shape;253;p9"/>
          <p:cNvSpPr/>
          <p:nvPr/>
        </p:nvSpPr>
        <p:spPr>
          <a:xfrm rot="1068680">
            <a:off x="7018465" y="6738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254" name="Shape 254"/>
        <p:cNvGrpSpPr/>
        <p:nvPr/>
      </p:nvGrpSpPr>
      <p:grpSpPr>
        <a:xfrm>
          <a:off x="0" y="0"/>
          <a:ext cx="0" cy="0"/>
          <a:chOff x="0" y="0"/>
          <a:chExt cx="0" cy="0"/>
        </a:xfrm>
      </p:grpSpPr>
      <p:sp>
        <p:nvSpPr>
          <p:cNvPr id="255" name="Google Shape;255;p10"/>
          <p:cNvSpPr txBox="1"/>
          <p:nvPr>
            <p:ph type="title"/>
          </p:nvPr>
        </p:nvSpPr>
        <p:spPr>
          <a:xfrm>
            <a:off x="720000" y="2324000"/>
            <a:ext cx="7704000" cy="151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49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256" name="Shape 256"/>
        <p:cNvGrpSpPr/>
        <p:nvPr/>
      </p:nvGrpSpPr>
      <p:grpSpPr>
        <a:xfrm>
          <a:off x="0" y="0"/>
          <a:ext cx="0" cy="0"/>
          <a:chOff x="0" y="0"/>
          <a:chExt cx="0" cy="0"/>
        </a:xfrm>
      </p:grpSpPr>
      <p:sp>
        <p:nvSpPr>
          <p:cNvPr id="257" name="Google Shape;257;p11"/>
          <p:cNvSpPr/>
          <p:nvPr/>
        </p:nvSpPr>
        <p:spPr>
          <a:xfrm rot="10800000">
            <a:off x="509747" y="-2075406"/>
            <a:ext cx="8429314" cy="7484755"/>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 name="Google Shape;258;p11"/>
          <p:cNvSpPr/>
          <p:nvPr/>
        </p:nvSpPr>
        <p:spPr>
          <a:xfrm rot="10800000">
            <a:off x="7234007" y="4099787"/>
            <a:ext cx="206456" cy="206456"/>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 name="Google Shape;259;p11"/>
          <p:cNvSpPr/>
          <p:nvPr/>
        </p:nvSpPr>
        <p:spPr>
          <a:xfrm rot="10800000">
            <a:off x="2462270" y="4549793"/>
            <a:ext cx="333261" cy="333261"/>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 name="Google Shape;260;p11"/>
          <p:cNvSpPr/>
          <p:nvPr/>
        </p:nvSpPr>
        <p:spPr>
          <a:xfrm rot="10800000">
            <a:off x="1718339" y="4517872"/>
            <a:ext cx="206456" cy="206456"/>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 name="Google Shape;261;p11"/>
          <p:cNvSpPr/>
          <p:nvPr/>
        </p:nvSpPr>
        <p:spPr>
          <a:xfrm rot="-5280446">
            <a:off x="8425941" y="2588351"/>
            <a:ext cx="396928" cy="32445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 name="Google Shape;262;p11"/>
          <p:cNvSpPr/>
          <p:nvPr/>
        </p:nvSpPr>
        <p:spPr>
          <a:xfrm rot="2699862">
            <a:off x="7740133" y="3699484"/>
            <a:ext cx="577163" cy="471776"/>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 name="Google Shape;263;p11"/>
          <p:cNvSpPr/>
          <p:nvPr/>
        </p:nvSpPr>
        <p:spPr>
          <a:xfrm rot="-7750363">
            <a:off x="8523270" y="3166339"/>
            <a:ext cx="288355" cy="235722"/>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 name="Google Shape;264;p11"/>
          <p:cNvSpPr/>
          <p:nvPr/>
        </p:nvSpPr>
        <p:spPr>
          <a:xfrm rot="10800000">
            <a:off x="1122381" y="4080891"/>
            <a:ext cx="227059" cy="18561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 name="Google Shape;265;p11"/>
          <p:cNvSpPr/>
          <p:nvPr/>
        </p:nvSpPr>
        <p:spPr>
          <a:xfrm rot="10800000">
            <a:off x="8355994" y="3503122"/>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 name="Google Shape;266;p11"/>
          <p:cNvSpPr/>
          <p:nvPr/>
        </p:nvSpPr>
        <p:spPr>
          <a:xfrm rot="1244518">
            <a:off x="206336" y="3021347"/>
            <a:ext cx="415655" cy="28498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 name="Google Shape;267;p11"/>
          <p:cNvSpPr/>
          <p:nvPr/>
        </p:nvSpPr>
        <p:spPr>
          <a:xfrm rot="10800000">
            <a:off x="593567" y="4263593"/>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 name="Google Shape;268;p11"/>
          <p:cNvSpPr/>
          <p:nvPr/>
        </p:nvSpPr>
        <p:spPr>
          <a:xfrm rot="10800000">
            <a:off x="8173619" y="4731767"/>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9" name="Google Shape;269;p11"/>
          <p:cNvSpPr/>
          <p:nvPr/>
        </p:nvSpPr>
        <p:spPr>
          <a:xfrm rot="6479613">
            <a:off x="8263658" y="4142998"/>
            <a:ext cx="227058" cy="18560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 name="Google Shape;270;p11"/>
          <p:cNvSpPr/>
          <p:nvPr/>
        </p:nvSpPr>
        <p:spPr>
          <a:xfrm flipH="1">
            <a:off x="472349" y="585859"/>
            <a:ext cx="428097" cy="284995"/>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1" name="Google Shape;271;p11"/>
          <p:cNvSpPr/>
          <p:nvPr/>
        </p:nvSpPr>
        <p:spPr>
          <a:xfrm rot="6479678">
            <a:off x="7391030" y="4706849"/>
            <a:ext cx="269812" cy="235403"/>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 name="Google Shape;272;p11"/>
          <p:cNvSpPr/>
          <p:nvPr/>
        </p:nvSpPr>
        <p:spPr>
          <a:xfrm rot="10800000">
            <a:off x="8058618" y="5193089"/>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 name="Google Shape;273;p11"/>
          <p:cNvSpPr/>
          <p:nvPr/>
        </p:nvSpPr>
        <p:spPr>
          <a:xfrm rot="10800000">
            <a:off x="8289445" y="1098267"/>
            <a:ext cx="181525" cy="186733"/>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 name="Google Shape;274;p11"/>
          <p:cNvSpPr/>
          <p:nvPr/>
        </p:nvSpPr>
        <p:spPr>
          <a:xfrm rot="6479613">
            <a:off x="657318" y="1328836"/>
            <a:ext cx="227058" cy="18560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 name="Google Shape;275;p11"/>
          <p:cNvSpPr/>
          <p:nvPr/>
        </p:nvSpPr>
        <p:spPr>
          <a:xfrm rot="10800000">
            <a:off x="461883" y="1878491"/>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 name="Google Shape;276;p11"/>
          <p:cNvSpPr/>
          <p:nvPr/>
        </p:nvSpPr>
        <p:spPr>
          <a:xfrm rot="10800000">
            <a:off x="779194" y="3763768"/>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 name="Google Shape;277;p11"/>
          <p:cNvSpPr/>
          <p:nvPr/>
        </p:nvSpPr>
        <p:spPr>
          <a:xfrm rot="10800000">
            <a:off x="8600600" y="250286"/>
            <a:ext cx="227059" cy="18561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 name="Google Shape;278;p11"/>
          <p:cNvSpPr/>
          <p:nvPr/>
        </p:nvSpPr>
        <p:spPr>
          <a:xfrm rot="10800000">
            <a:off x="8621323" y="1985118"/>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 name="Google Shape;279;p11"/>
          <p:cNvSpPr/>
          <p:nvPr/>
        </p:nvSpPr>
        <p:spPr>
          <a:xfrm rot="6479613">
            <a:off x="8727855" y="1457112"/>
            <a:ext cx="227058" cy="18560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0" name="Google Shape;280;p11"/>
          <p:cNvSpPr/>
          <p:nvPr/>
        </p:nvSpPr>
        <p:spPr>
          <a:xfrm rot="10800000">
            <a:off x="8944806" y="3317515"/>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 name="Google Shape;281;p11"/>
          <p:cNvSpPr/>
          <p:nvPr/>
        </p:nvSpPr>
        <p:spPr>
          <a:xfrm rot="407788">
            <a:off x="8789964" y="833825"/>
            <a:ext cx="307803" cy="211064"/>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 name="Google Shape;282;p11"/>
          <p:cNvSpPr/>
          <p:nvPr/>
        </p:nvSpPr>
        <p:spPr>
          <a:xfrm rot="10800000">
            <a:off x="8886370" y="4072352"/>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 name="Google Shape;283;p11"/>
          <p:cNvSpPr/>
          <p:nvPr/>
        </p:nvSpPr>
        <p:spPr>
          <a:xfrm rot="10800000">
            <a:off x="22686" y="2398865"/>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4" name="Google Shape;284;p11"/>
          <p:cNvSpPr/>
          <p:nvPr/>
        </p:nvSpPr>
        <p:spPr>
          <a:xfrm rot="10800000">
            <a:off x="8851057" y="2500749"/>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5" name="Google Shape;285;p11"/>
          <p:cNvSpPr/>
          <p:nvPr/>
        </p:nvSpPr>
        <p:spPr>
          <a:xfrm rot="-10659098">
            <a:off x="8688691" y="4612833"/>
            <a:ext cx="305398" cy="24964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6" name="Google Shape;286;p11"/>
          <p:cNvSpPr/>
          <p:nvPr/>
        </p:nvSpPr>
        <p:spPr>
          <a:xfrm rot="10800000">
            <a:off x="6883782" y="4474282"/>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7" name="Google Shape;287;p11"/>
          <p:cNvSpPr/>
          <p:nvPr/>
        </p:nvSpPr>
        <p:spPr>
          <a:xfrm rot="10800000">
            <a:off x="6820673" y="5006320"/>
            <a:ext cx="246681" cy="253758"/>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8" name="Google Shape;288;p11"/>
          <p:cNvSpPr/>
          <p:nvPr/>
        </p:nvSpPr>
        <p:spPr>
          <a:xfrm rot="10800000">
            <a:off x="8718051" y="5193067"/>
            <a:ext cx="246681" cy="253758"/>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9" name="Google Shape;289;p11"/>
          <p:cNvSpPr/>
          <p:nvPr/>
        </p:nvSpPr>
        <p:spPr>
          <a:xfrm rot="10800000">
            <a:off x="-38914" y="1738541"/>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 name="Google Shape;290;p11"/>
          <p:cNvSpPr/>
          <p:nvPr/>
        </p:nvSpPr>
        <p:spPr>
          <a:xfrm rot="6479613">
            <a:off x="156508" y="1098817"/>
            <a:ext cx="227058" cy="18560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 name="Google Shape;291;p11"/>
          <p:cNvSpPr/>
          <p:nvPr/>
        </p:nvSpPr>
        <p:spPr>
          <a:xfrm rot="10800000">
            <a:off x="2475332" y="5040402"/>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 name="Google Shape;292;p11"/>
          <p:cNvSpPr/>
          <p:nvPr/>
        </p:nvSpPr>
        <p:spPr>
          <a:xfrm rot="10800000">
            <a:off x="2013839" y="4687118"/>
            <a:ext cx="114989" cy="11497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 name="Google Shape;293;p11"/>
          <p:cNvSpPr/>
          <p:nvPr/>
        </p:nvSpPr>
        <p:spPr>
          <a:xfrm rot="10800000">
            <a:off x="-95246" y="5040415"/>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 name="Google Shape;294;p11"/>
          <p:cNvSpPr/>
          <p:nvPr/>
        </p:nvSpPr>
        <p:spPr>
          <a:xfrm rot="-10659098">
            <a:off x="-56355" y="218271"/>
            <a:ext cx="305398" cy="24964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 name="Google Shape;295;p11"/>
          <p:cNvSpPr/>
          <p:nvPr/>
        </p:nvSpPr>
        <p:spPr>
          <a:xfrm rot="-6751207">
            <a:off x="1182642" y="4658778"/>
            <a:ext cx="301042" cy="33154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296" name="Google Shape;296;p11"/>
          <p:cNvSpPr/>
          <p:nvPr/>
        </p:nvSpPr>
        <p:spPr>
          <a:xfrm rot="10800000">
            <a:off x="-69452" y="2686334"/>
            <a:ext cx="246681" cy="253758"/>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 name="Google Shape;297;p11"/>
          <p:cNvSpPr/>
          <p:nvPr/>
        </p:nvSpPr>
        <p:spPr>
          <a:xfrm rot="10800000">
            <a:off x="228011" y="3965038"/>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 name="Google Shape;298;p11"/>
          <p:cNvSpPr/>
          <p:nvPr/>
        </p:nvSpPr>
        <p:spPr>
          <a:xfrm rot="10800000">
            <a:off x="38868" y="3424790"/>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 name="Google Shape;299;p11"/>
          <p:cNvSpPr/>
          <p:nvPr/>
        </p:nvSpPr>
        <p:spPr>
          <a:xfrm rot="10800000">
            <a:off x="713352" y="5075721"/>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 name="Google Shape;300;p11"/>
          <p:cNvSpPr/>
          <p:nvPr/>
        </p:nvSpPr>
        <p:spPr>
          <a:xfrm rot="5674396">
            <a:off x="-72530" y="4475969"/>
            <a:ext cx="305405" cy="24964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 name="Google Shape;301;p11"/>
          <p:cNvSpPr/>
          <p:nvPr/>
        </p:nvSpPr>
        <p:spPr>
          <a:xfrm rot="-361624">
            <a:off x="1672226" y="5214408"/>
            <a:ext cx="307793" cy="21105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 name="Google Shape;302;p11"/>
          <p:cNvSpPr txBox="1"/>
          <p:nvPr>
            <p:ph type="title" hasCustomPrompt="1"/>
          </p:nvPr>
        </p:nvSpPr>
        <p:spPr>
          <a:xfrm>
            <a:off x="1284000" y="1452088"/>
            <a:ext cx="6576000" cy="15654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65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03" name="Google Shape;303;p11"/>
          <p:cNvSpPr txBox="1"/>
          <p:nvPr>
            <p:ph type="subTitle" idx="1"/>
          </p:nvPr>
        </p:nvSpPr>
        <p:spPr>
          <a:xfrm>
            <a:off x="1284000" y="3194313"/>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bg>
      <p:bgPr>
        <a:noFill/>
        <a:effectLst/>
      </p:bgPr>
    </p:bg>
    <p:spTree>
      <p:nvGrpSpPr>
        <p:cNvPr id="304" name="Shape 30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305" name="Shape 305"/>
        <p:cNvGrpSpPr/>
        <p:nvPr/>
      </p:nvGrpSpPr>
      <p:grpSpPr>
        <a:xfrm>
          <a:off x="0" y="0"/>
          <a:ext cx="0" cy="0"/>
          <a:chOff x="0" y="0"/>
          <a:chExt cx="0" cy="0"/>
        </a:xfrm>
      </p:grpSpPr>
      <p:sp>
        <p:nvSpPr>
          <p:cNvPr id="306" name="Google Shape;306;p13"/>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7" name="Google Shape;307;p13"/>
          <p:cNvSpPr txBox="1"/>
          <p:nvPr>
            <p:ph type="title" idx="2"/>
          </p:nvPr>
        </p:nvSpPr>
        <p:spPr>
          <a:xfrm>
            <a:off x="1707800" y="1768150"/>
            <a:ext cx="2518200" cy="35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308" name="Google Shape;308;p13"/>
          <p:cNvSpPr txBox="1"/>
          <p:nvPr>
            <p:ph type="subTitle" idx="1"/>
          </p:nvPr>
        </p:nvSpPr>
        <p:spPr>
          <a:xfrm>
            <a:off x="1707800" y="2203100"/>
            <a:ext cx="2518200" cy="49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09" name="Google Shape;309;p13"/>
          <p:cNvSpPr txBox="1"/>
          <p:nvPr>
            <p:ph type="title" idx="3"/>
          </p:nvPr>
        </p:nvSpPr>
        <p:spPr>
          <a:xfrm>
            <a:off x="5557850" y="1768150"/>
            <a:ext cx="2518200" cy="35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310" name="Google Shape;310;p13"/>
          <p:cNvSpPr txBox="1"/>
          <p:nvPr>
            <p:ph type="subTitle" idx="4"/>
          </p:nvPr>
        </p:nvSpPr>
        <p:spPr>
          <a:xfrm>
            <a:off x="5557852" y="2203105"/>
            <a:ext cx="2518200" cy="49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11" name="Google Shape;311;p13"/>
          <p:cNvSpPr txBox="1"/>
          <p:nvPr>
            <p:ph type="title" idx="5"/>
          </p:nvPr>
        </p:nvSpPr>
        <p:spPr>
          <a:xfrm>
            <a:off x="1707808" y="3220925"/>
            <a:ext cx="2518200" cy="35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312" name="Google Shape;312;p13"/>
          <p:cNvSpPr txBox="1"/>
          <p:nvPr>
            <p:ph type="subTitle" idx="6"/>
          </p:nvPr>
        </p:nvSpPr>
        <p:spPr>
          <a:xfrm>
            <a:off x="1707799" y="3650149"/>
            <a:ext cx="2518200" cy="49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13" name="Google Shape;313;p13"/>
          <p:cNvSpPr txBox="1"/>
          <p:nvPr>
            <p:ph type="title" idx="7"/>
          </p:nvPr>
        </p:nvSpPr>
        <p:spPr>
          <a:xfrm>
            <a:off x="5557850" y="3220925"/>
            <a:ext cx="2518200" cy="35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314" name="Google Shape;314;p13"/>
          <p:cNvSpPr txBox="1"/>
          <p:nvPr>
            <p:ph type="subTitle" idx="8"/>
          </p:nvPr>
        </p:nvSpPr>
        <p:spPr>
          <a:xfrm>
            <a:off x="5557852" y="3659253"/>
            <a:ext cx="2518200" cy="49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15" name="Google Shape;315;p13"/>
          <p:cNvSpPr txBox="1"/>
          <p:nvPr>
            <p:ph type="title" idx="9" hasCustomPrompt="1"/>
          </p:nvPr>
        </p:nvSpPr>
        <p:spPr>
          <a:xfrm>
            <a:off x="699156" y="1996933"/>
            <a:ext cx="978300" cy="45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6" name="Google Shape;316;p13"/>
          <p:cNvSpPr txBox="1"/>
          <p:nvPr>
            <p:ph type="title" idx="13" hasCustomPrompt="1"/>
          </p:nvPr>
        </p:nvSpPr>
        <p:spPr>
          <a:xfrm>
            <a:off x="699156" y="3437412"/>
            <a:ext cx="978300" cy="45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4"/>
              </a:buClr>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7" name="Google Shape;317;p13"/>
          <p:cNvSpPr txBox="1"/>
          <p:nvPr>
            <p:ph type="title" idx="14" hasCustomPrompt="1"/>
          </p:nvPr>
        </p:nvSpPr>
        <p:spPr>
          <a:xfrm>
            <a:off x="4579562" y="1996933"/>
            <a:ext cx="978300" cy="45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3000"/>
              <a:buNone/>
              <a:defRPr sz="3000">
                <a:solidFill>
                  <a:schemeClr val="lt1"/>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8" name="Google Shape;318;p13"/>
          <p:cNvSpPr txBox="1"/>
          <p:nvPr>
            <p:ph type="title" idx="15" hasCustomPrompt="1"/>
          </p:nvPr>
        </p:nvSpPr>
        <p:spPr>
          <a:xfrm>
            <a:off x="4579562" y="3437412"/>
            <a:ext cx="978300" cy="45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3000"/>
              <a:buNone/>
              <a:defRPr sz="3000">
                <a:solidFill>
                  <a:schemeClr val="lt1"/>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9" name="Google Shape;319;p13"/>
          <p:cNvSpPr/>
          <p:nvPr/>
        </p:nvSpPr>
        <p:spPr>
          <a:xfrm>
            <a:off x="5955388" y="483063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 name="Google Shape;320;p13"/>
          <p:cNvSpPr/>
          <p:nvPr/>
        </p:nvSpPr>
        <p:spPr>
          <a:xfrm>
            <a:off x="129825" y="10177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 name="Google Shape;321;p13"/>
          <p:cNvSpPr/>
          <p:nvPr/>
        </p:nvSpPr>
        <p:spPr>
          <a:xfrm>
            <a:off x="50275" y="2311163"/>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 name="Google Shape;322;p13"/>
          <p:cNvSpPr/>
          <p:nvPr/>
        </p:nvSpPr>
        <p:spPr>
          <a:xfrm>
            <a:off x="6918975" y="47172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3" name="Google Shape;323;p13"/>
          <p:cNvSpPr/>
          <p:nvPr/>
        </p:nvSpPr>
        <p:spPr>
          <a:xfrm>
            <a:off x="1188850" y="120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4" name="Google Shape;324;p13"/>
          <p:cNvSpPr/>
          <p:nvPr/>
        </p:nvSpPr>
        <p:spPr>
          <a:xfrm rot="-4320377">
            <a:off x="408834" y="157100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5" name="Google Shape;325;p13"/>
          <p:cNvSpPr/>
          <p:nvPr/>
        </p:nvSpPr>
        <p:spPr>
          <a:xfrm rot="444932" flipH="1">
            <a:off x="7705257" y="47827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6" name="Google Shape;326;p13"/>
          <p:cNvSpPr/>
          <p:nvPr/>
        </p:nvSpPr>
        <p:spPr>
          <a:xfrm rot="2135160">
            <a:off x="2838442" y="108301"/>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7" name="Google Shape;327;p13"/>
          <p:cNvSpPr/>
          <p:nvPr/>
        </p:nvSpPr>
        <p:spPr>
          <a:xfrm rot="-4320374">
            <a:off x="2068541" y="263515"/>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8" name="Google Shape;328;p13"/>
          <p:cNvSpPr/>
          <p:nvPr/>
        </p:nvSpPr>
        <p:spPr>
          <a:xfrm>
            <a:off x="3741600" y="154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9" name="Google Shape;329;p13"/>
          <p:cNvSpPr/>
          <p:nvPr/>
        </p:nvSpPr>
        <p:spPr>
          <a:xfrm>
            <a:off x="430800" y="3522600"/>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30" name="Google Shape;330;p13"/>
          <p:cNvGrpSpPr/>
          <p:nvPr/>
        </p:nvGrpSpPr>
        <p:grpSpPr>
          <a:xfrm>
            <a:off x="129813" y="40902"/>
            <a:ext cx="777108" cy="672348"/>
            <a:chOff x="968013" y="650077"/>
            <a:chExt cx="777108" cy="672348"/>
          </a:xfrm>
        </p:grpSpPr>
        <p:sp>
          <p:nvSpPr>
            <p:cNvPr id="331" name="Google Shape;331;p13"/>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 name="Google Shape;332;p13"/>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 name="Google Shape;333;p13"/>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34" name="Google Shape;334;p13"/>
          <p:cNvGrpSpPr/>
          <p:nvPr/>
        </p:nvGrpSpPr>
        <p:grpSpPr>
          <a:xfrm rot="2235294">
            <a:off x="8410707" y="4470627"/>
            <a:ext cx="777157" cy="672390"/>
            <a:chOff x="968013" y="650077"/>
            <a:chExt cx="777108" cy="672348"/>
          </a:xfrm>
        </p:grpSpPr>
        <p:sp>
          <p:nvSpPr>
            <p:cNvPr id="335" name="Google Shape;335;p13"/>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 name="Google Shape;336;p13"/>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 name="Google Shape;337;p13"/>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38" name="Google Shape;338;p13"/>
          <p:cNvSpPr/>
          <p:nvPr/>
        </p:nvSpPr>
        <p:spPr>
          <a:xfrm>
            <a:off x="8498950" y="3987563"/>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9" name="Google Shape;339;p13"/>
          <p:cNvSpPr/>
          <p:nvPr/>
        </p:nvSpPr>
        <p:spPr>
          <a:xfrm rot="-4320377">
            <a:off x="8838459" y="33807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0" name="Google Shape;340;p13"/>
          <p:cNvSpPr/>
          <p:nvPr/>
        </p:nvSpPr>
        <p:spPr>
          <a:xfrm>
            <a:off x="8527900" y="25861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1" name="Google Shape;341;p13"/>
          <p:cNvSpPr/>
          <p:nvPr/>
        </p:nvSpPr>
        <p:spPr>
          <a:xfrm rot="2135160">
            <a:off x="8738517" y="1939526"/>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2" name="Google Shape;342;p13"/>
          <p:cNvSpPr/>
          <p:nvPr/>
        </p:nvSpPr>
        <p:spPr>
          <a:xfrm>
            <a:off x="5291500" y="47571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343" name="Shape 343"/>
        <p:cNvGrpSpPr/>
        <p:nvPr/>
      </p:nvGrpSpPr>
      <p:grpSpPr>
        <a:xfrm>
          <a:off x="0" y="0"/>
          <a:ext cx="0" cy="0"/>
          <a:chOff x="0" y="0"/>
          <a:chExt cx="0" cy="0"/>
        </a:xfrm>
      </p:grpSpPr>
      <p:sp>
        <p:nvSpPr>
          <p:cNvPr id="344" name="Google Shape;344;p14"/>
          <p:cNvSpPr txBox="1"/>
          <p:nvPr>
            <p:ph type="title"/>
          </p:nvPr>
        </p:nvSpPr>
        <p:spPr>
          <a:xfrm>
            <a:off x="2247900" y="3691100"/>
            <a:ext cx="56697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21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p:txBody>
      </p:sp>
      <p:sp>
        <p:nvSpPr>
          <p:cNvPr id="345" name="Google Shape;345;p14"/>
          <p:cNvSpPr txBox="1"/>
          <p:nvPr>
            <p:ph type="subTitle" idx="1"/>
          </p:nvPr>
        </p:nvSpPr>
        <p:spPr>
          <a:xfrm>
            <a:off x="1226400" y="1371600"/>
            <a:ext cx="6691200" cy="2209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359" name="Shape 359"/>
        <p:cNvGrpSpPr/>
        <p:nvPr/>
      </p:nvGrpSpPr>
      <p:grpSpPr>
        <a:xfrm>
          <a:off x="0" y="0"/>
          <a:ext cx="0" cy="0"/>
          <a:chOff x="0" y="0"/>
          <a:chExt cx="0" cy="0"/>
        </a:xfrm>
      </p:grpSpPr>
      <p:sp>
        <p:nvSpPr>
          <p:cNvPr id="360" name="Google Shape;360;p15"/>
          <p:cNvSpPr/>
          <p:nvPr/>
        </p:nvSpPr>
        <p:spPr>
          <a:xfrm>
            <a:off x="3779313" y="560593"/>
            <a:ext cx="4529927" cy="4022320"/>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1" name="Google Shape;361;p15"/>
          <p:cNvSpPr txBox="1"/>
          <p:nvPr>
            <p:ph type="title"/>
          </p:nvPr>
        </p:nvSpPr>
        <p:spPr>
          <a:xfrm>
            <a:off x="4266825" y="2150850"/>
            <a:ext cx="3555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p:txBody>
      </p:sp>
      <p:sp>
        <p:nvSpPr>
          <p:cNvPr id="362" name="Google Shape;362;p15"/>
          <p:cNvSpPr txBox="1"/>
          <p:nvPr>
            <p:ph type="title" idx="2" hasCustomPrompt="1"/>
          </p:nvPr>
        </p:nvSpPr>
        <p:spPr>
          <a:xfrm>
            <a:off x="5268025" y="911850"/>
            <a:ext cx="1552500" cy="1214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4"/>
              </a:buClr>
              <a:buSzPts val="6000"/>
              <a:buNone/>
              <a:defRPr sz="6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3" name="Google Shape;363;p15"/>
          <p:cNvSpPr txBox="1"/>
          <p:nvPr>
            <p:ph type="subTitle" idx="1"/>
          </p:nvPr>
        </p:nvSpPr>
        <p:spPr>
          <a:xfrm>
            <a:off x="3657775" y="3031650"/>
            <a:ext cx="4773000" cy="375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64" name="Google Shape;364;p15"/>
          <p:cNvSpPr/>
          <p:nvPr/>
        </p:nvSpPr>
        <p:spPr>
          <a:xfrm>
            <a:off x="8809275" y="10263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 name="Google Shape;365;p15"/>
          <p:cNvSpPr/>
          <p:nvPr/>
        </p:nvSpPr>
        <p:spPr>
          <a:xfrm rot="444932" flipH="1">
            <a:off x="8599307" y="46790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6" name="Google Shape;366;p15"/>
          <p:cNvSpPr/>
          <p:nvPr/>
        </p:nvSpPr>
        <p:spPr>
          <a:xfrm rot="-4320377">
            <a:off x="8789284" y="38881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7" name="Google Shape;367;p15"/>
          <p:cNvSpPr/>
          <p:nvPr/>
        </p:nvSpPr>
        <p:spPr>
          <a:xfrm>
            <a:off x="8634800" y="3122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 name="Google Shape;368;p15"/>
          <p:cNvSpPr/>
          <p:nvPr/>
        </p:nvSpPr>
        <p:spPr>
          <a:xfrm>
            <a:off x="8583300" y="1713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 name="Google Shape;369;p15"/>
          <p:cNvSpPr/>
          <p:nvPr/>
        </p:nvSpPr>
        <p:spPr>
          <a:xfrm>
            <a:off x="305350" y="38488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 name="Google Shape;370;p15"/>
          <p:cNvSpPr/>
          <p:nvPr/>
        </p:nvSpPr>
        <p:spPr>
          <a:xfrm rot="-4320377">
            <a:off x="285359" y="8049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 name="Google Shape;371;p15"/>
          <p:cNvSpPr/>
          <p:nvPr/>
        </p:nvSpPr>
        <p:spPr>
          <a:xfrm>
            <a:off x="305350" y="1053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 name="Google Shape;372;p15"/>
          <p:cNvSpPr/>
          <p:nvPr/>
        </p:nvSpPr>
        <p:spPr>
          <a:xfrm rot="140820">
            <a:off x="152266" y="469605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 name="Google Shape;373;p15"/>
          <p:cNvSpPr/>
          <p:nvPr/>
        </p:nvSpPr>
        <p:spPr>
          <a:xfrm>
            <a:off x="147450" y="2992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 name="Google Shape;374;p15"/>
          <p:cNvSpPr/>
          <p:nvPr/>
        </p:nvSpPr>
        <p:spPr>
          <a:xfrm>
            <a:off x="8895388" y="2582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 name="Google Shape;375;p15"/>
          <p:cNvSpPr/>
          <p:nvPr/>
        </p:nvSpPr>
        <p:spPr>
          <a:xfrm>
            <a:off x="484450" y="23318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 name="Google Shape;376;p15"/>
          <p:cNvSpPr/>
          <p:nvPr/>
        </p:nvSpPr>
        <p:spPr>
          <a:xfrm>
            <a:off x="8583300" y="215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 name="Google Shape;377;p15"/>
          <p:cNvSpPr/>
          <p:nvPr/>
        </p:nvSpPr>
        <p:spPr>
          <a:xfrm rot="-5125534">
            <a:off x="119124" y="1518132"/>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 name="Google Shape;378;p15"/>
          <p:cNvSpPr/>
          <p:nvPr/>
        </p:nvSpPr>
        <p:spPr>
          <a:xfrm>
            <a:off x="3590775" y="18157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 name="Google Shape;379;p15"/>
          <p:cNvSpPr/>
          <p:nvPr/>
        </p:nvSpPr>
        <p:spPr>
          <a:xfrm>
            <a:off x="1665700" y="181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 name="Google Shape;380;p15"/>
          <p:cNvSpPr/>
          <p:nvPr/>
        </p:nvSpPr>
        <p:spPr>
          <a:xfrm>
            <a:off x="2825050" y="45485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 name="Google Shape;381;p15"/>
          <p:cNvSpPr/>
          <p:nvPr/>
        </p:nvSpPr>
        <p:spPr>
          <a:xfrm>
            <a:off x="6573975" y="45473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 name="Google Shape;382;p15"/>
          <p:cNvSpPr/>
          <p:nvPr/>
        </p:nvSpPr>
        <p:spPr>
          <a:xfrm rot="444932" flipH="1">
            <a:off x="4683532" y="2098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 name="Google Shape;383;p15"/>
          <p:cNvSpPr/>
          <p:nvPr/>
        </p:nvSpPr>
        <p:spPr>
          <a:xfrm>
            <a:off x="2662313" y="291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 name="Google Shape;384;p15"/>
          <p:cNvSpPr/>
          <p:nvPr/>
        </p:nvSpPr>
        <p:spPr>
          <a:xfrm>
            <a:off x="8263788"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 name="Google Shape;385;p15"/>
          <p:cNvSpPr/>
          <p:nvPr/>
        </p:nvSpPr>
        <p:spPr>
          <a:xfrm>
            <a:off x="5791213"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15"/>
          <p:cNvSpPr/>
          <p:nvPr/>
        </p:nvSpPr>
        <p:spPr>
          <a:xfrm rot="2135160">
            <a:off x="1697229" y="47092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7" name="Google Shape;387;p15"/>
          <p:cNvSpPr/>
          <p:nvPr/>
        </p:nvSpPr>
        <p:spPr>
          <a:xfrm rot="404198">
            <a:off x="7805477" y="26870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8" name="Google Shape;388;p15"/>
          <p:cNvSpPr/>
          <p:nvPr/>
        </p:nvSpPr>
        <p:spPr>
          <a:xfrm>
            <a:off x="4350838" y="47556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9" name="Google Shape;389;p15"/>
          <p:cNvSpPr/>
          <p:nvPr/>
        </p:nvSpPr>
        <p:spPr>
          <a:xfrm>
            <a:off x="5970300" y="3312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0" name="Google Shape;390;p15"/>
          <p:cNvSpPr/>
          <p:nvPr/>
        </p:nvSpPr>
        <p:spPr>
          <a:xfrm>
            <a:off x="6916175" y="7252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391" name="Shape 391"/>
        <p:cNvGrpSpPr/>
        <p:nvPr/>
      </p:nvGrpSpPr>
      <p:grpSpPr>
        <a:xfrm>
          <a:off x="0" y="0"/>
          <a:ext cx="0" cy="0"/>
          <a:chOff x="0" y="0"/>
          <a:chExt cx="0" cy="0"/>
        </a:xfrm>
      </p:grpSpPr>
      <p:sp>
        <p:nvSpPr>
          <p:cNvPr id="392" name="Google Shape;392;p16"/>
          <p:cNvSpPr/>
          <p:nvPr/>
        </p:nvSpPr>
        <p:spPr>
          <a:xfrm>
            <a:off x="682363" y="560593"/>
            <a:ext cx="4529927" cy="4022320"/>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3" name="Google Shape;393;p16"/>
          <p:cNvSpPr txBox="1"/>
          <p:nvPr>
            <p:ph type="title"/>
          </p:nvPr>
        </p:nvSpPr>
        <p:spPr>
          <a:xfrm>
            <a:off x="1550575" y="2150850"/>
            <a:ext cx="2793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p:txBody>
      </p:sp>
      <p:sp>
        <p:nvSpPr>
          <p:cNvPr id="394" name="Google Shape;394;p16"/>
          <p:cNvSpPr txBox="1"/>
          <p:nvPr>
            <p:ph type="title" idx="2" hasCustomPrompt="1"/>
          </p:nvPr>
        </p:nvSpPr>
        <p:spPr>
          <a:xfrm>
            <a:off x="2171075" y="1098000"/>
            <a:ext cx="1552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6000"/>
              <a:buNone/>
              <a:defRPr sz="6000">
                <a:solidFill>
                  <a:schemeClr val="l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5" name="Google Shape;395;p16"/>
          <p:cNvSpPr txBox="1"/>
          <p:nvPr>
            <p:ph type="subTitle" idx="1"/>
          </p:nvPr>
        </p:nvSpPr>
        <p:spPr>
          <a:xfrm>
            <a:off x="560825" y="3031650"/>
            <a:ext cx="4773000" cy="375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396" name="Google Shape;396;p16"/>
          <p:cNvSpPr/>
          <p:nvPr/>
        </p:nvSpPr>
        <p:spPr>
          <a:xfrm>
            <a:off x="8809275" y="10263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 name="Google Shape;397;p16"/>
          <p:cNvSpPr/>
          <p:nvPr/>
        </p:nvSpPr>
        <p:spPr>
          <a:xfrm rot="444932" flipH="1">
            <a:off x="8599307" y="46790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8" name="Google Shape;398;p16"/>
          <p:cNvSpPr/>
          <p:nvPr/>
        </p:nvSpPr>
        <p:spPr>
          <a:xfrm rot="-4320377">
            <a:off x="8789284" y="38881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9" name="Google Shape;399;p16"/>
          <p:cNvSpPr/>
          <p:nvPr/>
        </p:nvSpPr>
        <p:spPr>
          <a:xfrm>
            <a:off x="8634800" y="3122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0" name="Google Shape;400;p16"/>
          <p:cNvSpPr/>
          <p:nvPr/>
        </p:nvSpPr>
        <p:spPr>
          <a:xfrm>
            <a:off x="8583300" y="1713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1" name="Google Shape;401;p16"/>
          <p:cNvSpPr/>
          <p:nvPr/>
        </p:nvSpPr>
        <p:spPr>
          <a:xfrm>
            <a:off x="305350" y="38488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2" name="Google Shape;402;p16"/>
          <p:cNvSpPr/>
          <p:nvPr/>
        </p:nvSpPr>
        <p:spPr>
          <a:xfrm rot="-4320377">
            <a:off x="285359" y="8049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3" name="Google Shape;403;p16"/>
          <p:cNvSpPr/>
          <p:nvPr/>
        </p:nvSpPr>
        <p:spPr>
          <a:xfrm>
            <a:off x="305350" y="1053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4" name="Google Shape;404;p16"/>
          <p:cNvSpPr/>
          <p:nvPr/>
        </p:nvSpPr>
        <p:spPr>
          <a:xfrm rot="140820">
            <a:off x="152266" y="469605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5" name="Google Shape;405;p16"/>
          <p:cNvSpPr/>
          <p:nvPr/>
        </p:nvSpPr>
        <p:spPr>
          <a:xfrm>
            <a:off x="147450" y="29926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16"/>
          <p:cNvSpPr/>
          <p:nvPr/>
        </p:nvSpPr>
        <p:spPr>
          <a:xfrm>
            <a:off x="8895388" y="2582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7" name="Google Shape;407;p16"/>
          <p:cNvSpPr/>
          <p:nvPr/>
        </p:nvSpPr>
        <p:spPr>
          <a:xfrm>
            <a:off x="484450" y="23318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8" name="Google Shape;408;p16"/>
          <p:cNvSpPr/>
          <p:nvPr/>
        </p:nvSpPr>
        <p:spPr>
          <a:xfrm>
            <a:off x="8583300" y="215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 name="Google Shape;409;p16"/>
          <p:cNvSpPr/>
          <p:nvPr/>
        </p:nvSpPr>
        <p:spPr>
          <a:xfrm rot="-5125534">
            <a:off x="119124" y="1518132"/>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 name="Google Shape;410;p16"/>
          <p:cNvSpPr/>
          <p:nvPr/>
        </p:nvSpPr>
        <p:spPr>
          <a:xfrm>
            <a:off x="3590775" y="18157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 name="Google Shape;411;p16"/>
          <p:cNvSpPr/>
          <p:nvPr/>
        </p:nvSpPr>
        <p:spPr>
          <a:xfrm>
            <a:off x="1665700" y="181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 name="Google Shape;412;p16"/>
          <p:cNvSpPr/>
          <p:nvPr/>
        </p:nvSpPr>
        <p:spPr>
          <a:xfrm>
            <a:off x="2809975" y="46418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 name="Google Shape;413;p16"/>
          <p:cNvSpPr/>
          <p:nvPr/>
        </p:nvSpPr>
        <p:spPr>
          <a:xfrm>
            <a:off x="6573975" y="45473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 name="Google Shape;414;p16"/>
          <p:cNvSpPr/>
          <p:nvPr/>
        </p:nvSpPr>
        <p:spPr>
          <a:xfrm rot="444932" flipH="1">
            <a:off x="4683532" y="2098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 name="Google Shape;415;p16"/>
          <p:cNvSpPr/>
          <p:nvPr/>
        </p:nvSpPr>
        <p:spPr>
          <a:xfrm>
            <a:off x="2662313" y="291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 name="Google Shape;416;p16"/>
          <p:cNvSpPr/>
          <p:nvPr/>
        </p:nvSpPr>
        <p:spPr>
          <a:xfrm>
            <a:off x="8263788"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 name="Google Shape;417;p16"/>
          <p:cNvSpPr/>
          <p:nvPr/>
        </p:nvSpPr>
        <p:spPr>
          <a:xfrm>
            <a:off x="5791213" y="48211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 name="Google Shape;418;p16"/>
          <p:cNvSpPr/>
          <p:nvPr/>
        </p:nvSpPr>
        <p:spPr>
          <a:xfrm rot="2135160">
            <a:off x="1697229" y="4709263"/>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 name="Google Shape;419;p16"/>
          <p:cNvSpPr/>
          <p:nvPr/>
        </p:nvSpPr>
        <p:spPr>
          <a:xfrm rot="404198">
            <a:off x="7805477" y="26870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 name="Google Shape;420;p16"/>
          <p:cNvSpPr/>
          <p:nvPr/>
        </p:nvSpPr>
        <p:spPr>
          <a:xfrm>
            <a:off x="4350838" y="47556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 name="Google Shape;421;p16"/>
          <p:cNvSpPr/>
          <p:nvPr/>
        </p:nvSpPr>
        <p:spPr>
          <a:xfrm>
            <a:off x="5970300" y="3312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 name="Google Shape;422;p16"/>
          <p:cNvSpPr/>
          <p:nvPr/>
        </p:nvSpPr>
        <p:spPr>
          <a:xfrm>
            <a:off x="6916175" y="7252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CUSTOM_4_3_1">
    <p:spTree>
      <p:nvGrpSpPr>
        <p:cNvPr id="423" name="Shape 423"/>
        <p:cNvGrpSpPr/>
        <p:nvPr/>
      </p:nvGrpSpPr>
      <p:grpSpPr>
        <a:xfrm>
          <a:off x="0" y="0"/>
          <a:ext cx="0" cy="0"/>
          <a:chOff x="0" y="0"/>
          <a:chExt cx="0" cy="0"/>
        </a:xfrm>
      </p:grpSpPr>
      <p:sp>
        <p:nvSpPr>
          <p:cNvPr id="424" name="Google Shape;424;p17"/>
          <p:cNvSpPr txBox="1"/>
          <p:nvPr>
            <p:ph type="title"/>
          </p:nvPr>
        </p:nvSpPr>
        <p:spPr>
          <a:xfrm>
            <a:off x="720000" y="1628175"/>
            <a:ext cx="3688500" cy="1867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5" name="Google Shape;425;p17"/>
          <p:cNvSpPr/>
          <p:nvPr/>
        </p:nvSpPr>
        <p:spPr>
          <a:xfrm rot="5400000">
            <a:off x="914969" y="477471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6" name="Google Shape;426;p17"/>
          <p:cNvSpPr/>
          <p:nvPr/>
        </p:nvSpPr>
        <p:spPr>
          <a:xfrm rot="1079623">
            <a:off x="4406292" y="4832513"/>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7" name="Google Shape;427;p17"/>
          <p:cNvSpPr/>
          <p:nvPr/>
        </p:nvSpPr>
        <p:spPr>
          <a:xfrm rot="5400000">
            <a:off x="5174557" y="468749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8" name="Google Shape;428;p17"/>
          <p:cNvSpPr/>
          <p:nvPr/>
        </p:nvSpPr>
        <p:spPr>
          <a:xfrm rot="5540820">
            <a:off x="-20957" y="4648520"/>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9" name="Google Shape;429;p17"/>
          <p:cNvSpPr/>
          <p:nvPr/>
        </p:nvSpPr>
        <p:spPr>
          <a:xfrm rot="5400000">
            <a:off x="2024201" y="461337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0" name="Google Shape;430;p17"/>
          <p:cNvSpPr/>
          <p:nvPr/>
        </p:nvSpPr>
        <p:spPr>
          <a:xfrm rot="5400000">
            <a:off x="2804893" y="4953804"/>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1" name="Google Shape;431;p17"/>
          <p:cNvSpPr/>
          <p:nvPr/>
        </p:nvSpPr>
        <p:spPr>
          <a:xfrm rot="274466">
            <a:off x="3572769" y="4615369"/>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2" name="Google Shape;432;p17"/>
          <p:cNvSpPr/>
          <p:nvPr/>
        </p:nvSpPr>
        <p:spPr>
          <a:xfrm rot="-4955068" flipH="1">
            <a:off x="7907699" y="4784560"/>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3" name="Google Shape;433;p17"/>
          <p:cNvSpPr/>
          <p:nvPr/>
        </p:nvSpPr>
        <p:spPr>
          <a:xfrm rot="-9720377">
            <a:off x="7165913" y="4739521"/>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4" name="Google Shape;434;p17"/>
          <p:cNvSpPr/>
          <p:nvPr/>
        </p:nvSpPr>
        <p:spPr>
          <a:xfrm rot="-5400000">
            <a:off x="6420577" y="491399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5" name="Google Shape;435;p17"/>
          <p:cNvSpPr/>
          <p:nvPr/>
        </p:nvSpPr>
        <p:spPr>
          <a:xfrm rot="-5400000">
            <a:off x="5880561" y="472154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6" name="Google Shape;436;p17"/>
          <p:cNvSpPr/>
          <p:nvPr/>
        </p:nvSpPr>
        <p:spPr>
          <a:xfrm rot="404198">
            <a:off x="8833590" y="4655388"/>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7" name="Google Shape;437;p17"/>
          <p:cNvSpPr/>
          <p:nvPr/>
        </p:nvSpPr>
        <p:spPr>
          <a:xfrm>
            <a:off x="8549575" y="49537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8" name="Google Shape;438;p17"/>
          <p:cNvSpPr/>
          <p:nvPr/>
        </p:nvSpPr>
        <p:spPr>
          <a:xfrm rot="5400000">
            <a:off x="933807" y="29756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9" name="Google Shape;439;p17"/>
          <p:cNvSpPr/>
          <p:nvPr/>
        </p:nvSpPr>
        <p:spPr>
          <a:xfrm rot="1079623">
            <a:off x="4425130" y="355363"/>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0" name="Google Shape;440;p17"/>
          <p:cNvSpPr/>
          <p:nvPr/>
        </p:nvSpPr>
        <p:spPr>
          <a:xfrm rot="5400000">
            <a:off x="5193394" y="21034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1" name="Google Shape;441;p17"/>
          <p:cNvSpPr/>
          <p:nvPr/>
        </p:nvSpPr>
        <p:spPr>
          <a:xfrm rot="5540820">
            <a:off x="-2120" y="171370"/>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2" name="Google Shape;442;p17"/>
          <p:cNvSpPr/>
          <p:nvPr/>
        </p:nvSpPr>
        <p:spPr>
          <a:xfrm rot="5400000">
            <a:off x="2043038" y="13622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3" name="Google Shape;443;p17"/>
          <p:cNvSpPr/>
          <p:nvPr/>
        </p:nvSpPr>
        <p:spPr>
          <a:xfrm rot="5400000">
            <a:off x="2823731" y="476654"/>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4" name="Google Shape;444;p17"/>
          <p:cNvSpPr/>
          <p:nvPr/>
        </p:nvSpPr>
        <p:spPr>
          <a:xfrm rot="274466">
            <a:off x="3591606" y="138219"/>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5" name="Google Shape;445;p17"/>
          <p:cNvSpPr/>
          <p:nvPr/>
        </p:nvSpPr>
        <p:spPr>
          <a:xfrm rot="138487" flipH="1">
            <a:off x="7926544" y="307417"/>
            <a:ext cx="413050" cy="27494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6" name="Google Shape;446;p17"/>
          <p:cNvSpPr/>
          <p:nvPr/>
        </p:nvSpPr>
        <p:spPr>
          <a:xfrm rot="-9720377">
            <a:off x="7184750" y="262371"/>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7" name="Google Shape;447;p17"/>
          <p:cNvSpPr/>
          <p:nvPr/>
        </p:nvSpPr>
        <p:spPr>
          <a:xfrm rot="-5400000">
            <a:off x="6439414" y="43684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8" name="Google Shape;448;p17"/>
          <p:cNvSpPr/>
          <p:nvPr/>
        </p:nvSpPr>
        <p:spPr>
          <a:xfrm rot="-5400000">
            <a:off x="5899398" y="24439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9" name="Google Shape;449;p17"/>
          <p:cNvSpPr/>
          <p:nvPr/>
        </p:nvSpPr>
        <p:spPr>
          <a:xfrm rot="404198">
            <a:off x="8852427" y="178238"/>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0" name="Google Shape;450;p17"/>
          <p:cNvSpPr/>
          <p:nvPr/>
        </p:nvSpPr>
        <p:spPr>
          <a:xfrm>
            <a:off x="8568413" y="476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451" name="Shape 451"/>
        <p:cNvGrpSpPr/>
        <p:nvPr/>
      </p:nvGrpSpPr>
      <p:grpSpPr>
        <a:xfrm>
          <a:off x="0" y="0"/>
          <a:ext cx="0" cy="0"/>
          <a:chOff x="0" y="0"/>
          <a:chExt cx="0" cy="0"/>
        </a:xfrm>
      </p:grpSpPr>
      <p:sp>
        <p:nvSpPr>
          <p:cNvPr id="452" name="Google Shape;452;p18"/>
          <p:cNvSpPr txBox="1"/>
          <p:nvPr>
            <p:ph type="title"/>
          </p:nvPr>
        </p:nvSpPr>
        <p:spPr>
          <a:xfrm>
            <a:off x="713225" y="843025"/>
            <a:ext cx="3250800" cy="23469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53" name="Google Shape;453;p18"/>
          <p:cNvSpPr txBox="1"/>
          <p:nvPr>
            <p:ph type="subTitle" idx="1"/>
          </p:nvPr>
        </p:nvSpPr>
        <p:spPr>
          <a:xfrm>
            <a:off x="713225" y="3384500"/>
            <a:ext cx="3103500" cy="1004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454" name="Shape 454"/>
        <p:cNvGrpSpPr/>
        <p:nvPr/>
      </p:nvGrpSpPr>
      <p:grpSpPr>
        <a:xfrm>
          <a:off x="0" y="0"/>
          <a:ext cx="0" cy="0"/>
          <a:chOff x="0" y="0"/>
          <a:chExt cx="0" cy="0"/>
        </a:xfrm>
      </p:grpSpPr>
      <p:sp>
        <p:nvSpPr>
          <p:cNvPr id="455" name="Google Shape;455;p19"/>
          <p:cNvSpPr txBox="1"/>
          <p:nvPr>
            <p:ph type="title"/>
          </p:nvPr>
        </p:nvSpPr>
        <p:spPr>
          <a:xfrm>
            <a:off x="720000" y="1399563"/>
            <a:ext cx="3233100" cy="13158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56" name="Google Shape;456;p19"/>
          <p:cNvSpPr txBox="1"/>
          <p:nvPr>
            <p:ph type="subTitle" idx="1"/>
          </p:nvPr>
        </p:nvSpPr>
        <p:spPr>
          <a:xfrm>
            <a:off x="720000" y="2715213"/>
            <a:ext cx="3233100" cy="102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457" name="Google Shape;457;p19"/>
          <p:cNvSpPr/>
          <p:nvPr/>
        </p:nvSpPr>
        <p:spPr>
          <a:xfrm rot="5400000">
            <a:off x="914969" y="477471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8" name="Google Shape;458;p19"/>
          <p:cNvSpPr/>
          <p:nvPr/>
        </p:nvSpPr>
        <p:spPr>
          <a:xfrm rot="1079623">
            <a:off x="4406292" y="4832513"/>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9" name="Google Shape;459;p19"/>
          <p:cNvSpPr/>
          <p:nvPr/>
        </p:nvSpPr>
        <p:spPr>
          <a:xfrm rot="5400000">
            <a:off x="5174557" y="468749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0" name="Google Shape;460;p19"/>
          <p:cNvSpPr/>
          <p:nvPr/>
        </p:nvSpPr>
        <p:spPr>
          <a:xfrm rot="5540820">
            <a:off x="-20957" y="4648520"/>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1" name="Google Shape;461;p19"/>
          <p:cNvSpPr/>
          <p:nvPr/>
        </p:nvSpPr>
        <p:spPr>
          <a:xfrm rot="5400000">
            <a:off x="2024201" y="461337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2" name="Google Shape;462;p19"/>
          <p:cNvSpPr/>
          <p:nvPr/>
        </p:nvSpPr>
        <p:spPr>
          <a:xfrm rot="5400000">
            <a:off x="2804893" y="4953804"/>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3" name="Google Shape;463;p19"/>
          <p:cNvSpPr/>
          <p:nvPr/>
        </p:nvSpPr>
        <p:spPr>
          <a:xfrm rot="274466">
            <a:off x="3572769" y="4615369"/>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4" name="Google Shape;464;p19"/>
          <p:cNvSpPr/>
          <p:nvPr/>
        </p:nvSpPr>
        <p:spPr>
          <a:xfrm rot="-4955068" flipH="1">
            <a:off x="7907699" y="4784560"/>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5" name="Google Shape;465;p19"/>
          <p:cNvSpPr/>
          <p:nvPr/>
        </p:nvSpPr>
        <p:spPr>
          <a:xfrm rot="-9720377">
            <a:off x="7165913" y="4739521"/>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6" name="Google Shape;466;p19"/>
          <p:cNvSpPr/>
          <p:nvPr/>
        </p:nvSpPr>
        <p:spPr>
          <a:xfrm rot="-5400000">
            <a:off x="6420577" y="491399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7" name="Google Shape;467;p19"/>
          <p:cNvSpPr/>
          <p:nvPr/>
        </p:nvSpPr>
        <p:spPr>
          <a:xfrm rot="-5400000">
            <a:off x="5880561" y="472154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8" name="Google Shape;468;p19"/>
          <p:cNvSpPr/>
          <p:nvPr/>
        </p:nvSpPr>
        <p:spPr>
          <a:xfrm rot="404198">
            <a:off x="8833590" y="4655388"/>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9" name="Google Shape;469;p19"/>
          <p:cNvSpPr/>
          <p:nvPr/>
        </p:nvSpPr>
        <p:spPr>
          <a:xfrm>
            <a:off x="8549575" y="49537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0" name="Google Shape;470;p19"/>
          <p:cNvSpPr/>
          <p:nvPr/>
        </p:nvSpPr>
        <p:spPr>
          <a:xfrm rot="5400000">
            <a:off x="933807" y="29756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3" name="Google Shape;473;p19"/>
          <p:cNvSpPr/>
          <p:nvPr/>
        </p:nvSpPr>
        <p:spPr>
          <a:xfrm rot="5540820">
            <a:off x="-2120" y="171370"/>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7" name="Google Shape;477;p19"/>
          <p:cNvSpPr/>
          <p:nvPr/>
        </p:nvSpPr>
        <p:spPr>
          <a:xfrm rot="138487" flipH="1">
            <a:off x="7926544" y="307417"/>
            <a:ext cx="413050" cy="27494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1" name="Google Shape;481;p19"/>
          <p:cNvSpPr/>
          <p:nvPr/>
        </p:nvSpPr>
        <p:spPr>
          <a:xfrm rot="404198">
            <a:off x="8852427" y="178238"/>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2" name="Google Shape;482;p19"/>
          <p:cNvSpPr/>
          <p:nvPr/>
        </p:nvSpPr>
        <p:spPr>
          <a:xfrm>
            <a:off x="8568413" y="476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483" name="Shape 483"/>
        <p:cNvGrpSpPr/>
        <p:nvPr/>
      </p:nvGrpSpPr>
      <p:grpSpPr>
        <a:xfrm>
          <a:off x="0" y="0"/>
          <a:ext cx="0" cy="0"/>
          <a:chOff x="0" y="0"/>
          <a:chExt cx="0" cy="0"/>
        </a:xfrm>
      </p:grpSpPr>
      <p:sp>
        <p:nvSpPr>
          <p:cNvPr id="484" name="Google Shape;484;p20"/>
          <p:cNvSpPr txBox="1"/>
          <p:nvPr>
            <p:ph type="title"/>
          </p:nvPr>
        </p:nvSpPr>
        <p:spPr>
          <a:xfrm>
            <a:off x="5197675" y="1326150"/>
            <a:ext cx="3233100" cy="1245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85" name="Google Shape;485;p20"/>
          <p:cNvSpPr txBox="1"/>
          <p:nvPr>
            <p:ph type="subTitle" idx="1"/>
          </p:nvPr>
        </p:nvSpPr>
        <p:spPr>
          <a:xfrm>
            <a:off x="5197675" y="2571750"/>
            <a:ext cx="3233100" cy="1245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486" name="Google Shape;486;p20"/>
          <p:cNvSpPr/>
          <p:nvPr/>
        </p:nvSpPr>
        <p:spPr>
          <a:xfrm rot="-5400000">
            <a:off x="8031119" y="31765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7" name="Google Shape;487;p20"/>
          <p:cNvSpPr/>
          <p:nvPr/>
        </p:nvSpPr>
        <p:spPr>
          <a:xfrm rot="-9720377">
            <a:off x="4499818" y="25985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8" name="Google Shape;488;p20"/>
          <p:cNvSpPr/>
          <p:nvPr/>
        </p:nvSpPr>
        <p:spPr>
          <a:xfrm rot="-5400000">
            <a:off x="3771532" y="40487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9" name="Google Shape;489;p20"/>
          <p:cNvSpPr/>
          <p:nvPr/>
        </p:nvSpPr>
        <p:spPr>
          <a:xfrm rot="-5259180">
            <a:off x="8851488" y="382068"/>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0" name="Google Shape;490;p20"/>
          <p:cNvSpPr/>
          <p:nvPr/>
        </p:nvSpPr>
        <p:spPr>
          <a:xfrm rot="-5400000">
            <a:off x="6862989" y="413243"/>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1" name="Google Shape;491;p20"/>
          <p:cNvSpPr/>
          <p:nvPr/>
        </p:nvSpPr>
        <p:spPr>
          <a:xfrm rot="-5400000">
            <a:off x="6209341" y="2066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2" name="Google Shape;492;p20"/>
          <p:cNvSpPr/>
          <p:nvPr/>
        </p:nvSpPr>
        <p:spPr>
          <a:xfrm rot="-10525534">
            <a:off x="5257758" y="415223"/>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3" name="Google Shape;493;p20"/>
          <p:cNvSpPr/>
          <p:nvPr/>
        </p:nvSpPr>
        <p:spPr>
          <a:xfrm rot="-801212" flipH="1">
            <a:off x="804419" y="211920"/>
            <a:ext cx="413060" cy="27497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4" name="Google Shape;494;p20"/>
          <p:cNvSpPr/>
          <p:nvPr/>
        </p:nvSpPr>
        <p:spPr>
          <a:xfrm rot="1079623">
            <a:off x="1740198" y="35284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5" name="Google Shape;495;p20"/>
          <p:cNvSpPr/>
          <p:nvPr/>
        </p:nvSpPr>
        <p:spPr>
          <a:xfrm rot="5400000">
            <a:off x="2525512" y="17837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6" name="Google Shape;496;p20"/>
          <p:cNvSpPr/>
          <p:nvPr/>
        </p:nvSpPr>
        <p:spPr>
          <a:xfrm rot="5400000">
            <a:off x="3133673" y="438951"/>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7" name="Google Shape;497;p20"/>
          <p:cNvSpPr/>
          <p:nvPr/>
        </p:nvSpPr>
        <p:spPr>
          <a:xfrm rot="-10395802">
            <a:off x="31274" y="38894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8" name="Google Shape;498;p20"/>
          <p:cNvSpPr/>
          <p:nvPr/>
        </p:nvSpPr>
        <p:spPr>
          <a:xfrm rot="10800000">
            <a:off x="464659" y="20670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9" name="Google Shape;499;p20"/>
          <p:cNvSpPr/>
          <p:nvPr/>
        </p:nvSpPr>
        <p:spPr>
          <a:xfrm rot="-5400000">
            <a:off x="8012282" y="479480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0" name="Google Shape;500;p20"/>
          <p:cNvSpPr/>
          <p:nvPr/>
        </p:nvSpPr>
        <p:spPr>
          <a:xfrm rot="-9720377">
            <a:off x="4480980" y="473700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1" name="Google Shape;501;p20"/>
          <p:cNvSpPr/>
          <p:nvPr/>
        </p:nvSpPr>
        <p:spPr>
          <a:xfrm rot="-5400000">
            <a:off x="3752694" y="488202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2" name="Google Shape;502;p20"/>
          <p:cNvSpPr/>
          <p:nvPr/>
        </p:nvSpPr>
        <p:spPr>
          <a:xfrm rot="-5259180">
            <a:off x="8832650" y="4859218"/>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3" name="Google Shape;503;p20"/>
          <p:cNvSpPr/>
          <p:nvPr/>
        </p:nvSpPr>
        <p:spPr>
          <a:xfrm rot="-5400000">
            <a:off x="6844152" y="4890393"/>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4" name="Google Shape;504;p20"/>
          <p:cNvSpPr/>
          <p:nvPr/>
        </p:nvSpPr>
        <p:spPr>
          <a:xfrm rot="-5400000">
            <a:off x="6190504" y="46838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5" name="Google Shape;505;p20"/>
          <p:cNvSpPr/>
          <p:nvPr/>
        </p:nvSpPr>
        <p:spPr>
          <a:xfrm rot="-10525534">
            <a:off x="5238920" y="4892373"/>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6" name="Google Shape;506;p20"/>
          <p:cNvSpPr/>
          <p:nvPr/>
        </p:nvSpPr>
        <p:spPr>
          <a:xfrm rot="404174" flipH="1">
            <a:off x="785585" y="4689076"/>
            <a:ext cx="413061" cy="274938"/>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7" name="Google Shape;507;p20"/>
          <p:cNvSpPr/>
          <p:nvPr/>
        </p:nvSpPr>
        <p:spPr>
          <a:xfrm rot="1079623">
            <a:off x="1721360" y="482999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8" name="Google Shape;508;p20"/>
          <p:cNvSpPr/>
          <p:nvPr/>
        </p:nvSpPr>
        <p:spPr>
          <a:xfrm rot="5400000">
            <a:off x="2506675" y="465552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9" name="Google Shape;509;p20"/>
          <p:cNvSpPr/>
          <p:nvPr/>
        </p:nvSpPr>
        <p:spPr>
          <a:xfrm rot="5400000">
            <a:off x="3114836" y="4916101"/>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0" name="Google Shape;510;p20"/>
          <p:cNvSpPr/>
          <p:nvPr/>
        </p:nvSpPr>
        <p:spPr>
          <a:xfrm rot="-10395802">
            <a:off x="12436" y="486609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1" name="Google Shape;511;p20"/>
          <p:cNvSpPr/>
          <p:nvPr/>
        </p:nvSpPr>
        <p:spPr>
          <a:xfrm rot="10800000">
            <a:off x="445822" y="468385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512" name="Shape 512"/>
        <p:cNvGrpSpPr/>
        <p:nvPr/>
      </p:nvGrpSpPr>
      <p:grpSpPr>
        <a:xfrm>
          <a:off x="0" y="0"/>
          <a:ext cx="0" cy="0"/>
          <a:chOff x="0" y="0"/>
          <a:chExt cx="0" cy="0"/>
        </a:xfrm>
      </p:grpSpPr>
      <p:sp>
        <p:nvSpPr>
          <p:cNvPr id="513" name="Google Shape;513;p21"/>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14" name="Google Shape;514;p21"/>
          <p:cNvSpPr txBox="1"/>
          <p:nvPr>
            <p:ph type="title" idx="2"/>
          </p:nvPr>
        </p:nvSpPr>
        <p:spPr>
          <a:xfrm>
            <a:off x="870625" y="2905125"/>
            <a:ext cx="3212700" cy="26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300" b="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15" name="Google Shape;515;p21"/>
          <p:cNvSpPr txBox="1"/>
          <p:nvPr>
            <p:ph type="title" idx="3"/>
          </p:nvPr>
        </p:nvSpPr>
        <p:spPr>
          <a:xfrm>
            <a:off x="5064000" y="2905125"/>
            <a:ext cx="3212700" cy="26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300"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16" name="Google Shape;516;p21"/>
          <p:cNvSpPr txBox="1"/>
          <p:nvPr>
            <p:ph type="subTitle" idx="1"/>
          </p:nvPr>
        </p:nvSpPr>
        <p:spPr>
          <a:xfrm>
            <a:off x="5060599" y="3314200"/>
            <a:ext cx="3212700" cy="1008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
        <p:nvSpPr>
          <p:cNvPr id="517" name="Google Shape;517;p21"/>
          <p:cNvSpPr txBox="1"/>
          <p:nvPr>
            <p:ph type="subTitle" idx="4"/>
          </p:nvPr>
        </p:nvSpPr>
        <p:spPr>
          <a:xfrm>
            <a:off x="867300" y="3314200"/>
            <a:ext cx="3212700" cy="1008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
        <p:nvSpPr>
          <p:cNvPr id="518" name="Google Shape;518;p21"/>
          <p:cNvSpPr/>
          <p:nvPr/>
        </p:nvSpPr>
        <p:spPr>
          <a:xfrm>
            <a:off x="855838" y="477568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9" name="Google Shape;519;p21"/>
          <p:cNvSpPr/>
          <p:nvPr/>
        </p:nvSpPr>
        <p:spPr>
          <a:xfrm>
            <a:off x="1819425" y="46623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0" name="Google Shape;520;p21"/>
          <p:cNvSpPr/>
          <p:nvPr/>
        </p:nvSpPr>
        <p:spPr>
          <a:xfrm rot="444932" flipH="1">
            <a:off x="2605707" y="472775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1" name="Google Shape;521;p21"/>
          <p:cNvSpPr/>
          <p:nvPr/>
        </p:nvSpPr>
        <p:spPr>
          <a:xfrm>
            <a:off x="191950" y="47022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2" name="Google Shape;522;p21"/>
          <p:cNvSpPr/>
          <p:nvPr/>
        </p:nvSpPr>
        <p:spPr>
          <a:xfrm>
            <a:off x="5775650" y="47568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3" name="Google Shape;523;p21"/>
          <p:cNvSpPr/>
          <p:nvPr/>
        </p:nvSpPr>
        <p:spPr>
          <a:xfrm rot="-4320374">
            <a:off x="3512091" y="4732803"/>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4" name="Google Shape;524;p21"/>
          <p:cNvSpPr/>
          <p:nvPr/>
        </p:nvSpPr>
        <p:spPr>
          <a:xfrm>
            <a:off x="5185150" y="46239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5" name="Google Shape;525;p21"/>
          <p:cNvSpPr/>
          <p:nvPr/>
        </p:nvSpPr>
        <p:spPr>
          <a:xfrm>
            <a:off x="7200925" y="46963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6" name="Google Shape;526;p21"/>
          <p:cNvSpPr/>
          <p:nvPr/>
        </p:nvSpPr>
        <p:spPr>
          <a:xfrm>
            <a:off x="8558050" y="4620238"/>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7" name="Google Shape;527;p21"/>
          <p:cNvSpPr/>
          <p:nvPr/>
        </p:nvSpPr>
        <p:spPr>
          <a:xfrm rot="-4320377">
            <a:off x="6530484" y="477570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8" name="Google Shape;528;p21"/>
          <p:cNvSpPr/>
          <p:nvPr/>
        </p:nvSpPr>
        <p:spPr>
          <a:xfrm>
            <a:off x="7939925" y="46617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529" name="Google Shape;529;p21"/>
          <p:cNvGrpSpPr/>
          <p:nvPr/>
        </p:nvGrpSpPr>
        <p:grpSpPr>
          <a:xfrm rot="1885733">
            <a:off x="4179998" y="4580036"/>
            <a:ext cx="615648" cy="532654"/>
            <a:chOff x="968013" y="650077"/>
            <a:chExt cx="777108" cy="672348"/>
          </a:xfrm>
        </p:grpSpPr>
        <p:sp>
          <p:nvSpPr>
            <p:cNvPr id="530" name="Google Shape;530;p21"/>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1" name="Google Shape;531;p21"/>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21"/>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533" name="Shape 533"/>
        <p:cNvGrpSpPr/>
        <p:nvPr/>
      </p:nvGrpSpPr>
      <p:grpSpPr>
        <a:xfrm>
          <a:off x="0" y="0"/>
          <a:ext cx="0" cy="0"/>
          <a:chOff x="0" y="0"/>
          <a:chExt cx="0" cy="0"/>
        </a:xfrm>
      </p:grpSpPr>
      <p:sp>
        <p:nvSpPr>
          <p:cNvPr id="534" name="Google Shape;534;p22"/>
          <p:cNvSpPr txBox="1"/>
          <p:nvPr>
            <p:ph type="body" idx="1"/>
          </p:nvPr>
        </p:nvSpPr>
        <p:spPr>
          <a:xfrm>
            <a:off x="903475" y="1524050"/>
            <a:ext cx="3447300" cy="30801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Clr>
                <a:srgbClr val="42FFB7"/>
              </a:buClr>
              <a:buSzPts val="800"/>
              <a:buFont typeface="Nunito Light"/>
              <a:buChar char="●"/>
              <a:defRPr/>
            </a:lvl1pPr>
            <a:lvl2pPr marL="914400" lvl="1" indent="-317500">
              <a:spcBef>
                <a:spcPts val="0"/>
              </a:spcBef>
              <a:spcAft>
                <a:spcPts val="0"/>
              </a:spcAft>
              <a:buClr>
                <a:srgbClr val="FFC800"/>
              </a:buClr>
              <a:buSzPts val="1400"/>
              <a:buFont typeface="Nunito Light"/>
              <a:buChar char="○"/>
              <a:defRPr/>
            </a:lvl2pPr>
            <a:lvl3pPr marL="1371600" lvl="2" indent="-317500">
              <a:spcBef>
                <a:spcPts val="1600"/>
              </a:spcBef>
              <a:spcAft>
                <a:spcPts val="0"/>
              </a:spcAft>
              <a:buClr>
                <a:srgbClr val="FFC800"/>
              </a:buClr>
              <a:buSzPts val="1400"/>
              <a:buFont typeface="Nunito Light"/>
              <a:buChar char="■"/>
              <a:defRPr/>
            </a:lvl3pPr>
            <a:lvl4pPr marL="1828800" lvl="3" indent="-317500">
              <a:spcBef>
                <a:spcPts val="1600"/>
              </a:spcBef>
              <a:spcAft>
                <a:spcPts val="0"/>
              </a:spcAft>
              <a:buClr>
                <a:srgbClr val="FFC800"/>
              </a:buClr>
              <a:buSzPts val="1400"/>
              <a:buFont typeface="Nunito Light"/>
              <a:buChar char="●"/>
              <a:defRPr/>
            </a:lvl4pPr>
            <a:lvl5pPr marL="2286000" lvl="4" indent="-317500">
              <a:spcBef>
                <a:spcPts val="1600"/>
              </a:spcBef>
              <a:spcAft>
                <a:spcPts val="0"/>
              </a:spcAft>
              <a:buClr>
                <a:srgbClr val="434343"/>
              </a:buClr>
              <a:buSzPts val="1400"/>
              <a:buFont typeface="Nunito Light"/>
              <a:buChar char="○"/>
              <a:defRPr/>
            </a:lvl5pPr>
            <a:lvl6pPr marL="2743200" lvl="5" indent="-317500">
              <a:spcBef>
                <a:spcPts val="1600"/>
              </a:spcBef>
              <a:spcAft>
                <a:spcPts val="0"/>
              </a:spcAft>
              <a:buClr>
                <a:srgbClr val="434343"/>
              </a:buClr>
              <a:buSzPts val="1400"/>
              <a:buFont typeface="Nunito Light"/>
              <a:buChar char="■"/>
              <a:defRPr/>
            </a:lvl6pPr>
            <a:lvl7pPr marL="3200400" lvl="6" indent="-317500">
              <a:spcBef>
                <a:spcPts val="1600"/>
              </a:spcBef>
              <a:spcAft>
                <a:spcPts val="0"/>
              </a:spcAft>
              <a:buClr>
                <a:srgbClr val="434343"/>
              </a:buClr>
              <a:buSzPts val="1400"/>
              <a:buFont typeface="Nunito Light"/>
              <a:buChar char="●"/>
              <a:defRPr/>
            </a:lvl7pPr>
            <a:lvl8pPr marL="3657600" lvl="7" indent="-317500">
              <a:spcBef>
                <a:spcPts val="1600"/>
              </a:spcBef>
              <a:spcAft>
                <a:spcPts val="0"/>
              </a:spcAft>
              <a:buClr>
                <a:srgbClr val="434343"/>
              </a:buClr>
              <a:buSzPts val="1400"/>
              <a:buFont typeface="Nunito Light"/>
              <a:buChar char="○"/>
              <a:defRPr/>
            </a:lvl8pPr>
            <a:lvl9pPr marL="4114800" lvl="8" indent="-317500">
              <a:spcBef>
                <a:spcPts val="1600"/>
              </a:spcBef>
              <a:spcAft>
                <a:spcPts val="1600"/>
              </a:spcAft>
              <a:buClr>
                <a:srgbClr val="434343"/>
              </a:buClr>
              <a:buSzPts val="1400"/>
              <a:buFont typeface="Nunito Light"/>
              <a:buChar char="■"/>
              <a:defRPr/>
            </a:lvl9pPr>
          </a:lstStyle>
          <a:p/>
        </p:txBody>
      </p:sp>
      <p:sp>
        <p:nvSpPr>
          <p:cNvPr id="535" name="Google Shape;535;p22"/>
          <p:cNvSpPr txBox="1"/>
          <p:nvPr>
            <p:ph type="body" idx="2"/>
          </p:nvPr>
        </p:nvSpPr>
        <p:spPr>
          <a:xfrm>
            <a:off x="4793250" y="1524050"/>
            <a:ext cx="3447300" cy="3080100"/>
          </a:xfrm>
          <a:prstGeom prst="rect">
            <a:avLst/>
          </a:prstGeom>
        </p:spPr>
        <p:txBody>
          <a:bodyPr spcFirstLastPara="1" wrap="square" lIns="91425" tIns="91425" rIns="91425" bIns="91425" anchor="t" anchorCtr="0">
            <a:noAutofit/>
          </a:bodyPr>
          <a:lstStyle>
            <a:lvl1pPr marL="457200" lvl="0" indent="-279400" rtl="0">
              <a:spcBef>
                <a:spcPts val="300"/>
              </a:spcBef>
              <a:spcAft>
                <a:spcPts val="0"/>
              </a:spcAft>
              <a:buClr>
                <a:srgbClr val="42FFB7"/>
              </a:buClr>
              <a:buSzPts val="800"/>
              <a:buFont typeface="Nunito Light"/>
              <a:buChar char="●"/>
              <a:defRPr/>
            </a:lvl1pPr>
            <a:lvl2pPr marL="914400" lvl="1" indent="-317500" rtl="0">
              <a:spcBef>
                <a:spcPts val="0"/>
              </a:spcBef>
              <a:spcAft>
                <a:spcPts val="0"/>
              </a:spcAft>
              <a:buClr>
                <a:srgbClr val="FFC800"/>
              </a:buClr>
              <a:buSzPts val="1400"/>
              <a:buFont typeface="Nunito Light"/>
              <a:buChar char="○"/>
              <a:defRPr/>
            </a:lvl2pPr>
            <a:lvl3pPr marL="1371600" lvl="2" indent="-317500" rtl="0">
              <a:spcBef>
                <a:spcPts val="1600"/>
              </a:spcBef>
              <a:spcAft>
                <a:spcPts val="0"/>
              </a:spcAft>
              <a:buClr>
                <a:srgbClr val="FFC800"/>
              </a:buClr>
              <a:buSzPts val="1400"/>
              <a:buFont typeface="Nunito Light"/>
              <a:buChar char="■"/>
              <a:defRPr/>
            </a:lvl3pPr>
            <a:lvl4pPr marL="1828800" lvl="3" indent="-317500" rtl="0">
              <a:spcBef>
                <a:spcPts val="1600"/>
              </a:spcBef>
              <a:spcAft>
                <a:spcPts val="0"/>
              </a:spcAft>
              <a:buClr>
                <a:srgbClr val="FFC800"/>
              </a:buClr>
              <a:buSzPts val="1400"/>
              <a:buFont typeface="Nunito Light"/>
              <a:buChar char="●"/>
              <a:defRPr/>
            </a:lvl4pPr>
            <a:lvl5pPr marL="2286000" lvl="4" indent="-317500" rtl="0">
              <a:spcBef>
                <a:spcPts val="1600"/>
              </a:spcBef>
              <a:spcAft>
                <a:spcPts val="0"/>
              </a:spcAft>
              <a:buClr>
                <a:srgbClr val="434343"/>
              </a:buClr>
              <a:buSzPts val="1400"/>
              <a:buFont typeface="Nunito Light"/>
              <a:buChar char="○"/>
              <a:defRPr/>
            </a:lvl5pPr>
            <a:lvl6pPr marL="2743200" lvl="5" indent="-317500" rtl="0">
              <a:spcBef>
                <a:spcPts val="1600"/>
              </a:spcBef>
              <a:spcAft>
                <a:spcPts val="0"/>
              </a:spcAft>
              <a:buClr>
                <a:srgbClr val="434343"/>
              </a:buClr>
              <a:buSzPts val="1400"/>
              <a:buFont typeface="Nunito Light"/>
              <a:buChar char="■"/>
              <a:defRPr/>
            </a:lvl6pPr>
            <a:lvl7pPr marL="3200400" lvl="6" indent="-317500" rtl="0">
              <a:spcBef>
                <a:spcPts val="1600"/>
              </a:spcBef>
              <a:spcAft>
                <a:spcPts val="0"/>
              </a:spcAft>
              <a:buClr>
                <a:srgbClr val="434343"/>
              </a:buClr>
              <a:buSzPts val="1400"/>
              <a:buFont typeface="Nunito Light"/>
              <a:buChar char="●"/>
              <a:defRPr/>
            </a:lvl7pPr>
            <a:lvl8pPr marL="3657600" lvl="7" indent="-317500" rtl="0">
              <a:spcBef>
                <a:spcPts val="1600"/>
              </a:spcBef>
              <a:spcAft>
                <a:spcPts val="0"/>
              </a:spcAft>
              <a:buClr>
                <a:srgbClr val="434343"/>
              </a:buClr>
              <a:buSzPts val="1400"/>
              <a:buFont typeface="Nunito Light"/>
              <a:buChar char="○"/>
              <a:defRPr/>
            </a:lvl8pPr>
            <a:lvl9pPr marL="4114800" lvl="8" indent="-317500" rtl="0">
              <a:spcBef>
                <a:spcPts val="1600"/>
              </a:spcBef>
              <a:spcAft>
                <a:spcPts val="1600"/>
              </a:spcAft>
              <a:buClr>
                <a:srgbClr val="434343"/>
              </a:buClr>
              <a:buSzPts val="1400"/>
              <a:buFont typeface="Nunito Light"/>
              <a:buChar char="■"/>
              <a:defRPr/>
            </a:lvl9pPr>
          </a:lstStyle>
          <a:p/>
        </p:txBody>
      </p:sp>
      <p:sp>
        <p:nvSpPr>
          <p:cNvPr id="536" name="Google Shape;536;p22"/>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37" name="Google Shape;537;p22"/>
          <p:cNvSpPr/>
          <p:nvPr/>
        </p:nvSpPr>
        <p:spPr>
          <a:xfrm>
            <a:off x="8366400" y="469991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8" name="Google Shape;538;p22"/>
          <p:cNvSpPr/>
          <p:nvPr/>
        </p:nvSpPr>
        <p:spPr>
          <a:xfrm>
            <a:off x="8585475" y="176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9" name="Google Shape;539;p22"/>
          <p:cNvSpPr/>
          <p:nvPr/>
        </p:nvSpPr>
        <p:spPr>
          <a:xfrm>
            <a:off x="84750" y="4781675"/>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0" name="Google Shape;540;p22"/>
          <p:cNvSpPr/>
          <p:nvPr/>
        </p:nvSpPr>
        <p:spPr>
          <a:xfrm>
            <a:off x="7814325" y="3104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1" name="Google Shape;541;p22"/>
          <p:cNvSpPr/>
          <p:nvPr/>
        </p:nvSpPr>
        <p:spPr>
          <a:xfrm>
            <a:off x="6199000" y="620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2" name="Google Shape;542;p22"/>
          <p:cNvSpPr/>
          <p:nvPr/>
        </p:nvSpPr>
        <p:spPr>
          <a:xfrm rot="-4320377">
            <a:off x="368959" y="256532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3" name="Google Shape;543;p22"/>
          <p:cNvSpPr/>
          <p:nvPr/>
        </p:nvSpPr>
        <p:spPr>
          <a:xfrm rot="444932" flipH="1">
            <a:off x="8562507" y="278646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4" name="Google Shape;544;p22"/>
          <p:cNvSpPr/>
          <p:nvPr/>
        </p:nvSpPr>
        <p:spPr>
          <a:xfrm rot="2135160">
            <a:off x="1247767" y="198638"/>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5" name="Google Shape;545;p22"/>
          <p:cNvSpPr/>
          <p:nvPr/>
        </p:nvSpPr>
        <p:spPr>
          <a:xfrm rot="404198">
            <a:off x="155115" y="28645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6" name="Google Shape;546;p22"/>
          <p:cNvSpPr/>
          <p:nvPr/>
        </p:nvSpPr>
        <p:spPr>
          <a:xfrm>
            <a:off x="6199000" y="494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7" name="Google Shape;547;p22"/>
          <p:cNvSpPr/>
          <p:nvPr/>
        </p:nvSpPr>
        <p:spPr>
          <a:xfrm>
            <a:off x="3221750" y="4830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548" name="Google Shape;548;p22"/>
          <p:cNvGrpSpPr/>
          <p:nvPr/>
        </p:nvGrpSpPr>
        <p:grpSpPr>
          <a:xfrm flipH="1">
            <a:off x="8546501" y="57109"/>
            <a:ext cx="562549" cy="486713"/>
            <a:chOff x="968013" y="650077"/>
            <a:chExt cx="777108" cy="672348"/>
          </a:xfrm>
        </p:grpSpPr>
        <p:sp>
          <p:nvSpPr>
            <p:cNvPr id="549" name="Google Shape;549;p22"/>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0" name="Google Shape;550;p22"/>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1" name="Google Shape;551;p22"/>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52" name="Google Shape;552;p22"/>
          <p:cNvSpPr/>
          <p:nvPr/>
        </p:nvSpPr>
        <p:spPr>
          <a:xfrm>
            <a:off x="3901375" y="2449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553" name="Shape 553"/>
        <p:cNvGrpSpPr/>
        <p:nvPr/>
      </p:nvGrpSpPr>
      <p:grpSpPr>
        <a:xfrm>
          <a:off x="0" y="0"/>
          <a:ext cx="0" cy="0"/>
          <a:chOff x="0" y="0"/>
          <a:chExt cx="0" cy="0"/>
        </a:xfrm>
      </p:grpSpPr>
      <p:sp>
        <p:nvSpPr>
          <p:cNvPr id="554" name="Google Shape;554;p23"/>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55" name="Google Shape;555;p23"/>
          <p:cNvSpPr txBox="1"/>
          <p:nvPr>
            <p:ph type="title" idx="2"/>
          </p:nvPr>
        </p:nvSpPr>
        <p:spPr>
          <a:xfrm>
            <a:off x="884675" y="3095275"/>
            <a:ext cx="2192400" cy="30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56" name="Google Shape;556;p23"/>
          <p:cNvSpPr txBox="1"/>
          <p:nvPr>
            <p:ph type="subTitle" idx="1"/>
          </p:nvPr>
        </p:nvSpPr>
        <p:spPr>
          <a:xfrm>
            <a:off x="884675" y="3596099"/>
            <a:ext cx="21924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57" name="Google Shape;557;p23"/>
          <p:cNvSpPr txBox="1"/>
          <p:nvPr>
            <p:ph type="title" idx="3"/>
          </p:nvPr>
        </p:nvSpPr>
        <p:spPr>
          <a:xfrm>
            <a:off x="3475797" y="3095275"/>
            <a:ext cx="2192400" cy="30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58" name="Google Shape;558;p23"/>
          <p:cNvSpPr txBox="1"/>
          <p:nvPr>
            <p:ph type="subTitle" idx="4"/>
          </p:nvPr>
        </p:nvSpPr>
        <p:spPr>
          <a:xfrm>
            <a:off x="3475799" y="3596099"/>
            <a:ext cx="21924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59" name="Google Shape;559;p23"/>
          <p:cNvSpPr txBox="1"/>
          <p:nvPr>
            <p:ph type="title" idx="5"/>
          </p:nvPr>
        </p:nvSpPr>
        <p:spPr>
          <a:xfrm>
            <a:off x="6066925" y="3095275"/>
            <a:ext cx="2192400" cy="30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6"/>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60" name="Google Shape;560;p23"/>
          <p:cNvSpPr txBox="1"/>
          <p:nvPr>
            <p:ph type="subTitle" idx="6"/>
          </p:nvPr>
        </p:nvSpPr>
        <p:spPr>
          <a:xfrm>
            <a:off x="6066929" y="3596099"/>
            <a:ext cx="21924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61" name="Google Shape;561;p23"/>
          <p:cNvSpPr/>
          <p:nvPr/>
        </p:nvSpPr>
        <p:spPr>
          <a:xfrm>
            <a:off x="2324650" y="47269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2" name="Google Shape;562;p23"/>
          <p:cNvSpPr/>
          <p:nvPr/>
        </p:nvSpPr>
        <p:spPr>
          <a:xfrm rot="-4320377">
            <a:off x="285359" y="11478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3" name="Google Shape;563;p23"/>
          <p:cNvSpPr/>
          <p:nvPr/>
        </p:nvSpPr>
        <p:spPr>
          <a:xfrm>
            <a:off x="305350" y="1053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4" name="Google Shape;564;p23"/>
          <p:cNvSpPr/>
          <p:nvPr/>
        </p:nvSpPr>
        <p:spPr>
          <a:xfrm rot="140820">
            <a:off x="638241" y="46592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5" name="Google Shape;565;p23"/>
          <p:cNvSpPr/>
          <p:nvPr/>
        </p:nvSpPr>
        <p:spPr>
          <a:xfrm>
            <a:off x="275900" y="253297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6" name="Google Shape;566;p23"/>
          <p:cNvSpPr/>
          <p:nvPr/>
        </p:nvSpPr>
        <p:spPr>
          <a:xfrm>
            <a:off x="339425" y="39415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7" name="Google Shape;567;p23"/>
          <p:cNvSpPr/>
          <p:nvPr/>
        </p:nvSpPr>
        <p:spPr>
          <a:xfrm rot="-5125534">
            <a:off x="2681349" y="141432"/>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8" name="Google Shape;568;p23"/>
          <p:cNvSpPr/>
          <p:nvPr/>
        </p:nvSpPr>
        <p:spPr>
          <a:xfrm>
            <a:off x="8602663" y="1723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9" name="Google Shape;569;p23"/>
          <p:cNvSpPr/>
          <p:nvPr/>
        </p:nvSpPr>
        <p:spPr>
          <a:xfrm>
            <a:off x="5837050" y="48270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0" name="Google Shape;570;p23"/>
          <p:cNvSpPr/>
          <p:nvPr/>
        </p:nvSpPr>
        <p:spPr>
          <a:xfrm rot="444932" flipH="1">
            <a:off x="8626757" y="96816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1" name="Google Shape;571;p23"/>
          <p:cNvSpPr/>
          <p:nvPr/>
        </p:nvSpPr>
        <p:spPr>
          <a:xfrm>
            <a:off x="4346975" y="48611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2" name="Google Shape;572;p23"/>
          <p:cNvSpPr/>
          <p:nvPr/>
        </p:nvSpPr>
        <p:spPr>
          <a:xfrm>
            <a:off x="7029250" y="2504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3" name="Google Shape;573;p23"/>
          <p:cNvSpPr/>
          <p:nvPr/>
        </p:nvSpPr>
        <p:spPr>
          <a:xfrm rot="2135160">
            <a:off x="4378492" y="268476"/>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4" name="Google Shape;574;p23"/>
          <p:cNvSpPr/>
          <p:nvPr/>
        </p:nvSpPr>
        <p:spPr>
          <a:xfrm rot="-4320374">
            <a:off x="8703129" y="2541828"/>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5" name="Google Shape;575;p23"/>
          <p:cNvSpPr/>
          <p:nvPr/>
        </p:nvSpPr>
        <p:spPr>
          <a:xfrm>
            <a:off x="1535188" y="2844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6" name="Google Shape;576;p23"/>
          <p:cNvSpPr/>
          <p:nvPr/>
        </p:nvSpPr>
        <p:spPr>
          <a:xfrm>
            <a:off x="5726100" y="2063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7" name="Google Shape;577;p23"/>
          <p:cNvSpPr/>
          <p:nvPr/>
        </p:nvSpPr>
        <p:spPr>
          <a:xfrm>
            <a:off x="8511675" y="4779100"/>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8" name="Google Shape;578;p23"/>
          <p:cNvSpPr/>
          <p:nvPr/>
        </p:nvSpPr>
        <p:spPr>
          <a:xfrm rot="-4320377">
            <a:off x="8602659" y="3707152"/>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9" name="Google Shape;579;p23"/>
          <p:cNvSpPr/>
          <p:nvPr/>
        </p:nvSpPr>
        <p:spPr>
          <a:xfrm>
            <a:off x="7322050" y="4726388"/>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580" name="Shape 580"/>
        <p:cNvGrpSpPr/>
        <p:nvPr/>
      </p:nvGrpSpPr>
      <p:grpSpPr>
        <a:xfrm>
          <a:off x="0" y="0"/>
          <a:ext cx="0" cy="0"/>
          <a:chOff x="0" y="0"/>
          <a:chExt cx="0" cy="0"/>
        </a:xfrm>
      </p:grpSpPr>
      <p:sp>
        <p:nvSpPr>
          <p:cNvPr id="581" name="Google Shape;581;p24"/>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82" name="Google Shape;582;p24"/>
          <p:cNvSpPr txBox="1"/>
          <p:nvPr>
            <p:ph type="title" idx="2"/>
          </p:nvPr>
        </p:nvSpPr>
        <p:spPr>
          <a:xfrm>
            <a:off x="2130225" y="1771650"/>
            <a:ext cx="1924800" cy="27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83" name="Google Shape;583;p24"/>
          <p:cNvSpPr txBox="1"/>
          <p:nvPr>
            <p:ph type="subTitle" idx="1"/>
          </p:nvPr>
        </p:nvSpPr>
        <p:spPr>
          <a:xfrm>
            <a:off x="2130200" y="2234353"/>
            <a:ext cx="19248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84" name="Google Shape;584;p24"/>
          <p:cNvSpPr txBox="1"/>
          <p:nvPr>
            <p:ph type="title" idx="3"/>
          </p:nvPr>
        </p:nvSpPr>
        <p:spPr>
          <a:xfrm>
            <a:off x="5581575" y="1780100"/>
            <a:ext cx="1924800" cy="27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85" name="Google Shape;585;p24"/>
          <p:cNvSpPr txBox="1"/>
          <p:nvPr>
            <p:ph type="subTitle" idx="4"/>
          </p:nvPr>
        </p:nvSpPr>
        <p:spPr>
          <a:xfrm>
            <a:off x="5581566" y="2234353"/>
            <a:ext cx="19248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86" name="Google Shape;586;p24"/>
          <p:cNvSpPr txBox="1"/>
          <p:nvPr>
            <p:ph type="title" idx="5"/>
          </p:nvPr>
        </p:nvSpPr>
        <p:spPr>
          <a:xfrm>
            <a:off x="2130200" y="3289575"/>
            <a:ext cx="1924800" cy="27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87" name="Google Shape;587;p24"/>
          <p:cNvSpPr txBox="1"/>
          <p:nvPr>
            <p:ph type="subTitle" idx="6"/>
          </p:nvPr>
        </p:nvSpPr>
        <p:spPr>
          <a:xfrm>
            <a:off x="2130200" y="3743953"/>
            <a:ext cx="19248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88" name="Google Shape;588;p24"/>
          <p:cNvSpPr txBox="1"/>
          <p:nvPr>
            <p:ph type="title" idx="7"/>
          </p:nvPr>
        </p:nvSpPr>
        <p:spPr>
          <a:xfrm>
            <a:off x="5581575" y="3289700"/>
            <a:ext cx="1924800" cy="27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5"/>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589" name="Google Shape;589;p24"/>
          <p:cNvSpPr txBox="1"/>
          <p:nvPr>
            <p:ph type="subTitle" idx="8"/>
          </p:nvPr>
        </p:nvSpPr>
        <p:spPr>
          <a:xfrm>
            <a:off x="5581566" y="3743953"/>
            <a:ext cx="19248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590" name="Google Shape;590;p24"/>
          <p:cNvSpPr/>
          <p:nvPr/>
        </p:nvSpPr>
        <p:spPr>
          <a:xfrm rot="10800000">
            <a:off x="1365299" y="4798061"/>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1" name="Google Shape;591;p24"/>
          <p:cNvSpPr/>
          <p:nvPr/>
        </p:nvSpPr>
        <p:spPr>
          <a:xfrm rot="10464252">
            <a:off x="7714403" y="469573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2" name="Google Shape;592;p24"/>
          <p:cNvSpPr/>
          <p:nvPr/>
        </p:nvSpPr>
        <p:spPr>
          <a:xfrm rot="6143836">
            <a:off x="8449687" y="3946259"/>
            <a:ext cx="219075" cy="179076"/>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3" name="Google Shape;593;p24"/>
          <p:cNvSpPr/>
          <p:nvPr/>
        </p:nvSpPr>
        <p:spPr>
          <a:xfrm rot="10464274">
            <a:off x="8120483" y="4833763"/>
            <a:ext cx="110946" cy="110946"/>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4" name="Google Shape;594;p24"/>
          <p:cNvSpPr/>
          <p:nvPr/>
        </p:nvSpPr>
        <p:spPr>
          <a:xfrm rot="10464274">
            <a:off x="8809837" y="3679726"/>
            <a:ext cx="110946" cy="110946"/>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5" name="Google Shape;595;p24"/>
          <p:cNvSpPr/>
          <p:nvPr/>
        </p:nvSpPr>
        <p:spPr>
          <a:xfrm rot="10605016">
            <a:off x="8676782" y="4208049"/>
            <a:ext cx="294651" cy="24085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6" name="Google Shape;596;p24"/>
          <p:cNvSpPr/>
          <p:nvPr/>
        </p:nvSpPr>
        <p:spPr>
          <a:xfrm rot="10464237">
            <a:off x="8759919" y="4765187"/>
            <a:ext cx="237990" cy="244817"/>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7" name="Google Shape;597;p24"/>
          <p:cNvSpPr/>
          <p:nvPr/>
        </p:nvSpPr>
        <p:spPr>
          <a:xfrm rot="10800000">
            <a:off x="129224" y="4695748"/>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8" name="Google Shape;598;p24"/>
          <p:cNvSpPr/>
          <p:nvPr/>
        </p:nvSpPr>
        <p:spPr>
          <a:xfrm rot="10800000">
            <a:off x="441107" y="3658211"/>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9" name="Google Shape;599;p24"/>
          <p:cNvSpPr/>
          <p:nvPr/>
        </p:nvSpPr>
        <p:spPr>
          <a:xfrm rot="10800000">
            <a:off x="909370" y="4729811"/>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0" name="Google Shape;600;p24"/>
          <p:cNvSpPr/>
          <p:nvPr/>
        </p:nvSpPr>
        <p:spPr>
          <a:xfrm rot="5674466">
            <a:off x="151151" y="4151178"/>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1" name="Google Shape;601;p24"/>
          <p:cNvSpPr/>
          <p:nvPr/>
        </p:nvSpPr>
        <p:spPr>
          <a:xfrm rot="10800000">
            <a:off x="8714572" y="8271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2" name="Google Shape;602;p24"/>
          <p:cNvSpPr/>
          <p:nvPr/>
        </p:nvSpPr>
        <p:spPr>
          <a:xfrm rot="10800000">
            <a:off x="8086412" y="255923"/>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3" name="Google Shape;603;p24"/>
          <p:cNvSpPr/>
          <p:nvPr/>
        </p:nvSpPr>
        <p:spPr>
          <a:xfrm rot="10800000">
            <a:off x="8823432" y="688674"/>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4" name="Google Shape;604;p24"/>
          <p:cNvSpPr/>
          <p:nvPr/>
        </p:nvSpPr>
        <p:spPr>
          <a:xfrm rot="10800000">
            <a:off x="1399370" y="116774"/>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5" name="Google Shape;605;p24"/>
          <p:cNvSpPr/>
          <p:nvPr/>
        </p:nvSpPr>
        <p:spPr>
          <a:xfrm rot="442311">
            <a:off x="97974" y="688650"/>
            <a:ext cx="401048" cy="274969"/>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6" name="Google Shape;606;p24"/>
          <p:cNvSpPr/>
          <p:nvPr/>
        </p:nvSpPr>
        <p:spPr>
          <a:xfrm rot="10800000">
            <a:off x="408995" y="82161"/>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607" name="Shape 607"/>
        <p:cNvGrpSpPr/>
        <p:nvPr/>
      </p:nvGrpSpPr>
      <p:grpSpPr>
        <a:xfrm>
          <a:off x="0" y="0"/>
          <a:ext cx="0" cy="0"/>
          <a:chOff x="0" y="0"/>
          <a:chExt cx="0" cy="0"/>
        </a:xfrm>
      </p:grpSpPr>
      <p:sp>
        <p:nvSpPr>
          <p:cNvPr id="608" name="Google Shape;608;p25"/>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09" name="Google Shape;609;p25"/>
          <p:cNvSpPr txBox="1"/>
          <p:nvPr>
            <p:ph type="title" idx="2"/>
          </p:nvPr>
        </p:nvSpPr>
        <p:spPr>
          <a:xfrm>
            <a:off x="1004375" y="1722600"/>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10" name="Google Shape;610;p25"/>
          <p:cNvSpPr txBox="1"/>
          <p:nvPr>
            <p:ph type="subTitle" idx="1"/>
          </p:nvPr>
        </p:nvSpPr>
        <p:spPr>
          <a:xfrm>
            <a:off x="1004376" y="2208044"/>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11" name="Google Shape;611;p25"/>
          <p:cNvSpPr txBox="1"/>
          <p:nvPr>
            <p:ph type="title" idx="3"/>
          </p:nvPr>
        </p:nvSpPr>
        <p:spPr>
          <a:xfrm>
            <a:off x="3457034" y="1722600"/>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12" name="Google Shape;612;p25"/>
          <p:cNvSpPr txBox="1"/>
          <p:nvPr>
            <p:ph type="subTitle" idx="4"/>
          </p:nvPr>
        </p:nvSpPr>
        <p:spPr>
          <a:xfrm>
            <a:off x="3457036" y="2208044"/>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13" name="Google Shape;613;p25"/>
          <p:cNvSpPr txBox="1"/>
          <p:nvPr>
            <p:ph type="title" idx="5"/>
          </p:nvPr>
        </p:nvSpPr>
        <p:spPr>
          <a:xfrm>
            <a:off x="1004375" y="3422163"/>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14" name="Google Shape;614;p25"/>
          <p:cNvSpPr txBox="1"/>
          <p:nvPr>
            <p:ph type="subTitle" idx="6"/>
          </p:nvPr>
        </p:nvSpPr>
        <p:spPr>
          <a:xfrm>
            <a:off x="1004376" y="3905456"/>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15" name="Google Shape;615;p25"/>
          <p:cNvSpPr txBox="1"/>
          <p:nvPr>
            <p:ph type="title" idx="7"/>
          </p:nvPr>
        </p:nvSpPr>
        <p:spPr>
          <a:xfrm>
            <a:off x="3457034" y="3422163"/>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5"/>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16" name="Google Shape;616;p25"/>
          <p:cNvSpPr txBox="1"/>
          <p:nvPr>
            <p:ph type="subTitle" idx="8"/>
          </p:nvPr>
        </p:nvSpPr>
        <p:spPr>
          <a:xfrm>
            <a:off x="3457036" y="3905456"/>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17" name="Google Shape;617;p25"/>
          <p:cNvSpPr txBox="1"/>
          <p:nvPr>
            <p:ph type="title" idx="9"/>
          </p:nvPr>
        </p:nvSpPr>
        <p:spPr>
          <a:xfrm>
            <a:off x="5909700" y="1722600"/>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6"/>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18" name="Google Shape;618;p25"/>
          <p:cNvSpPr txBox="1"/>
          <p:nvPr>
            <p:ph type="subTitle" idx="13"/>
          </p:nvPr>
        </p:nvSpPr>
        <p:spPr>
          <a:xfrm>
            <a:off x="5909703" y="2208044"/>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19" name="Google Shape;619;p25"/>
          <p:cNvSpPr txBox="1"/>
          <p:nvPr>
            <p:ph type="title" idx="14"/>
          </p:nvPr>
        </p:nvSpPr>
        <p:spPr>
          <a:xfrm>
            <a:off x="5909700" y="3422163"/>
            <a:ext cx="2229900" cy="31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20" name="Google Shape;620;p25"/>
          <p:cNvSpPr txBox="1"/>
          <p:nvPr>
            <p:ph type="subTitle" idx="15"/>
          </p:nvPr>
        </p:nvSpPr>
        <p:spPr>
          <a:xfrm>
            <a:off x="5909703" y="3905456"/>
            <a:ext cx="22299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621" name="Google Shape;621;p25"/>
          <p:cNvSpPr/>
          <p:nvPr/>
        </p:nvSpPr>
        <p:spPr>
          <a:xfrm rot="10800000">
            <a:off x="8629501" y="319113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2" name="Google Shape;622;p25"/>
          <p:cNvSpPr/>
          <p:nvPr/>
        </p:nvSpPr>
        <p:spPr>
          <a:xfrm rot="6479623">
            <a:off x="8340830" y="394790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3" name="Google Shape;623;p25"/>
          <p:cNvSpPr/>
          <p:nvPr/>
        </p:nvSpPr>
        <p:spPr>
          <a:xfrm rot="6479623">
            <a:off x="86430" y="60746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4" name="Google Shape;624;p25"/>
          <p:cNvSpPr/>
          <p:nvPr/>
        </p:nvSpPr>
        <p:spPr>
          <a:xfrm rot="10800000">
            <a:off x="463368" y="193876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5" name="Google Shape;625;p25"/>
          <p:cNvSpPr/>
          <p:nvPr/>
        </p:nvSpPr>
        <p:spPr>
          <a:xfrm rot="10800000">
            <a:off x="8575428" y="128336"/>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6" name="Google Shape;626;p25"/>
          <p:cNvSpPr/>
          <p:nvPr/>
        </p:nvSpPr>
        <p:spPr>
          <a:xfrm rot="10800000">
            <a:off x="8595418" y="180211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7" name="Google Shape;627;p25"/>
          <p:cNvSpPr/>
          <p:nvPr/>
        </p:nvSpPr>
        <p:spPr>
          <a:xfrm rot="6479623">
            <a:off x="8698205" y="129270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8" name="Google Shape;628;p25"/>
          <p:cNvSpPr/>
          <p:nvPr/>
        </p:nvSpPr>
        <p:spPr>
          <a:xfrm rot="10800000">
            <a:off x="8907518" y="308762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9" name="Google Shape;629;p25"/>
          <p:cNvSpPr/>
          <p:nvPr/>
        </p:nvSpPr>
        <p:spPr>
          <a:xfrm rot="525784">
            <a:off x="8758139" y="691336"/>
            <a:ext cx="296982" cy="20364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0" name="Google Shape;630;p25"/>
          <p:cNvSpPr/>
          <p:nvPr/>
        </p:nvSpPr>
        <p:spPr>
          <a:xfrm rot="10800000">
            <a:off x="8851138" y="381590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1" name="Google Shape;631;p25"/>
          <p:cNvSpPr/>
          <p:nvPr/>
        </p:nvSpPr>
        <p:spPr>
          <a:xfrm rot="10800000">
            <a:off x="8629501" y="282095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2" name="Google Shape;632;p25"/>
          <p:cNvSpPr/>
          <p:nvPr/>
        </p:nvSpPr>
        <p:spPr>
          <a:xfrm rot="10800000">
            <a:off x="8817068" y="229960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3" name="Google Shape;633;p25"/>
          <p:cNvSpPr/>
          <p:nvPr/>
        </p:nvSpPr>
        <p:spPr>
          <a:xfrm rot="-10659180">
            <a:off x="8660418" y="433737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4" name="Google Shape;634;p25"/>
          <p:cNvSpPr/>
          <p:nvPr/>
        </p:nvSpPr>
        <p:spPr>
          <a:xfrm rot="10800000">
            <a:off x="8688757" y="489719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5" name="Google Shape;635;p25"/>
          <p:cNvSpPr/>
          <p:nvPr/>
        </p:nvSpPr>
        <p:spPr>
          <a:xfrm rot="10800000">
            <a:off x="239918" y="156421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6" name="Google Shape;636;p25"/>
          <p:cNvSpPr/>
          <p:nvPr/>
        </p:nvSpPr>
        <p:spPr>
          <a:xfrm rot="6479623">
            <a:off x="428468" y="94701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7" name="Google Shape;637;p25"/>
          <p:cNvSpPr/>
          <p:nvPr/>
        </p:nvSpPr>
        <p:spPr>
          <a:xfrm rot="10800000">
            <a:off x="185568" y="474990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8" name="Google Shape;638;p25"/>
          <p:cNvSpPr/>
          <p:nvPr/>
        </p:nvSpPr>
        <p:spPr>
          <a:xfrm rot="-10659180">
            <a:off x="223093" y="9745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9" name="Google Shape;639;p25"/>
          <p:cNvSpPr/>
          <p:nvPr/>
        </p:nvSpPr>
        <p:spPr>
          <a:xfrm rot="10800000">
            <a:off x="210469" y="247867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0" name="Google Shape;640;p25"/>
          <p:cNvSpPr/>
          <p:nvPr/>
        </p:nvSpPr>
        <p:spPr>
          <a:xfrm rot="10800000">
            <a:off x="497451" y="371236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1" name="Google Shape;641;p25"/>
          <p:cNvSpPr/>
          <p:nvPr/>
        </p:nvSpPr>
        <p:spPr>
          <a:xfrm rot="10800000">
            <a:off x="314963" y="319113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2" name="Google Shape;642;p25"/>
          <p:cNvSpPr/>
          <p:nvPr/>
        </p:nvSpPr>
        <p:spPr>
          <a:xfrm rot="5674466">
            <a:off x="207494" y="4205334"/>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643" name="Shape 643"/>
        <p:cNvGrpSpPr/>
        <p:nvPr/>
      </p:nvGrpSpPr>
      <p:grpSpPr>
        <a:xfrm>
          <a:off x="0" y="0"/>
          <a:ext cx="0" cy="0"/>
          <a:chOff x="0" y="0"/>
          <a:chExt cx="0" cy="0"/>
        </a:xfrm>
      </p:grpSpPr>
      <p:sp>
        <p:nvSpPr>
          <p:cNvPr id="644" name="Google Shape;644;p26"/>
          <p:cNvSpPr txBox="1"/>
          <p:nvPr>
            <p:ph type="title" hasCustomPrompt="1"/>
          </p:nvPr>
        </p:nvSpPr>
        <p:spPr>
          <a:xfrm>
            <a:off x="2223600" y="670225"/>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45" name="Google Shape;645;p26"/>
          <p:cNvSpPr txBox="1"/>
          <p:nvPr>
            <p:ph type="subTitle" idx="1"/>
          </p:nvPr>
        </p:nvSpPr>
        <p:spPr>
          <a:xfrm>
            <a:off x="2223600" y="1439125"/>
            <a:ext cx="4696800" cy="3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17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46" name="Google Shape;646;p26"/>
          <p:cNvSpPr txBox="1"/>
          <p:nvPr>
            <p:ph type="title" idx="2" hasCustomPrompt="1"/>
          </p:nvPr>
        </p:nvSpPr>
        <p:spPr>
          <a:xfrm>
            <a:off x="2223600" y="1954311"/>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accent3"/>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47" name="Google Shape;647;p26"/>
          <p:cNvSpPr txBox="1"/>
          <p:nvPr>
            <p:ph type="subTitle" idx="3"/>
          </p:nvPr>
        </p:nvSpPr>
        <p:spPr>
          <a:xfrm>
            <a:off x="2223600" y="2723200"/>
            <a:ext cx="4696800" cy="3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17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48" name="Google Shape;648;p26"/>
          <p:cNvSpPr txBox="1"/>
          <p:nvPr>
            <p:ph type="title" idx="4" hasCustomPrompt="1"/>
          </p:nvPr>
        </p:nvSpPr>
        <p:spPr>
          <a:xfrm>
            <a:off x="2223600" y="3265638"/>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accent5"/>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49" name="Google Shape;649;p26"/>
          <p:cNvSpPr txBox="1"/>
          <p:nvPr>
            <p:ph type="subTitle" idx="5"/>
          </p:nvPr>
        </p:nvSpPr>
        <p:spPr>
          <a:xfrm>
            <a:off x="2223600" y="4034550"/>
            <a:ext cx="4696800" cy="3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17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50" name="Google Shape;650;p26"/>
          <p:cNvSpPr/>
          <p:nvPr/>
        </p:nvSpPr>
        <p:spPr>
          <a:xfrm rot="10800000">
            <a:off x="174679" y="386729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1" name="Google Shape;651;p26"/>
          <p:cNvSpPr/>
          <p:nvPr/>
        </p:nvSpPr>
        <p:spPr>
          <a:xfrm rot="-1067460" flipH="1">
            <a:off x="150664" y="118727"/>
            <a:ext cx="413079" cy="27495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2" name="Google Shape;652;p26"/>
          <p:cNvSpPr/>
          <p:nvPr/>
        </p:nvSpPr>
        <p:spPr>
          <a:xfrm rot="6479623">
            <a:off x="154692" y="100544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3" name="Google Shape;653;p26"/>
          <p:cNvSpPr/>
          <p:nvPr/>
        </p:nvSpPr>
        <p:spPr>
          <a:xfrm rot="10800000">
            <a:off x="349154" y="177077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4" name="Google Shape;654;p26"/>
          <p:cNvSpPr/>
          <p:nvPr/>
        </p:nvSpPr>
        <p:spPr>
          <a:xfrm rot="10800000">
            <a:off x="468799" y="324809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5" name="Google Shape;655;p26"/>
          <p:cNvSpPr/>
          <p:nvPr/>
        </p:nvSpPr>
        <p:spPr>
          <a:xfrm rot="10800000">
            <a:off x="8678604" y="10448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6" name="Google Shape;656;p26"/>
          <p:cNvSpPr/>
          <p:nvPr/>
        </p:nvSpPr>
        <p:spPr>
          <a:xfrm rot="6479623">
            <a:off x="8658617" y="4088671"/>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7" name="Google Shape;657;p26"/>
          <p:cNvSpPr/>
          <p:nvPr/>
        </p:nvSpPr>
        <p:spPr>
          <a:xfrm rot="10800000">
            <a:off x="8678604" y="478823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8" name="Google Shape;658;p26"/>
          <p:cNvSpPr/>
          <p:nvPr/>
        </p:nvSpPr>
        <p:spPr>
          <a:xfrm rot="-10659180">
            <a:off x="8716129" y="13578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9" name="Google Shape;659;p26"/>
          <p:cNvSpPr/>
          <p:nvPr/>
        </p:nvSpPr>
        <p:spPr>
          <a:xfrm rot="10800000">
            <a:off x="8777605" y="183522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0" name="Google Shape;660;p26"/>
          <p:cNvSpPr/>
          <p:nvPr/>
        </p:nvSpPr>
        <p:spPr>
          <a:xfrm rot="10800000">
            <a:off x="156712" y="237892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1" name="Google Shape;661;p26"/>
          <p:cNvSpPr/>
          <p:nvPr/>
        </p:nvSpPr>
        <p:spPr>
          <a:xfrm rot="10800000">
            <a:off x="8567649" y="262993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2" name="Google Shape;662;p26"/>
          <p:cNvSpPr/>
          <p:nvPr/>
        </p:nvSpPr>
        <p:spPr>
          <a:xfrm rot="10800000">
            <a:off x="468799" y="474609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3" name="Google Shape;663;p26"/>
          <p:cNvSpPr/>
          <p:nvPr/>
        </p:nvSpPr>
        <p:spPr>
          <a:xfrm rot="5674466">
            <a:off x="8749268" y="3313714"/>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4" name="Google Shape;664;p26"/>
          <p:cNvSpPr/>
          <p:nvPr/>
        </p:nvSpPr>
        <p:spPr>
          <a:xfrm rot="10800000">
            <a:off x="5353201" y="4712041"/>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5" name="Google Shape;665;p26"/>
          <p:cNvSpPr/>
          <p:nvPr/>
        </p:nvSpPr>
        <p:spPr>
          <a:xfrm rot="10800000">
            <a:off x="7318254" y="471204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6" name="Google Shape;666;p26"/>
          <p:cNvSpPr/>
          <p:nvPr/>
        </p:nvSpPr>
        <p:spPr>
          <a:xfrm rot="10800000">
            <a:off x="6227049" y="41322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7" name="Google Shape;667;p26"/>
          <p:cNvSpPr/>
          <p:nvPr/>
        </p:nvSpPr>
        <p:spPr>
          <a:xfrm rot="10800000">
            <a:off x="2409979" y="34624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8" name="Google Shape;668;p26"/>
          <p:cNvSpPr/>
          <p:nvPr/>
        </p:nvSpPr>
        <p:spPr>
          <a:xfrm rot="-1423183" flipH="1">
            <a:off x="4066460" y="4740276"/>
            <a:ext cx="413034"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9" name="Google Shape;669;p26"/>
          <p:cNvSpPr/>
          <p:nvPr/>
        </p:nvSpPr>
        <p:spPr>
          <a:xfrm rot="10800000">
            <a:off x="6389787" y="466992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0" name="Google Shape;670;p26"/>
          <p:cNvSpPr/>
          <p:nvPr/>
        </p:nvSpPr>
        <p:spPr>
          <a:xfrm rot="10800000">
            <a:off x="720166" y="725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1" name="Google Shape;671;p26"/>
          <p:cNvSpPr/>
          <p:nvPr/>
        </p:nvSpPr>
        <p:spPr>
          <a:xfrm rot="10800000">
            <a:off x="3192741" y="725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2" name="Google Shape;672;p26"/>
          <p:cNvSpPr/>
          <p:nvPr/>
        </p:nvSpPr>
        <p:spPr>
          <a:xfrm rot="-1186994">
            <a:off x="7168853" y="159803"/>
            <a:ext cx="296962" cy="20363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3" name="Google Shape;673;p26"/>
          <p:cNvSpPr/>
          <p:nvPr/>
        </p:nvSpPr>
        <p:spPr>
          <a:xfrm rot="-10395802">
            <a:off x="1097251" y="4576882"/>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4" name="Google Shape;674;p26"/>
          <p:cNvSpPr/>
          <p:nvPr/>
        </p:nvSpPr>
        <p:spPr>
          <a:xfrm rot="10800000">
            <a:off x="4701262" y="20614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5" name="Google Shape;675;p26"/>
          <p:cNvSpPr/>
          <p:nvPr/>
        </p:nvSpPr>
        <p:spPr>
          <a:xfrm rot="10800000">
            <a:off x="3013654" y="456239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6" name="Google Shape;676;p26"/>
          <p:cNvSpPr/>
          <p:nvPr/>
        </p:nvSpPr>
        <p:spPr>
          <a:xfrm rot="10800000">
            <a:off x="2008880" y="4755353"/>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677" name="Shape 677"/>
        <p:cNvGrpSpPr/>
        <p:nvPr/>
      </p:nvGrpSpPr>
      <p:grpSpPr>
        <a:xfrm>
          <a:off x="0" y="0"/>
          <a:ext cx="0" cy="0"/>
          <a:chOff x="0" y="0"/>
          <a:chExt cx="0" cy="0"/>
        </a:xfrm>
      </p:grpSpPr>
      <p:sp>
        <p:nvSpPr>
          <p:cNvPr id="678" name="Google Shape;678;p27"/>
          <p:cNvSpPr txBox="1"/>
          <p:nvPr>
            <p:ph type="title" hasCustomPrompt="1"/>
          </p:nvPr>
        </p:nvSpPr>
        <p:spPr>
          <a:xfrm>
            <a:off x="980919" y="1342088"/>
            <a:ext cx="2173200" cy="40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36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79" name="Google Shape;679;p27"/>
          <p:cNvSpPr txBox="1"/>
          <p:nvPr>
            <p:ph type="subTitle" idx="1"/>
          </p:nvPr>
        </p:nvSpPr>
        <p:spPr>
          <a:xfrm>
            <a:off x="980919" y="3624850"/>
            <a:ext cx="2173200" cy="822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80" name="Google Shape;680;p27"/>
          <p:cNvSpPr txBox="1"/>
          <p:nvPr>
            <p:ph type="subTitle" idx="2"/>
          </p:nvPr>
        </p:nvSpPr>
        <p:spPr>
          <a:xfrm>
            <a:off x="980919" y="3000600"/>
            <a:ext cx="21732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Bebas Neue" panose="020B0606020202050201"/>
              <a:buNone/>
              <a:defRPr sz="2400">
                <a:solidFill>
                  <a:schemeClr val="accent2"/>
                </a:solidFill>
                <a:latin typeface="Titan One" panose="02000000000000000000"/>
                <a:ea typeface="Titan One" panose="02000000000000000000"/>
                <a:cs typeface="Titan One" panose="02000000000000000000"/>
                <a:sym typeface="Titan One" panose="02000000000000000000"/>
              </a:defRPr>
            </a:lvl1pPr>
            <a:lvl2pPr lvl="1"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9pPr>
          </a:lstStyle>
          <a:p/>
        </p:txBody>
      </p:sp>
      <p:sp>
        <p:nvSpPr>
          <p:cNvPr id="681" name="Google Shape;681;p27"/>
          <p:cNvSpPr txBox="1"/>
          <p:nvPr>
            <p:ph type="title" idx="3" hasCustomPrompt="1"/>
          </p:nvPr>
        </p:nvSpPr>
        <p:spPr>
          <a:xfrm>
            <a:off x="3527815" y="1342088"/>
            <a:ext cx="2173200" cy="40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3600">
                <a:solidFill>
                  <a:schemeClr val="accent3"/>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82" name="Google Shape;682;p27"/>
          <p:cNvSpPr txBox="1"/>
          <p:nvPr>
            <p:ph type="subTitle" idx="4"/>
          </p:nvPr>
        </p:nvSpPr>
        <p:spPr>
          <a:xfrm>
            <a:off x="3527815" y="3624850"/>
            <a:ext cx="2173200" cy="822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83" name="Google Shape;683;p27"/>
          <p:cNvSpPr txBox="1"/>
          <p:nvPr>
            <p:ph type="subTitle" idx="5"/>
          </p:nvPr>
        </p:nvSpPr>
        <p:spPr>
          <a:xfrm>
            <a:off x="3527815" y="3000600"/>
            <a:ext cx="21732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Bebas Neue" panose="020B0606020202050201"/>
              <a:buNone/>
              <a:defRPr sz="2400">
                <a:solidFill>
                  <a:schemeClr val="accent3"/>
                </a:solidFill>
                <a:latin typeface="Titan One" panose="02000000000000000000"/>
                <a:ea typeface="Titan One" panose="02000000000000000000"/>
                <a:cs typeface="Titan One" panose="02000000000000000000"/>
                <a:sym typeface="Titan One" panose="02000000000000000000"/>
              </a:defRPr>
            </a:lvl1pPr>
            <a:lvl2pPr lvl="1"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9pPr>
          </a:lstStyle>
          <a:p/>
        </p:txBody>
      </p:sp>
      <p:sp>
        <p:nvSpPr>
          <p:cNvPr id="684" name="Google Shape;684;p27"/>
          <p:cNvSpPr txBox="1"/>
          <p:nvPr>
            <p:ph type="title" idx="6" hasCustomPrompt="1"/>
          </p:nvPr>
        </p:nvSpPr>
        <p:spPr>
          <a:xfrm>
            <a:off x="6045155" y="1342088"/>
            <a:ext cx="2173200" cy="40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3600">
                <a:solidFill>
                  <a:schemeClr val="accent6"/>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85" name="Google Shape;685;p27"/>
          <p:cNvSpPr txBox="1"/>
          <p:nvPr>
            <p:ph type="subTitle" idx="7"/>
          </p:nvPr>
        </p:nvSpPr>
        <p:spPr>
          <a:xfrm>
            <a:off x="6045155" y="3624850"/>
            <a:ext cx="2173200" cy="822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100">
                <a:solidFill>
                  <a:schemeClr val="dk1"/>
                </a:solidFill>
                <a:latin typeface="PT Sans" panose="020B0503020203020204"/>
                <a:ea typeface="PT Sans" panose="020B0503020203020204"/>
                <a:cs typeface="PT Sans" panose="020B0503020203020204"/>
                <a:sym typeface="PT Sans" panose="020B0503020203020204"/>
              </a:defRPr>
            </a:lvl9pPr>
          </a:lstStyle>
          <a:p/>
        </p:txBody>
      </p:sp>
      <p:sp>
        <p:nvSpPr>
          <p:cNvPr id="686" name="Google Shape;686;p27"/>
          <p:cNvSpPr txBox="1"/>
          <p:nvPr>
            <p:ph type="subTitle" idx="8"/>
          </p:nvPr>
        </p:nvSpPr>
        <p:spPr>
          <a:xfrm>
            <a:off x="6045155" y="3000600"/>
            <a:ext cx="21732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Bebas Neue" panose="020B0606020202050201"/>
              <a:buNone/>
              <a:defRPr sz="2400">
                <a:solidFill>
                  <a:schemeClr val="accent6"/>
                </a:solidFill>
                <a:latin typeface="Titan One" panose="02000000000000000000"/>
                <a:ea typeface="Titan One" panose="02000000000000000000"/>
                <a:cs typeface="Titan One" panose="02000000000000000000"/>
                <a:sym typeface="Titan One" panose="02000000000000000000"/>
              </a:defRPr>
            </a:lvl1pPr>
            <a:lvl2pPr lvl="1"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Clr>
                <a:schemeClr val="dk1"/>
              </a:buClr>
              <a:buSzPts val="2400"/>
              <a:buFont typeface="Bebas Neue" panose="020B0606020202050201"/>
              <a:buNone/>
              <a:defRPr sz="2400">
                <a:solidFill>
                  <a:schemeClr val="dk1"/>
                </a:solidFill>
                <a:latin typeface="Bebas Neue" panose="020B0606020202050201"/>
                <a:ea typeface="Bebas Neue" panose="020B0606020202050201"/>
                <a:cs typeface="Bebas Neue" panose="020B0606020202050201"/>
                <a:sym typeface="Bebas Neue" panose="020B0606020202050201"/>
              </a:defRPr>
            </a:lvl9pPr>
          </a:lstStyle>
          <a:p/>
        </p:txBody>
      </p:sp>
      <p:sp>
        <p:nvSpPr>
          <p:cNvPr id="687" name="Google Shape;687;p27"/>
          <p:cNvSpPr txBox="1"/>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88" name="Google Shape;688;p27"/>
          <p:cNvSpPr/>
          <p:nvPr/>
        </p:nvSpPr>
        <p:spPr>
          <a:xfrm rot="10800000">
            <a:off x="174679" y="386729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9" name="Google Shape;689;p27"/>
          <p:cNvSpPr/>
          <p:nvPr/>
        </p:nvSpPr>
        <p:spPr>
          <a:xfrm rot="-3198899" flipH="1">
            <a:off x="150684" y="118715"/>
            <a:ext cx="413058" cy="274965"/>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0" name="Google Shape;690;p27"/>
          <p:cNvSpPr/>
          <p:nvPr/>
        </p:nvSpPr>
        <p:spPr>
          <a:xfrm rot="6479623">
            <a:off x="154692" y="100544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1" name="Google Shape;691;p27"/>
          <p:cNvSpPr/>
          <p:nvPr/>
        </p:nvSpPr>
        <p:spPr>
          <a:xfrm rot="10800000">
            <a:off x="349154" y="177077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2" name="Google Shape;692;p27"/>
          <p:cNvSpPr/>
          <p:nvPr/>
        </p:nvSpPr>
        <p:spPr>
          <a:xfrm rot="10800000">
            <a:off x="453849" y="309569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3" name="Google Shape;693;p27"/>
          <p:cNvSpPr/>
          <p:nvPr/>
        </p:nvSpPr>
        <p:spPr>
          <a:xfrm rot="10800000">
            <a:off x="8678604" y="10448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4" name="Google Shape;694;p27"/>
          <p:cNvSpPr/>
          <p:nvPr/>
        </p:nvSpPr>
        <p:spPr>
          <a:xfrm rot="10800000">
            <a:off x="8678604" y="478823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5" name="Google Shape;695;p27"/>
          <p:cNvSpPr/>
          <p:nvPr/>
        </p:nvSpPr>
        <p:spPr>
          <a:xfrm rot="-10659180">
            <a:off x="8716129" y="13578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6" name="Google Shape;696;p27"/>
          <p:cNvSpPr/>
          <p:nvPr/>
        </p:nvSpPr>
        <p:spPr>
          <a:xfrm rot="10800000">
            <a:off x="8777605" y="1835228"/>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7" name="Google Shape;697;p27"/>
          <p:cNvSpPr/>
          <p:nvPr/>
        </p:nvSpPr>
        <p:spPr>
          <a:xfrm rot="10800000">
            <a:off x="145237" y="231224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8" name="Google Shape;698;p27"/>
          <p:cNvSpPr/>
          <p:nvPr/>
        </p:nvSpPr>
        <p:spPr>
          <a:xfrm rot="10800000">
            <a:off x="8567649" y="262993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9" name="Google Shape;699;p27"/>
          <p:cNvSpPr/>
          <p:nvPr/>
        </p:nvSpPr>
        <p:spPr>
          <a:xfrm rot="10800000">
            <a:off x="453849" y="490802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0" name="Google Shape;700;p27"/>
          <p:cNvSpPr/>
          <p:nvPr/>
        </p:nvSpPr>
        <p:spPr>
          <a:xfrm rot="5674466">
            <a:off x="8749268" y="3568739"/>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1" name="Google Shape;701;p27"/>
          <p:cNvSpPr/>
          <p:nvPr/>
        </p:nvSpPr>
        <p:spPr>
          <a:xfrm rot="10800000">
            <a:off x="5783651" y="166654"/>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2" name="Google Shape;702;p27"/>
          <p:cNvSpPr/>
          <p:nvPr/>
        </p:nvSpPr>
        <p:spPr>
          <a:xfrm rot="10800000">
            <a:off x="7095416" y="16665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3" name="Google Shape;703;p27"/>
          <p:cNvSpPr/>
          <p:nvPr/>
        </p:nvSpPr>
        <p:spPr>
          <a:xfrm rot="10800000">
            <a:off x="7549449" y="32859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4" name="Google Shape;704;p27"/>
          <p:cNvSpPr/>
          <p:nvPr/>
        </p:nvSpPr>
        <p:spPr>
          <a:xfrm rot="10800000">
            <a:off x="2657291" y="23307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5" name="Google Shape;705;p27"/>
          <p:cNvSpPr/>
          <p:nvPr/>
        </p:nvSpPr>
        <p:spPr>
          <a:xfrm rot="-926023" flipH="1">
            <a:off x="4492938" y="118706"/>
            <a:ext cx="413081" cy="27495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6" name="Google Shape;706;p27"/>
          <p:cNvSpPr/>
          <p:nvPr/>
        </p:nvSpPr>
        <p:spPr>
          <a:xfrm rot="10800000">
            <a:off x="5303937" y="14508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7" name="Google Shape;707;p27"/>
          <p:cNvSpPr/>
          <p:nvPr/>
        </p:nvSpPr>
        <p:spPr>
          <a:xfrm rot="10800000">
            <a:off x="720166" y="725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8" name="Google Shape;708;p27"/>
          <p:cNvSpPr/>
          <p:nvPr/>
        </p:nvSpPr>
        <p:spPr>
          <a:xfrm rot="10800000">
            <a:off x="3354666" y="7252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9" name="Google Shape;709;p27"/>
          <p:cNvSpPr/>
          <p:nvPr/>
        </p:nvSpPr>
        <p:spPr>
          <a:xfrm rot="160157">
            <a:off x="8012585" y="98742"/>
            <a:ext cx="296944" cy="20361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0" name="Google Shape;710;p27"/>
          <p:cNvSpPr/>
          <p:nvPr/>
        </p:nvSpPr>
        <p:spPr>
          <a:xfrm rot="-10395802">
            <a:off x="2030789" y="87007"/>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1" name="Google Shape;711;p27"/>
          <p:cNvSpPr/>
          <p:nvPr/>
        </p:nvSpPr>
        <p:spPr>
          <a:xfrm rot="10800000">
            <a:off x="6490637" y="14508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2" name="Google Shape;712;p27"/>
          <p:cNvSpPr/>
          <p:nvPr/>
        </p:nvSpPr>
        <p:spPr>
          <a:xfrm rot="10800000">
            <a:off x="3980604" y="16664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3" name="Google Shape;713;p27"/>
          <p:cNvSpPr/>
          <p:nvPr/>
        </p:nvSpPr>
        <p:spPr>
          <a:xfrm rot="10800000">
            <a:off x="1339818" y="133803"/>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714" name="Shape 714"/>
        <p:cNvGrpSpPr/>
        <p:nvPr/>
      </p:nvGrpSpPr>
      <p:grpSpPr>
        <a:xfrm>
          <a:off x="0" y="0"/>
          <a:ext cx="0" cy="0"/>
          <a:chOff x="0" y="0"/>
          <a:chExt cx="0" cy="0"/>
        </a:xfrm>
      </p:grpSpPr>
      <p:sp>
        <p:nvSpPr>
          <p:cNvPr id="715" name="Google Shape;715;p28"/>
          <p:cNvSpPr/>
          <p:nvPr/>
        </p:nvSpPr>
        <p:spPr>
          <a:xfrm rot="10800000">
            <a:off x="-2081297" y="-1006522"/>
            <a:ext cx="8481077" cy="7530718"/>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6" name="Google Shape;716;p28"/>
          <p:cNvSpPr/>
          <p:nvPr/>
        </p:nvSpPr>
        <p:spPr>
          <a:xfrm rot="10800000">
            <a:off x="5972873" y="2918837"/>
            <a:ext cx="129978" cy="1299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7" name="Google Shape;717;p28"/>
          <p:cNvSpPr/>
          <p:nvPr/>
        </p:nvSpPr>
        <p:spPr>
          <a:xfrm rot="10800000">
            <a:off x="5857612" y="886281"/>
            <a:ext cx="209818" cy="20981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8" name="Google Shape;718;p28"/>
          <p:cNvSpPr/>
          <p:nvPr/>
        </p:nvSpPr>
        <p:spPr>
          <a:xfrm rot="10800000">
            <a:off x="5571315" y="629016"/>
            <a:ext cx="129978" cy="1299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9" name="Google Shape;719;p28"/>
          <p:cNvSpPr/>
          <p:nvPr/>
        </p:nvSpPr>
        <p:spPr>
          <a:xfrm rot="5519559">
            <a:off x="5648972" y="4523605"/>
            <a:ext cx="256660" cy="2097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0" name="Google Shape;720;p28"/>
          <p:cNvSpPr/>
          <p:nvPr/>
        </p:nvSpPr>
        <p:spPr>
          <a:xfrm rot="-1536614">
            <a:off x="5780832" y="2374712"/>
            <a:ext cx="363358" cy="29702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1" name="Google Shape;721;p28"/>
          <p:cNvSpPr/>
          <p:nvPr/>
        </p:nvSpPr>
        <p:spPr>
          <a:xfrm rot="3049656">
            <a:off x="5921842" y="4230000"/>
            <a:ext cx="186452" cy="152423"/>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2" name="Google Shape;722;p28"/>
          <p:cNvSpPr/>
          <p:nvPr/>
        </p:nvSpPr>
        <p:spPr>
          <a:xfrm>
            <a:off x="5526763" y="79650"/>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3" name="Google Shape;723;p28"/>
          <p:cNvSpPr/>
          <p:nvPr/>
        </p:nvSpPr>
        <p:spPr>
          <a:xfrm>
            <a:off x="6123413" y="17034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4" name="Google Shape;724;p28"/>
          <p:cNvSpPr/>
          <p:nvPr/>
        </p:nvSpPr>
        <p:spPr>
          <a:xfrm>
            <a:off x="8134350" y="9016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5" name="Google Shape;725;p28"/>
          <p:cNvSpPr/>
          <p:nvPr/>
        </p:nvSpPr>
        <p:spPr>
          <a:xfrm>
            <a:off x="7965300" y="18183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6" name="Google Shape;726;p28"/>
          <p:cNvSpPr/>
          <p:nvPr/>
        </p:nvSpPr>
        <p:spPr>
          <a:xfrm rot="-4320377">
            <a:off x="6203384" y="98578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7" name="Google Shape;727;p28"/>
          <p:cNvSpPr/>
          <p:nvPr/>
        </p:nvSpPr>
        <p:spPr>
          <a:xfrm rot="444932" flipH="1">
            <a:off x="7848320" y="41100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8" name="Google Shape;728;p28"/>
          <p:cNvSpPr/>
          <p:nvPr/>
        </p:nvSpPr>
        <p:spPr>
          <a:xfrm rot="1898423">
            <a:off x="7325395" y="2110627"/>
            <a:ext cx="260320" cy="22711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9" name="Google Shape;729;p28"/>
          <p:cNvSpPr/>
          <p:nvPr/>
        </p:nvSpPr>
        <p:spPr>
          <a:xfrm>
            <a:off x="7659863" y="832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0" name="Google Shape;730;p28"/>
          <p:cNvSpPr/>
          <p:nvPr/>
        </p:nvSpPr>
        <p:spPr>
          <a:xfrm>
            <a:off x="5431125" y="4773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1" name="Google Shape;731;p28"/>
          <p:cNvSpPr/>
          <p:nvPr/>
        </p:nvSpPr>
        <p:spPr>
          <a:xfrm>
            <a:off x="7691425" y="27439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2" name="Google Shape;732;p28"/>
          <p:cNvSpPr/>
          <p:nvPr/>
        </p:nvSpPr>
        <p:spPr>
          <a:xfrm>
            <a:off x="6491350" y="19867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3" name="Google Shape;733;p28"/>
          <p:cNvSpPr/>
          <p:nvPr/>
        </p:nvSpPr>
        <p:spPr>
          <a:xfrm>
            <a:off x="8521125" y="47369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4" name="Google Shape;734;p28"/>
          <p:cNvSpPr/>
          <p:nvPr/>
        </p:nvSpPr>
        <p:spPr>
          <a:xfrm>
            <a:off x="8666150" y="22100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5" name="Google Shape;735;p28"/>
          <p:cNvSpPr/>
          <p:nvPr/>
        </p:nvSpPr>
        <p:spPr>
          <a:xfrm rot="-1499472">
            <a:off x="7101989" y="4190027"/>
            <a:ext cx="296968" cy="203634"/>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6" name="Google Shape;736;p28"/>
          <p:cNvSpPr/>
          <p:nvPr/>
        </p:nvSpPr>
        <p:spPr>
          <a:xfrm>
            <a:off x="6102813" y="5598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7" name="Google Shape;737;p28"/>
          <p:cNvSpPr/>
          <p:nvPr/>
        </p:nvSpPr>
        <p:spPr>
          <a:xfrm>
            <a:off x="8295475" y="2669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8" name="Google Shape;738;p28"/>
          <p:cNvSpPr/>
          <p:nvPr/>
        </p:nvSpPr>
        <p:spPr>
          <a:xfrm>
            <a:off x="7691425" y="12578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9" name="Google Shape;739;p28"/>
          <p:cNvSpPr/>
          <p:nvPr/>
        </p:nvSpPr>
        <p:spPr>
          <a:xfrm rot="140820">
            <a:off x="7019629" y="26752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0" name="Google Shape;740;p28"/>
          <p:cNvSpPr/>
          <p:nvPr/>
        </p:nvSpPr>
        <p:spPr>
          <a:xfrm>
            <a:off x="6540775" y="2964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1" name="Google Shape;741;p28"/>
          <p:cNvSpPr/>
          <p:nvPr/>
        </p:nvSpPr>
        <p:spPr>
          <a:xfrm>
            <a:off x="7243825" y="15342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2" name="Google Shape;742;p28"/>
          <p:cNvSpPr/>
          <p:nvPr/>
        </p:nvSpPr>
        <p:spPr>
          <a:xfrm>
            <a:off x="7594300" y="3312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3" name="Google Shape;743;p28"/>
          <p:cNvSpPr/>
          <p:nvPr/>
        </p:nvSpPr>
        <p:spPr>
          <a:xfrm>
            <a:off x="8406425" y="3337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4" name="Google Shape;744;p28"/>
          <p:cNvSpPr/>
          <p:nvPr/>
        </p:nvSpPr>
        <p:spPr>
          <a:xfrm rot="-4320377">
            <a:off x="8691071" y="40373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5" name="Google Shape;745;p28"/>
          <p:cNvSpPr/>
          <p:nvPr/>
        </p:nvSpPr>
        <p:spPr>
          <a:xfrm>
            <a:off x="6318800" y="1521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6" name="Google Shape;746;p28"/>
          <p:cNvSpPr/>
          <p:nvPr/>
        </p:nvSpPr>
        <p:spPr>
          <a:xfrm>
            <a:off x="6832200" y="561164"/>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7" name="Google Shape;747;p28"/>
          <p:cNvSpPr/>
          <p:nvPr/>
        </p:nvSpPr>
        <p:spPr>
          <a:xfrm rot="140820">
            <a:off x="7837116" y="3524547"/>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8" name="Google Shape;748;p28"/>
          <p:cNvSpPr/>
          <p:nvPr/>
        </p:nvSpPr>
        <p:spPr>
          <a:xfrm rot="4048916">
            <a:off x="6167697" y="3267441"/>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749" name="Google Shape;749;p28"/>
          <p:cNvSpPr/>
          <p:nvPr/>
        </p:nvSpPr>
        <p:spPr>
          <a:xfrm>
            <a:off x="6702800" y="133362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0" name="Google Shape;750;p28"/>
          <p:cNvSpPr/>
          <p:nvPr/>
        </p:nvSpPr>
        <p:spPr>
          <a:xfrm>
            <a:off x="8555188" y="1257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1" name="Google Shape;751;p28"/>
          <p:cNvSpPr/>
          <p:nvPr/>
        </p:nvSpPr>
        <p:spPr>
          <a:xfrm>
            <a:off x="8778650" y="18063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2" name="Google Shape;752;p28"/>
          <p:cNvSpPr/>
          <p:nvPr/>
        </p:nvSpPr>
        <p:spPr>
          <a:xfrm>
            <a:off x="8086925" y="1862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3" name="Google Shape;753;p28"/>
          <p:cNvSpPr/>
          <p:nvPr/>
        </p:nvSpPr>
        <p:spPr>
          <a:xfrm rot="-5125534">
            <a:off x="8661436" y="634957"/>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4" name="Google Shape;754;p28"/>
          <p:cNvSpPr/>
          <p:nvPr/>
        </p:nvSpPr>
        <p:spPr>
          <a:xfrm rot="1068680">
            <a:off x="7018465" y="6738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5" name="Google Shape;755;p28"/>
          <p:cNvSpPr/>
          <p:nvPr/>
        </p:nvSpPr>
        <p:spPr>
          <a:xfrm>
            <a:off x="6481888" y="480989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6" name="Google Shape;756;p28"/>
          <p:cNvSpPr/>
          <p:nvPr/>
        </p:nvSpPr>
        <p:spPr>
          <a:xfrm>
            <a:off x="8744575" y="28118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7" name="Google Shape;757;p28"/>
          <p:cNvSpPr/>
          <p:nvPr/>
        </p:nvSpPr>
        <p:spPr>
          <a:xfrm>
            <a:off x="7428063" y="35169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8" name="Google Shape;758;p28"/>
          <p:cNvSpPr/>
          <p:nvPr/>
        </p:nvSpPr>
        <p:spPr>
          <a:xfrm rot="4048916">
            <a:off x="7839209" y="475911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759" name="Google Shape;759;p28"/>
          <p:cNvSpPr/>
          <p:nvPr/>
        </p:nvSpPr>
        <p:spPr>
          <a:xfrm rot="-4320377">
            <a:off x="6298809" y="412681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0" name="Google Shape;760;p28"/>
          <p:cNvSpPr/>
          <p:nvPr/>
        </p:nvSpPr>
        <p:spPr>
          <a:xfrm rot="2468770">
            <a:off x="6970729" y="877627"/>
            <a:ext cx="260322" cy="22711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1" name="Google Shape;761;p28"/>
          <p:cNvSpPr/>
          <p:nvPr/>
        </p:nvSpPr>
        <p:spPr>
          <a:xfrm>
            <a:off x="7195000" y="4723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2" name="Google Shape;762;p28"/>
          <p:cNvSpPr/>
          <p:nvPr/>
        </p:nvSpPr>
        <p:spPr>
          <a:xfrm>
            <a:off x="5835750" y="49896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3" name="Google Shape;763;p28"/>
          <p:cNvSpPr/>
          <p:nvPr/>
        </p:nvSpPr>
        <p:spPr>
          <a:xfrm rot="140906">
            <a:off x="6783971" y="3666441"/>
            <a:ext cx="207410" cy="1695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4" name="Google Shape;764;p28"/>
          <p:cNvSpPr/>
          <p:nvPr/>
        </p:nvSpPr>
        <p:spPr>
          <a:xfrm>
            <a:off x="6289350" y="244817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5" name="Google Shape;765;p28"/>
          <p:cNvSpPr txBox="1"/>
          <p:nvPr>
            <p:ph type="title"/>
          </p:nvPr>
        </p:nvSpPr>
        <p:spPr>
          <a:xfrm>
            <a:off x="716550" y="762575"/>
            <a:ext cx="4693500" cy="9813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7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66" name="Google Shape;766;p28"/>
          <p:cNvSpPr txBox="1"/>
          <p:nvPr>
            <p:ph type="subTitle" idx="1"/>
          </p:nvPr>
        </p:nvSpPr>
        <p:spPr>
          <a:xfrm>
            <a:off x="716550" y="1829375"/>
            <a:ext cx="4693500" cy="117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767" name="Google Shape;767;p28"/>
          <p:cNvSpPr txBox="1"/>
          <p:nvPr/>
        </p:nvSpPr>
        <p:spPr>
          <a:xfrm>
            <a:off x="712425" y="3402825"/>
            <a:ext cx="47187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300"/>
              </a:spcBef>
              <a:spcAft>
                <a:spcPts val="0"/>
              </a:spcAft>
              <a:buNone/>
            </a:pPr>
            <a:r>
              <a:rPr lang="en-GB" sz="1000">
                <a:solidFill>
                  <a:schemeClr val="dk1"/>
                </a:solidFill>
                <a:latin typeface="Comfortaa"/>
                <a:ea typeface="Comfortaa"/>
                <a:cs typeface="Comfortaa"/>
                <a:sym typeface="Comfortaa"/>
              </a:rPr>
              <a:t>CREDITS: This presentation template was created by </a:t>
            </a:r>
            <a:r>
              <a:rPr lang="en-GB" sz="1000" b="1">
                <a:solidFill>
                  <a:schemeClr val="dk1"/>
                </a:solidFill>
                <a:uFill>
                  <a:noFill/>
                </a:uFill>
                <a:latin typeface="Comfortaa"/>
                <a:ea typeface="Comfortaa"/>
                <a:cs typeface="Comfortaa"/>
                <a:sym typeface="Comfortaa"/>
                <a:hlinkClick r:id="rId2"/>
              </a:rPr>
              <a:t>Slidesgo</a:t>
            </a:r>
            <a:r>
              <a:rPr lang="en-GB" sz="1000">
                <a:solidFill>
                  <a:schemeClr val="dk1"/>
                </a:solidFill>
                <a:latin typeface="Comfortaa"/>
                <a:ea typeface="Comfortaa"/>
                <a:cs typeface="Comfortaa"/>
                <a:sym typeface="Comfortaa"/>
              </a:rPr>
              <a:t>, and includes icons by </a:t>
            </a:r>
            <a:r>
              <a:rPr lang="en-GB" sz="1000" b="1">
                <a:solidFill>
                  <a:schemeClr val="dk1"/>
                </a:solidFill>
                <a:uFill>
                  <a:noFill/>
                </a:uFill>
                <a:latin typeface="Comfortaa"/>
                <a:ea typeface="Comfortaa"/>
                <a:cs typeface="Comfortaa"/>
                <a:sym typeface="Comfortaa"/>
                <a:hlinkClick r:id="rId3"/>
              </a:rPr>
              <a:t>Flaticon</a:t>
            </a:r>
            <a:r>
              <a:rPr lang="en-GB" sz="1000">
                <a:solidFill>
                  <a:schemeClr val="dk1"/>
                </a:solidFill>
                <a:latin typeface="Comfortaa"/>
                <a:ea typeface="Comfortaa"/>
                <a:cs typeface="Comfortaa"/>
                <a:sym typeface="Comfortaa"/>
              </a:rPr>
              <a:t>, and infographics &amp; images by </a:t>
            </a:r>
            <a:r>
              <a:rPr lang="en-GB" sz="1000" b="1">
                <a:solidFill>
                  <a:schemeClr val="dk1"/>
                </a:solidFill>
                <a:uFill>
                  <a:noFill/>
                </a:uFill>
                <a:latin typeface="Comfortaa"/>
                <a:ea typeface="Comfortaa"/>
                <a:cs typeface="Comfortaa"/>
                <a:sym typeface="Comfortaa"/>
                <a:hlinkClick r:id="rId4"/>
              </a:rPr>
              <a:t>Freepik</a:t>
            </a:r>
            <a:endParaRPr sz="1000" b="1">
              <a:solidFill>
                <a:schemeClr val="dk1"/>
              </a:solidFill>
              <a:latin typeface="Comfortaa"/>
              <a:ea typeface="Comfortaa"/>
              <a:cs typeface="Comfortaa"/>
              <a:sym typeface="Comfortaa"/>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768" name="Shape 768"/>
        <p:cNvGrpSpPr/>
        <p:nvPr/>
      </p:nvGrpSpPr>
      <p:grpSpPr>
        <a:xfrm>
          <a:off x="0" y="0"/>
          <a:ext cx="0" cy="0"/>
          <a:chOff x="0" y="0"/>
          <a:chExt cx="0" cy="0"/>
        </a:xfrm>
      </p:grpSpPr>
      <p:sp>
        <p:nvSpPr>
          <p:cNvPr id="769" name="Google Shape;769;p29"/>
          <p:cNvSpPr/>
          <p:nvPr/>
        </p:nvSpPr>
        <p:spPr>
          <a:xfrm rot="1244518">
            <a:off x="265049" y="2863822"/>
            <a:ext cx="415655" cy="28498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0" name="Google Shape;770;p29"/>
          <p:cNvSpPr/>
          <p:nvPr/>
        </p:nvSpPr>
        <p:spPr>
          <a:xfrm rot="10800000">
            <a:off x="2965292" y="233718"/>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1" name="Google Shape;771;p29"/>
          <p:cNvSpPr/>
          <p:nvPr/>
        </p:nvSpPr>
        <p:spPr>
          <a:xfrm flipH="1">
            <a:off x="2177324" y="184034"/>
            <a:ext cx="428097" cy="284995"/>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2" name="Google Shape;772;p29"/>
          <p:cNvSpPr/>
          <p:nvPr/>
        </p:nvSpPr>
        <p:spPr>
          <a:xfrm rot="10800000">
            <a:off x="474733" y="797341"/>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3" name="Google Shape;773;p29"/>
          <p:cNvSpPr/>
          <p:nvPr/>
        </p:nvSpPr>
        <p:spPr>
          <a:xfrm rot="10800000">
            <a:off x="228061" y="2603815"/>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4" name="Google Shape;774;p29"/>
          <p:cNvSpPr/>
          <p:nvPr/>
        </p:nvSpPr>
        <p:spPr>
          <a:xfrm rot="10800000">
            <a:off x="474736" y="1877129"/>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5" name="Google Shape;775;p29"/>
          <p:cNvSpPr/>
          <p:nvPr/>
        </p:nvSpPr>
        <p:spPr>
          <a:xfrm rot="6479613">
            <a:off x="237858" y="1331342"/>
            <a:ext cx="227058" cy="18560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6" name="Google Shape;776;p29"/>
          <p:cNvSpPr/>
          <p:nvPr/>
        </p:nvSpPr>
        <p:spPr>
          <a:xfrm rot="10800000">
            <a:off x="7698441" y="4848590"/>
            <a:ext cx="185619" cy="185597"/>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7" name="Google Shape;777;p29"/>
          <p:cNvSpPr/>
          <p:nvPr/>
        </p:nvSpPr>
        <p:spPr>
          <a:xfrm rot="-10659098">
            <a:off x="198695" y="237009"/>
            <a:ext cx="305398" cy="249640"/>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8" name="Google Shape;778;p29"/>
          <p:cNvSpPr/>
          <p:nvPr/>
        </p:nvSpPr>
        <p:spPr>
          <a:xfrm rot="10800000">
            <a:off x="1404485" y="234959"/>
            <a:ext cx="246681" cy="253758"/>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9" name="Google Shape;779;p29"/>
          <p:cNvSpPr/>
          <p:nvPr/>
        </p:nvSpPr>
        <p:spPr>
          <a:xfrm rot="10800000">
            <a:off x="3837986" y="304338"/>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0" name="Google Shape;780;p29"/>
          <p:cNvSpPr/>
          <p:nvPr/>
        </p:nvSpPr>
        <p:spPr>
          <a:xfrm rot="10800000">
            <a:off x="8633543" y="2514253"/>
            <a:ext cx="114989" cy="11498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1" name="Google Shape;781;p29"/>
          <p:cNvSpPr/>
          <p:nvPr/>
        </p:nvSpPr>
        <p:spPr>
          <a:xfrm rot="5674396">
            <a:off x="8684207" y="4069119"/>
            <a:ext cx="305405" cy="24964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2" name="Google Shape;782;p29"/>
          <p:cNvSpPr/>
          <p:nvPr/>
        </p:nvSpPr>
        <p:spPr>
          <a:xfrm>
            <a:off x="5955000" y="4799513"/>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3" name="Google Shape;783;p29"/>
          <p:cNvSpPr/>
          <p:nvPr/>
        </p:nvSpPr>
        <p:spPr>
          <a:xfrm>
            <a:off x="8454450" y="46695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4" name="Google Shape;784;p29"/>
          <p:cNvSpPr/>
          <p:nvPr/>
        </p:nvSpPr>
        <p:spPr>
          <a:xfrm>
            <a:off x="8802288" y="476720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5" name="Google Shape;785;p29"/>
          <p:cNvSpPr/>
          <p:nvPr/>
        </p:nvSpPr>
        <p:spPr>
          <a:xfrm rot="4048916">
            <a:off x="8691684" y="3091728"/>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786" name="Google Shape;786;p29"/>
          <p:cNvSpPr/>
          <p:nvPr/>
        </p:nvSpPr>
        <p:spPr>
          <a:xfrm>
            <a:off x="7128325" y="46562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7" name="Google Shape;787;p29"/>
          <p:cNvSpPr/>
          <p:nvPr/>
        </p:nvSpPr>
        <p:spPr>
          <a:xfrm>
            <a:off x="6607275" y="48859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8" name="Google Shape;788;p29"/>
          <p:cNvSpPr/>
          <p:nvPr/>
        </p:nvSpPr>
        <p:spPr>
          <a:xfrm rot="10800000">
            <a:off x="7281876" y="306367"/>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9" name="Google Shape;789;p29"/>
          <p:cNvSpPr/>
          <p:nvPr/>
        </p:nvSpPr>
        <p:spPr>
          <a:xfrm rot="10800000">
            <a:off x="8575428" y="128336"/>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0" name="Google Shape;790;p29"/>
          <p:cNvSpPr/>
          <p:nvPr/>
        </p:nvSpPr>
        <p:spPr>
          <a:xfrm rot="10800000">
            <a:off x="8861168" y="200214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1" name="Google Shape;791;p29"/>
          <p:cNvSpPr/>
          <p:nvPr/>
        </p:nvSpPr>
        <p:spPr>
          <a:xfrm rot="6479623">
            <a:off x="8698205" y="129270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2" name="Google Shape;792;p29"/>
          <p:cNvSpPr/>
          <p:nvPr/>
        </p:nvSpPr>
        <p:spPr>
          <a:xfrm rot="10800000">
            <a:off x="7964543" y="12834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3" name="Google Shape;793;p29"/>
          <p:cNvSpPr/>
          <p:nvPr/>
        </p:nvSpPr>
        <p:spPr>
          <a:xfrm rot="525784">
            <a:off x="8758139" y="691336"/>
            <a:ext cx="296982" cy="20364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4" name="Google Shape;794;p29"/>
          <p:cNvSpPr/>
          <p:nvPr/>
        </p:nvSpPr>
        <p:spPr>
          <a:xfrm rot="10800000">
            <a:off x="6607276" y="7308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5" name="Google Shape;795;p29"/>
          <p:cNvSpPr/>
          <p:nvPr/>
        </p:nvSpPr>
        <p:spPr>
          <a:xfrm rot="10800000">
            <a:off x="4452693" y="7307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6" name="Google Shape;796;p29"/>
          <p:cNvSpPr/>
          <p:nvPr/>
        </p:nvSpPr>
        <p:spPr>
          <a:xfrm>
            <a:off x="4916988" y="36041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7" name="Google Shape;797;p29"/>
          <p:cNvSpPr/>
          <p:nvPr/>
        </p:nvSpPr>
        <p:spPr>
          <a:xfrm rot="140820">
            <a:off x="4836591" y="482095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8" name="Google Shape;798;p29"/>
          <p:cNvSpPr/>
          <p:nvPr/>
        </p:nvSpPr>
        <p:spPr>
          <a:xfrm>
            <a:off x="4273613" y="46695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9" name="Google Shape;799;p29"/>
          <p:cNvSpPr/>
          <p:nvPr/>
        </p:nvSpPr>
        <p:spPr>
          <a:xfrm>
            <a:off x="5500538" y="4020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0" name="Google Shape;800;p29"/>
          <p:cNvSpPr/>
          <p:nvPr/>
        </p:nvSpPr>
        <p:spPr>
          <a:xfrm>
            <a:off x="5564050" y="4656252"/>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1" name="Google Shape;801;p29"/>
          <p:cNvSpPr/>
          <p:nvPr/>
        </p:nvSpPr>
        <p:spPr>
          <a:xfrm>
            <a:off x="105063" y="352620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2" name="Google Shape;802;p29"/>
          <p:cNvSpPr/>
          <p:nvPr/>
        </p:nvSpPr>
        <p:spPr>
          <a:xfrm rot="1068680">
            <a:off x="3416228" y="4657243"/>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3" name="Google Shape;803;p29"/>
          <p:cNvSpPr/>
          <p:nvPr/>
        </p:nvSpPr>
        <p:spPr>
          <a:xfrm rot="2468770">
            <a:off x="6078804" y="336402"/>
            <a:ext cx="260322" cy="22711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4" name="Google Shape;804;p29"/>
          <p:cNvSpPr/>
          <p:nvPr/>
        </p:nvSpPr>
        <p:spPr>
          <a:xfrm>
            <a:off x="366500" y="41044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5" name="Google Shape;805;p29"/>
          <p:cNvSpPr/>
          <p:nvPr/>
        </p:nvSpPr>
        <p:spPr>
          <a:xfrm>
            <a:off x="1111625" y="48298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6" name="Google Shape;806;p29"/>
          <p:cNvSpPr/>
          <p:nvPr/>
        </p:nvSpPr>
        <p:spPr>
          <a:xfrm rot="-4320377">
            <a:off x="2120171" y="471182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7" name="Google Shape;807;p29"/>
          <p:cNvSpPr/>
          <p:nvPr/>
        </p:nvSpPr>
        <p:spPr>
          <a:xfrm>
            <a:off x="3039950" y="49968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8" name="Google Shape;808;p29"/>
          <p:cNvSpPr/>
          <p:nvPr/>
        </p:nvSpPr>
        <p:spPr>
          <a:xfrm>
            <a:off x="343050" y="46221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809" name="Shape 809"/>
        <p:cNvGrpSpPr/>
        <p:nvPr/>
      </p:nvGrpSpPr>
      <p:grpSpPr>
        <a:xfrm>
          <a:off x="0" y="0"/>
          <a:ext cx="0" cy="0"/>
          <a:chOff x="0" y="0"/>
          <a:chExt cx="0" cy="0"/>
        </a:xfrm>
      </p:grpSpPr>
      <p:sp>
        <p:nvSpPr>
          <p:cNvPr id="810" name="Google Shape;810;p30"/>
          <p:cNvSpPr/>
          <p:nvPr/>
        </p:nvSpPr>
        <p:spPr>
          <a:xfrm>
            <a:off x="5526763" y="79650"/>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1" name="Google Shape;811;p30"/>
          <p:cNvSpPr/>
          <p:nvPr/>
        </p:nvSpPr>
        <p:spPr>
          <a:xfrm>
            <a:off x="6123413" y="17034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2" name="Google Shape;812;p30"/>
          <p:cNvSpPr/>
          <p:nvPr/>
        </p:nvSpPr>
        <p:spPr>
          <a:xfrm>
            <a:off x="8134350" y="9016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3" name="Google Shape;813;p30"/>
          <p:cNvSpPr/>
          <p:nvPr/>
        </p:nvSpPr>
        <p:spPr>
          <a:xfrm>
            <a:off x="7965300" y="18183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4" name="Google Shape;814;p30"/>
          <p:cNvSpPr/>
          <p:nvPr/>
        </p:nvSpPr>
        <p:spPr>
          <a:xfrm rot="-4320377">
            <a:off x="6203384" y="98578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5" name="Google Shape;815;p30"/>
          <p:cNvSpPr/>
          <p:nvPr/>
        </p:nvSpPr>
        <p:spPr>
          <a:xfrm rot="444932" flipH="1">
            <a:off x="7848320" y="41100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6" name="Google Shape;816;p30"/>
          <p:cNvSpPr/>
          <p:nvPr/>
        </p:nvSpPr>
        <p:spPr>
          <a:xfrm rot="1898423">
            <a:off x="7325395" y="2110627"/>
            <a:ext cx="260320" cy="22711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7" name="Google Shape;817;p30"/>
          <p:cNvSpPr/>
          <p:nvPr/>
        </p:nvSpPr>
        <p:spPr>
          <a:xfrm>
            <a:off x="7659863" y="832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8" name="Google Shape;818;p30"/>
          <p:cNvSpPr/>
          <p:nvPr/>
        </p:nvSpPr>
        <p:spPr>
          <a:xfrm>
            <a:off x="5431125" y="4773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9" name="Google Shape;819;p30"/>
          <p:cNvSpPr/>
          <p:nvPr/>
        </p:nvSpPr>
        <p:spPr>
          <a:xfrm>
            <a:off x="7691425" y="27439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0" name="Google Shape;820;p30"/>
          <p:cNvSpPr/>
          <p:nvPr/>
        </p:nvSpPr>
        <p:spPr>
          <a:xfrm>
            <a:off x="6491350" y="1986725"/>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1" name="Google Shape;821;p30"/>
          <p:cNvSpPr/>
          <p:nvPr/>
        </p:nvSpPr>
        <p:spPr>
          <a:xfrm>
            <a:off x="8521125" y="473690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2" name="Google Shape;822;p30"/>
          <p:cNvSpPr/>
          <p:nvPr/>
        </p:nvSpPr>
        <p:spPr>
          <a:xfrm>
            <a:off x="8666150" y="22100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3" name="Google Shape;823;p30"/>
          <p:cNvSpPr/>
          <p:nvPr/>
        </p:nvSpPr>
        <p:spPr>
          <a:xfrm rot="-1499472">
            <a:off x="7101989" y="4190027"/>
            <a:ext cx="296968" cy="203634"/>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4" name="Google Shape;824;p30"/>
          <p:cNvSpPr/>
          <p:nvPr/>
        </p:nvSpPr>
        <p:spPr>
          <a:xfrm>
            <a:off x="6102813" y="5598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5" name="Google Shape;825;p30"/>
          <p:cNvSpPr/>
          <p:nvPr/>
        </p:nvSpPr>
        <p:spPr>
          <a:xfrm>
            <a:off x="8295475" y="26692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6" name="Google Shape;826;p30"/>
          <p:cNvSpPr/>
          <p:nvPr/>
        </p:nvSpPr>
        <p:spPr>
          <a:xfrm>
            <a:off x="7691425" y="12578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7" name="Google Shape;827;p30"/>
          <p:cNvSpPr/>
          <p:nvPr/>
        </p:nvSpPr>
        <p:spPr>
          <a:xfrm rot="140820">
            <a:off x="7019629" y="2675234"/>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8" name="Google Shape;828;p30"/>
          <p:cNvSpPr/>
          <p:nvPr/>
        </p:nvSpPr>
        <p:spPr>
          <a:xfrm>
            <a:off x="6540775" y="29645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9" name="Google Shape;829;p30"/>
          <p:cNvSpPr/>
          <p:nvPr/>
        </p:nvSpPr>
        <p:spPr>
          <a:xfrm>
            <a:off x="7243825" y="15342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0" name="Google Shape;830;p30"/>
          <p:cNvSpPr/>
          <p:nvPr/>
        </p:nvSpPr>
        <p:spPr>
          <a:xfrm>
            <a:off x="7594300" y="33124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1" name="Google Shape;831;p30"/>
          <p:cNvSpPr/>
          <p:nvPr/>
        </p:nvSpPr>
        <p:spPr>
          <a:xfrm>
            <a:off x="8406425" y="33378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2" name="Google Shape;832;p30"/>
          <p:cNvSpPr/>
          <p:nvPr/>
        </p:nvSpPr>
        <p:spPr>
          <a:xfrm rot="-4320377">
            <a:off x="8691071" y="403737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3" name="Google Shape;833;p30"/>
          <p:cNvSpPr/>
          <p:nvPr/>
        </p:nvSpPr>
        <p:spPr>
          <a:xfrm>
            <a:off x="6318800" y="15217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4" name="Google Shape;834;p30"/>
          <p:cNvSpPr/>
          <p:nvPr/>
        </p:nvSpPr>
        <p:spPr>
          <a:xfrm>
            <a:off x="6832200" y="561164"/>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5" name="Google Shape;835;p30"/>
          <p:cNvSpPr/>
          <p:nvPr/>
        </p:nvSpPr>
        <p:spPr>
          <a:xfrm rot="140820">
            <a:off x="7837116" y="3524547"/>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6" name="Google Shape;836;p30"/>
          <p:cNvSpPr/>
          <p:nvPr/>
        </p:nvSpPr>
        <p:spPr>
          <a:xfrm rot="4048916">
            <a:off x="6167697" y="3267441"/>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837" name="Google Shape;837;p30"/>
          <p:cNvSpPr/>
          <p:nvPr/>
        </p:nvSpPr>
        <p:spPr>
          <a:xfrm>
            <a:off x="6702800" y="133362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8" name="Google Shape;838;p30"/>
          <p:cNvSpPr/>
          <p:nvPr/>
        </p:nvSpPr>
        <p:spPr>
          <a:xfrm>
            <a:off x="8555188" y="12578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9" name="Google Shape;839;p30"/>
          <p:cNvSpPr/>
          <p:nvPr/>
        </p:nvSpPr>
        <p:spPr>
          <a:xfrm>
            <a:off x="8778650" y="18063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0" name="Google Shape;840;p30"/>
          <p:cNvSpPr/>
          <p:nvPr/>
        </p:nvSpPr>
        <p:spPr>
          <a:xfrm>
            <a:off x="8086925" y="1862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1" name="Google Shape;841;p30"/>
          <p:cNvSpPr/>
          <p:nvPr/>
        </p:nvSpPr>
        <p:spPr>
          <a:xfrm rot="-5125534">
            <a:off x="8661436" y="634957"/>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2" name="Google Shape;842;p30"/>
          <p:cNvSpPr/>
          <p:nvPr/>
        </p:nvSpPr>
        <p:spPr>
          <a:xfrm rot="1068680">
            <a:off x="7018465" y="67380"/>
            <a:ext cx="296977" cy="203640"/>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3" name="Google Shape;843;p30"/>
          <p:cNvSpPr/>
          <p:nvPr/>
        </p:nvSpPr>
        <p:spPr>
          <a:xfrm>
            <a:off x="6481888" y="4809897"/>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4" name="Google Shape;844;p30"/>
          <p:cNvSpPr/>
          <p:nvPr/>
        </p:nvSpPr>
        <p:spPr>
          <a:xfrm>
            <a:off x="8744575" y="281183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5" name="Google Shape;845;p30"/>
          <p:cNvSpPr/>
          <p:nvPr/>
        </p:nvSpPr>
        <p:spPr>
          <a:xfrm>
            <a:off x="7428063" y="351691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6" name="Google Shape;846;p30"/>
          <p:cNvSpPr/>
          <p:nvPr/>
        </p:nvSpPr>
        <p:spPr>
          <a:xfrm rot="4048916">
            <a:off x="7839209" y="475911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847" name="Google Shape;847;p30"/>
          <p:cNvSpPr/>
          <p:nvPr/>
        </p:nvSpPr>
        <p:spPr>
          <a:xfrm rot="-4320377">
            <a:off x="6298809" y="412681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8" name="Google Shape;848;p30"/>
          <p:cNvSpPr/>
          <p:nvPr/>
        </p:nvSpPr>
        <p:spPr>
          <a:xfrm rot="2468770">
            <a:off x="6970729" y="877627"/>
            <a:ext cx="260322" cy="22711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9" name="Google Shape;849;p30"/>
          <p:cNvSpPr/>
          <p:nvPr/>
        </p:nvSpPr>
        <p:spPr>
          <a:xfrm>
            <a:off x="7195000" y="4723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0" name="Google Shape;850;p30"/>
          <p:cNvSpPr/>
          <p:nvPr/>
        </p:nvSpPr>
        <p:spPr>
          <a:xfrm>
            <a:off x="5835750" y="498961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1" name="Google Shape;851;p30"/>
          <p:cNvSpPr/>
          <p:nvPr/>
        </p:nvSpPr>
        <p:spPr>
          <a:xfrm rot="140906">
            <a:off x="6783971" y="3666441"/>
            <a:ext cx="207410" cy="1695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2" name="Google Shape;852;p30"/>
          <p:cNvSpPr/>
          <p:nvPr/>
        </p:nvSpPr>
        <p:spPr>
          <a:xfrm>
            <a:off x="6289350" y="2448172"/>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3" name="Google Shape;853;p30"/>
          <p:cNvSpPr/>
          <p:nvPr/>
        </p:nvSpPr>
        <p:spPr>
          <a:xfrm rot="10800000">
            <a:off x="3264447" y="4882506"/>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4" name="Google Shape;854;p30"/>
          <p:cNvSpPr/>
          <p:nvPr/>
        </p:nvSpPr>
        <p:spPr>
          <a:xfrm rot="10800000">
            <a:off x="2775920" y="33268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5" name="Google Shape;855;p30"/>
          <p:cNvSpPr/>
          <p:nvPr/>
        </p:nvSpPr>
        <p:spPr>
          <a:xfrm rot="10800000">
            <a:off x="696837" y="406051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6" name="Google Shape;856;p30"/>
          <p:cNvSpPr/>
          <p:nvPr/>
        </p:nvSpPr>
        <p:spPr>
          <a:xfrm rot="10800000">
            <a:off x="865887" y="314381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7" name="Google Shape;857;p30"/>
          <p:cNvSpPr/>
          <p:nvPr/>
        </p:nvSpPr>
        <p:spPr>
          <a:xfrm rot="6479623">
            <a:off x="2587825" y="3976374"/>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8" name="Google Shape;858;p30"/>
          <p:cNvSpPr/>
          <p:nvPr/>
        </p:nvSpPr>
        <p:spPr>
          <a:xfrm rot="157688" flipH="1">
            <a:off x="748921" y="756286"/>
            <a:ext cx="413049" cy="274977"/>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9" name="Google Shape;859;p30"/>
          <p:cNvSpPr/>
          <p:nvPr/>
        </p:nvSpPr>
        <p:spPr>
          <a:xfrm rot="-8901577">
            <a:off x="1424567" y="2803499"/>
            <a:ext cx="260320" cy="22711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0" name="Google Shape;860;p30"/>
          <p:cNvSpPr/>
          <p:nvPr/>
        </p:nvSpPr>
        <p:spPr>
          <a:xfrm rot="10800000">
            <a:off x="1239470" y="41980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1" name="Google Shape;861;p30"/>
          <p:cNvSpPr/>
          <p:nvPr/>
        </p:nvSpPr>
        <p:spPr>
          <a:xfrm rot="10800000">
            <a:off x="3404007" y="187887"/>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2" name="Google Shape;862;p30"/>
          <p:cNvSpPr/>
          <p:nvPr/>
        </p:nvSpPr>
        <p:spPr>
          <a:xfrm rot="10800000">
            <a:off x="1139762" y="221825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3" name="Google Shape;863;p30"/>
          <p:cNvSpPr/>
          <p:nvPr/>
        </p:nvSpPr>
        <p:spPr>
          <a:xfrm rot="10800000">
            <a:off x="2299859" y="2975431"/>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4" name="Google Shape;864;p30"/>
          <p:cNvSpPr/>
          <p:nvPr/>
        </p:nvSpPr>
        <p:spPr>
          <a:xfrm rot="10800000">
            <a:off x="310062" y="22526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5" name="Google Shape;865;p30"/>
          <p:cNvSpPr/>
          <p:nvPr/>
        </p:nvSpPr>
        <p:spPr>
          <a:xfrm rot="10800000">
            <a:off x="165037" y="275208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6" name="Google Shape;866;p30"/>
          <p:cNvSpPr/>
          <p:nvPr/>
        </p:nvSpPr>
        <p:spPr>
          <a:xfrm rot="1312393">
            <a:off x="1611310" y="747585"/>
            <a:ext cx="296955" cy="203625"/>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7" name="Google Shape;867;p30"/>
          <p:cNvSpPr/>
          <p:nvPr/>
        </p:nvSpPr>
        <p:spPr>
          <a:xfrm rot="10800000">
            <a:off x="2796520" y="44704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8" name="Google Shape;868;p30"/>
          <p:cNvSpPr/>
          <p:nvPr/>
        </p:nvSpPr>
        <p:spPr>
          <a:xfrm rot="10800000">
            <a:off x="603857" y="23610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9" name="Google Shape;869;p30"/>
          <p:cNvSpPr/>
          <p:nvPr/>
        </p:nvSpPr>
        <p:spPr>
          <a:xfrm rot="10800000">
            <a:off x="1139762" y="370435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0" name="Google Shape;870;p30"/>
          <p:cNvSpPr/>
          <p:nvPr/>
        </p:nvSpPr>
        <p:spPr>
          <a:xfrm rot="-10659180">
            <a:off x="1696000" y="2225149"/>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1" name="Google Shape;871;p30"/>
          <p:cNvSpPr/>
          <p:nvPr/>
        </p:nvSpPr>
        <p:spPr>
          <a:xfrm rot="10800000">
            <a:off x="2290412" y="199758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2" name="Google Shape;872;p30"/>
          <p:cNvSpPr/>
          <p:nvPr/>
        </p:nvSpPr>
        <p:spPr>
          <a:xfrm rot="10800000">
            <a:off x="1528463" y="336216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3" name="Google Shape;873;p30"/>
          <p:cNvSpPr/>
          <p:nvPr/>
        </p:nvSpPr>
        <p:spPr>
          <a:xfrm rot="10800000">
            <a:off x="1177988" y="456516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4" name="Google Shape;874;p30"/>
          <p:cNvSpPr/>
          <p:nvPr/>
        </p:nvSpPr>
        <p:spPr>
          <a:xfrm rot="10800000">
            <a:off x="424762" y="162431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5" name="Google Shape;875;p30"/>
          <p:cNvSpPr/>
          <p:nvPr/>
        </p:nvSpPr>
        <p:spPr>
          <a:xfrm rot="6479623">
            <a:off x="100137" y="924786"/>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6" name="Google Shape;876;p30"/>
          <p:cNvSpPr/>
          <p:nvPr/>
        </p:nvSpPr>
        <p:spPr>
          <a:xfrm rot="10800000">
            <a:off x="2512387" y="480998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7" name="Google Shape;877;p30"/>
          <p:cNvSpPr/>
          <p:nvPr/>
        </p:nvSpPr>
        <p:spPr>
          <a:xfrm rot="10800000">
            <a:off x="2067132" y="4469134"/>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8" name="Google Shape;878;p30"/>
          <p:cNvSpPr/>
          <p:nvPr/>
        </p:nvSpPr>
        <p:spPr>
          <a:xfrm rot="-10659180">
            <a:off x="878512" y="1375837"/>
            <a:ext cx="294654" cy="2408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9" name="Google Shape;879;p30"/>
          <p:cNvSpPr/>
          <p:nvPr/>
        </p:nvSpPr>
        <p:spPr>
          <a:xfrm rot="-6751084">
            <a:off x="2552128" y="1553916"/>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880" name="Google Shape;880;p30"/>
          <p:cNvSpPr/>
          <p:nvPr/>
        </p:nvSpPr>
        <p:spPr>
          <a:xfrm rot="10800000">
            <a:off x="2069488" y="356279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1" name="Google Shape;881;p30"/>
          <p:cNvSpPr/>
          <p:nvPr/>
        </p:nvSpPr>
        <p:spPr>
          <a:xfrm rot="10800000">
            <a:off x="344145" y="377246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2" name="Google Shape;882;p30"/>
          <p:cNvSpPr/>
          <p:nvPr/>
        </p:nvSpPr>
        <p:spPr>
          <a:xfrm rot="10800000">
            <a:off x="120682" y="322391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3" name="Google Shape;883;p30"/>
          <p:cNvSpPr/>
          <p:nvPr/>
        </p:nvSpPr>
        <p:spPr>
          <a:xfrm rot="10800000">
            <a:off x="812407" y="4844062"/>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4" name="Google Shape;884;p30"/>
          <p:cNvSpPr/>
          <p:nvPr/>
        </p:nvSpPr>
        <p:spPr>
          <a:xfrm rot="5674466">
            <a:off x="54188" y="4265429"/>
            <a:ext cx="294658" cy="24085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5" name="Google Shape;885;p30"/>
          <p:cNvSpPr/>
          <p:nvPr/>
        </p:nvSpPr>
        <p:spPr>
          <a:xfrm rot="-642310">
            <a:off x="1694835" y="4870228"/>
            <a:ext cx="296980" cy="20364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6" name="Google Shape;886;p30"/>
          <p:cNvSpPr/>
          <p:nvPr/>
        </p:nvSpPr>
        <p:spPr>
          <a:xfrm rot="10800000">
            <a:off x="2290401" y="86519"/>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7" name="Google Shape;887;p30"/>
          <p:cNvSpPr/>
          <p:nvPr/>
        </p:nvSpPr>
        <p:spPr>
          <a:xfrm rot="10800000">
            <a:off x="86612" y="2150325"/>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8" name="Google Shape;888;p30"/>
          <p:cNvSpPr/>
          <p:nvPr/>
        </p:nvSpPr>
        <p:spPr>
          <a:xfrm rot="10800000">
            <a:off x="1403124" y="1445250"/>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9" name="Google Shape;889;p30"/>
          <p:cNvSpPr/>
          <p:nvPr/>
        </p:nvSpPr>
        <p:spPr>
          <a:xfrm rot="-6751084">
            <a:off x="880616" y="62241"/>
            <a:ext cx="290457" cy="319880"/>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sp>
        <p:nvSpPr>
          <p:cNvPr id="890" name="Google Shape;890;p30"/>
          <p:cNvSpPr/>
          <p:nvPr/>
        </p:nvSpPr>
        <p:spPr>
          <a:xfrm rot="6479623">
            <a:off x="2492400" y="835349"/>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1" name="Google Shape;891;p30"/>
          <p:cNvSpPr/>
          <p:nvPr/>
        </p:nvSpPr>
        <p:spPr>
          <a:xfrm rot="-8331230">
            <a:off x="1779231" y="4036497"/>
            <a:ext cx="260322" cy="22711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2" name="Google Shape;892;p30"/>
          <p:cNvSpPr/>
          <p:nvPr/>
        </p:nvSpPr>
        <p:spPr>
          <a:xfrm rot="10800000">
            <a:off x="1704332" y="3066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3" name="Google Shape;893;p30"/>
          <p:cNvSpPr/>
          <p:nvPr/>
        </p:nvSpPr>
        <p:spPr>
          <a:xfrm rot="10800000">
            <a:off x="3063582" y="406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4" name="Google Shape;894;p30"/>
          <p:cNvSpPr/>
          <p:nvPr/>
        </p:nvSpPr>
        <p:spPr>
          <a:xfrm rot="-10659094">
            <a:off x="2018901" y="1305247"/>
            <a:ext cx="207410" cy="1695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5" name="Google Shape;895;p30"/>
          <p:cNvSpPr/>
          <p:nvPr/>
        </p:nvSpPr>
        <p:spPr>
          <a:xfrm rot="10800000">
            <a:off x="2482938" y="2448244"/>
            <a:ext cx="237994" cy="244822"/>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6" name="Google Shape;896;p30"/>
          <p:cNvSpPr/>
          <p:nvPr/>
        </p:nvSpPr>
        <p:spPr>
          <a:xfrm>
            <a:off x="389001" y="-1033888"/>
            <a:ext cx="8121323" cy="7211276"/>
          </a:xfrm>
          <a:custGeom>
            <a:avLst/>
            <a:gdLst/>
            <a:ahLst/>
            <a:cxnLst/>
            <a:rect l="l" t="t" r="r" b="b"/>
            <a:pathLst>
              <a:path w="129408" h="114907" extrusionOk="0">
                <a:moveTo>
                  <a:pt x="60227" y="0"/>
                </a:moveTo>
                <a:cubicBezTo>
                  <a:pt x="42600" y="0"/>
                  <a:pt x="39204" y="13196"/>
                  <a:pt x="35159" y="18828"/>
                </a:cubicBezTo>
                <a:cubicBezTo>
                  <a:pt x="30056" y="25966"/>
                  <a:pt x="23084" y="20095"/>
                  <a:pt x="11542" y="33004"/>
                </a:cubicBezTo>
                <a:cubicBezTo>
                  <a:pt x="1" y="45914"/>
                  <a:pt x="16813" y="58056"/>
                  <a:pt x="10075" y="68830"/>
                </a:cubicBezTo>
                <a:cubicBezTo>
                  <a:pt x="3362" y="79596"/>
                  <a:pt x="16014" y="96684"/>
                  <a:pt x="32268" y="96684"/>
                </a:cubicBezTo>
                <a:cubicBezTo>
                  <a:pt x="32331" y="96684"/>
                  <a:pt x="32394" y="96684"/>
                  <a:pt x="32457" y="96683"/>
                </a:cubicBezTo>
                <a:cubicBezTo>
                  <a:pt x="32521" y="96683"/>
                  <a:pt x="32584" y="96683"/>
                  <a:pt x="32647" y="96683"/>
                </a:cubicBezTo>
                <a:cubicBezTo>
                  <a:pt x="48748" y="96683"/>
                  <a:pt x="41890" y="113666"/>
                  <a:pt x="57208" y="114529"/>
                </a:cubicBezTo>
                <a:cubicBezTo>
                  <a:pt x="60783" y="114723"/>
                  <a:pt x="64388" y="114906"/>
                  <a:pt x="67874" y="114906"/>
                </a:cubicBezTo>
                <a:cubicBezTo>
                  <a:pt x="79381" y="114906"/>
                  <a:pt x="89577" y="112911"/>
                  <a:pt x="93034" y="102721"/>
                </a:cubicBezTo>
                <a:cubicBezTo>
                  <a:pt x="97537" y="89412"/>
                  <a:pt x="111047" y="100586"/>
                  <a:pt x="119386" y="85542"/>
                </a:cubicBezTo>
                <a:cubicBezTo>
                  <a:pt x="127759" y="70498"/>
                  <a:pt x="116484" y="61792"/>
                  <a:pt x="123122" y="52185"/>
                </a:cubicBezTo>
                <a:cubicBezTo>
                  <a:pt x="129408" y="43087"/>
                  <a:pt x="121934" y="17209"/>
                  <a:pt x="104808" y="17209"/>
                </a:cubicBezTo>
                <a:cubicBezTo>
                  <a:pt x="103849" y="17209"/>
                  <a:pt x="102859" y="17290"/>
                  <a:pt x="101840" y="17460"/>
                </a:cubicBezTo>
                <a:cubicBezTo>
                  <a:pt x="99671" y="17822"/>
                  <a:pt x="97890" y="17986"/>
                  <a:pt x="96413" y="17986"/>
                </a:cubicBezTo>
                <a:cubicBezTo>
                  <a:pt x="84810" y="17986"/>
                  <a:pt x="91992" y="7818"/>
                  <a:pt x="77256" y="3083"/>
                </a:cubicBezTo>
                <a:cubicBezTo>
                  <a:pt x="70427" y="904"/>
                  <a:pt x="64840" y="0"/>
                  <a:pt x="60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897" name="Shape 897"/>
        <p:cNvGrpSpPr/>
        <p:nvPr/>
      </p:nvGrpSpPr>
      <p:grpSpPr>
        <a:xfrm>
          <a:off x="0" y="0"/>
          <a:ext cx="0" cy="0"/>
          <a:chOff x="0" y="0"/>
          <a:chExt cx="0" cy="0"/>
        </a:xfrm>
      </p:grpSpPr>
      <p:sp>
        <p:nvSpPr>
          <p:cNvPr id="898" name="Google Shape;898;p31"/>
          <p:cNvSpPr/>
          <p:nvPr/>
        </p:nvSpPr>
        <p:spPr>
          <a:xfrm>
            <a:off x="1279900" y="4738013"/>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9" name="Google Shape;899;p31"/>
          <p:cNvSpPr/>
          <p:nvPr/>
        </p:nvSpPr>
        <p:spPr>
          <a:xfrm>
            <a:off x="7051950" y="465947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0" name="Google Shape;900;p31"/>
          <p:cNvSpPr/>
          <p:nvPr/>
        </p:nvSpPr>
        <p:spPr>
          <a:xfrm>
            <a:off x="84750" y="4781675"/>
            <a:ext cx="401040" cy="27496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1" name="Google Shape;901;p31"/>
          <p:cNvSpPr/>
          <p:nvPr/>
        </p:nvSpPr>
        <p:spPr>
          <a:xfrm>
            <a:off x="8100075" y="4514464"/>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2" name="Google Shape;902;p31"/>
          <p:cNvSpPr/>
          <p:nvPr/>
        </p:nvSpPr>
        <p:spPr>
          <a:xfrm>
            <a:off x="7723000" y="4871927"/>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3" name="Google Shape;903;p31"/>
          <p:cNvSpPr/>
          <p:nvPr/>
        </p:nvSpPr>
        <p:spPr>
          <a:xfrm rot="-4320377">
            <a:off x="2302534" y="4829627"/>
            <a:ext cx="219074" cy="17907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4" name="Google Shape;904;p31"/>
          <p:cNvSpPr/>
          <p:nvPr/>
        </p:nvSpPr>
        <p:spPr>
          <a:xfrm rot="444932" flipH="1">
            <a:off x="8543457" y="4690089"/>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5" name="Google Shape;905;p31"/>
          <p:cNvSpPr/>
          <p:nvPr/>
        </p:nvSpPr>
        <p:spPr>
          <a:xfrm rot="2135160">
            <a:off x="5536729" y="4558038"/>
            <a:ext cx="296967" cy="203633"/>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6" name="Google Shape;906;p31"/>
          <p:cNvSpPr/>
          <p:nvPr/>
        </p:nvSpPr>
        <p:spPr>
          <a:xfrm rot="404198">
            <a:off x="6333540" y="4805600"/>
            <a:ext cx="260321" cy="227115"/>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7" name="Google Shape;907;p31"/>
          <p:cNvSpPr/>
          <p:nvPr/>
        </p:nvSpPr>
        <p:spPr>
          <a:xfrm>
            <a:off x="2998600" y="45485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8" name="Google Shape;908;p31"/>
          <p:cNvSpPr/>
          <p:nvPr/>
        </p:nvSpPr>
        <p:spPr>
          <a:xfrm>
            <a:off x="3440825" y="48290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09" name="Google Shape;909;p31"/>
          <p:cNvGrpSpPr/>
          <p:nvPr/>
        </p:nvGrpSpPr>
        <p:grpSpPr>
          <a:xfrm rot="-1692578" flipH="1">
            <a:off x="3886620" y="4137212"/>
            <a:ext cx="1078945" cy="933554"/>
            <a:chOff x="968013" y="650077"/>
            <a:chExt cx="777108" cy="672348"/>
          </a:xfrm>
        </p:grpSpPr>
        <p:sp>
          <p:nvSpPr>
            <p:cNvPr id="910" name="Google Shape;910;p31"/>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1" name="Google Shape;911;p31"/>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2" name="Google Shape;912;p31"/>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13" name="Google Shape;913;p31"/>
          <p:cNvSpPr/>
          <p:nvPr/>
        </p:nvSpPr>
        <p:spPr>
          <a:xfrm>
            <a:off x="5071563" y="490598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matchingName="Title and body">
  <p:cSld name="1_Title and body">
    <p:bg>
      <p:bgPr>
        <a:solidFill>
          <a:srgbClr val="92D050"/>
        </a:solidFill>
        <a:effectLst/>
      </p:bgPr>
    </p:bg>
    <p:spTree>
      <p:nvGrpSpPr>
        <p:cNvPr id="1" name="Shape 42"/>
        <p:cNvGrpSpPr/>
        <p:nvPr/>
      </p:nvGrpSpPr>
      <p:grpSpPr>
        <a:xfrm>
          <a:off x="0" y="0"/>
          <a:ext cx="0" cy="0"/>
          <a:chOff x="0" y="0"/>
          <a:chExt cx="0" cy="0"/>
        </a:xfrm>
      </p:grpSpPr>
      <p:sp>
        <p:nvSpPr>
          <p:cNvPr id="15" name="Rectangle 14"/>
          <p:cNvSpPr/>
          <p:nvPr userDrawn="1"/>
        </p:nvSpPr>
        <p:spPr>
          <a:xfrm>
            <a:off x="255477" y="190500"/>
            <a:ext cx="8623300" cy="4762500"/>
          </a:xfrm>
          <a:prstGeom prst="rect">
            <a:avLst/>
          </a:prstGeom>
          <a:solidFill>
            <a:schemeClr val="accent2"/>
          </a:solidFill>
          <a:ln>
            <a:solidFill>
              <a:schemeClr val="accent2"/>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vi-VN" b="0" i="0" u="none" strike="noStrike" kern="0" cap="none" spc="0" normalizeH="0" baseline="0" noProof="0" dirty="0">
              <a:ln>
                <a:noFill/>
              </a:ln>
              <a:solidFill>
                <a:srgbClr val="F7D538"/>
              </a:solidFill>
              <a:effectLst/>
              <a:uLnTx/>
              <a:uFillTx/>
              <a:latin typeface="Arial" panose="020B0604020202020204"/>
              <a:ea typeface="+mn-ea"/>
              <a:cs typeface="+mn-cs"/>
              <a:sym typeface="Arial" panose="020B0604020202020204"/>
            </a:endParaRPr>
          </a:p>
        </p:txBody>
      </p:sp>
      <p:grpSp>
        <p:nvGrpSpPr>
          <p:cNvPr id="45" name="Google Shape;45;p4"/>
          <p:cNvGrpSpPr/>
          <p:nvPr/>
        </p:nvGrpSpPr>
        <p:grpSpPr>
          <a:xfrm>
            <a:off x="0" y="-85724"/>
            <a:ext cx="8878777" cy="5038725"/>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51487" tIns="25743" rIns="51487" bIns="25743" anchor="ctr" anchorCtr="0">
              <a:noAutofit/>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
        <p:nvSpPr>
          <p:cNvPr id="14" name="TextBox 13"/>
          <p:cNvSpPr txBox="1"/>
          <p:nvPr userDrawn="1"/>
        </p:nvSpPr>
        <p:spPr>
          <a:xfrm>
            <a:off x="7238653" y="4811486"/>
            <a:ext cx="1203798" cy="275590"/>
          </a:xfrm>
          <a:prstGeom prst="rect">
            <a:avLst/>
          </a:prstGeom>
          <a:noFill/>
        </p:spPr>
        <p:txBody>
          <a:bodyPr wrap="square" rtlCol="0">
            <a:spAutoFit/>
          </a:bodyPr>
          <a:lstStyle/>
          <a:p>
            <a:r>
              <a:rPr lang="en-US" sz="600" dirty="0">
                <a:solidFill>
                  <a:schemeClr val="bg2"/>
                </a:solidFill>
              </a:rPr>
              <a:t>FeistyForwarders_0968120672</a:t>
            </a:r>
            <a:endParaRPr lang="en-US" sz="600" dirty="0">
              <a:solidFill>
                <a:schemeClr val="bg2"/>
              </a:solidFill>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2" Type="http://schemas.openxmlformats.org/officeDocument/2006/relationships/theme" Target="../theme/theme1.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500"/>
              <a:buFont typeface="Titan One" panose="02000000000000000000"/>
              <a:buNone/>
              <a:defRPr sz="3500">
                <a:solidFill>
                  <a:schemeClr val="dk2"/>
                </a:solidFill>
                <a:latin typeface="Titan One" panose="02000000000000000000"/>
                <a:ea typeface="Titan One" panose="02000000000000000000"/>
                <a:cs typeface="Titan One" panose="02000000000000000000"/>
                <a:sym typeface="Titan One" panose="02000000000000000000"/>
              </a:defRPr>
            </a:lvl1pPr>
            <a:lvl2pPr lvl="1"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2pPr>
            <a:lvl3pPr lvl="2"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3pPr>
            <a:lvl4pPr lvl="3"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4pPr>
            <a:lvl5pPr lvl="4"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5pPr>
            <a:lvl6pPr lvl="5"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6pPr>
            <a:lvl7pPr lvl="6"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7pPr>
            <a:lvl8pPr lvl="7"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8pPr>
            <a:lvl9pPr lvl="8" rtl="0">
              <a:spcBef>
                <a:spcPts val="0"/>
              </a:spcBef>
              <a:spcAft>
                <a:spcPts val="0"/>
              </a:spcAft>
              <a:buClr>
                <a:schemeClr val="dk1"/>
              </a:buClr>
              <a:buSzPts val="3500"/>
              <a:buFont typeface="Bebas Neue" panose="020B0606020202050201"/>
              <a:buNone/>
              <a:defRPr sz="3500">
                <a:solidFill>
                  <a:schemeClr val="dk1"/>
                </a:solidFill>
                <a:latin typeface="Bebas Neue" panose="020B0606020202050201"/>
                <a:ea typeface="Bebas Neue" panose="020B0606020202050201"/>
                <a:cs typeface="Bebas Neue" panose="020B0606020202050201"/>
                <a:sym typeface="Bebas Neue" panose="020B0606020202050201"/>
              </a:defRPr>
            </a:lvl9pPr>
          </a:lstStyle>
          <a:p/>
        </p:txBody>
      </p:sp>
      <p:sp>
        <p:nvSpPr>
          <p:cNvPr id="7" name="Google Shape;7;p1"/>
          <p:cNvSpPr txBox="1"/>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omfortaa"/>
              <a:buChar char="●"/>
              <a:defRPr>
                <a:solidFill>
                  <a:schemeClr val="dk1"/>
                </a:solidFill>
                <a:latin typeface="Comfortaa"/>
                <a:ea typeface="Comfortaa"/>
                <a:cs typeface="Comfortaa"/>
                <a:sym typeface="Comfortaa"/>
              </a:defRPr>
            </a:lvl1pPr>
            <a:lvl2pPr marL="914400" lvl="1"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2pPr>
            <a:lvl3pPr marL="1371600" lvl="2"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3pPr>
            <a:lvl4pPr marL="1828800" lvl="3"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4pPr>
            <a:lvl5pPr marL="2286000" lvl="4"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5pPr>
            <a:lvl6pPr marL="2743200" lvl="5"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6pPr>
            <a:lvl7pPr marL="3200400" lvl="6"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7pPr>
            <a:lvl8pPr marL="3657600" lvl="7"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8pPr>
            <a:lvl9pPr marL="4114800" lvl="8" indent="-317500">
              <a:lnSpc>
                <a:spcPct val="115000"/>
              </a:lnSpc>
              <a:spcBef>
                <a:spcPts val="1600"/>
              </a:spcBef>
              <a:spcAft>
                <a:spcPts val="1600"/>
              </a:spcAft>
              <a:buClr>
                <a:schemeClr val="dk1"/>
              </a:buClr>
              <a:buSzPts val="1400"/>
              <a:buFont typeface="Comfortaa"/>
              <a:buChar char="■"/>
              <a:defRPr>
                <a:solidFill>
                  <a:schemeClr val="dk1"/>
                </a:solidFill>
                <a:latin typeface="Comfortaa"/>
                <a:ea typeface="Comfortaa"/>
                <a:cs typeface="Comfortaa"/>
                <a:sym typeface="Comfortaa"/>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8.xml"/><Relationship Id="rId5" Type="http://schemas.openxmlformats.org/officeDocument/2006/relationships/image" Target="../media/image3.png"/><Relationship Id="rId4" Type="http://schemas.microsoft.com/office/2007/relationships/media" Target="../media/media1.m4a"/><Relationship Id="rId3" Type="http://schemas.openxmlformats.org/officeDocument/2006/relationships/audio" Target="../media/media1.m4a"/><Relationship Id="rId2" Type="http://schemas.microsoft.com/office/2007/relationships/hdphoto" Target="../media/image2.wdp"/><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3.xml"/><Relationship Id="rId5" Type="http://schemas.openxmlformats.org/officeDocument/2006/relationships/image" Target="../media/image12.jpe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9" Type="http://schemas.openxmlformats.org/officeDocument/2006/relationships/image" Target="../media/image19.png"/><Relationship Id="rId8" Type="http://schemas.microsoft.com/office/2007/relationships/hdphoto" Target="../media/image18.wdp"/><Relationship Id="rId7" Type="http://schemas.openxmlformats.org/officeDocument/2006/relationships/image" Target="../media/image17.png"/><Relationship Id="rId6" Type="http://schemas.microsoft.com/office/2007/relationships/hdphoto" Target="../media/image16.wdp"/><Relationship Id="rId5" Type="http://schemas.openxmlformats.org/officeDocument/2006/relationships/image" Target="../media/image15.png"/><Relationship Id="rId4" Type="http://schemas.microsoft.com/office/2007/relationships/hdphoto" Target="../media/image14.wdp"/><Relationship Id="rId3" Type="http://schemas.openxmlformats.org/officeDocument/2006/relationships/image" Target="../media/image13.png"/><Relationship Id="rId2" Type="http://schemas.microsoft.com/office/2007/relationships/hdphoto" Target="../media/image5.wdp"/><Relationship Id="rId13" Type="http://schemas.openxmlformats.org/officeDocument/2006/relationships/slideLayout" Target="../slideLayouts/slideLayout6.xml"/><Relationship Id="rId12" Type="http://schemas.microsoft.com/office/2007/relationships/hdphoto" Target="../media/image22.wdp"/><Relationship Id="rId11" Type="http://schemas.openxmlformats.org/officeDocument/2006/relationships/image" Target="../media/image21.png"/><Relationship Id="rId10" Type="http://schemas.microsoft.com/office/2007/relationships/hdphoto" Target="../media/image20.wdp"/><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25.png"/><Relationship Id="rId4" Type="http://schemas.microsoft.com/office/2007/relationships/hdphoto" Target="../media/image24.wdp"/><Relationship Id="rId3" Type="http://schemas.openxmlformats.org/officeDocument/2006/relationships/image" Target="../media/image23.png"/><Relationship Id="rId2" Type="http://schemas.microsoft.com/office/2007/relationships/hdphoto" Target="../media/image5.wdp"/><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image5.wdp"/><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923" name="Shape 923"/>
        <p:cNvGrpSpPr/>
        <p:nvPr/>
      </p:nvGrpSpPr>
      <p:grpSpPr>
        <a:xfrm>
          <a:off x="0" y="0"/>
          <a:ext cx="0" cy="0"/>
          <a:chOff x="0" y="0"/>
          <a:chExt cx="0" cy="0"/>
        </a:xfrm>
      </p:grpSpPr>
      <p:sp>
        <p:nvSpPr>
          <p:cNvPr id="925" name="Google Shape;925;p35"/>
          <p:cNvSpPr txBox="1"/>
          <p:nvPr>
            <p:ph type="ctrTitle"/>
          </p:nvPr>
        </p:nvSpPr>
        <p:spPr>
          <a:xfrm>
            <a:off x="1331595" y="843280"/>
            <a:ext cx="6385560" cy="36550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t>Kiểm tra </a:t>
            </a:r>
            <a:b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br>
            <a: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t>bài cũ</a:t>
            </a:r>
            <a:endParaRPr lang="en-US" sz="6000" b="1">
              <a:latin typeface="FG Amazone" panose="020B0500000000000000" charset="0"/>
              <a:ea typeface="Titan One" panose="02000000000000000000"/>
              <a:cs typeface="FG Amazone" panose="020B0500000000000000" charset="0"/>
              <a:sym typeface="Titan One" panose="02000000000000000000"/>
            </a:endParaRPr>
          </a:p>
        </p:txBody>
      </p:sp>
      <p:grpSp>
        <p:nvGrpSpPr>
          <p:cNvPr id="926" name="Google Shape;926;p35"/>
          <p:cNvGrpSpPr/>
          <p:nvPr/>
        </p:nvGrpSpPr>
        <p:grpSpPr>
          <a:xfrm>
            <a:off x="6649199" y="1554770"/>
            <a:ext cx="1935956" cy="1517623"/>
            <a:chOff x="6649199" y="1554770"/>
            <a:chExt cx="1935956" cy="1517623"/>
          </a:xfrm>
        </p:grpSpPr>
        <p:sp>
          <p:nvSpPr>
            <p:cNvPr id="927" name="Google Shape;927;p35"/>
            <p:cNvSpPr/>
            <p:nvPr/>
          </p:nvSpPr>
          <p:spPr>
            <a:xfrm rot="-207569" flipH="1">
              <a:off x="6784467" y="1754302"/>
              <a:ext cx="1665404" cy="1118583"/>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8" name="Google Shape;928;p35"/>
            <p:cNvGrpSpPr/>
            <p:nvPr/>
          </p:nvGrpSpPr>
          <p:grpSpPr>
            <a:xfrm rot="314654">
              <a:off x="6707406" y="1635084"/>
              <a:ext cx="1819541" cy="1356995"/>
              <a:chOff x="6706439" y="539489"/>
              <a:chExt cx="1819567" cy="1357014"/>
            </a:xfrm>
          </p:grpSpPr>
          <p:grpSp>
            <p:nvGrpSpPr>
              <p:cNvPr id="929" name="Google Shape;929;p35"/>
              <p:cNvGrpSpPr/>
              <p:nvPr/>
            </p:nvGrpSpPr>
            <p:grpSpPr>
              <a:xfrm rot="-522161" flipH="1">
                <a:off x="6783474" y="658740"/>
                <a:ext cx="1665496" cy="1118511"/>
                <a:chOff x="415175" y="1554775"/>
                <a:chExt cx="1910550" cy="1297725"/>
              </a:xfrm>
            </p:grpSpPr>
            <p:sp>
              <p:nvSpPr>
                <p:cNvPr id="930" name="Google Shape;930;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1" name="Google Shape;931;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2" name="Google Shape;932;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7" name="Google Shape;937;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8" name="Google Shape;938;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0" name="Google Shape;940;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1" name="Google Shape;941;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43" name="Google Shape;943;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8" name="Google Shape;948;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49" name="Google Shape;949;p35"/>
              <p:cNvSpPr/>
              <p:nvPr/>
            </p:nvSpPr>
            <p:spPr>
              <a:xfrm rot="-402299">
                <a:off x="7474092" y="1292156"/>
                <a:ext cx="99258" cy="50614"/>
              </a:xfrm>
              <a:custGeom>
                <a:avLst/>
                <a:gdLst/>
                <a:ahLst/>
                <a:cxnLst/>
                <a:rect l="l" t="t" r="r" b="b"/>
                <a:pathLst>
                  <a:path w="5238" h="2671" extrusionOk="0">
                    <a:moveTo>
                      <a:pt x="2564" y="0"/>
                    </a:moveTo>
                    <a:cubicBezTo>
                      <a:pt x="2351" y="0"/>
                      <a:pt x="2129" y="37"/>
                      <a:pt x="1935" y="102"/>
                    </a:cubicBezTo>
                    <a:cubicBezTo>
                      <a:pt x="1602" y="168"/>
                      <a:pt x="1302" y="335"/>
                      <a:pt x="1068" y="535"/>
                    </a:cubicBezTo>
                    <a:cubicBezTo>
                      <a:pt x="568" y="902"/>
                      <a:pt x="201" y="1436"/>
                      <a:pt x="1" y="2003"/>
                    </a:cubicBezTo>
                    <a:cubicBezTo>
                      <a:pt x="434" y="1603"/>
                      <a:pt x="868" y="1203"/>
                      <a:pt x="1335" y="936"/>
                    </a:cubicBezTo>
                    <a:cubicBezTo>
                      <a:pt x="1707" y="750"/>
                      <a:pt x="2099" y="649"/>
                      <a:pt x="2513" y="649"/>
                    </a:cubicBezTo>
                    <a:cubicBezTo>
                      <a:pt x="2619" y="649"/>
                      <a:pt x="2727" y="655"/>
                      <a:pt x="2836" y="669"/>
                    </a:cubicBezTo>
                    <a:cubicBezTo>
                      <a:pt x="3303" y="736"/>
                      <a:pt x="3803" y="969"/>
                      <a:pt x="4204" y="1336"/>
                    </a:cubicBezTo>
                    <a:cubicBezTo>
                      <a:pt x="4637" y="1670"/>
                      <a:pt x="4971" y="2103"/>
                      <a:pt x="5238" y="2670"/>
                    </a:cubicBezTo>
                    <a:cubicBezTo>
                      <a:pt x="5238" y="2070"/>
                      <a:pt x="4971" y="1436"/>
                      <a:pt x="4571" y="969"/>
                    </a:cubicBezTo>
                    <a:cubicBezTo>
                      <a:pt x="4170" y="502"/>
                      <a:pt x="3570" y="102"/>
                      <a:pt x="2903" y="35"/>
                    </a:cubicBezTo>
                    <a:cubicBezTo>
                      <a:pt x="2796" y="11"/>
                      <a:pt x="2682" y="0"/>
                      <a:pt x="256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0" name="Google Shape;950;p35"/>
              <p:cNvSpPr/>
              <p:nvPr/>
            </p:nvSpPr>
            <p:spPr>
              <a:xfrm rot="-402299">
                <a:off x="7256443" y="1168255"/>
                <a:ext cx="164994" cy="165127"/>
              </a:xfrm>
              <a:custGeom>
                <a:avLst/>
                <a:gdLst/>
                <a:ahLst/>
                <a:cxnLst/>
                <a:rect l="l" t="t" r="r" b="b"/>
                <a:pathLst>
                  <a:path w="8707" h="8714" extrusionOk="0">
                    <a:moveTo>
                      <a:pt x="3971" y="1"/>
                    </a:moveTo>
                    <a:cubicBezTo>
                      <a:pt x="3691" y="1"/>
                      <a:pt x="3412" y="28"/>
                      <a:pt x="3136" y="83"/>
                    </a:cubicBezTo>
                    <a:cubicBezTo>
                      <a:pt x="1935" y="283"/>
                      <a:pt x="935" y="1684"/>
                      <a:pt x="468" y="2751"/>
                    </a:cubicBezTo>
                    <a:cubicBezTo>
                      <a:pt x="67" y="3752"/>
                      <a:pt x="1" y="4953"/>
                      <a:pt x="401" y="5953"/>
                    </a:cubicBezTo>
                    <a:cubicBezTo>
                      <a:pt x="835" y="7021"/>
                      <a:pt x="1735" y="7855"/>
                      <a:pt x="2769" y="8288"/>
                    </a:cubicBezTo>
                    <a:cubicBezTo>
                      <a:pt x="3391" y="8565"/>
                      <a:pt x="4045" y="8714"/>
                      <a:pt x="4697" y="8714"/>
                    </a:cubicBezTo>
                    <a:cubicBezTo>
                      <a:pt x="4990" y="8714"/>
                      <a:pt x="5282" y="8684"/>
                      <a:pt x="5571" y="8622"/>
                    </a:cubicBezTo>
                    <a:cubicBezTo>
                      <a:pt x="6505" y="8422"/>
                      <a:pt x="7373" y="7855"/>
                      <a:pt x="7906" y="7088"/>
                    </a:cubicBezTo>
                    <a:cubicBezTo>
                      <a:pt x="8307" y="6521"/>
                      <a:pt x="8507" y="5853"/>
                      <a:pt x="8574" y="5186"/>
                    </a:cubicBezTo>
                    <a:cubicBezTo>
                      <a:pt x="8707" y="3652"/>
                      <a:pt x="8073" y="2084"/>
                      <a:pt x="6906" y="1083"/>
                    </a:cubicBezTo>
                    <a:cubicBezTo>
                      <a:pt x="6112" y="395"/>
                      <a:pt x="5044" y="1"/>
                      <a:pt x="39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1" name="Google Shape;951;p35"/>
              <p:cNvSpPr/>
              <p:nvPr/>
            </p:nvSpPr>
            <p:spPr>
              <a:xfrm rot="-402299">
                <a:off x="7296756" y="1203290"/>
                <a:ext cx="119496" cy="112257"/>
              </a:xfrm>
              <a:custGeom>
                <a:avLst/>
                <a:gdLst/>
                <a:ahLst/>
                <a:cxnLst/>
                <a:rect l="l" t="t" r="r" b="b"/>
                <a:pathLst>
                  <a:path w="6306" h="5924" extrusionOk="0">
                    <a:moveTo>
                      <a:pt x="3120" y="0"/>
                    </a:moveTo>
                    <a:cubicBezTo>
                      <a:pt x="1660" y="0"/>
                      <a:pt x="417" y="1104"/>
                      <a:pt x="234" y="2598"/>
                    </a:cubicBezTo>
                    <a:cubicBezTo>
                      <a:pt x="1" y="4200"/>
                      <a:pt x="1168" y="5701"/>
                      <a:pt x="2770" y="5901"/>
                    </a:cubicBezTo>
                    <a:cubicBezTo>
                      <a:pt x="2895" y="5916"/>
                      <a:pt x="3020" y="5924"/>
                      <a:pt x="3143" y="5924"/>
                    </a:cubicBezTo>
                    <a:cubicBezTo>
                      <a:pt x="4627" y="5924"/>
                      <a:pt x="5920" y="4841"/>
                      <a:pt x="6105" y="3332"/>
                    </a:cubicBezTo>
                    <a:cubicBezTo>
                      <a:pt x="6305" y="1698"/>
                      <a:pt x="5138" y="230"/>
                      <a:pt x="3537" y="30"/>
                    </a:cubicBezTo>
                    <a:cubicBezTo>
                      <a:pt x="3397" y="10"/>
                      <a:pt x="3258" y="0"/>
                      <a:pt x="3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2" name="Google Shape;952;p35"/>
              <p:cNvSpPr/>
              <p:nvPr/>
            </p:nvSpPr>
            <p:spPr>
              <a:xfrm rot="-402299">
                <a:off x="7328978" y="1232891"/>
                <a:ext cx="55636" cy="52490"/>
              </a:xfrm>
              <a:custGeom>
                <a:avLst/>
                <a:gdLst/>
                <a:ahLst/>
                <a:cxnLst/>
                <a:rect l="l" t="t" r="r" b="b"/>
                <a:pathLst>
                  <a:path w="2936" h="2770" extrusionOk="0">
                    <a:moveTo>
                      <a:pt x="1301" y="0"/>
                    </a:moveTo>
                    <a:cubicBezTo>
                      <a:pt x="667" y="67"/>
                      <a:pt x="167" y="567"/>
                      <a:pt x="67" y="1201"/>
                    </a:cubicBezTo>
                    <a:cubicBezTo>
                      <a:pt x="0" y="1968"/>
                      <a:pt x="534" y="2669"/>
                      <a:pt x="1268" y="2769"/>
                    </a:cubicBezTo>
                    <a:lnTo>
                      <a:pt x="1601" y="2769"/>
                    </a:lnTo>
                    <a:cubicBezTo>
                      <a:pt x="2235" y="2702"/>
                      <a:pt x="2735" y="2202"/>
                      <a:pt x="2835" y="1568"/>
                    </a:cubicBezTo>
                    <a:cubicBezTo>
                      <a:pt x="2936" y="801"/>
                      <a:pt x="2368" y="100"/>
                      <a:pt x="1635" y="34"/>
                    </a:cubicBezTo>
                    <a:cubicBezTo>
                      <a:pt x="1501" y="0"/>
                      <a:pt x="1401" y="0"/>
                      <a:pt x="13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3" name="Google Shape;953;p35"/>
              <p:cNvSpPr/>
              <p:nvPr/>
            </p:nvSpPr>
            <p:spPr>
              <a:xfrm rot="-402299">
                <a:off x="7256283" y="1163507"/>
                <a:ext cx="130866" cy="65490"/>
              </a:xfrm>
              <a:custGeom>
                <a:avLst/>
                <a:gdLst/>
                <a:ahLst/>
                <a:cxnLst/>
                <a:rect l="l" t="t" r="r" b="b"/>
                <a:pathLst>
                  <a:path w="6906" h="3456" extrusionOk="0">
                    <a:moveTo>
                      <a:pt x="3685" y="1"/>
                    </a:moveTo>
                    <a:cubicBezTo>
                      <a:pt x="1926" y="1"/>
                      <a:pt x="263" y="1249"/>
                      <a:pt x="0" y="3455"/>
                    </a:cubicBezTo>
                    <a:lnTo>
                      <a:pt x="34" y="3455"/>
                    </a:lnTo>
                    <a:cubicBezTo>
                      <a:pt x="698" y="1740"/>
                      <a:pt x="2423" y="728"/>
                      <a:pt x="4138" y="728"/>
                    </a:cubicBezTo>
                    <a:cubicBezTo>
                      <a:pt x="5092" y="728"/>
                      <a:pt x="6042" y="1041"/>
                      <a:pt x="6805" y="1721"/>
                    </a:cubicBezTo>
                    <a:cubicBezTo>
                      <a:pt x="6839" y="1721"/>
                      <a:pt x="6905" y="1687"/>
                      <a:pt x="6872" y="1654"/>
                    </a:cubicBezTo>
                    <a:cubicBezTo>
                      <a:pt x="6006" y="526"/>
                      <a:pt x="4825" y="1"/>
                      <a:pt x="36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4" name="Google Shape;954;p35"/>
              <p:cNvSpPr/>
              <p:nvPr/>
            </p:nvSpPr>
            <p:spPr>
              <a:xfrm rot="-402299">
                <a:off x="7631100" y="1173442"/>
                <a:ext cx="164369" cy="161716"/>
              </a:xfrm>
              <a:custGeom>
                <a:avLst/>
                <a:gdLst/>
                <a:ahLst/>
                <a:cxnLst/>
                <a:rect l="l" t="t" r="r" b="b"/>
                <a:pathLst>
                  <a:path w="8674" h="8534" extrusionOk="0">
                    <a:moveTo>
                      <a:pt x="4741" y="0"/>
                    </a:moveTo>
                    <a:cubicBezTo>
                      <a:pt x="4037" y="0"/>
                      <a:pt x="3329" y="159"/>
                      <a:pt x="2703" y="472"/>
                    </a:cubicBezTo>
                    <a:cubicBezTo>
                      <a:pt x="1335" y="1140"/>
                      <a:pt x="334" y="2507"/>
                      <a:pt x="101" y="4008"/>
                    </a:cubicBezTo>
                    <a:cubicBezTo>
                      <a:pt x="1" y="4675"/>
                      <a:pt x="34" y="5376"/>
                      <a:pt x="234" y="6010"/>
                    </a:cubicBezTo>
                    <a:cubicBezTo>
                      <a:pt x="568" y="6910"/>
                      <a:pt x="1268" y="7644"/>
                      <a:pt x="2136" y="8078"/>
                    </a:cubicBezTo>
                    <a:cubicBezTo>
                      <a:pt x="2744" y="8394"/>
                      <a:pt x="3442" y="8533"/>
                      <a:pt x="4137" y="8533"/>
                    </a:cubicBezTo>
                    <a:cubicBezTo>
                      <a:pt x="4395" y="8533"/>
                      <a:pt x="4652" y="8514"/>
                      <a:pt x="4904" y="8478"/>
                    </a:cubicBezTo>
                    <a:cubicBezTo>
                      <a:pt x="6038" y="8311"/>
                      <a:pt x="7106" y="7711"/>
                      <a:pt x="7806" y="6810"/>
                    </a:cubicBezTo>
                    <a:cubicBezTo>
                      <a:pt x="8440" y="5910"/>
                      <a:pt x="8674" y="4775"/>
                      <a:pt x="8540" y="3675"/>
                    </a:cubicBezTo>
                    <a:cubicBezTo>
                      <a:pt x="8373" y="2541"/>
                      <a:pt x="7706" y="939"/>
                      <a:pt x="6605" y="406"/>
                    </a:cubicBezTo>
                    <a:cubicBezTo>
                      <a:pt x="6031" y="134"/>
                      <a:pt x="5387" y="0"/>
                      <a:pt x="4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5" name="Google Shape;955;p35"/>
              <p:cNvSpPr/>
              <p:nvPr/>
            </p:nvSpPr>
            <p:spPr>
              <a:xfrm rot="-402299">
                <a:off x="7636348" y="1206145"/>
                <a:ext cx="119477" cy="112257"/>
              </a:xfrm>
              <a:custGeom>
                <a:avLst/>
                <a:gdLst/>
                <a:ahLst/>
                <a:cxnLst/>
                <a:rect l="l" t="t" r="r" b="b"/>
                <a:pathLst>
                  <a:path w="6305" h="5924" extrusionOk="0">
                    <a:moveTo>
                      <a:pt x="3171" y="1"/>
                    </a:moveTo>
                    <a:cubicBezTo>
                      <a:pt x="1688" y="1"/>
                      <a:pt x="419" y="1110"/>
                      <a:pt x="234" y="2591"/>
                    </a:cubicBezTo>
                    <a:cubicBezTo>
                      <a:pt x="0" y="4226"/>
                      <a:pt x="1168" y="5694"/>
                      <a:pt x="2802" y="5894"/>
                    </a:cubicBezTo>
                    <a:cubicBezTo>
                      <a:pt x="2940" y="5914"/>
                      <a:pt x="3077" y="5924"/>
                      <a:pt x="3212" y="5924"/>
                    </a:cubicBezTo>
                    <a:cubicBezTo>
                      <a:pt x="4652" y="5924"/>
                      <a:pt x="5922" y="4822"/>
                      <a:pt x="6105" y="3359"/>
                    </a:cubicBezTo>
                    <a:cubicBezTo>
                      <a:pt x="6305" y="1724"/>
                      <a:pt x="5171" y="223"/>
                      <a:pt x="3536" y="23"/>
                    </a:cubicBezTo>
                    <a:cubicBezTo>
                      <a:pt x="3413" y="8"/>
                      <a:pt x="3292" y="1"/>
                      <a:pt x="31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35"/>
              <p:cNvSpPr/>
              <p:nvPr/>
            </p:nvSpPr>
            <p:spPr>
              <a:xfrm rot="-402299">
                <a:off x="7669232" y="1236200"/>
                <a:ext cx="55011" cy="52490"/>
              </a:xfrm>
              <a:custGeom>
                <a:avLst/>
                <a:gdLst/>
                <a:ahLst/>
                <a:cxnLst/>
                <a:rect l="l" t="t" r="r" b="b"/>
                <a:pathLst>
                  <a:path w="2903" h="2770" extrusionOk="0">
                    <a:moveTo>
                      <a:pt x="1268" y="1"/>
                    </a:moveTo>
                    <a:cubicBezTo>
                      <a:pt x="635" y="67"/>
                      <a:pt x="134" y="568"/>
                      <a:pt x="68" y="1202"/>
                    </a:cubicBezTo>
                    <a:cubicBezTo>
                      <a:pt x="1" y="1568"/>
                      <a:pt x="101" y="1935"/>
                      <a:pt x="334" y="2236"/>
                    </a:cubicBezTo>
                    <a:cubicBezTo>
                      <a:pt x="568" y="2502"/>
                      <a:pt x="868" y="2703"/>
                      <a:pt x="1235" y="2736"/>
                    </a:cubicBezTo>
                    <a:cubicBezTo>
                      <a:pt x="1368" y="2769"/>
                      <a:pt x="1469" y="2769"/>
                      <a:pt x="1569" y="2769"/>
                    </a:cubicBezTo>
                    <a:cubicBezTo>
                      <a:pt x="2202" y="2703"/>
                      <a:pt x="2703" y="2202"/>
                      <a:pt x="2803" y="1535"/>
                    </a:cubicBezTo>
                    <a:cubicBezTo>
                      <a:pt x="2903" y="801"/>
                      <a:pt x="2369" y="101"/>
                      <a:pt x="16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35"/>
              <p:cNvSpPr/>
              <p:nvPr/>
            </p:nvSpPr>
            <p:spPr>
              <a:xfrm rot="-402299">
                <a:off x="7670042" y="1165076"/>
                <a:ext cx="124878" cy="83018"/>
              </a:xfrm>
              <a:custGeom>
                <a:avLst/>
                <a:gdLst/>
                <a:ahLst/>
                <a:cxnLst/>
                <a:rect l="l" t="t" r="r" b="b"/>
                <a:pathLst>
                  <a:path w="6590" h="4381" extrusionOk="0">
                    <a:moveTo>
                      <a:pt x="2594" y="1"/>
                    </a:moveTo>
                    <a:cubicBezTo>
                      <a:pt x="1742" y="1"/>
                      <a:pt x="845" y="284"/>
                      <a:pt x="27" y="912"/>
                    </a:cubicBezTo>
                    <a:cubicBezTo>
                      <a:pt x="0" y="939"/>
                      <a:pt x="17" y="988"/>
                      <a:pt x="42" y="988"/>
                    </a:cubicBezTo>
                    <a:cubicBezTo>
                      <a:pt x="48" y="988"/>
                      <a:pt x="54" y="985"/>
                      <a:pt x="60" y="979"/>
                    </a:cubicBezTo>
                    <a:cubicBezTo>
                      <a:pt x="637" y="687"/>
                      <a:pt x="1246" y="553"/>
                      <a:pt x="1849" y="553"/>
                    </a:cubicBezTo>
                    <a:cubicBezTo>
                      <a:pt x="3935" y="553"/>
                      <a:pt x="5939" y="2156"/>
                      <a:pt x="6198" y="4381"/>
                    </a:cubicBezTo>
                    <a:lnTo>
                      <a:pt x="6232" y="4381"/>
                    </a:lnTo>
                    <a:cubicBezTo>
                      <a:pt x="6589" y="1782"/>
                      <a:pt x="4731" y="1"/>
                      <a:pt x="25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35"/>
              <p:cNvSpPr/>
              <p:nvPr/>
            </p:nvSpPr>
            <p:spPr>
              <a:xfrm rot="-402299">
                <a:off x="7363549" y="1376902"/>
                <a:ext cx="326805" cy="120197"/>
              </a:xfrm>
              <a:custGeom>
                <a:avLst/>
                <a:gdLst/>
                <a:ahLst/>
                <a:cxnLst/>
                <a:rect l="l" t="t" r="r" b="b"/>
                <a:pathLst>
                  <a:path w="17246" h="6343" extrusionOk="0">
                    <a:moveTo>
                      <a:pt x="1824" y="1"/>
                    </a:moveTo>
                    <a:cubicBezTo>
                      <a:pt x="1216" y="1"/>
                      <a:pt x="608" y="9"/>
                      <a:pt x="0" y="23"/>
                    </a:cubicBezTo>
                    <a:cubicBezTo>
                      <a:pt x="1201" y="3191"/>
                      <a:pt x="4237" y="5693"/>
                      <a:pt x="7706" y="6227"/>
                    </a:cubicBezTo>
                    <a:cubicBezTo>
                      <a:pt x="8198" y="6304"/>
                      <a:pt x="8694" y="6342"/>
                      <a:pt x="9190" y="6342"/>
                    </a:cubicBezTo>
                    <a:cubicBezTo>
                      <a:pt x="12324" y="6342"/>
                      <a:pt x="15431" y="4839"/>
                      <a:pt x="17246" y="2391"/>
                    </a:cubicBezTo>
                    <a:cubicBezTo>
                      <a:pt x="15678" y="1891"/>
                      <a:pt x="14077" y="1490"/>
                      <a:pt x="12442" y="1123"/>
                    </a:cubicBezTo>
                    <a:cubicBezTo>
                      <a:pt x="12209" y="1090"/>
                      <a:pt x="12009" y="1023"/>
                      <a:pt x="11775" y="990"/>
                    </a:cubicBezTo>
                    <a:cubicBezTo>
                      <a:pt x="9374" y="523"/>
                      <a:pt x="6905" y="223"/>
                      <a:pt x="4403" y="56"/>
                    </a:cubicBezTo>
                    <a:cubicBezTo>
                      <a:pt x="3544" y="17"/>
                      <a:pt x="2684" y="1"/>
                      <a:pt x="1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35"/>
              <p:cNvSpPr/>
              <p:nvPr/>
            </p:nvSpPr>
            <p:spPr>
              <a:xfrm rot="-402299">
                <a:off x="7424820" y="1451699"/>
                <a:ext cx="182693" cy="46938"/>
              </a:xfrm>
              <a:custGeom>
                <a:avLst/>
                <a:gdLst/>
                <a:ahLst/>
                <a:cxnLst/>
                <a:rect l="l" t="t" r="r" b="b"/>
                <a:pathLst>
                  <a:path w="9641" h="2477" extrusionOk="0">
                    <a:moveTo>
                      <a:pt x="2697" y="0"/>
                    </a:moveTo>
                    <a:cubicBezTo>
                      <a:pt x="1792" y="0"/>
                      <a:pt x="888" y="86"/>
                      <a:pt x="0" y="258"/>
                    </a:cubicBezTo>
                    <a:cubicBezTo>
                      <a:pt x="1368" y="1326"/>
                      <a:pt x="2969" y="2093"/>
                      <a:pt x="4704" y="2360"/>
                    </a:cubicBezTo>
                    <a:cubicBezTo>
                      <a:pt x="5196" y="2439"/>
                      <a:pt x="5691" y="2477"/>
                      <a:pt x="6184" y="2477"/>
                    </a:cubicBezTo>
                    <a:cubicBezTo>
                      <a:pt x="7364" y="2477"/>
                      <a:pt x="8535" y="2259"/>
                      <a:pt x="9641" y="1860"/>
                    </a:cubicBezTo>
                    <a:cubicBezTo>
                      <a:pt x="7551" y="620"/>
                      <a:pt x="5124" y="0"/>
                      <a:pt x="26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0" name="Google Shape;960;p35"/>
              <p:cNvSpPr/>
              <p:nvPr/>
            </p:nvSpPr>
            <p:spPr>
              <a:xfrm rot="-402299">
                <a:off x="7443668" y="1379226"/>
                <a:ext cx="152355" cy="59521"/>
              </a:xfrm>
              <a:custGeom>
                <a:avLst/>
                <a:gdLst/>
                <a:ahLst/>
                <a:cxnLst/>
                <a:rect l="l" t="t" r="r" b="b"/>
                <a:pathLst>
                  <a:path w="8040" h="3141" extrusionOk="0">
                    <a:moveTo>
                      <a:pt x="0" y="0"/>
                    </a:moveTo>
                    <a:lnTo>
                      <a:pt x="0" y="0"/>
                    </a:lnTo>
                    <a:cubicBezTo>
                      <a:pt x="34" y="567"/>
                      <a:pt x="100" y="1168"/>
                      <a:pt x="167" y="1735"/>
                    </a:cubicBezTo>
                    <a:cubicBezTo>
                      <a:pt x="201" y="2002"/>
                      <a:pt x="401" y="2235"/>
                      <a:pt x="634" y="2302"/>
                    </a:cubicBezTo>
                    <a:cubicBezTo>
                      <a:pt x="2502" y="2836"/>
                      <a:pt x="4437" y="3102"/>
                      <a:pt x="6372" y="3136"/>
                    </a:cubicBezTo>
                    <a:cubicBezTo>
                      <a:pt x="6396" y="3139"/>
                      <a:pt x="6420" y="3141"/>
                      <a:pt x="6444" y="3141"/>
                    </a:cubicBezTo>
                    <a:cubicBezTo>
                      <a:pt x="6646" y="3141"/>
                      <a:pt x="6819" y="3018"/>
                      <a:pt x="6939" y="2869"/>
                    </a:cubicBezTo>
                    <a:cubicBezTo>
                      <a:pt x="7339" y="2269"/>
                      <a:pt x="7706" y="1668"/>
                      <a:pt x="8039" y="1034"/>
                    </a:cubicBezTo>
                    <a:cubicBezTo>
                      <a:pt x="7806" y="1001"/>
                      <a:pt x="7606" y="968"/>
                      <a:pt x="7372" y="901"/>
                    </a:cubicBezTo>
                    <a:cubicBezTo>
                      <a:pt x="4971" y="434"/>
                      <a:pt x="2502" y="134"/>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61" name="Google Shape;961;p35"/>
          <p:cNvGrpSpPr/>
          <p:nvPr/>
        </p:nvGrpSpPr>
        <p:grpSpPr>
          <a:xfrm>
            <a:off x="855288" y="3017024"/>
            <a:ext cx="1066292" cy="1086816"/>
            <a:chOff x="855288" y="3017024"/>
            <a:chExt cx="1066292" cy="1086816"/>
          </a:xfrm>
        </p:grpSpPr>
        <p:sp>
          <p:nvSpPr>
            <p:cNvPr id="962" name="Google Shape;962;p35"/>
            <p:cNvSpPr/>
            <p:nvPr/>
          </p:nvSpPr>
          <p:spPr>
            <a:xfrm rot="-374373">
              <a:off x="905830" y="3066566"/>
              <a:ext cx="965208" cy="982712"/>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63" name="Google Shape;963;p35"/>
            <p:cNvGrpSpPr/>
            <p:nvPr/>
          </p:nvGrpSpPr>
          <p:grpSpPr>
            <a:xfrm>
              <a:off x="898966" y="3076840"/>
              <a:ext cx="1005363" cy="1027001"/>
              <a:chOff x="920554" y="3531065"/>
              <a:chExt cx="1005363" cy="1027001"/>
            </a:xfrm>
          </p:grpSpPr>
          <p:grpSp>
            <p:nvGrpSpPr>
              <p:cNvPr id="964" name="Google Shape;964;p35"/>
              <p:cNvGrpSpPr/>
              <p:nvPr/>
            </p:nvGrpSpPr>
            <p:grpSpPr>
              <a:xfrm>
                <a:off x="920554" y="3531065"/>
                <a:ext cx="1005363" cy="1027001"/>
                <a:chOff x="853879" y="3531065"/>
                <a:chExt cx="1005363" cy="1027001"/>
              </a:xfrm>
            </p:grpSpPr>
            <p:sp>
              <p:nvSpPr>
                <p:cNvPr id="965" name="Google Shape;965;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35"/>
                <p:cNvSpPr/>
                <p:nvPr/>
              </p:nvSpPr>
              <p:spPr>
                <a:xfrm rot="-419147">
                  <a:off x="1313155" y="4258333"/>
                  <a:ext cx="127181" cy="51426"/>
                </a:xfrm>
                <a:custGeom>
                  <a:avLst/>
                  <a:gdLst/>
                  <a:ahLst/>
                  <a:cxnLst/>
                  <a:rect l="l" t="t" r="r" b="b"/>
                  <a:pathLst>
                    <a:path w="6472" h="2617" extrusionOk="0">
                      <a:moveTo>
                        <a:pt x="3533" y="1"/>
                      </a:moveTo>
                      <a:cubicBezTo>
                        <a:pt x="3337" y="1"/>
                        <a:pt x="3138" y="15"/>
                        <a:pt x="2936" y="48"/>
                      </a:cubicBezTo>
                      <a:cubicBezTo>
                        <a:pt x="2502" y="114"/>
                        <a:pt x="2102" y="248"/>
                        <a:pt x="1769" y="415"/>
                      </a:cubicBezTo>
                      <a:cubicBezTo>
                        <a:pt x="1402" y="581"/>
                        <a:pt x="1101" y="782"/>
                        <a:pt x="835" y="1048"/>
                      </a:cubicBezTo>
                      <a:cubicBezTo>
                        <a:pt x="368" y="1515"/>
                        <a:pt x="101" y="2083"/>
                        <a:pt x="1" y="2616"/>
                      </a:cubicBezTo>
                      <a:cubicBezTo>
                        <a:pt x="401" y="2149"/>
                        <a:pt x="801" y="1682"/>
                        <a:pt x="1302" y="1315"/>
                      </a:cubicBezTo>
                      <a:cubicBezTo>
                        <a:pt x="1802" y="948"/>
                        <a:pt x="2369" y="715"/>
                        <a:pt x="3003" y="615"/>
                      </a:cubicBezTo>
                      <a:cubicBezTo>
                        <a:pt x="3195" y="583"/>
                        <a:pt x="3395" y="568"/>
                        <a:pt x="3596" y="568"/>
                      </a:cubicBezTo>
                      <a:cubicBezTo>
                        <a:pt x="4024" y="568"/>
                        <a:pt x="4463" y="635"/>
                        <a:pt x="4871" y="748"/>
                      </a:cubicBezTo>
                      <a:cubicBezTo>
                        <a:pt x="5471" y="948"/>
                        <a:pt x="6038" y="1215"/>
                        <a:pt x="6472" y="1616"/>
                      </a:cubicBezTo>
                      <a:cubicBezTo>
                        <a:pt x="6339" y="1082"/>
                        <a:pt x="5838" y="615"/>
                        <a:pt x="5204" y="348"/>
                      </a:cubicBezTo>
                      <a:cubicBezTo>
                        <a:pt x="4724" y="146"/>
                        <a:pt x="4147" y="1"/>
                        <a:pt x="353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35"/>
                <p:cNvSpPr/>
                <p:nvPr/>
              </p:nvSpPr>
              <p:spPr>
                <a:xfrm rot="10302730">
                  <a:off x="1223180" y="4350044"/>
                  <a:ext cx="367086" cy="126037"/>
                </a:xfrm>
                <a:custGeom>
                  <a:avLst/>
                  <a:gdLst/>
                  <a:ahLst/>
                  <a:cxnLst/>
                  <a:rect l="l" t="t" r="r" b="b"/>
                  <a:pathLst>
                    <a:path w="18681" h="6414" extrusionOk="0">
                      <a:moveTo>
                        <a:pt x="18680" y="1"/>
                      </a:moveTo>
                      <a:cubicBezTo>
                        <a:pt x="17012" y="234"/>
                        <a:pt x="15278" y="501"/>
                        <a:pt x="13477" y="802"/>
                      </a:cubicBezTo>
                      <a:lnTo>
                        <a:pt x="13477" y="768"/>
                      </a:lnTo>
                      <a:cubicBezTo>
                        <a:pt x="13243" y="802"/>
                        <a:pt x="13010" y="868"/>
                        <a:pt x="12743" y="902"/>
                      </a:cubicBezTo>
                      <a:cubicBezTo>
                        <a:pt x="10141" y="1302"/>
                        <a:pt x="7372" y="1702"/>
                        <a:pt x="4737" y="2102"/>
                      </a:cubicBezTo>
                      <a:lnTo>
                        <a:pt x="4670" y="2102"/>
                      </a:lnTo>
                      <a:cubicBezTo>
                        <a:pt x="3102" y="2303"/>
                        <a:pt x="1501" y="2536"/>
                        <a:pt x="0" y="2770"/>
                      </a:cubicBezTo>
                      <a:cubicBezTo>
                        <a:pt x="1219" y="4801"/>
                        <a:pt x="1514" y="6414"/>
                        <a:pt x="5954" y="6414"/>
                      </a:cubicBezTo>
                      <a:cubicBezTo>
                        <a:pt x="6983" y="6414"/>
                        <a:pt x="8236" y="6327"/>
                        <a:pt x="9774" y="6139"/>
                      </a:cubicBezTo>
                      <a:cubicBezTo>
                        <a:pt x="17646" y="4638"/>
                        <a:pt x="17746" y="3303"/>
                        <a:pt x="186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35"/>
                <p:cNvSpPr/>
                <p:nvPr/>
              </p:nvSpPr>
              <p:spPr>
                <a:xfrm rot="-419147">
                  <a:off x="1458740" y="4142343"/>
                  <a:ext cx="152609" cy="58363"/>
                </a:xfrm>
                <a:custGeom>
                  <a:avLst/>
                  <a:gdLst/>
                  <a:ahLst/>
                  <a:cxnLst/>
                  <a:rect l="l" t="t" r="r" b="b"/>
                  <a:pathLst>
                    <a:path w="7766" h="2970" extrusionOk="0">
                      <a:moveTo>
                        <a:pt x="5221" y="1"/>
                      </a:moveTo>
                      <a:cubicBezTo>
                        <a:pt x="3204" y="1"/>
                        <a:pt x="828" y="1447"/>
                        <a:pt x="27" y="2894"/>
                      </a:cubicBezTo>
                      <a:cubicBezTo>
                        <a:pt x="0" y="2921"/>
                        <a:pt x="17" y="2970"/>
                        <a:pt x="59" y="2970"/>
                      </a:cubicBezTo>
                      <a:cubicBezTo>
                        <a:pt x="70" y="2970"/>
                        <a:pt x="81" y="2967"/>
                        <a:pt x="94" y="2961"/>
                      </a:cubicBezTo>
                      <a:cubicBezTo>
                        <a:pt x="1361" y="2294"/>
                        <a:pt x="2462" y="1493"/>
                        <a:pt x="3897" y="1193"/>
                      </a:cubicBezTo>
                      <a:cubicBezTo>
                        <a:pt x="4177" y="1144"/>
                        <a:pt x="4448" y="1124"/>
                        <a:pt x="4712" y="1124"/>
                      </a:cubicBezTo>
                      <a:cubicBezTo>
                        <a:pt x="5703" y="1124"/>
                        <a:pt x="6605" y="1400"/>
                        <a:pt x="7633" y="1426"/>
                      </a:cubicBezTo>
                      <a:cubicBezTo>
                        <a:pt x="7733" y="1426"/>
                        <a:pt x="7766" y="1326"/>
                        <a:pt x="7733" y="1259"/>
                      </a:cubicBezTo>
                      <a:cubicBezTo>
                        <a:pt x="7144" y="360"/>
                        <a:pt x="6227" y="1"/>
                        <a:pt x="5221"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35"/>
                <p:cNvSpPr/>
                <p:nvPr/>
              </p:nvSpPr>
              <p:spPr>
                <a:xfrm rot="-419147">
                  <a:off x="1464356" y="4120591"/>
                  <a:ext cx="43291" cy="29928"/>
                </a:xfrm>
                <a:custGeom>
                  <a:avLst/>
                  <a:gdLst/>
                  <a:ahLst/>
                  <a:cxnLst/>
                  <a:rect l="l" t="t" r="r" b="b"/>
                  <a:pathLst>
                    <a:path w="2203" h="1523" extrusionOk="0">
                      <a:moveTo>
                        <a:pt x="1846" y="0"/>
                      </a:moveTo>
                      <a:cubicBezTo>
                        <a:pt x="1518" y="0"/>
                        <a:pt x="1144" y="293"/>
                        <a:pt x="901" y="455"/>
                      </a:cubicBezTo>
                      <a:cubicBezTo>
                        <a:pt x="434" y="722"/>
                        <a:pt x="201" y="1022"/>
                        <a:pt x="0" y="1489"/>
                      </a:cubicBezTo>
                      <a:cubicBezTo>
                        <a:pt x="0" y="1489"/>
                        <a:pt x="0" y="1522"/>
                        <a:pt x="0" y="1522"/>
                      </a:cubicBezTo>
                      <a:cubicBezTo>
                        <a:pt x="201" y="1422"/>
                        <a:pt x="367" y="1322"/>
                        <a:pt x="534" y="1222"/>
                      </a:cubicBezTo>
                      <a:cubicBezTo>
                        <a:pt x="768" y="1122"/>
                        <a:pt x="934" y="955"/>
                        <a:pt x="1135" y="855"/>
                      </a:cubicBezTo>
                      <a:cubicBezTo>
                        <a:pt x="1435" y="655"/>
                        <a:pt x="1969" y="588"/>
                        <a:pt x="2135" y="288"/>
                      </a:cubicBezTo>
                      <a:cubicBezTo>
                        <a:pt x="2202" y="188"/>
                        <a:pt x="2169" y="88"/>
                        <a:pt x="2069" y="55"/>
                      </a:cubicBezTo>
                      <a:cubicBezTo>
                        <a:pt x="1999" y="16"/>
                        <a:pt x="1924" y="0"/>
                        <a:pt x="1846"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35"/>
                <p:cNvSpPr/>
                <p:nvPr/>
              </p:nvSpPr>
              <p:spPr>
                <a:xfrm rot="-419147">
                  <a:off x="1104242" y="4251250"/>
                  <a:ext cx="154593" cy="46946"/>
                </a:xfrm>
                <a:custGeom>
                  <a:avLst/>
                  <a:gdLst/>
                  <a:ahLst/>
                  <a:cxnLst/>
                  <a:rect l="l" t="t" r="r" b="b"/>
                  <a:pathLst>
                    <a:path w="7867" h="2389" extrusionOk="0">
                      <a:moveTo>
                        <a:pt x="3763" y="0"/>
                      </a:moveTo>
                      <a:cubicBezTo>
                        <a:pt x="2067" y="0"/>
                        <a:pt x="462" y="629"/>
                        <a:pt x="28" y="2247"/>
                      </a:cubicBezTo>
                      <a:cubicBezTo>
                        <a:pt x="0" y="2329"/>
                        <a:pt x="63" y="2389"/>
                        <a:pt x="123" y="2389"/>
                      </a:cubicBezTo>
                      <a:cubicBezTo>
                        <a:pt x="136" y="2389"/>
                        <a:pt x="149" y="2386"/>
                        <a:pt x="161" y="2380"/>
                      </a:cubicBezTo>
                      <a:cubicBezTo>
                        <a:pt x="1395" y="1946"/>
                        <a:pt x="2296" y="1179"/>
                        <a:pt x="3630" y="979"/>
                      </a:cubicBezTo>
                      <a:cubicBezTo>
                        <a:pt x="3908" y="941"/>
                        <a:pt x="4181" y="925"/>
                        <a:pt x="4449" y="925"/>
                      </a:cubicBezTo>
                      <a:cubicBezTo>
                        <a:pt x="5595" y="925"/>
                        <a:pt x="6664" y="1223"/>
                        <a:pt x="7800" y="1413"/>
                      </a:cubicBezTo>
                      <a:cubicBezTo>
                        <a:pt x="7866" y="1413"/>
                        <a:pt x="7866" y="1346"/>
                        <a:pt x="7833" y="1313"/>
                      </a:cubicBezTo>
                      <a:cubicBezTo>
                        <a:pt x="6955" y="530"/>
                        <a:pt x="5320" y="0"/>
                        <a:pt x="376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35"/>
                <p:cNvSpPr/>
                <p:nvPr/>
              </p:nvSpPr>
              <p:spPr>
                <a:xfrm rot="-419147">
                  <a:off x="1175319" y="4208963"/>
                  <a:ext cx="49835" cy="17548"/>
                </a:xfrm>
                <a:custGeom>
                  <a:avLst/>
                  <a:gdLst/>
                  <a:ahLst/>
                  <a:cxnLst/>
                  <a:rect l="l" t="t" r="r" b="b"/>
                  <a:pathLst>
                    <a:path w="2536" h="893" extrusionOk="0">
                      <a:moveTo>
                        <a:pt x="559" y="0"/>
                      </a:moveTo>
                      <a:cubicBezTo>
                        <a:pt x="383" y="0"/>
                        <a:pt x="219" y="41"/>
                        <a:pt x="101" y="159"/>
                      </a:cubicBezTo>
                      <a:cubicBezTo>
                        <a:pt x="1" y="225"/>
                        <a:pt x="34" y="325"/>
                        <a:pt x="101" y="392"/>
                      </a:cubicBezTo>
                      <a:cubicBezTo>
                        <a:pt x="368" y="659"/>
                        <a:pt x="901" y="559"/>
                        <a:pt x="1235" y="626"/>
                      </a:cubicBezTo>
                      <a:cubicBezTo>
                        <a:pt x="1468" y="659"/>
                        <a:pt x="1702" y="759"/>
                        <a:pt x="1935" y="792"/>
                      </a:cubicBezTo>
                      <a:cubicBezTo>
                        <a:pt x="2136" y="826"/>
                        <a:pt x="2336" y="859"/>
                        <a:pt x="2502" y="892"/>
                      </a:cubicBezTo>
                      <a:cubicBezTo>
                        <a:pt x="2536" y="892"/>
                        <a:pt x="2536" y="859"/>
                        <a:pt x="2536" y="859"/>
                      </a:cubicBezTo>
                      <a:cubicBezTo>
                        <a:pt x="2169" y="459"/>
                        <a:pt x="1869" y="292"/>
                        <a:pt x="1335" y="159"/>
                      </a:cubicBezTo>
                      <a:cubicBezTo>
                        <a:pt x="1132" y="98"/>
                        <a:pt x="831" y="0"/>
                        <a:pt x="559"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4" name="Google Shape;984;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5" name="Google Shape;985;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7" name="Google Shape;987;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8" name="Google Shape;988;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0" name="Google Shape;990;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1" name="Google Shape;991;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3" name="Google Shape;993;p35"/>
              <p:cNvSpPr/>
              <p:nvPr/>
            </p:nvSpPr>
            <p:spPr>
              <a:xfrm rot="7218608">
                <a:off x="1524764" y="4222225"/>
                <a:ext cx="68723" cy="640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4" name="Google Shape;994;p35"/>
              <p:cNvSpPr/>
              <p:nvPr/>
            </p:nvSpPr>
            <p:spPr>
              <a:xfrm rot="10108239">
                <a:off x="1273414" y="4292254"/>
                <a:ext cx="68723" cy="640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35"/>
              <p:cNvSpPr/>
              <p:nvPr/>
            </p:nvSpPr>
            <p:spPr>
              <a:xfrm rot="10271831">
                <a:off x="1234932" y="4402650"/>
                <a:ext cx="78848" cy="734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5"/>
              <p:cNvSpPr/>
              <p:nvPr/>
            </p:nvSpPr>
            <p:spPr>
              <a:xfrm rot="6506849">
                <a:off x="1624915" y="4298303"/>
                <a:ext cx="78851" cy="73497"/>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97" name="Google Shape;997;p35"/>
          <p:cNvGrpSpPr/>
          <p:nvPr/>
        </p:nvGrpSpPr>
        <p:grpSpPr>
          <a:xfrm>
            <a:off x="669286" y="1573888"/>
            <a:ext cx="1646325" cy="1118279"/>
            <a:chOff x="669286" y="1573888"/>
            <a:chExt cx="1646325" cy="1118279"/>
          </a:xfrm>
        </p:grpSpPr>
        <p:sp>
          <p:nvSpPr>
            <p:cNvPr id="998" name="Google Shape;998;p35"/>
            <p:cNvSpPr/>
            <p:nvPr/>
          </p:nvSpPr>
          <p:spPr>
            <a:xfrm>
              <a:off x="669286" y="1573888"/>
              <a:ext cx="1646321" cy="1118250"/>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99" name="Google Shape;999;p35"/>
            <p:cNvGrpSpPr/>
            <p:nvPr/>
          </p:nvGrpSpPr>
          <p:grpSpPr>
            <a:xfrm>
              <a:off x="669290" y="1573917"/>
              <a:ext cx="1646321" cy="1118250"/>
              <a:chOff x="669290" y="1689555"/>
              <a:chExt cx="1646321" cy="1118250"/>
            </a:xfrm>
          </p:grpSpPr>
          <p:grpSp>
            <p:nvGrpSpPr>
              <p:cNvPr id="1000" name="Google Shape;1000;p35"/>
              <p:cNvGrpSpPr/>
              <p:nvPr/>
            </p:nvGrpSpPr>
            <p:grpSpPr>
              <a:xfrm>
                <a:off x="669290" y="1689555"/>
                <a:ext cx="1646321" cy="1118250"/>
                <a:chOff x="415175" y="1554775"/>
                <a:chExt cx="1910550" cy="1297725"/>
              </a:xfrm>
            </p:grpSpPr>
            <p:sp>
              <p:nvSpPr>
                <p:cNvPr id="1001" name="Google Shape;1001;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2" name="Google Shape;1002;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35"/>
                <p:cNvSpPr/>
                <p:nvPr/>
              </p:nvSpPr>
              <p:spPr>
                <a:xfrm>
                  <a:off x="1566825" y="2331025"/>
                  <a:ext cx="101775" cy="75225"/>
                </a:xfrm>
                <a:custGeom>
                  <a:avLst/>
                  <a:gdLst/>
                  <a:ahLst/>
                  <a:cxnLst/>
                  <a:rect l="l" t="t" r="r" b="b"/>
                  <a:pathLst>
                    <a:path w="4071" h="3009" extrusionOk="0">
                      <a:moveTo>
                        <a:pt x="2244" y="0"/>
                      </a:moveTo>
                      <a:cubicBezTo>
                        <a:pt x="2055" y="0"/>
                        <a:pt x="1862" y="33"/>
                        <a:pt x="1668" y="106"/>
                      </a:cubicBezTo>
                      <a:cubicBezTo>
                        <a:pt x="1402" y="206"/>
                        <a:pt x="1168" y="340"/>
                        <a:pt x="935" y="540"/>
                      </a:cubicBezTo>
                      <a:cubicBezTo>
                        <a:pt x="734" y="740"/>
                        <a:pt x="534" y="1007"/>
                        <a:pt x="401" y="1274"/>
                      </a:cubicBezTo>
                      <a:cubicBezTo>
                        <a:pt x="134" y="1807"/>
                        <a:pt x="1" y="2408"/>
                        <a:pt x="1" y="3008"/>
                      </a:cubicBezTo>
                      <a:cubicBezTo>
                        <a:pt x="201" y="2474"/>
                        <a:pt x="434" y="1941"/>
                        <a:pt x="734" y="1540"/>
                      </a:cubicBezTo>
                      <a:cubicBezTo>
                        <a:pt x="1001" y="1140"/>
                        <a:pt x="1368" y="840"/>
                        <a:pt x="1769" y="706"/>
                      </a:cubicBezTo>
                      <a:cubicBezTo>
                        <a:pt x="1969" y="640"/>
                        <a:pt x="2169" y="606"/>
                        <a:pt x="2369" y="606"/>
                      </a:cubicBezTo>
                      <a:cubicBezTo>
                        <a:pt x="2569" y="606"/>
                        <a:pt x="2769" y="640"/>
                        <a:pt x="2969" y="706"/>
                      </a:cubicBezTo>
                      <a:cubicBezTo>
                        <a:pt x="3370" y="873"/>
                        <a:pt x="3770" y="1107"/>
                        <a:pt x="4070" y="1507"/>
                      </a:cubicBezTo>
                      <a:cubicBezTo>
                        <a:pt x="3937" y="940"/>
                        <a:pt x="3603" y="506"/>
                        <a:pt x="3170" y="273"/>
                      </a:cubicBezTo>
                      <a:cubicBezTo>
                        <a:pt x="2893" y="103"/>
                        <a:pt x="2576" y="0"/>
                        <a:pt x="224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35"/>
                <p:cNvSpPr/>
                <p:nvPr/>
              </p:nvSpPr>
              <p:spPr>
                <a:xfrm>
                  <a:off x="1561825" y="2408725"/>
                  <a:ext cx="119275" cy="51000"/>
                </a:xfrm>
                <a:custGeom>
                  <a:avLst/>
                  <a:gdLst/>
                  <a:ahLst/>
                  <a:cxnLst/>
                  <a:rect l="l" t="t" r="r" b="b"/>
                  <a:pathLst>
                    <a:path w="4771" h="2040" extrusionOk="0">
                      <a:moveTo>
                        <a:pt x="4771" y="0"/>
                      </a:moveTo>
                      <a:lnTo>
                        <a:pt x="4771" y="0"/>
                      </a:lnTo>
                      <a:cubicBezTo>
                        <a:pt x="4504" y="334"/>
                        <a:pt x="4203" y="667"/>
                        <a:pt x="3870" y="968"/>
                      </a:cubicBezTo>
                      <a:cubicBezTo>
                        <a:pt x="3770" y="1001"/>
                        <a:pt x="3703" y="1068"/>
                        <a:pt x="3636" y="1101"/>
                      </a:cubicBezTo>
                      <a:cubicBezTo>
                        <a:pt x="3336" y="1301"/>
                        <a:pt x="2969" y="1468"/>
                        <a:pt x="2602" y="1568"/>
                      </a:cubicBezTo>
                      <a:cubicBezTo>
                        <a:pt x="2469" y="1601"/>
                        <a:pt x="2335" y="1635"/>
                        <a:pt x="2202" y="1635"/>
                      </a:cubicBezTo>
                      <a:cubicBezTo>
                        <a:pt x="2007" y="1674"/>
                        <a:pt x="1811" y="1690"/>
                        <a:pt x="1616" y="1690"/>
                      </a:cubicBezTo>
                      <a:cubicBezTo>
                        <a:pt x="1478" y="1690"/>
                        <a:pt x="1339" y="1682"/>
                        <a:pt x="1201" y="1668"/>
                      </a:cubicBezTo>
                      <a:cubicBezTo>
                        <a:pt x="768" y="1635"/>
                        <a:pt x="334" y="1501"/>
                        <a:pt x="0" y="1334"/>
                      </a:cubicBezTo>
                      <a:lnTo>
                        <a:pt x="0" y="1334"/>
                      </a:lnTo>
                      <a:cubicBezTo>
                        <a:pt x="101" y="1635"/>
                        <a:pt x="501" y="1868"/>
                        <a:pt x="1001" y="1968"/>
                      </a:cubicBezTo>
                      <a:cubicBezTo>
                        <a:pt x="1218" y="2015"/>
                        <a:pt x="1463" y="2040"/>
                        <a:pt x="1728" y="2040"/>
                      </a:cubicBezTo>
                      <a:cubicBezTo>
                        <a:pt x="2033" y="2040"/>
                        <a:pt x="2363" y="2006"/>
                        <a:pt x="2702" y="1935"/>
                      </a:cubicBezTo>
                      <a:cubicBezTo>
                        <a:pt x="2736" y="1902"/>
                        <a:pt x="2769" y="1902"/>
                        <a:pt x="2802" y="1902"/>
                      </a:cubicBezTo>
                      <a:cubicBezTo>
                        <a:pt x="3069" y="1801"/>
                        <a:pt x="3336" y="1701"/>
                        <a:pt x="3570" y="1568"/>
                      </a:cubicBezTo>
                      <a:cubicBezTo>
                        <a:pt x="3770" y="1468"/>
                        <a:pt x="3937" y="1334"/>
                        <a:pt x="4070" y="1201"/>
                      </a:cubicBezTo>
                      <a:cubicBezTo>
                        <a:pt x="4137" y="1168"/>
                        <a:pt x="4170" y="1101"/>
                        <a:pt x="4203" y="1068"/>
                      </a:cubicBezTo>
                      <a:cubicBezTo>
                        <a:pt x="4537" y="734"/>
                        <a:pt x="4737" y="334"/>
                        <a:pt x="4771"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35"/>
                <p:cNvSpPr/>
                <p:nvPr/>
              </p:nvSpPr>
              <p:spPr>
                <a:xfrm>
                  <a:off x="1214900" y="2284625"/>
                  <a:ext cx="220875" cy="121400"/>
                </a:xfrm>
                <a:custGeom>
                  <a:avLst/>
                  <a:gdLst/>
                  <a:ahLst/>
                  <a:cxnLst/>
                  <a:rect l="l" t="t" r="r" b="b"/>
                  <a:pathLst>
                    <a:path w="8835" h="4856" extrusionOk="0">
                      <a:moveTo>
                        <a:pt x="4357" y="0"/>
                      </a:moveTo>
                      <a:cubicBezTo>
                        <a:pt x="2128" y="0"/>
                        <a:pt x="159" y="1722"/>
                        <a:pt x="1" y="4831"/>
                      </a:cubicBezTo>
                      <a:cubicBezTo>
                        <a:pt x="1" y="4847"/>
                        <a:pt x="9" y="4856"/>
                        <a:pt x="22" y="4856"/>
                      </a:cubicBezTo>
                      <a:cubicBezTo>
                        <a:pt x="34" y="4856"/>
                        <a:pt x="51" y="4847"/>
                        <a:pt x="68" y="4831"/>
                      </a:cubicBezTo>
                      <a:cubicBezTo>
                        <a:pt x="780" y="2442"/>
                        <a:pt x="2847" y="1054"/>
                        <a:pt x="5022" y="1054"/>
                      </a:cubicBezTo>
                      <a:cubicBezTo>
                        <a:pt x="6310" y="1054"/>
                        <a:pt x="7636" y="1541"/>
                        <a:pt x="8740" y="2596"/>
                      </a:cubicBezTo>
                      <a:cubicBezTo>
                        <a:pt x="8747" y="2602"/>
                        <a:pt x="8754" y="2605"/>
                        <a:pt x="8762" y="2605"/>
                      </a:cubicBezTo>
                      <a:cubicBezTo>
                        <a:pt x="8796" y="2605"/>
                        <a:pt x="8834" y="2556"/>
                        <a:pt x="8807" y="2529"/>
                      </a:cubicBezTo>
                      <a:cubicBezTo>
                        <a:pt x="7533" y="807"/>
                        <a:pt x="5884" y="0"/>
                        <a:pt x="435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5"/>
                <p:cNvSpPr/>
                <p:nvPr/>
              </p:nvSpPr>
              <p:spPr>
                <a:xfrm>
                  <a:off x="1360850" y="2259300"/>
                  <a:ext cx="64225" cy="25175"/>
                </a:xfrm>
                <a:custGeom>
                  <a:avLst/>
                  <a:gdLst/>
                  <a:ahLst/>
                  <a:cxnLst/>
                  <a:rect l="l" t="t" r="r" b="b"/>
                  <a:pathLst>
                    <a:path w="2569" h="1007" extrusionOk="0">
                      <a:moveTo>
                        <a:pt x="1373" y="0"/>
                      </a:moveTo>
                      <a:cubicBezTo>
                        <a:pt x="937" y="0"/>
                        <a:pt x="455" y="169"/>
                        <a:pt x="34" y="440"/>
                      </a:cubicBezTo>
                      <a:cubicBezTo>
                        <a:pt x="0" y="473"/>
                        <a:pt x="0" y="540"/>
                        <a:pt x="34" y="540"/>
                      </a:cubicBezTo>
                      <a:cubicBezTo>
                        <a:pt x="193" y="506"/>
                        <a:pt x="345" y="491"/>
                        <a:pt x="492" y="491"/>
                      </a:cubicBezTo>
                      <a:cubicBezTo>
                        <a:pt x="1210" y="491"/>
                        <a:pt x="1810" y="841"/>
                        <a:pt x="2502" y="1007"/>
                      </a:cubicBezTo>
                      <a:cubicBezTo>
                        <a:pt x="2536" y="1007"/>
                        <a:pt x="2569" y="940"/>
                        <a:pt x="2569" y="874"/>
                      </a:cubicBezTo>
                      <a:cubicBezTo>
                        <a:pt x="2367" y="251"/>
                        <a:pt x="1904" y="0"/>
                        <a:pt x="137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5"/>
                <p:cNvSpPr/>
                <p:nvPr/>
              </p:nvSpPr>
              <p:spPr>
                <a:xfrm>
                  <a:off x="1666075" y="2177125"/>
                  <a:ext cx="139875" cy="125225"/>
                </a:xfrm>
                <a:custGeom>
                  <a:avLst/>
                  <a:gdLst/>
                  <a:ahLst/>
                  <a:cxnLst/>
                  <a:rect l="l" t="t" r="r" b="b"/>
                  <a:pathLst>
                    <a:path w="5595" h="5009" extrusionOk="0">
                      <a:moveTo>
                        <a:pt x="3035" y="1"/>
                      </a:moveTo>
                      <a:cubicBezTo>
                        <a:pt x="1695" y="1"/>
                        <a:pt x="372" y="1793"/>
                        <a:pt x="0" y="4961"/>
                      </a:cubicBezTo>
                      <a:cubicBezTo>
                        <a:pt x="0" y="4985"/>
                        <a:pt x="17" y="5008"/>
                        <a:pt x="38" y="5008"/>
                      </a:cubicBezTo>
                      <a:cubicBezTo>
                        <a:pt x="47" y="5008"/>
                        <a:pt x="57" y="5004"/>
                        <a:pt x="67" y="4994"/>
                      </a:cubicBezTo>
                      <a:cubicBezTo>
                        <a:pt x="618" y="2525"/>
                        <a:pt x="1931" y="1179"/>
                        <a:pt x="3249" y="1179"/>
                      </a:cubicBezTo>
                      <a:cubicBezTo>
                        <a:pt x="4085" y="1179"/>
                        <a:pt x="4923" y="1720"/>
                        <a:pt x="5571" y="2860"/>
                      </a:cubicBezTo>
                      <a:cubicBezTo>
                        <a:pt x="5571" y="2869"/>
                        <a:pt x="5574" y="2873"/>
                        <a:pt x="5577" y="2873"/>
                      </a:cubicBezTo>
                      <a:cubicBezTo>
                        <a:pt x="5585" y="2873"/>
                        <a:pt x="5594" y="2850"/>
                        <a:pt x="5571" y="2826"/>
                      </a:cubicBezTo>
                      <a:cubicBezTo>
                        <a:pt x="4936" y="894"/>
                        <a:pt x="3981" y="1"/>
                        <a:pt x="303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5"/>
                <p:cNvSpPr/>
                <p:nvPr/>
              </p:nvSpPr>
              <p:spPr>
                <a:xfrm>
                  <a:off x="1651250" y="2194250"/>
                  <a:ext cx="36525" cy="42925"/>
                </a:xfrm>
                <a:custGeom>
                  <a:avLst/>
                  <a:gdLst/>
                  <a:ahLst/>
                  <a:cxnLst/>
                  <a:rect l="l" t="t" r="r" b="b"/>
                  <a:pathLst>
                    <a:path w="1461" h="1717" extrusionOk="0">
                      <a:moveTo>
                        <a:pt x="1297" y="0"/>
                      </a:moveTo>
                      <a:cubicBezTo>
                        <a:pt x="639" y="0"/>
                        <a:pt x="1" y="483"/>
                        <a:pt x="126" y="1641"/>
                      </a:cubicBezTo>
                      <a:cubicBezTo>
                        <a:pt x="126" y="1668"/>
                        <a:pt x="148" y="1717"/>
                        <a:pt x="174" y="1717"/>
                      </a:cubicBezTo>
                      <a:cubicBezTo>
                        <a:pt x="180" y="1717"/>
                        <a:pt x="186" y="1714"/>
                        <a:pt x="193" y="1708"/>
                      </a:cubicBezTo>
                      <a:cubicBezTo>
                        <a:pt x="593" y="1107"/>
                        <a:pt x="860" y="373"/>
                        <a:pt x="1427" y="73"/>
                      </a:cubicBezTo>
                      <a:cubicBezTo>
                        <a:pt x="1460" y="73"/>
                        <a:pt x="1460" y="6"/>
                        <a:pt x="1427" y="6"/>
                      </a:cubicBezTo>
                      <a:cubicBezTo>
                        <a:pt x="1384" y="2"/>
                        <a:pt x="1341" y="0"/>
                        <a:pt x="129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26" name="Google Shape;1026;p35"/>
              <p:cNvSpPr/>
              <p:nvPr/>
            </p:nvSpPr>
            <p:spPr>
              <a:xfrm>
                <a:off x="1426500" y="2425950"/>
                <a:ext cx="130854" cy="13085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35"/>
              <p:cNvSpPr/>
              <p:nvPr/>
            </p:nvSpPr>
            <p:spPr>
              <a:xfrm>
                <a:off x="1784625" y="2328950"/>
                <a:ext cx="107100" cy="1070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028" name="Google Shape;1028;p35"/>
          <p:cNvGrpSpPr/>
          <p:nvPr/>
        </p:nvGrpSpPr>
        <p:grpSpPr>
          <a:xfrm>
            <a:off x="6668535" y="352430"/>
            <a:ext cx="1327273" cy="1353272"/>
            <a:chOff x="6668535" y="352430"/>
            <a:chExt cx="1327273" cy="1353272"/>
          </a:xfrm>
        </p:grpSpPr>
        <p:sp>
          <p:nvSpPr>
            <p:cNvPr id="1029" name="Google Shape;1029;p35"/>
            <p:cNvSpPr/>
            <p:nvPr/>
          </p:nvSpPr>
          <p:spPr>
            <a:xfrm rot="-1119824" flipH="1">
              <a:off x="6853004" y="503093"/>
              <a:ext cx="955262" cy="981627"/>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30" name="Google Shape;1030;p35"/>
            <p:cNvGrpSpPr/>
            <p:nvPr/>
          </p:nvGrpSpPr>
          <p:grpSpPr>
            <a:xfrm>
              <a:off x="6668535" y="352430"/>
              <a:ext cx="1327273" cy="1353272"/>
              <a:chOff x="6791273" y="469542"/>
              <a:chExt cx="1327273" cy="1353272"/>
            </a:xfrm>
          </p:grpSpPr>
          <p:grpSp>
            <p:nvGrpSpPr>
              <p:cNvPr id="1031" name="Google Shape;1031;p35"/>
              <p:cNvGrpSpPr/>
              <p:nvPr/>
            </p:nvGrpSpPr>
            <p:grpSpPr>
              <a:xfrm rot="-1497512" flipH="1">
                <a:off x="6956948" y="633678"/>
                <a:ext cx="995922" cy="1025000"/>
                <a:chOff x="853879" y="3531065"/>
                <a:chExt cx="1005363" cy="1027001"/>
              </a:xfrm>
            </p:grpSpPr>
            <p:sp>
              <p:nvSpPr>
                <p:cNvPr id="1032" name="Google Shape;1032;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54" name="Google Shape;1054;p35"/>
              <p:cNvSpPr/>
              <p:nvPr/>
            </p:nvSpPr>
            <p:spPr>
              <a:xfrm rot="1129148" flipH="1">
                <a:off x="7578502" y="1354616"/>
                <a:ext cx="80629" cy="77134"/>
              </a:xfrm>
              <a:custGeom>
                <a:avLst/>
                <a:gdLst/>
                <a:ahLst/>
                <a:cxnLst/>
                <a:rect l="l" t="t" r="r" b="b"/>
                <a:pathLst>
                  <a:path w="3737" h="3543" extrusionOk="0">
                    <a:moveTo>
                      <a:pt x="1753" y="0"/>
                    </a:moveTo>
                    <a:cubicBezTo>
                      <a:pt x="1575" y="0"/>
                      <a:pt x="1399" y="27"/>
                      <a:pt x="1235" y="73"/>
                    </a:cubicBezTo>
                    <a:cubicBezTo>
                      <a:pt x="734" y="207"/>
                      <a:pt x="267" y="507"/>
                      <a:pt x="1" y="1007"/>
                    </a:cubicBezTo>
                    <a:cubicBezTo>
                      <a:pt x="401" y="707"/>
                      <a:pt x="835" y="574"/>
                      <a:pt x="1268" y="540"/>
                    </a:cubicBezTo>
                    <a:cubicBezTo>
                      <a:pt x="1322" y="536"/>
                      <a:pt x="1377" y="534"/>
                      <a:pt x="1431" y="534"/>
                    </a:cubicBezTo>
                    <a:cubicBezTo>
                      <a:pt x="1809" y="534"/>
                      <a:pt x="2177" y="636"/>
                      <a:pt x="2469" y="841"/>
                    </a:cubicBezTo>
                    <a:cubicBezTo>
                      <a:pt x="2803" y="1107"/>
                      <a:pt x="3069" y="1474"/>
                      <a:pt x="3236" y="1941"/>
                    </a:cubicBezTo>
                    <a:cubicBezTo>
                      <a:pt x="3403" y="2408"/>
                      <a:pt x="3503" y="2975"/>
                      <a:pt x="3570" y="3543"/>
                    </a:cubicBezTo>
                    <a:cubicBezTo>
                      <a:pt x="3703" y="2975"/>
                      <a:pt x="3737" y="2375"/>
                      <a:pt x="3603" y="1775"/>
                    </a:cubicBezTo>
                    <a:cubicBezTo>
                      <a:pt x="3570" y="1474"/>
                      <a:pt x="3436" y="1174"/>
                      <a:pt x="3303" y="941"/>
                    </a:cubicBezTo>
                    <a:cubicBezTo>
                      <a:pt x="3136" y="674"/>
                      <a:pt x="2936" y="440"/>
                      <a:pt x="2703" y="307"/>
                    </a:cubicBezTo>
                    <a:cubicBezTo>
                      <a:pt x="2421" y="90"/>
                      <a:pt x="2083" y="0"/>
                      <a:pt x="175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35"/>
              <p:cNvSpPr/>
              <p:nvPr/>
            </p:nvSpPr>
            <p:spPr>
              <a:xfrm rot="1129148" flipH="1">
                <a:off x="7271332" y="1303010"/>
                <a:ext cx="195996" cy="96836"/>
              </a:xfrm>
              <a:custGeom>
                <a:avLst/>
                <a:gdLst/>
                <a:ahLst/>
                <a:cxnLst/>
                <a:rect l="l" t="t" r="r" b="b"/>
                <a:pathLst>
                  <a:path w="9084" h="4448" extrusionOk="0">
                    <a:moveTo>
                      <a:pt x="4838" y="0"/>
                    </a:moveTo>
                    <a:cubicBezTo>
                      <a:pt x="3392" y="0"/>
                      <a:pt x="1679" y="537"/>
                      <a:pt x="31" y="1712"/>
                    </a:cubicBezTo>
                    <a:cubicBezTo>
                      <a:pt x="8" y="1736"/>
                      <a:pt x="1" y="1759"/>
                      <a:pt x="22" y="1759"/>
                    </a:cubicBezTo>
                    <a:cubicBezTo>
                      <a:pt x="31" y="1759"/>
                      <a:pt x="45" y="1755"/>
                      <a:pt x="65" y="1746"/>
                    </a:cubicBezTo>
                    <a:cubicBezTo>
                      <a:pt x="1303" y="1095"/>
                      <a:pt x="2569" y="797"/>
                      <a:pt x="3718" y="797"/>
                    </a:cubicBezTo>
                    <a:cubicBezTo>
                      <a:pt x="6220" y="797"/>
                      <a:pt x="8172" y="2207"/>
                      <a:pt x="8104" y="4448"/>
                    </a:cubicBezTo>
                    <a:cubicBezTo>
                      <a:pt x="8104" y="4448"/>
                      <a:pt x="8137" y="4448"/>
                      <a:pt x="8170" y="4414"/>
                    </a:cubicBezTo>
                    <a:cubicBezTo>
                      <a:pt x="9084" y="1652"/>
                      <a:pt x="7373" y="0"/>
                      <a:pt x="4838"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35"/>
              <p:cNvSpPr/>
              <p:nvPr/>
            </p:nvSpPr>
            <p:spPr>
              <a:xfrm rot="1129148" flipH="1">
                <a:off x="7398374" y="1295680"/>
                <a:ext cx="59053" cy="15936"/>
              </a:xfrm>
              <a:custGeom>
                <a:avLst/>
                <a:gdLst/>
                <a:ahLst/>
                <a:cxnLst/>
                <a:rect l="l" t="t" r="r" b="b"/>
                <a:pathLst>
                  <a:path w="2737" h="732" extrusionOk="0">
                    <a:moveTo>
                      <a:pt x="1304" y="1"/>
                    </a:moveTo>
                    <a:cubicBezTo>
                      <a:pt x="836" y="1"/>
                      <a:pt x="372" y="179"/>
                      <a:pt x="1" y="631"/>
                    </a:cubicBezTo>
                    <a:cubicBezTo>
                      <a:pt x="1" y="664"/>
                      <a:pt x="1" y="731"/>
                      <a:pt x="34" y="731"/>
                    </a:cubicBezTo>
                    <a:cubicBezTo>
                      <a:pt x="693" y="658"/>
                      <a:pt x="1335" y="477"/>
                      <a:pt x="1971" y="477"/>
                    </a:cubicBezTo>
                    <a:cubicBezTo>
                      <a:pt x="2204" y="477"/>
                      <a:pt x="2437" y="502"/>
                      <a:pt x="2669" y="564"/>
                    </a:cubicBezTo>
                    <a:cubicBezTo>
                      <a:pt x="2736" y="564"/>
                      <a:pt x="2736" y="531"/>
                      <a:pt x="2703" y="498"/>
                    </a:cubicBezTo>
                    <a:cubicBezTo>
                      <a:pt x="2307" y="205"/>
                      <a:pt x="1804" y="1"/>
                      <a:pt x="130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35"/>
              <p:cNvSpPr/>
              <p:nvPr/>
            </p:nvSpPr>
            <p:spPr>
              <a:xfrm rot="1129148" flipH="1">
                <a:off x="7680558" y="1224798"/>
                <a:ext cx="115129" cy="130755"/>
              </a:xfrm>
              <a:custGeom>
                <a:avLst/>
                <a:gdLst/>
                <a:ahLst/>
                <a:cxnLst/>
                <a:rect l="l" t="t" r="r" b="b"/>
                <a:pathLst>
                  <a:path w="5336" h="6006" extrusionOk="0">
                    <a:moveTo>
                      <a:pt x="2492" y="0"/>
                    </a:moveTo>
                    <a:cubicBezTo>
                      <a:pt x="1717" y="0"/>
                      <a:pt x="843" y="529"/>
                      <a:pt x="0" y="1714"/>
                    </a:cubicBezTo>
                    <a:cubicBezTo>
                      <a:pt x="0" y="1747"/>
                      <a:pt x="0" y="1781"/>
                      <a:pt x="0" y="1781"/>
                    </a:cubicBezTo>
                    <a:cubicBezTo>
                      <a:pt x="617" y="1234"/>
                      <a:pt x="1251" y="981"/>
                      <a:pt x="1846" y="981"/>
                    </a:cubicBezTo>
                    <a:cubicBezTo>
                      <a:pt x="3504" y="981"/>
                      <a:pt x="4868" y="2941"/>
                      <a:pt x="4770" y="5984"/>
                    </a:cubicBezTo>
                    <a:cubicBezTo>
                      <a:pt x="4770" y="5997"/>
                      <a:pt x="4782" y="6006"/>
                      <a:pt x="4795" y="6006"/>
                    </a:cubicBezTo>
                    <a:cubicBezTo>
                      <a:pt x="4814" y="6006"/>
                      <a:pt x="4837" y="5989"/>
                      <a:pt x="4837" y="5950"/>
                    </a:cubicBezTo>
                    <a:cubicBezTo>
                      <a:pt x="5336" y="2389"/>
                      <a:pt x="4138" y="0"/>
                      <a:pt x="2492"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35"/>
              <p:cNvSpPr/>
              <p:nvPr/>
            </p:nvSpPr>
            <p:spPr>
              <a:xfrm rot="1129148" flipH="1">
                <a:off x="7663646" y="1240544"/>
                <a:ext cx="28825" cy="45348"/>
              </a:xfrm>
              <a:custGeom>
                <a:avLst/>
                <a:gdLst/>
                <a:ahLst/>
                <a:cxnLst/>
                <a:rect l="l" t="t" r="r" b="b"/>
                <a:pathLst>
                  <a:path w="1336" h="2083" extrusionOk="0">
                    <a:moveTo>
                      <a:pt x="68" y="1"/>
                    </a:moveTo>
                    <a:cubicBezTo>
                      <a:pt x="34" y="1"/>
                      <a:pt x="1" y="34"/>
                      <a:pt x="34" y="67"/>
                    </a:cubicBezTo>
                    <a:cubicBezTo>
                      <a:pt x="501" y="568"/>
                      <a:pt x="568" y="1368"/>
                      <a:pt x="835" y="2069"/>
                    </a:cubicBezTo>
                    <a:cubicBezTo>
                      <a:pt x="835" y="2078"/>
                      <a:pt x="841" y="2082"/>
                      <a:pt x="849" y="2082"/>
                    </a:cubicBezTo>
                    <a:cubicBezTo>
                      <a:pt x="868" y="2082"/>
                      <a:pt x="902" y="2059"/>
                      <a:pt x="902" y="2035"/>
                    </a:cubicBezTo>
                    <a:cubicBezTo>
                      <a:pt x="1335" y="935"/>
                      <a:pt x="735" y="201"/>
                      <a:pt x="68"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35"/>
              <p:cNvSpPr/>
              <p:nvPr/>
            </p:nvSpPr>
            <p:spPr>
              <a:xfrm rot="1129148" flipH="1">
                <a:off x="7379500" y="1363116"/>
                <a:ext cx="335074" cy="180240"/>
              </a:xfrm>
              <a:custGeom>
                <a:avLst/>
                <a:gdLst/>
                <a:ahLst/>
                <a:cxnLst/>
                <a:rect l="l" t="t" r="r" b="b"/>
                <a:pathLst>
                  <a:path w="15530" h="8279" extrusionOk="0">
                    <a:moveTo>
                      <a:pt x="171" y="0"/>
                    </a:moveTo>
                    <a:cubicBezTo>
                      <a:pt x="84" y="0"/>
                      <a:pt x="1" y="101"/>
                      <a:pt x="51" y="202"/>
                    </a:cubicBezTo>
                    <a:cubicBezTo>
                      <a:pt x="919" y="1770"/>
                      <a:pt x="2120" y="3237"/>
                      <a:pt x="3587" y="4538"/>
                    </a:cubicBezTo>
                    <a:cubicBezTo>
                      <a:pt x="4988" y="5806"/>
                      <a:pt x="6723" y="7140"/>
                      <a:pt x="8758" y="7941"/>
                    </a:cubicBezTo>
                    <a:cubicBezTo>
                      <a:pt x="9184" y="8123"/>
                      <a:pt x="9667" y="8278"/>
                      <a:pt x="10230" y="8278"/>
                    </a:cubicBezTo>
                    <a:cubicBezTo>
                      <a:pt x="10283" y="8278"/>
                      <a:pt x="10337" y="8277"/>
                      <a:pt x="10392" y="8274"/>
                    </a:cubicBezTo>
                    <a:cubicBezTo>
                      <a:pt x="12427" y="8174"/>
                      <a:pt x="14362" y="6440"/>
                      <a:pt x="15462" y="5139"/>
                    </a:cubicBezTo>
                    <a:cubicBezTo>
                      <a:pt x="15529" y="5072"/>
                      <a:pt x="15462" y="4938"/>
                      <a:pt x="15362" y="4938"/>
                    </a:cubicBezTo>
                    <a:cubicBezTo>
                      <a:pt x="14583" y="5039"/>
                      <a:pt x="13795" y="5090"/>
                      <a:pt x="13007" y="5090"/>
                    </a:cubicBezTo>
                    <a:cubicBezTo>
                      <a:pt x="10928" y="5090"/>
                      <a:pt x="8839" y="4739"/>
                      <a:pt x="6856" y="4038"/>
                    </a:cubicBezTo>
                    <a:cubicBezTo>
                      <a:pt x="4421" y="3204"/>
                      <a:pt x="2153" y="1803"/>
                      <a:pt x="252" y="35"/>
                    </a:cubicBezTo>
                    <a:cubicBezTo>
                      <a:pt x="227" y="11"/>
                      <a:pt x="199" y="0"/>
                      <a:pt x="1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0" name="Google Shape;1060;p35"/>
              <p:cNvSpPr/>
              <p:nvPr/>
            </p:nvSpPr>
            <p:spPr>
              <a:xfrm rot="1129148" flipH="1">
                <a:off x="7416626" y="1369269"/>
                <a:ext cx="296928" cy="180240"/>
              </a:xfrm>
              <a:custGeom>
                <a:avLst/>
                <a:gdLst/>
                <a:ahLst/>
                <a:cxnLst/>
                <a:rect l="l" t="t" r="r" b="b"/>
                <a:pathLst>
                  <a:path w="13762" h="8279" extrusionOk="0">
                    <a:moveTo>
                      <a:pt x="171" y="0"/>
                    </a:moveTo>
                    <a:cubicBezTo>
                      <a:pt x="84" y="0"/>
                      <a:pt x="1" y="101"/>
                      <a:pt x="51" y="202"/>
                    </a:cubicBezTo>
                    <a:cubicBezTo>
                      <a:pt x="919" y="1770"/>
                      <a:pt x="2120" y="3237"/>
                      <a:pt x="3587" y="4572"/>
                    </a:cubicBezTo>
                    <a:cubicBezTo>
                      <a:pt x="5022" y="5806"/>
                      <a:pt x="6723" y="7140"/>
                      <a:pt x="8758" y="7941"/>
                    </a:cubicBezTo>
                    <a:cubicBezTo>
                      <a:pt x="9184" y="8123"/>
                      <a:pt x="9694" y="8278"/>
                      <a:pt x="10237" y="8278"/>
                    </a:cubicBezTo>
                    <a:cubicBezTo>
                      <a:pt x="10289" y="8278"/>
                      <a:pt x="10340" y="8277"/>
                      <a:pt x="10392" y="8274"/>
                    </a:cubicBezTo>
                    <a:cubicBezTo>
                      <a:pt x="11026" y="8241"/>
                      <a:pt x="11660" y="8041"/>
                      <a:pt x="12260" y="7740"/>
                    </a:cubicBezTo>
                    <a:cubicBezTo>
                      <a:pt x="12260" y="7407"/>
                      <a:pt x="12260" y="7073"/>
                      <a:pt x="12193" y="6773"/>
                    </a:cubicBezTo>
                    <a:cubicBezTo>
                      <a:pt x="12827" y="6306"/>
                      <a:pt x="13361" y="5739"/>
                      <a:pt x="13761" y="5072"/>
                    </a:cubicBezTo>
                    <a:lnTo>
                      <a:pt x="13761" y="5072"/>
                    </a:lnTo>
                    <a:cubicBezTo>
                      <a:pt x="13492" y="5083"/>
                      <a:pt x="13222" y="5089"/>
                      <a:pt x="12953" y="5089"/>
                    </a:cubicBezTo>
                    <a:cubicBezTo>
                      <a:pt x="10889" y="5089"/>
                      <a:pt x="8833" y="4750"/>
                      <a:pt x="6856" y="4071"/>
                    </a:cubicBezTo>
                    <a:cubicBezTo>
                      <a:pt x="4421" y="3204"/>
                      <a:pt x="2153" y="1836"/>
                      <a:pt x="252" y="35"/>
                    </a:cubicBezTo>
                    <a:cubicBezTo>
                      <a:pt x="227" y="11"/>
                      <a:pt x="199" y="0"/>
                      <a:pt x="1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062" name="Google Shape;1062;p35"/>
          <p:cNvSpPr/>
          <p:nvPr/>
        </p:nvSpPr>
        <p:spPr>
          <a:xfrm>
            <a:off x="6172200" y="137568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63" name="Google Shape;1063;p35"/>
          <p:cNvGrpSpPr/>
          <p:nvPr/>
        </p:nvGrpSpPr>
        <p:grpSpPr>
          <a:xfrm>
            <a:off x="885766" y="466078"/>
            <a:ext cx="1005345" cy="869884"/>
            <a:chOff x="968013" y="650077"/>
            <a:chExt cx="777108" cy="672348"/>
          </a:xfrm>
        </p:grpSpPr>
        <p:sp>
          <p:nvSpPr>
            <p:cNvPr id="1064" name="Google Shape;1064;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67" name="Google Shape;1067;p35"/>
          <p:cNvGrpSpPr/>
          <p:nvPr/>
        </p:nvGrpSpPr>
        <p:grpSpPr>
          <a:xfrm rot="2235294">
            <a:off x="7205532" y="3845215"/>
            <a:ext cx="777157" cy="672390"/>
            <a:chOff x="968013" y="650077"/>
            <a:chExt cx="777108" cy="672348"/>
          </a:xfrm>
        </p:grpSpPr>
        <p:sp>
          <p:nvSpPr>
            <p:cNvPr id="1068" name="Google Shape;1068;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9" name="Google Shape;1069;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0" name="Google Shape;1070;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71" name="Google Shape;1071;p35"/>
          <p:cNvSpPr/>
          <p:nvPr/>
        </p:nvSpPr>
        <p:spPr>
          <a:xfrm rot="-445239">
            <a:off x="2707823" y="4434040"/>
            <a:ext cx="252944" cy="16842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2" name="Google Shape;1072;p35"/>
          <p:cNvSpPr/>
          <p:nvPr/>
        </p:nvSpPr>
        <p:spPr>
          <a:xfrm>
            <a:off x="3874900" y="8035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3" name="Google Shape;1073;p35"/>
          <p:cNvSpPr/>
          <p:nvPr/>
        </p:nvSpPr>
        <p:spPr>
          <a:xfrm rot="2135071">
            <a:off x="4341242" y="630028"/>
            <a:ext cx="398926" cy="273548"/>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4" name="Google Shape;1074;p35"/>
          <p:cNvSpPr/>
          <p:nvPr/>
        </p:nvSpPr>
        <p:spPr>
          <a:xfrm rot="-4320374">
            <a:off x="5040091" y="105009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5" name="Google Shape;1075;p35"/>
          <p:cNvSpPr/>
          <p:nvPr/>
        </p:nvSpPr>
        <p:spPr>
          <a:xfrm>
            <a:off x="2825050" y="18706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6" name="Google Shape;1076;p35"/>
          <p:cNvSpPr/>
          <p:nvPr/>
        </p:nvSpPr>
        <p:spPr>
          <a:xfrm>
            <a:off x="7527625" y="32601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7" name="Google Shape;1077;p35"/>
          <p:cNvSpPr/>
          <p:nvPr/>
        </p:nvSpPr>
        <p:spPr>
          <a:xfrm rot="444932" flipH="1">
            <a:off x="8071732" y="35475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8" name="Google Shape;1078;p35"/>
          <p:cNvSpPr/>
          <p:nvPr/>
        </p:nvSpPr>
        <p:spPr>
          <a:xfrm>
            <a:off x="2195300" y="41259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9" name="Google Shape;1079;p35"/>
          <p:cNvSpPr/>
          <p:nvPr/>
        </p:nvSpPr>
        <p:spPr>
          <a:xfrm>
            <a:off x="5966575" y="41603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0" name="Google Shape;1080;p35"/>
          <p:cNvSpPr/>
          <p:nvPr/>
        </p:nvSpPr>
        <p:spPr>
          <a:xfrm>
            <a:off x="6670638" y="44627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1" name="Google Shape;1081;p35"/>
          <p:cNvSpPr/>
          <p:nvPr/>
        </p:nvSpPr>
        <p:spPr>
          <a:xfrm>
            <a:off x="2052238" y="143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2" name="Google Shape;1082;p35"/>
          <p:cNvSpPr/>
          <p:nvPr/>
        </p:nvSpPr>
        <p:spPr>
          <a:xfrm rot="444932" flipH="1">
            <a:off x="2395957" y="6999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3" name="Google Shape;1083;p35"/>
          <p:cNvSpPr/>
          <p:nvPr/>
        </p:nvSpPr>
        <p:spPr>
          <a:xfrm>
            <a:off x="6337213" y="609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4" name="Google Shape;1084;p35"/>
          <p:cNvSpPr/>
          <p:nvPr/>
        </p:nvSpPr>
        <p:spPr>
          <a:xfrm>
            <a:off x="8106925" y="837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5" name="Google Shape;1085;p35"/>
          <p:cNvSpPr/>
          <p:nvPr/>
        </p:nvSpPr>
        <p:spPr>
          <a:xfrm>
            <a:off x="8151950" y="137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6" name="Google Shape;1086;p35"/>
          <p:cNvSpPr/>
          <p:nvPr/>
        </p:nvSpPr>
        <p:spPr>
          <a:xfrm>
            <a:off x="4224338" y="1211575"/>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7" name="Google Shape;1087;p35"/>
          <p:cNvSpPr/>
          <p:nvPr/>
        </p:nvSpPr>
        <p:spPr>
          <a:xfrm>
            <a:off x="4298888" y="40494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8" name="Google Shape;1088;p35"/>
          <p:cNvSpPr/>
          <p:nvPr/>
        </p:nvSpPr>
        <p:spPr>
          <a:xfrm rot="444932" flipH="1">
            <a:off x="4597932" y="39674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9" name="Google Shape;1089;p35"/>
          <p:cNvSpPr/>
          <p:nvPr/>
        </p:nvSpPr>
        <p:spPr>
          <a:xfrm>
            <a:off x="3356513" y="4234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0" name="Google Shape;1090;p35"/>
          <p:cNvSpPr/>
          <p:nvPr/>
        </p:nvSpPr>
        <p:spPr>
          <a:xfrm>
            <a:off x="1044475" y="44286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919" name="Shape 1919"/>
        <p:cNvGrpSpPr/>
        <p:nvPr/>
      </p:nvGrpSpPr>
      <p:grpSpPr>
        <a:xfrm>
          <a:off x="0" y="0"/>
          <a:ext cx="0" cy="0"/>
          <a:chOff x="0" y="0"/>
          <a:chExt cx="0" cy="0"/>
        </a:xfrm>
      </p:grpSpPr>
      <p:sp>
        <p:nvSpPr>
          <p:cNvPr id="1920" name="Google Shape;1920;p53"/>
          <p:cNvSpPr txBox="1"/>
          <p:nvPr>
            <p:ph type="title"/>
          </p:nvPr>
        </p:nvSpPr>
        <p:spPr>
          <a:xfrm>
            <a:off x="467360" y="267335"/>
            <a:ext cx="8109585" cy="804545"/>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0"/>
              </a:spcAft>
              <a:buNone/>
            </a:pPr>
            <a:r>
              <a:rPr lang="en-US" altLang="en-GB" sz="3000" b="1">
                <a:latin typeface="FG Amazone" panose="020B0500000000000000" charset="0"/>
                <a:cs typeface="FG Amazone" panose="020B0500000000000000" charset="0"/>
              </a:rPr>
              <a:t>Theo em, vì sao chúng ta phải tìm kiếm sự hỗ trợ?</a:t>
            </a:r>
            <a:endParaRPr lang="en-US" altLang="en-GB" sz="3000" b="1">
              <a:latin typeface="FG Amazone" panose="020B0500000000000000" charset="0"/>
              <a:cs typeface="FG Amazone" panose="020B0500000000000000" charset="0"/>
            </a:endParaRPr>
          </a:p>
        </p:txBody>
      </p:sp>
      <p:sp>
        <p:nvSpPr>
          <p:cNvPr id="1" name="Text Box 0"/>
          <p:cNvSpPr txBox="1"/>
          <p:nvPr/>
        </p:nvSpPr>
        <p:spPr>
          <a:xfrm>
            <a:off x="467360" y="1347470"/>
            <a:ext cx="8149590" cy="19380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p>
            <a:r>
              <a:rPr lang="en-US" sz="3000">
                <a:latin typeface="FG Amazone" panose="020B0500000000000000" charset="0"/>
                <a:cs typeface="FG Amazone" panose="020B0500000000000000" charset="0"/>
              </a:rPr>
              <a:t>- Giải quyết được những tình huống bất ngờ mà em gặp phải.</a:t>
            </a:r>
            <a:endParaRPr lang="en-US" sz="3000">
              <a:latin typeface="FG Amazone" panose="020B0500000000000000" charset="0"/>
              <a:cs typeface="FG Amazone" panose="020B0500000000000000" charset="0"/>
            </a:endParaRPr>
          </a:p>
          <a:p>
            <a:r>
              <a:rPr lang="en-US" sz="3000">
                <a:latin typeface="FG Amazone" panose="020B0500000000000000" charset="0"/>
                <a:cs typeface="FG Amazone" panose="020B0500000000000000" charset="0"/>
              </a:rPr>
              <a:t>- Tránh được những nguy hiểm rình rập xung quanh các em</a:t>
            </a:r>
            <a:endParaRPr lang="en-US" sz="3000">
              <a:latin typeface="FG Amazone" panose="020B0500000000000000" charset="0"/>
              <a:cs typeface="FG Amazone" panose="020B0500000000000000"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923" name="Shape 923"/>
        <p:cNvGrpSpPr/>
        <p:nvPr/>
      </p:nvGrpSpPr>
      <p:grpSpPr>
        <a:xfrm>
          <a:off x="0" y="0"/>
          <a:ext cx="0" cy="0"/>
          <a:chOff x="0" y="0"/>
          <a:chExt cx="0" cy="0"/>
        </a:xfrm>
      </p:grpSpPr>
      <p:sp>
        <p:nvSpPr>
          <p:cNvPr id="925" name="Google Shape;925;p35"/>
          <p:cNvSpPr txBox="1"/>
          <p:nvPr>
            <p:ph type="ctrTitle"/>
          </p:nvPr>
        </p:nvSpPr>
        <p:spPr>
          <a:xfrm>
            <a:off x="1331595" y="843280"/>
            <a:ext cx="6385560" cy="36550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t>Khởi động</a:t>
            </a:r>
            <a:endParaRPr lang="en-US" sz="6000" b="1">
              <a:latin typeface="FG Amazone" panose="020B0500000000000000" charset="0"/>
              <a:ea typeface="Titan One" panose="02000000000000000000"/>
              <a:cs typeface="FG Amazone" panose="020B0500000000000000" charset="0"/>
              <a:sym typeface="Titan One" panose="02000000000000000000"/>
            </a:endParaRPr>
          </a:p>
        </p:txBody>
      </p:sp>
      <p:grpSp>
        <p:nvGrpSpPr>
          <p:cNvPr id="926" name="Google Shape;926;p35"/>
          <p:cNvGrpSpPr/>
          <p:nvPr/>
        </p:nvGrpSpPr>
        <p:grpSpPr>
          <a:xfrm>
            <a:off x="6649199" y="1554770"/>
            <a:ext cx="1935956" cy="1517623"/>
            <a:chOff x="6649199" y="1554770"/>
            <a:chExt cx="1935956" cy="1517623"/>
          </a:xfrm>
        </p:grpSpPr>
        <p:sp>
          <p:nvSpPr>
            <p:cNvPr id="927" name="Google Shape;927;p35"/>
            <p:cNvSpPr/>
            <p:nvPr/>
          </p:nvSpPr>
          <p:spPr>
            <a:xfrm rot="-207569" flipH="1">
              <a:off x="6784467" y="1754302"/>
              <a:ext cx="1665404" cy="1118583"/>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8" name="Google Shape;928;p35"/>
            <p:cNvGrpSpPr/>
            <p:nvPr/>
          </p:nvGrpSpPr>
          <p:grpSpPr>
            <a:xfrm rot="314654">
              <a:off x="6707406" y="1635084"/>
              <a:ext cx="1819541" cy="1356995"/>
              <a:chOff x="6706439" y="539489"/>
              <a:chExt cx="1819567" cy="1357014"/>
            </a:xfrm>
          </p:grpSpPr>
          <p:grpSp>
            <p:nvGrpSpPr>
              <p:cNvPr id="929" name="Google Shape;929;p35"/>
              <p:cNvGrpSpPr/>
              <p:nvPr/>
            </p:nvGrpSpPr>
            <p:grpSpPr>
              <a:xfrm rot="-522161" flipH="1">
                <a:off x="6783474" y="658740"/>
                <a:ext cx="1665496" cy="1118511"/>
                <a:chOff x="415175" y="1554775"/>
                <a:chExt cx="1910550" cy="1297725"/>
              </a:xfrm>
            </p:grpSpPr>
            <p:sp>
              <p:nvSpPr>
                <p:cNvPr id="930" name="Google Shape;930;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1" name="Google Shape;931;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2" name="Google Shape;932;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7" name="Google Shape;937;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8" name="Google Shape;938;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0" name="Google Shape;940;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1" name="Google Shape;941;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43" name="Google Shape;943;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8" name="Google Shape;948;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49" name="Google Shape;949;p35"/>
              <p:cNvSpPr/>
              <p:nvPr/>
            </p:nvSpPr>
            <p:spPr>
              <a:xfrm rot="-402299">
                <a:off x="7474092" y="1292156"/>
                <a:ext cx="99258" cy="50614"/>
              </a:xfrm>
              <a:custGeom>
                <a:avLst/>
                <a:gdLst/>
                <a:ahLst/>
                <a:cxnLst/>
                <a:rect l="l" t="t" r="r" b="b"/>
                <a:pathLst>
                  <a:path w="5238" h="2671" extrusionOk="0">
                    <a:moveTo>
                      <a:pt x="2564" y="0"/>
                    </a:moveTo>
                    <a:cubicBezTo>
                      <a:pt x="2351" y="0"/>
                      <a:pt x="2129" y="37"/>
                      <a:pt x="1935" y="102"/>
                    </a:cubicBezTo>
                    <a:cubicBezTo>
                      <a:pt x="1602" y="168"/>
                      <a:pt x="1302" y="335"/>
                      <a:pt x="1068" y="535"/>
                    </a:cubicBezTo>
                    <a:cubicBezTo>
                      <a:pt x="568" y="902"/>
                      <a:pt x="201" y="1436"/>
                      <a:pt x="1" y="2003"/>
                    </a:cubicBezTo>
                    <a:cubicBezTo>
                      <a:pt x="434" y="1603"/>
                      <a:pt x="868" y="1203"/>
                      <a:pt x="1335" y="936"/>
                    </a:cubicBezTo>
                    <a:cubicBezTo>
                      <a:pt x="1707" y="750"/>
                      <a:pt x="2099" y="649"/>
                      <a:pt x="2513" y="649"/>
                    </a:cubicBezTo>
                    <a:cubicBezTo>
                      <a:pt x="2619" y="649"/>
                      <a:pt x="2727" y="655"/>
                      <a:pt x="2836" y="669"/>
                    </a:cubicBezTo>
                    <a:cubicBezTo>
                      <a:pt x="3303" y="736"/>
                      <a:pt x="3803" y="969"/>
                      <a:pt x="4204" y="1336"/>
                    </a:cubicBezTo>
                    <a:cubicBezTo>
                      <a:pt x="4637" y="1670"/>
                      <a:pt x="4971" y="2103"/>
                      <a:pt x="5238" y="2670"/>
                    </a:cubicBezTo>
                    <a:cubicBezTo>
                      <a:pt x="5238" y="2070"/>
                      <a:pt x="4971" y="1436"/>
                      <a:pt x="4571" y="969"/>
                    </a:cubicBezTo>
                    <a:cubicBezTo>
                      <a:pt x="4170" y="502"/>
                      <a:pt x="3570" y="102"/>
                      <a:pt x="2903" y="35"/>
                    </a:cubicBezTo>
                    <a:cubicBezTo>
                      <a:pt x="2796" y="11"/>
                      <a:pt x="2682" y="0"/>
                      <a:pt x="256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0" name="Google Shape;950;p35"/>
              <p:cNvSpPr/>
              <p:nvPr/>
            </p:nvSpPr>
            <p:spPr>
              <a:xfrm rot="-402299">
                <a:off x="7256443" y="1168255"/>
                <a:ext cx="164994" cy="165127"/>
              </a:xfrm>
              <a:custGeom>
                <a:avLst/>
                <a:gdLst/>
                <a:ahLst/>
                <a:cxnLst/>
                <a:rect l="l" t="t" r="r" b="b"/>
                <a:pathLst>
                  <a:path w="8707" h="8714" extrusionOk="0">
                    <a:moveTo>
                      <a:pt x="3971" y="1"/>
                    </a:moveTo>
                    <a:cubicBezTo>
                      <a:pt x="3691" y="1"/>
                      <a:pt x="3412" y="28"/>
                      <a:pt x="3136" y="83"/>
                    </a:cubicBezTo>
                    <a:cubicBezTo>
                      <a:pt x="1935" y="283"/>
                      <a:pt x="935" y="1684"/>
                      <a:pt x="468" y="2751"/>
                    </a:cubicBezTo>
                    <a:cubicBezTo>
                      <a:pt x="67" y="3752"/>
                      <a:pt x="1" y="4953"/>
                      <a:pt x="401" y="5953"/>
                    </a:cubicBezTo>
                    <a:cubicBezTo>
                      <a:pt x="835" y="7021"/>
                      <a:pt x="1735" y="7855"/>
                      <a:pt x="2769" y="8288"/>
                    </a:cubicBezTo>
                    <a:cubicBezTo>
                      <a:pt x="3391" y="8565"/>
                      <a:pt x="4045" y="8714"/>
                      <a:pt x="4697" y="8714"/>
                    </a:cubicBezTo>
                    <a:cubicBezTo>
                      <a:pt x="4990" y="8714"/>
                      <a:pt x="5282" y="8684"/>
                      <a:pt x="5571" y="8622"/>
                    </a:cubicBezTo>
                    <a:cubicBezTo>
                      <a:pt x="6505" y="8422"/>
                      <a:pt x="7373" y="7855"/>
                      <a:pt x="7906" y="7088"/>
                    </a:cubicBezTo>
                    <a:cubicBezTo>
                      <a:pt x="8307" y="6521"/>
                      <a:pt x="8507" y="5853"/>
                      <a:pt x="8574" y="5186"/>
                    </a:cubicBezTo>
                    <a:cubicBezTo>
                      <a:pt x="8707" y="3652"/>
                      <a:pt x="8073" y="2084"/>
                      <a:pt x="6906" y="1083"/>
                    </a:cubicBezTo>
                    <a:cubicBezTo>
                      <a:pt x="6112" y="395"/>
                      <a:pt x="5044" y="1"/>
                      <a:pt x="39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1" name="Google Shape;951;p35"/>
              <p:cNvSpPr/>
              <p:nvPr/>
            </p:nvSpPr>
            <p:spPr>
              <a:xfrm rot="-402299">
                <a:off x="7296756" y="1203290"/>
                <a:ext cx="119496" cy="112257"/>
              </a:xfrm>
              <a:custGeom>
                <a:avLst/>
                <a:gdLst/>
                <a:ahLst/>
                <a:cxnLst/>
                <a:rect l="l" t="t" r="r" b="b"/>
                <a:pathLst>
                  <a:path w="6306" h="5924" extrusionOk="0">
                    <a:moveTo>
                      <a:pt x="3120" y="0"/>
                    </a:moveTo>
                    <a:cubicBezTo>
                      <a:pt x="1660" y="0"/>
                      <a:pt x="417" y="1104"/>
                      <a:pt x="234" y="2598"/>
                    </a:cubicBezTo>
                    <a:cubicBezTo>
                      <a:pt x="1" y="4200"/>
                      <a:pt x="1168" y="5701"/>
                      <a:pt x="2770" y="5901"/>
                    </a:cubicBezTo>
                    <a:cubicBezTo>
                      <a:pt x="2895" y="5916"/>
                      <a:pt x="3020" y="5924"/>
                      <a:pt x="3143" y="5924"/>
                    </a:cubicBezTo>
                    <a:cubicBezTo>
                      <a:pt x="4627" y="5924"/>
                      <a:pt x="5920" y="4841"/>
                      <a:pt x="6105" y="3332"/>
                    </a:cubicBezTo>
                    <a:cubicBezTo>
                      <a:pt x="6305" y="1698"/>
                      <a:pt x="5138" y="230"/>
                      <a:pt x="3537" y="30"/>
                    </a:cubicBezTo>
                    <a:cubicBezTo>
                      <a:pt x="3397" y="10"/>
                      <a:pt x="3258" y="0"/>
                      <a:pt x="3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2" name="Google Shape;952;p35"/>
              <p:cNvSpPr/>
              <p:nvPr/>
            </p:nvSpPr>
            <p:spPr>
              <a:xfrm rot="-402299">
                <a:off x="7328978" y="1232891"/>
                <a:ext cx="55636" cy="52490"/>
              </a:xfrm>
              <a:custGeom>
                <a:avLst/>
                <a:gdLst/>
                <a:ahLst/>
                <a:cxnLst/>
                <a:rect l="l" t="t" r="r" b="b"/>
                <a:pathLst>
                  <a:path w="2936" h="2770" extrusionOk="0">
                    <a:moveTo>
                      <a:pt x="1301" y="0"/>
                    </a:moveTo>
                    <a:cubicBezTo>
                      <a:pt x="667" y="67"/>
                      <a:pt x="167" y="567"/>
                      <a:pt x="67" y="1201"/>
                    </a:cubicBezTo>
                    <a:cubicBezTo>
                      <a:pt x="0" y="1968"/>
                      <a:pt x="534" y="2669"/>
                      <a:pt x="1268" y="2769"/>
                    </a:cubicBezTo>
                    <a:lnTo>
                      <a:pt x="1601" y="2769"/>
                    </a:lnTo>
                    <a:cubicBezTo>
                      <a:pt x="2235" y="2702"/>
                      <a:pt x="2735" y="2202"/>
                      <a:pt x="2835" y="1568"/>
                    </a:cubicBezTo>
                    <a:cubicBezTo>
                      <a:pt x="2936" y="801"/>
                      <a:pt x="2368" y="100"/>
                      <a:pt x="1635" y="34"/>
                    </a:cubicBezTo>
                    <a:cubicBezTo>
                      <a:pt x="1501" y="0"/>
                      <a:pt x="1401" y="0"/>
                      <a:pt x="13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3" name="Google Shape;953;p35"/>
              <p:cNvSpPr/>
              <p:nvPr/>
            </p:nvSpPr>
            <p:spPr>
              <a:xfrm rot="-402299">
                <a:off x="7256283" y="1163507"/>
                <a:ext cx="130866" cy="65490"/>
              </a:xfrm>
              <a:custGeom>
                <a:avLst/>
                <a:gdLst/>
                <a:ahLst/>
                <a:cxnLst/>
                <a:rect l="l" t="t" r="r" b="b"/>
                <a:pathLst>
                  <a:path w="6906" h="3456" extrusionOk="0">
                    <a:moveTo>
                      <a:pt x="3685" y="1"/>
                    </a:moveTo>
                    <a:cubicBezTo>
                      <a:pt x="1926" y="1"/>
                      <a:pt x="263" y="1249"/>
                      <a:pt x="0" y="3455"/>
                    </a:cubicBezTo>
                    <a:lnTo>
                      <a:pt x="34" y="3455"/>
                    </a:lnTo>
                    <a:cubicBezTo>
                      <a:pt x="698" y="1740"/>
                      <a:pt x="2423" y="728"/>
                      <a:pt x="4138" y="728"/>
                    </a:cubicBezTo>
                    <a:cubicBezTo>
                      <a:pt x="5092" y="728"/>
                      <a:pt x="6042" y="1041"/>
                      <a:pt x="6805" y="1721"/>
                    </a:cubicBezTo>
                    <a:cubicBezTo>
                      <a:pt x="6839" y="1721"/>
                      <a:pt x="6905" y="1687"/>
                      <a:pt x="6872" y="1654"/>
                    </a:cubicBezTo>
                    <a:cubicBezTo>
                      <a:pt x="6006" y="526"/>
                      <a:pt x="4825" y="1"/>
                      <a:pt x="36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4" name="Google Shape;954;p35"/>
              <p:cNvSpPr/>
              <p:nvPr/>
            </p:nvSpPr>
            <p:spPr>
              <a:xfrm rot="-402299">
                <a:off x="7631100" y="1173442"/>
                <a:ext cx="164369" cy="161716"/>
              </a:xfrm>
              <a:custGeom>
                <a:avLst/>
                <a:gdLst/>
                <a:ahLst/>
                <a:cxnLst/>
                <a:rect l="l" t="t" r="r" b="b"/>
                <a:pathLst>
                  <a:path w="8674" h="8534" extrusionOk="0">
                    <a:moveTo>
                      <a:pt x="4741" y="0"/>
                    </a:moveTo>
                    <a:cubicBezTo>
                      <a:pt x="4037" y="0"/>
                      <a:pt x="3329" y="159"/>
                      <a:pt x="2703" y="472"/>
                    </a:cubicBezTo>
                    <a:cubicBezTo>
                      <a:pt x="1335" y="1140"/>
                      <a:pt x="334" y="2507"/>
                      <a:pt x="101" y="4008"/>
                    </a:cubicBezTo>
                    <a:cubicBezTo>
                      <a:pt x="1" y="4675"/>
                      <a:pt x="34" y="5376"/>
                      <a:pt x="234" y="6010"/>
                    </a:cubicBezTo>
                    <a:cubicBezTo>
                      <a:pt x="568" y="6910"/>
                      <a:pt x="1268" y="7644"/>
                      <a:pt x="2136" y="8078"/>
                    </a:cubicBezTo>
                    <a:cubicBezTo>
                      <a:pt x="2744" y="8394"/>
                      <a:pt x="3442" y="8533"/>
                      <a:pt x="4137" y="8533"/>
                    </a:cubicBezTo>
                    <a:cubicBezTo>
                      <a:pt x="4395" y="8533"/>
                      <a:pt x="4652" y="8514"/>
                      <a:pt x="4904" y="8478"/>
                    </a:cubicBezTo>
                    <a:cubicBezTo>
                      <a:pt x="6038" y="8311"/>
                      <a:pt x="7106" y="7711"/>
                      <a:pt x="7806" y="6810"/>
                    </a:cubicBezTo>
                    <a:cubicBezTo>
                      <a:pt x="8440" y="5910"/>
                      <a:pt x="8674" y="4775"/>
                      <a:pt x="8540" y="3675"/>
                    </a:cubicBezTo>
                    <a:cubicBezTo>
                      <a:pt x="8373" y="2541"/>
                      <a:pt x="7706" y="939"/>
                      <a:pt x="6605" y="406"/>
                    </a:cubicBezTo>
                    <a:cubicBezTo>
                      <a:pt x="6031" y="134"/>
                      <a:pt x="5387" y="0"/>
                      <a:pt x="4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5" name="Google Shape;955;p35"/>
              <p:cNvSpPr/>
              <p:nvPr/>
            </p:nvSpPr>
            <p:spPr>
              <a:xfrm rot="-402299">
                <a:off x="7636348" y="1206145"/>
                <a:ext cx="119477" cy="112257"/>
              </a:xfrm>
              <a:custGeom>
                <a:avLst/>
                <a:gdLst/>
                <a:ahLst/>
                <a:cxnLst/>
                <a:rect l="l" t="t" r="r" b="b"/>
                <a:pathLst>
                  <a:path w="6305" h="5924" extrusionOk="0">
                    <a:moveTo>
                      <a:pt x="3171" y="1"/>
                    </a:moveTo>
                    <a:cubicBezTo>
                      <a:pt x="1688" y="1"/>
                      <a:pt x="419" y="1110"/>
                      <a:pt x="234" y="2591"/>
                    </a:cubicBezTo>
                    <a:cubicBezTo>
                      <a:pt x="0" y="4226"/>
                      <a:pt x="1168" y="5694"/>
                      <a:pt x="2802" y="5894"/>
                    </a:cubicBezTo>
                    <a:cubicBezTo>
                      <a:pt x="2940" y="5914"/>
                      <a:pt x="3077" y="5924"/>
                      <a:pt x="3212" y="5924"/>
                    </a:cubicBezTo>
                    <a:cubicBezTo>
                      <a:pt x="4652" y="5924"/>
                      <a:pt x="5922" y="4822"/>
                      <a:pt x="6105" y="3359"/>
                    </a:cubicBezTo>
                    <a:cubicBezTo>
                      <a:pt x="6305" y="1724"/>
                      <a:pt x="5171" y="223"/>
                      <a:pt x="3536" y="23"/>
                    </a:cubicBezTo>
                    <a:cubicBezTo>
                      <a:pt x="3413" y="8"/>
                      <a:pt x="3292" y="1"/>
                      <a:pt x="31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35"/>
              <p:cNvSpPr/>
              <p:nvPr/>
            </p:nvSpPr>
            <p:spPr>
              <a:xfrm rot="-402299">
                <a:off x="7669232" y="1236200"/>
                <a:ext cx="55011" cy="52490"/>
              </a:xfrm>
              <a:custGeom>
                <a:avLst/>
                <a:gdLst/>
                <a:ahLst/>
                <a:cxnLst/>
                <a:rect l="l" t="t" r="r" b="b"/>
                <a:pathLst>
                  <a:path w="2903" h="2770" extrusionOk="0">
                    <a:moveTo>
                      <a:pt x="1268" y="1"/>
                    </a:moveTo>
                    <a:cubicBezTo>
                      <a:pt x="635" y="67"/>
                      <a:pt x="134" y="568"/>
                      <a:pt x="68" y="1202"/>
                    </a:cubicBezTo>
                    <a:cubicBezTo>
                      <a:pt x="1" y="1568"/>
                      <a:pt x="101" y="1935"/>
                      <a:pt x="334" y="2236"/>
                    </a:cubicBezTo>
                    <a:cubicBezTo>
                      <a:pt x="568" y="2502"/>
                      <a:pt x="868" y="2703"/>
                      <a:pt x="1235" y="2736"/>
                    </a:cubicBezTo>
                    <a:cubicBezTo>
                      <a:pt x="1368" y="2769"/>
                      <a:pt x="1469" y="2769"/>
                      <a:pt x="1569" y="2769"/>
                    </a:cubicBezTo>
                    <a:cubicBezTo>
                      <a:pt x="2202" y="2703"/>
                      <a:pt x="2703" y="2202"/>
                      <a:pt x="2803" y="1535"/>
                    </a:cubicBezTo>
                    <a:cubicBezTo>
                      <a:pt x="2903" y="801"/>
                      <a:pt x="2369" y="101"/>
                      <a:pt x="16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35"/>
              <p:cNvSpPr/>
              <p:nvPr/>
            </p:nvSpPr>
            <p:spPr>
              <a:xfrm rot="-402299">
                <a:off x="7670042" y="1165076"/>
                <a:ext cx="124878" cy="83018"/>
              </a:xfrm>
              <a:custGeom>
                <a:avLst/>
                <a:gdLst/>
                <a:ahLst/>
                <a:cxnLst/>
                <a:rect l="l" t="t" r="r" b="b"/>
                <a:pathLst>
                  <a:path w="6590" h="4381" extrusionOk="0">
                    <a:moveTo>
                      <a:pt x="2594" y="1"/>
                    </a:moveTo>
                    <a:cubicBezTo>
                      <a:pt x="1742" y="1"/>
                      <a:pt x="845" y="284"/>
                      <a:pt x="27" y="912"/>
                    </a:cubicBezTo>
                    <a:cubicBezTo>
                      <a:pt x="0" y="939"/>
                      <a:pt x="17" y="988"/>
                      <a:pt x="42" y="988"/>
                    </a:cubicBezTo>
                    <a:cubicBezTo>
                      <a:pt x="48" y="988"/>
                      <a:pt x="54" y="985"/>
                      <a:pt x="60" y="979"/>
                    </a:cubicBezTo>
                    <a:cubicBezTo>
                      <a:pt x="637" y="687"/>
                      <a:pt x="1246" y="553"/>
                      <a:pt x="1849" y="553"/>
                    </a:cubicBezTo>
                    <a:cubicBezTo>
                      <a:pt x="3935" y="553"/>
                      <a:pt x="5939" y="2156"/>
                      <a:pt x="6198" y="4381"/>
                    </a:cubicBezTo>
                    <a:lnTo>
                      <a:pt x="6232" y="4381"/>
                    </a:lnTo>
                    <a:cubicBezTo>
                      <a:pt x="6589" y="1782"/>
                      <a:pt x="4731" y="1"/>
                      <a:pt x="25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35"/>
              <p:cNvSpPr/>
              <p:nvPr/>
            </p:nvSpPr>
            <p:spPr>
              <a:xfrm rot="-402299">
                <a:off x="7363549" y="1376902"/>
                <a:ext cx="326805" cy="120197"/>
              </a:xfrm>
              <a:custGeom>
                <a:avLst/>
                <a:gdLst/>
                <a:ahLst/>
                <a:cxnLst/>
                <a:rect l="l" t="t" r="r" b="b"/>
                <a:pathLst>
                  <a:path w="17246" h="6343" extrusionOk="0">
                    <a:moveTo>
                      <a:pt x="1824" y="1"/>
                    </a:moveTo>
                    <a:cubicBezTo>
                      <a:pt x="1216" y="1"/>
                      <a:pt x="608" y="9"/>
                      <a:pt x="0" y="23"/>
                    </a:cubicBezTo>
                    <a:cubicBezTo>
                      <a:pt x="1201" y="3191"/>
                      <a:pt x="4237" y="5693"/>
                      <a:pt x="7706" y="6227"/>
                    </a:cubicBezTo>
                    <a:cubicBezTo>
                      <a:pt x="8198" y="6304"/>
                      <a:pt x="8694" y="6342"/>
                      <a:pt x="9190" y="6342"/>
                    </a:cubicBezTo>
                    <a:cubicBezTo>
                      <a:pt x="12324" y="6342"/>
                      <a:pt x="15431" y="4839"/>
                      <a:pt x="17246" y="2391"/>
                    </a:cubicBezTo>
                    <a:cubicBezTo>
                      <a:pt x="15678" y="1891"/>
                      <a:pt x="14077" y="1490"/>
                      <a:pt x="12442" y="1123"/>
                    </a:cubicBezTo>
                    <a:cubicBezTo>
                      <a:pt x="12209" y="1090"/>
                      <a:pt x="12009" y="1023"/>
                      <a:pt x="11775" y="990"/>
                    </a:cubicBezTo>
                    <a:cubicBezTo>
                      <a:pt x="9374" y="523"/>
                      <a:pt x="6905" y="223"/>
                      <a:pt x="4403" y="56"/>
                    </a:cubicBezTo>
                    <a:cubicBezTo>
                      <a:pt x="3544" y="17"/>
                      <a:pt x="2684" y="1"/>
                      <a:pt x="1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35"/>
              <p:cNvSpPr/>
              <p:nvPr/>
            </p:nvSpPr>
            <p:spPr>
              <a:xfrm rot="-402299">
                <a:off x="7424820" y="1451699"/>
                <a:ext cx="182693" cy="46938"/>
              </a:xfrm>
              <a:custGeom>
                <a:avLst/>
                <a:gdLst/>
                <a:ahLst/>
                <a:cxnLst/>
                <a:rect l="l" t="t" r="r" b="b"/>
                <a:pathLst>
                  <a:path w="9641" h="2477" extrusionOk="0">
                    <a:moveTo>
                      <a:pt x="2697" y="0"/>
                    </a:moveTo>
                    <a:cubicBezTo>
                      <a:pt x="1792" y="0"/>
                      <a:pt x="888" y="86"/>
                      <a:pt x="0" y="258"/>
                    </a:cubicBezTo>
                    <a:cubicBezTo>
                      <a:pt x="1368" y="1326"/>
                      <a:pt x="2969" y="2093"/>
                      <a:pt x="4704" y="2360"/>
                    </a:cubicBezTo>
                    <a:cubicBezTo>
                      <a:pt x="5196" y="2439"/>
                      <a:pt x="5691" y="2477"/>
                      <a:pt x="6184" y="2477"/>
                    </a:cubicBezTo>
                    <a:cubicBezTo>
                      <a:pt x="7364" y="2477"/>
                      <a:pt x="8535" y="2259"/>
                      <a:pt x="9641" y="1860"/>
                    </a:cubicBezTo>
                    <a:cubicBezTo>
                      <a:pt x="7551" y="620"/>
                      <a:pt x="5124" y="0"/>
                      <a:pt x="26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0" name="Google Shape;960;p35"/>
              <p:cNvSpPr/>
              <p:nvPr/>
            </p:nvSpPr>
            <p:spPr>
              <a:xfrm rot="-402299">
                <a:off x="7443668" y="1379226"/>
                <a:ext cx="152355" cy="59521"/>
              </a:xfrm>
              <a:custGeom>
                <a:avLst/>
                <a:gdLst/>
                <a:ahLst/>
                <a:cxnLst/>
                <a:rect l="l" t="t" r="r" b="b"/>
                <a:pathLst>
                  <a:path w="8040" h="3141" extrusionOk="0">
                    <a:moveTo>
                      <a:pt x="0" y="0"/>
                    </a:moveTo>
                    <a:lnTo>
                      <a:pt x="0" y="0"/>
                    </a:lnTo>
                    <a:cubicBezTo>
                      <a:pt x="34" y="567"/>
                      <a:pt x="100" y="1168"/>
                      <a:pt x="167" y="1735"/>
                    </a:cubicBezTo>
                    <a:cubicBezTo>
                      <a:pt x="201" y="2002"/>
                      <a:pt x="401" y="2235"/>
                      <a:pt x="634" y="2302"/>
                    </a:cubicBezTo>
                    <a:cubicBezTo>
                      <a:pt x="2502" y="2836"/>
                      <a:pt x="4437" y="3102"/>
                      <a:pt x="6372" y="3136"/>
                    </a:cubicBezTo>
                    <a:cubicBezTo>
                      <a:pt x="6396" y="3139"/>
                      <a:pt x="6420" y="3141"/>
                      <a:pt x="6444" y="3141"/>
                    </a:cubicBezTo>
                    <a:cubicBezTo>
                      <a:pt x="6646" y="3141"/>
                      <a:pt x="6819" y="3018"/>
                      <a:pt x="6939" y="2869"/>
                    </a:cubicBezTo>
                    <a:cubicBezTo>
                      <a:pt x="7339" y="2269"/>
                      <a:pt x="7706" y="1668"/>
                      <a:pt x="8039" y="1034"/>
                    </a:cubicBezTo>
                    <a:cubicBezTo>
                      <a:pt x="7806" y="1001"/>
                      <a:pt x="7606" y="968"/>
                      <a:pt x="7372" y="901"/>
                    </a:cubicBezTo>
                    <a:cubicBezTo>
                      <a:pt x="4971" y="434"/>
                      <a:pt x="2502" y="134"/>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61" name="Google Shape;961;p35"/>
          <p:cNvGrpSpPr/>
          <p:nvPr/>
        </p:nvGrpSpPr>
        <p:grpSpPr>
          <a:xfrm>
            <a:off x="855288" y="3017024"/>
            <a:ext cx="1066292" cy="1086816"/>
            <a:chOff x="855288" y="3017024"/>
            <a:chExt cx="1066292" cy="1086816"/>
          </a:xfrm>
        </p:grpSpPr>
        <p:sp>
          <p:nvSpPr>
            <p:cNvPr id="962" name="Google Shape;962;p35"/>
            <p:cNvSpPr/>
            <p:nvPr/>
          </p:nvSpPr>
          <p:spPr>
            <a:xfrm rot="-374373">
              <a:off x="905830" y="3066566"/>
              <a:ext cx="965208" cy="982712"/>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63" name="Google Shape;963;p35"/>
            <p:cNvGrpSpPr/>
            <p:nvPr/>
          </p:nvGrpSpPr>
          <p:grpSpPr>
            <a:xfrm>
              <a:off x="898966" y="3076840"/>
              <a:ext cx="1005363" cy="1027001"/>
              <a:chOff x="920554" y="3531065"/>
              <a:chExt cx="1005363" cy="1027001"/>
            </a:xfrm>
          </p:grpSpPr>
          <p:grpSp>
            <p:nvGrpSpPr>
              <p:cNvPr id="964" name="Google Shape;964;p35"/>
              <p:cNvGrpSpPr/>
              <p:nvPr/>
            </p:nvGrpSpPr>
            <p:grpSpPr>
              <a:xfrm>
                <a:off x="920554" y="3531065"/>
                <a:ext cx="1005363" cy="1027001"/>
                <a:chOff x="853879" y="3531065"/>
                <a:chExt cx="1005363" cy="1027001"/>
              </a:xfrm>
            </p:grpSpPr>
            <p:sp>
              <p:nvSpPr>
                <p:cNvPr id="965" name="Google Shape;965;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35"/>
                <p:cNvSpPr/>
                <p:nvPr/>
              </p:nvSpPr>
              <p:spPr>
                <a:xfrm rot="-419147">
                  <a:off x="1313155" y="4258333"/>
                  <a:ext cx="127181" cy="51426"/>
                </a:xfrm>
                <a:custGeom>
                  <a:avLst/>
                  <a:gdLst/>
                  <a:ahLst/>
                  <a:cxnLst/>
                  <a:rect l="l" t="t" r="r" b="b"/>
                  <a:pathLst>
                    <a:path w="6472" h="2617" extrusionOk="0">
                      <a:moveTo>
                        <a:pt x="3533" y="1"/>
                      </a:moveTo>
                      <a:cubicBezTo>
                        <a:pt x="3337" y="1"/>
                        <a:pt x="3138" y="15"/>
                        <a:pt x="2936" y="48"/>
                      </a:cubicBezTo>
                      <a:cubicBezTo>
                        <a:pt x="2502" y="114"/>
                        <a:pt x="2102" y="248"/>
                        <a:pt x="1769" y="415"/>
                      </a:cubicBezTo>
                      <a:cubicBezTo>
                        <a:pt x="1402" y="581"/>
                        <a:pt x="1101" y="782"/>
                        <a:pt x="835" y="1048"/>
                      </a:cubicBezTo>
                      <a:cubicBezTo>
                        <a:pt x="368" y="1515"/>
                        <a:pt x="101" y="2083"/>
                        <a:pt x="1" y="2616"/>
                      </a:cubicBezTo>
                      <a:cubicBezTo>
                        <a:pt x="401" y="2149"/>
                        <a:pt x="801" y="1682"/>
                        <a:pt x="1302" y="1315"/>
                      </a:cubicBezTo>
                      <a:cubicBezTo>
                        <a:pt x="1802" y="948"/>
                        <a:pt x="2369" y="715"/>
                        <a:pt x="3003" y="615"/>
                      </a:cubicBezTo>
                      <a:cubicBezTo>
                        <a:pt x="3195" y="583"/>
                        <a:pt x="3395" y="568"/>
                        <a:pt x="3596" y="568"/>
                      </a:cubicBezTo>
                      <a:cubicBezTo>
                        <a:pt x="4024" y="568"/>
                        <a:pt x="4463" y="635"/>
                        <a:pt x="4871" y="748"/>
                      </a:cubicBezTo>
                      <a:cubicBezTo>
                        <a:pt x="5471" y="948"/>
                        <a:pt x="6038" y="1215"/>
                        <a:pt x="6472" y="1616"/>
                      </a:cubicBezTo>
                      <a:cubicBezTo>
                        <a:pt x="6339" y="1082"/>
                        <a:pt x="5838" y="615"/>
                        <a:pt x="5204" y="348"/>
                      </a:cubicBezTo>
                      <a:cubicBezTo>
                        <a:pt x="4724" y="146"/>
                        <a:pt x="4147" y="1"/>
                        <a:pt x="353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35"/>
                <p:cNvSpPr/>
                <p:nvPr/>
              </p:nvSpPr>
              <p:spPr>
                <a:xfrm rot="10302730">
                  <a:off x="1223180" y="4350044"/>
                  <a:ext cx="367086" cy="126037"/>
                </a:xfrm>
                <a:custGeom>
                  <a:avLst/>
                  <a:gdLst/>
                  <a:ahLst/>
                  <a:cxnLst/>
                  <a:rect l="l" t="t" r="r" b="b"/>
                  <a:pathLst>
                    <a:path w="18681" h="6414" extrusionOk="0">
                      <a:moveTo>
                        <a:pt x="18680" y="1"/>
                      </a:moveTo>
                      <a:cubicBezTo>
                        <a:pt x="17012" y="234"/>
                        <a:pt x="15278" y="501"/>
                        <a:pt x="13477" y="802"/>
                      </a:cubicBezTo>
                      <a:lnTo>
                        <a:pt x="13477" y="768"/>
                      </a:lnTo>
                      <a:cubicBezTo>
                        <a:pt x="13243" y="802"/>
                        <a:pt x="13010" y="868"/>
                        <a:pt x="12743" y="902"/>
                      </a:cubicBezTo>
                      <a:cubicBezTo>
                        <a:pt x="10141" y="1302"/>
                        <a:pt x="7372" y="1702"/>
                        <a:pt x="4737" y="2102"/>
                      </a:cubicBezTo>
                      <a:lnTo>
                        <a:pt x="4670" y="2102"/>
                      </a:lnTo>
                      <a:cubicBezTo>
                        <a:pt x="3102" y="2303"/>
                        <a:pt x="1501" y="2536"/>
                        <a:pt x="0" y="2770"/>
                      </a:cubicBezTo>
                      <a:cubicBezTo>
                        <a:pt x="1219" y="4801"/>
                        <a:pt x="1514" y="6414"/>
                        <a:pt x="5954" y="6414"/>
                      </a:cubicBezTo>
                      <a:cubicBezTo>
                        <a:pt x="6983" y="6414"/>
                        <a:pt x="8236" y="6327"/>
                        <a:pt x="9774" y="6139"/>
                      </a:cubicBezTo>
                      <a:cubicBezTo>
                        <a:pt x="17646" y="4638"/>
                        <a:pt x="17746" y="3303"/>
                        <a:pt x="186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35"/>
                <p:cNvSpPr/>
                <p:nvPr/>
              </p:nvSpPr>
              <p:spPr>
                <a:xfrm rot="-419147">
                  <a:off x="1458740" y="4142343"/>
                  <a:ext cx="152609" cy="58363"/>
                </a:xfrm>
                <a:custGeom>
                  <a:avLst/>
                  <a:gdLst/>
                  <a:ahLst/>
                  <a:cxnLst/>
                  <a:rect l="l" t="t" r="r" b="b"/>
                  <a:pathLst>
                    <a:path w="7766" h="2970" extrusionOk="0">
                      <a:moveTo>
                        <a:pt x="5221" y="1"/>
                      </a:moveTo>
                      <a:cubicBezTo>
                        <a:pt x="3204" y="1"/>
                        <a:pt x="828" y="1447"/>
                        <a:pt x="27" y="2894"/>
                      </a:cubicBezTo>
                      <a:cubicBezTo>
                        <a:pt x="0" y="2921"/>
                        <a:pt x="17" y="2970"/>
                        <a:pt x="59" y="2970"/>
                      </a:cubicBezTo>
                      <a:cubicBezTo>
                        <a:pt x="70" y="2970"/>
                        <a:pt x="81" y="2967"/>
                        <a:pt x="94" y="2961"/>
                      </a:cubicBezTo>
                      <a:cubicBezTo>
                        <a:pt x="1361" y="2294"/>
                        <a:pt x="2462" y="1493"/>
                        <a:pt x="3897" y="1193"/>
                      </a:cubicBezTo>
                      <a:cubicBezTo>
                        <a:pt x="4177" y="1144"/>
                        <a:pt x="4448" y="1124"/>
                        <a:pt x="4712" y="1124"/>
                      </a:cubicBezTo>
                      <a:cubicBezTo>
                        <a:pt x="5703" y="1124"/>
                        <a:pt x="6605" y="1400"/>
                        <a:pt x="7633" y="1426"/>
                      </a:cubicBezTo>
                      <a:cubicBezTo>
                        <a:pt x="7733" y="1426"/>
                        <a:pt x="7766" y="1326"/>
                        <a:pt x="7733" y="1259"/>
                      </a:cubicBezTo>
                      <a:cubicBezTo>
                        <a:pt x="7144" y="360"/>
                        <a:pt x="6227" y="1"/>
                        <a:pt x="5221"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35"/>
                <p:cNvSpPr/>
                <p:nvPr/>
              </p:nvSpPr>
              <p:spPr>
                <a:xfrm rot="-419147">
                  <a:off x="1464356" y="4120591"/>
                  <a:ext cx="43291" cy="29928"/>
                </a:xfrm>
                <a:custGeom>
                  <a:avLst/>
                  <a:gdLst/>
                  <a:ahLst/>
                  <a:cxnLst/>
                  <a:rect l="l" t="t" r="r" b="b"/>
                  <a:pathLst>
                    <a:path w="2203" h="1523" extrusionOk="0">
                      <a:moveTo>
                        <a:pt x="1846" y="0"/>
                      </a:moveTo>
                      <a:cubicBezTo>
                        <a:pt x="1518" y="0"/>
                        <a:pt x="1144" y="293"/>
                        <a:pt x="901" y="455"/>
                      </a:cubicBezTo>
                      <a:cubicBezTo>
                        <a:pt x="434" y="722"/>
                        <a:pt x="201" y="1022"/>
                        <a:pt x="0" y="1489"/>
                      </a:cubicBezTo>
                      <a:cubicBezTo>
                        <a:pt x="0" y="1489"/>
                        <a:pt x="0" y="1522"/>
                        <a:pt x="0" y="1522"/>
                      </a:cubicBezTo>
                      <a:cubicBezTo>
                        <a:pt x="201" y="1422"/>
                        <a:pt x="367" y="1322"/>
                        <a:pt x="534" y="1222"/>
                      </a:cubicBezTo>
                      <a:cubicBezTo>
                        <a:pt x="768" y="1122"/>
                        <a:pt x="934" y="955"/>
                        <a:pt x="1135" y="855"/>
                      </a:cubicBezTo>
                      <a:cubicBezTo>
                        <a:pt x="1435" y="655"/>
                        <a:pt x="1969" y="588"/>
                        <a:pt x="2135" y="288"/>
                      </a:cubicBezTo>
                      <a:cubicBezTo>
                        <a:pt x="2202" y="188"/>
                        <a:pt x="2169" y="88"/>
                        <a:pt x="2069" y="55"/>
                      </a:cubicBezTo>
                      <a:cubicBezTo>
                        <a:pt x="1999" y="16"/>
                        <a:pt x="1924" y="0"/>
                        <a:pt x="1846"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35"/>
                <p:cNvSpPr/>
                <p:nvPr/>
              </p:nvSpPr>
              <p:spPr>
                <a:xfrm rot="-419147">
                  <a:off x="1104242" y="4251250"/>
                  <a:ext cx="154593" cy="46946"/>
                </a:xfrm>
                <a:custGeom>
                  <a:avLst/>
                  <a:gdLst/>
                  <a:ahLst/>
                  <a:cxnLst/>
                  <a:rect l="l" t="t" r="r" b="b"/>
                  <a:pathLst>
                    <a:path w="7867" h="2389" extrusionOk="0">
                      <a:moveTo>
                        <a:pt x="3763" y="0"/>
                      </a:moveTo>
                      <a:cubicBezTo>
                        <a:pt x="2067" y="0"/>
                        <a:pt x="462" y="629"/>
                        <a:pt x="28" y="2247"/>
                      </a:cubicBezTo>
                      <a:cubicBezTo>
                        <a:pt x="0" y="2329"/>
                        <a:pt x="63" y="2389"/>
                        <a:pt x="123" y="2389"/>
                      </a:cubicBezTo>
                      <a:cubicBezTo>
                        <a:pt x="136" y="2389"/>
                        <a:pt x="149" y="2386"/>
                        <a:pt x="161" y="2380"/>
                      </a:cubicBezTo>
                      <a:cubicBezTo>
                        <a:pt x="1395" y="1946"/>
                        <a:pt x="2296" y="1179"/>
                        <a:pt x="3630" y="979"/>
                      </a:cubicBezTo>
                      <a:cubicBezTo>
                        <a:pt x="3908" y="941"/>
                        <a:pt x="4181" y="925"/>
                        <a:pt x="4449" y="925"/>
                      </a:cubicBezTo>
                      <a:cubicBezTo>
                        <a:pt x="5595" y="925"/>
                        <a:pt x="6664" y="1223"/>
                        <a:pt x="7800" y="1413"/>
                      </a:cubicBezTo>
                      <a:cubicBezTo>
                        <a:pt x="7866" y="1413"/>
                        <a:pt x="7866" y="1346"/>
                        <a:pt x="7833" y="1313"/>
                      </a:cubicBezTo>
                      <a:cubicBezTo>
                        <a:pt x="6955" y="530"/>
                        <a:pt x="5320" y="0"/>
                        <a:pt x="376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35"/>
                <p:cNvSpPr/>
                <p:nvPr/>
              </p:nvSpPr>
              <p:spPr>
                <a:xfrm rot="-419147">
                  <a:off x="1175319" y="4208963"/>
                  <a:ext cx="49835" cy="17548"/>
                </a:xfrm>
                <a:custGeom>
                  <a:avLst/>
                  <a:gdLst/>
                  <a:ahLst/>
                  <a:cxnLst/>
                  <a:rect l="l" t="t" r="r" b="b"/>
                  <a:pathLst>
                    <a:path w="2536" h="893" extrusionOk="0">
                      <a:moveTo>
                        <a:pt x="559" y="0"/>
                      </a:moveTo>
                      <a:cubicBezTo>
                        <a:pt x="383" y="0"/>
                        <a:pt x="219" y="41"/>
                        <a:pt x="101" y="159"/>
                      </a:cubicBezTo>
                      <a:cubicBezTo>
                        <a:pt x="1" y="225"/>
                        <a:pt x="34" y="325"/>
                        <a:pt x="101" y="392"/>
                      </a:cubicBezTo>
                      <a:cubicBezTo>
                        <a:pt x="368" y="659"/>
                        <a:pt x="901" y="559"/>
                        <a:pt x="1235" y="626"/>
                      </a:cubicBezTo>
                      <a:cubicBezTo>
                        <a:pt x="1468" y="659"/>
                        <a:pt x="1702" y="759"/>
                        <a:pt x="1935" y="792"/>
                      </a:cubicBezTo>
                      <a:cubicBezTo>
                        <a:pt x="2136" y="826"/>
                        <a:pt x="2336" y="859"/>
                        <a:pt x="2502" y="892"/>
                      </a:cubicBezTo>
                      <a:cubicBezTo>
                        <a:pt x="2536" y="892"/>
                        <a:pt x="2536" y="859"/>
                        <a:pt x="2536" y="859"/>
                      </a:cubicBezTo>
                      <a:cubicBezTo>
                        <a:pt x="2169" y="459"/>
                        <a:pt x="1869" y="292"/>
                        <a:pt x="1335" y="159"/>
                      </a:cubicBezTo>
                      <a:cubicBezTo>
                        <a:pt x="1132" y="98"/>
                        <a:pt x="831" y="0"/>
                        <a:pt x="559"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4" name="Google Shape;984;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5" name="Google Shape;985;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7" name="Google Shape;987;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8" name="Google Shape;988;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0" name="Google Shape;990;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1" name="Google Shape;991;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3" name="Google Shape;993;p35"/>
              <p:cNvSpPr/>
              <p:nvPr/>
            </p:nvSpPr>
            <p:spPr>
              <a:xfrm rot="7218608">
                <a:off x="1524764" y="4222225"/>
                <a:ext cx="68723" cy="640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4" name="Google Shape;994;p35"/>
              <p:cNvSpPr/>
              <p:nvPr/>
            </p:nvSpPr>
            <p:spPr>
              <a:xfrm rot="10108239">
                <a:off x="1273414" y="4292254"/>
                <a:ext cx="68723" cy="640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35"/>
              <p:cNvSpPr/>
              <p:nvPr/>
            </p:nvSpPr>
            <p:spPr>
              <a:xfrm rot="10271831">
                <a:off x="1234932" y="4402650"/>
                <a:ext cx="78848" cy="734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5"/>
              <p:cNvSpPr/>
              <p:nvPr/>
            </p:nvSpPr>
            <p:spPr>
              <a:xfrm rot="6506849">
                <a:off x="1624915" y="4298303"/>
                <a:ext cx="78851" cy="73497"/>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97" name="Google Shape;997;p35"/>
          <p:cNvGrpSpPr/>
          <p:nvPr/>
        </p:nvGrpSpPr>
        <p:grpSpPr>
          <a:xfrm>
            <a:off x="669286" y="1573888"/>
            <a:ext cx="1646325" cy="1118279"/>
            <a:chOff x="669286" y="1573888"/>
            <a:chExt cx="1646325" cy="1118279"/>
          </a:xfrm>
        </p:grpSpPr>
        <p:sp>
          <p:nvSpPr>
            <p:cNvPr id="998" name="Google Shape;998;p35"/>
            <p:cNvSpPr/>
            <p:nvPr/>
          </p:nvSpPr>
          <p:spPr>
            <a:xfrm>
              <a:off x="669286" y="1573888"/>
              <a:ext cx="1646321" cy="1118250"/>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99" name="Google Shape;999;p35"/>
            <p:cNvGrpSpPr/>
            <p:nvPr/>
          </p:nvGrpSpPr>
          <p:grpSpPr>
            <a:xfrm>
              <a:off x="669290" y="1573917"/>
              <a:ext cx="1646321" cy="1118250"/>
              <a:chOff x="669290" y="1689555"/>
              <a:chExt cx="1646321" cy="1118250"/>
            </a:xfrm>
          </p:grpSpPr>
          <p:grpSp>
            <p:nvGrpSpPr>
              <p:cNvPr id="1000" name="Google Shape;1000;p35"/>
              <p:cNvGrpSpPr/>
              <p:nvPr/>
            </p:nvGrpSpPr>
            <p:grpSpPr>
              <a:xfrm>
                <a:off x="669290" y="1689555"/>
                <a:ext cx="1646321" cy="1118250"/>
                <a:chOff x="415175" y="1554775"/>
                <a:chExt cx="1910550" cy="1297725"/>
              </a:xfrm>
            </p:grpSpPr>
            <p:sp>
              <p:nvSpPr>
                <p:cNvPr id="1001" name="Google Shape;1001;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2" name="Google Shape;1002;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35"/>
                <p:cNvSpPr/>
                <p:nvPr/>
              </p:nvSpPr>
              <p:spPr>
                <a:xfrm>
                  <a:off x="1566825" y="2331025"/>
                  <a:ext cx="101775" cy="75225"/>
                </a:xfrm>
                <a:custGeom>
                  <a:avLst/>
                  <a:gdLst/>
                  <a:ahLst/>
                  <a:cxnLst/>
                  <a:rect l="l" t="t" r="r" b="b"/>
                  <a:pathLst>
                    <a:path w="4071" h="3009" extrusionOk="0">
                      <a:moveTo>
                        <a:pt x="2244" y="0"/>
                      </a:moveTo>
                      <a:cubicBezTo>
                        <a:pt x="2055" y="0"/>
                        <a:pt x="1862" y="33"/>
                        <a:pt x="1668" y="106"/>
                      </a:cubicBezTo>
                      <a:cubicBezTo>
                        <a:pt x="1402" y="206"/>
                        <a:pt x="1168" y="340"/>
                        <a:pt x="935" y="540"/>
                      </a:cubicBezTo>
                      <a:cubicBezTo>
                        <a:pt x="734" y="740"/>
                        <a:pt x="534" y="1007"/>
                        <a:pt x="401" y="1274"/>
                      </a:cubicBezTo>
                      <a:cubicBezTo>
                        <a:pt x="134" y="1807"/>
                        <a:pt x="1" y="2408"/>
                        <a:pt x="1" y="3008"/>
                      </a:cubicBezTo>
                      <a:cubicBezTo>
                        <a:pt x="201" y="2474"/>
                        <a:pt x="434" y="1941"/>
                        <a:pt x="734" y="1540"/>
                      </a:cubicBezTo>
                      <a:cubicBezTo>
                        <a:pt x="1001" y="1140"/>
                        <a:pt x="1368" y="840"/>
                        <a:pt x="1769" y="706"/>
                      </a:cubicBezTo>
                      <a:cubicBezTo>
                        <a:pt x="1969" y="640"/>
                        <a:pt x="2169" y="606"/>
                        <a:pt x="2369" y="606"/>
                      </a:cubicBezTo>
                      <a:cubicBezTo>
                        <a:pt x="2569" y="606"/>
                        <a:pt x="2769" y="640"/>
                        <a:pt x="2969" y="706"/>
                      </a:cubicBezTo>
                      <a:cubicBezTo>
                        <a:pt x="3370" y="873"/>
                        <a:pt x="3770" y="1107"/>
                        <a:pt x="4070" y="1507"/>
                      </a:cubicBezTo>
                      <a:cubicBezTo>
                        <a:pt x="3937" y="940"/>
                        <a:pt x="3603" y="506"/>
                        <a:pt x="3170" y="273"/>
                      </a:cubicBezTo>
                      <a:cubicBezTo>
                        <a:pt x="2893" y="103"/>
                        <a:pt x="2576" y="0"/>
                        <a:pt x="224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35"/>
                <p:cNvSpPr/>
                <p:nvPr/>
              </p:nvSpPr>
              <p:spPr>
                <a:xfrm>
                  <a:off x="1561825" y="2408725"/>
                  <a:ext cx="119275" cy="51000"/>
                </a:xfrm>
                <a:custGeom>
                  <a:avLst/>
                  <a:gdLst/>
                  <a:ahLst/>
                  <a:cxnLst/>
                  <a:rect l="l" t="t" r="r" b="b"/>
                  <a:pathLst>
                    <a:path w="4771" h="2040" extrusionOk="0">
                      <a:moveTo>
                        <a:pt x="4771" y="0"/>
                      </a:moveTo>
                      <a:lnTo>
                        <a:pt x="4771" y="0"/>
                      </a:lnTo>
                      <a:cubicBezTo>
                        <a:pt x="4504" y="334"/>
                        <a:pt x="4203" y="667"/>
                        <a:pt x="3870" y="968"/>
                      </a:cubicBezTo>
                      <a:cubicBezTo>
                        <a:pt x="3770" y="1001"/>
                        <a:pt x="3703" y="1068"/>
                        <a:pt x="3636" y="1101"/>
                      </a:cubicBezTo>
                      <a:cubicBezTo>
                        <a:pt x="3336" y="1301"/>
                        <a:pt x="2969" y="1468"/>
                        <a:pt x="2602" y="1568"/>
                      </a:cubicBezTo>
                      <a:cubicBezTo>
                        <a:pt x="2469" y="1601"/>
                        <a:pt x="2335" y="1635"/>
                        <a:pt x="2202" y="1635"/>
                      </a:cubicBezTo>
                      <a:cubicBezTo>
                        <a:pt x="2007" y="1674"/>
                        <a:pt x="1811" y="1690"/>
                        <a:pt x="1616" y="1690"/>
                      </a:cubicBezTo>
                      <a:cubicBezTo>
                        <a:pt x="1478" y="1690"/>
                        <a:pt x="1339" y="1682"/>
                        <a:pt x="1201" y="1668"/>
                      </a:cubicBezTo>
                      <a:cubicBezTo>
                        <a:pt x="768" y="1635"/>
                        <a:pt x="334" y="1501"/>
                        <a:pt x="0" y="1334"/>
                      </a:cubicBezTo>
                      <a:lnTo>
                        <a:pt x="0" y="1334"/>
                      </a:lnTo>
                      <a:cubicBezTo>
                        <a:pt x="101" y="1635"/>
                        <a:pt x="501" y="1868"/>
                        <a:pt x="1001" y="1968"/>
                      </a:cubicBezTo>
                      <a:cubicBezTo>
                        <a:pt x="1218" y="2015"/>
                        <a:pt x="1463" y="2040"/>
                        <a:pt x="1728" y="2040"/>
                      </a:cubicBezTo>
                      <a:cubicBezTo>
                        <a:pt x="2033" y="2040"/>
                        <a:pt x="2363" y="2006"/>
                        <a:pt x="2702" y="1935"/>
                      </a:cubicBezTo>
                      <a:cubicBezTo>
                        <a:pt x="2736" y="1902"/>
                        <a:pt x="2769" y="1902"/>
                        <a:pt x="2802" y="1902"/>
                      </a:cubicBezTo>
                      <a:cubicBezTo>
                        <a:pt x="3069" y="1801"/>
                        <a:pt x="3336" y="1701"/>
                        <a:pt x="3570" y="1568"/>
                      </a:cubicBezTo>
                      <a:cubicBezTo>
                        <a:pt x="3770" y="1468"/>
                        <a:pt x="3937" y="1334"/>
                        <a:pt x="4070" y="1201"/>
                      </a:cubicBezTo>
                      <a:cubicBezTo>
                        <a:pt x="4137" y="1168"/>
                        <a:pt x="4170" y="1101"/>
                        <a:pt x="4203" y="1068"/>
                      </a:cubicBezTo>
                      <a:cubicBezTo>
                        <a:pt x="4537" y="734"/>
                        <a:pt x="4737" y="334"/>
                        <a:pt x="4771"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35"/>
                <p:cNvSpPr/>
                <p:nvPr/>
              </p:nvSpPr>
              <p:spPr>
                <a:xfrm>
                  <a:off x="1214900" y="2284625"/>
                  <a:ext cx="220875" cy="121400"/>
                </a:xfrm>
                <a:custGeom>
                  <a:avLst/>
                  <a:gdLst/>
                  <a:ahLst/>
                  <a:cxnLst/>
                  <a:rect l="l" t="t" r="r" b="b"/>
                  <a:pathLst>
                    <a:path w="8835" h="4856" extrusionOk="0">
                      <a:moveTo>
                        <a:pt x="4357" y="0"/>
                      </a:moveTo>
                      <a:cubicBezTo>
                        <a:pt x="2128" y="0"/>
                        <a:pt x="159" y="1722"/>
                        <a:pt x="1" y="4831"/>
                      </a:cubicBezTo>
                      <a:cubicBezTo>
                        <a:pt x="1" y="4847"/>
                        <a:pt x="9" y="4856"/>
                        <a:pt x="22" y="4856"/>
                      </a:cubicBezTo>
                      <a:cubicBezTo>
                        <a:pt x="34" y="4856"/>
                        <a:pt x="51" y="4847"/>
                        <a:pt x="68" y="4831"/>
                      </a:cubicBezTo>
                      <a:cubicBezTo>
                        <a:pt x="780" y="2442"/>
                        <a:pt x="2847" y="1054"/>
                        <a:pt x="5022" y="1054"/>
                      </a:cubicBezTo>
                      <a:cubicBezTo>
                        <a:pt x="6310" y="1054"/>
                        <a:pt x="7636" y="1541"/>
                        <a:pt x="8740" y="2596"/>
                      </a:cubicBezTo>
                      <a:cubicBezTo>
                        <a:pt x="8747" y="2602"/>
                        <a:pt x="8754" y="2605"/>
                        <a:pt x="8762" y="2605"/>
                      </a:cubicBezTo>
                      <a:cubicBezTo>
                        <a:pt x="8796" y="2605"/>
                        <a:pt x="8834" y="2556"/>
                        <a:pt x="8807" y="2529"/>
                      </a:cubicBezTo>
                      <a:cubicBezTo>
                        <a:pt x="7533" y="807"/>
                        <a:pt x="5884" y="0"/>
                        <a:pt x="435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5"/>
                <p:cNvSpPr/>
                <p:nvPr/>
              </p:nvSpPr>
              <p:spPr>
                <a:xfrm>
                  <a:off x="1360850" y="2259300"/>
                  <a:ext cx="64225" cy="25175"/>
                </a:xfrm>
                <a:custGeom>
                  <a:avLst/>
                  <a:gdLst/>
                  <a:ahLst/>
                  <a:cxnLst/>
                  <a:rect l="l" t="t" r="r" b="b"/>
                  <a:pathLst>
                    <a:path w="2569" h="1007" extrusionOk="0">
                      <a:moveTo>
                        <a:pt x="1373" y="0"/>
                      </a:moveTo>
                      <a:cubicBezTo>
                        <a:pt x="937" y="0"/>
                        <a:pt x="455" y="169"/>
                        <a:pt x="34" y="440"/>
                      </a:cubicBezTo>
                      <a:cubicBezTo>
                        <a:pt x="0" y="473"/>
                        <a:pt x="0" y="540"/>
                        <a:pt x="34" y="540"/>
                      </a:cubicBezTo>
                      <a:cubicBezTo>
                        <a:pt x="193" y="506"/>
                        <a:pt x="345" y="491"/>
                        <a:pt x="492" y="491"/>
                      </a:cubicBezTo>
                      <a:cubicBezTo>
                        <a:pt x="1210" y="491"/>
                        <a:pt x="1810" y="841"/>
                        <a:pt x="2502" y="1007"/>
                      </a:cubicBezTo>
                      <a:cubicBezTo>
                        <a:pt x="2536" y="1007"/>
                        <a:pt x="2569" y="940"/>
                        <a:pt x="2569" y="874"/>
                      </a:cubicBezTo>
                      <a:cubicBezTo>
                        <a:pt x="2367" y="251"/>
                        <a:pt x="1904" y="0"/>
                        <a:pt x="137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5"/>
                <p:cNvSpPr/>
                <p:nvPr/>
              </p:nvSpPr>
              <p:spPr>
                <a:xfrm>
                  <a:off x="1666075" y="2177125"/>
                  <a:ext cx="139875" cy="125225"/>
                </a:xfrm>
                <a:custGeom>
                  <a:avLst/>
                  <a:gdLst/>
                  <a:ahLst/>
                  <a:cxnLst/>
                  <a:rect l="l" t="t" r="r" b="b"/>
                  <a:pathLst>
                    <a:path w="5595" h="5009" extrusionOk="0">
                      <a:moveTo>
                        <a:pt x="3035" y="1"/>
                      </a:moveTo>
                      <a:cubicBezTo>
                        <a:pt x="1695" y="1"/>
                        <a:pt x="372" y="1793"/>
                        <a:pt x="0" y="4961"/>
                      </a:cubicBezTo>
                      <a:cubicBezTo>
                        <a:pt x="0" y="4985"/>
                        <a:pt x="17" y="5008"/>
                        <a:pt x="38" y="5008"/>
                      </a:cubicBezTo>
                      <a:cubicBezTo>
                        <a:pt x="47" y="5008"/>
                        <a:pt x="57" y="5004"/>
                        <a:pt x="67" y="4994"/>
                      </a:cubicBezTo>
                      <a:cubicBezTo>
                        <a:pt x="618" y="2525"/>
                        <a:pt x="1931" y="1179"/>
                        <a:pt x="3249" y="1179"/>
                      </a:cubicBezTo>
                      <a:cubicBezTo>
                        <a:pt x="4085" y="1179"/>
                        <a:pt x="4923" y="1720"/>
                        <a:pt x="5571" y="2860"/>
                      </a:cubicBezTo>
                      <a:cubicBezTo>
                        <a:pt x="5571" y="2869"/>
                        <a:pt x="5574" y="2873"/>
                        <a:pt x="5577" y="2873"/>
                      </a:cubicBezTo>
                      <a:cubicBezTo>
                        <a:pt x="5585" y="2873"/>
                        <a:pt x="5594" y="2850"/>
                        <a:pt x="5571" y="2826"/>
                      </a:cubicBezTo>
                      <a:cubicBezTo>
                        <a:pt x="4936" y="894"/>
                        <a:pt x="3981" y="1"/>
                        <a:pt x="303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5"/>
                <p:cNvSpPr/>
                <p:nvPr/>
              </p:nvSpPr>
              <p:spPr>
                <a:xfrm>
                  <a:off x="1651250" y="2194250"/>
                  <a:ext cx="36525" cy="42925"/>
                </a:xfrm>
                <a:custGeom>
                  <a:avLst/>
                  <a:gdLst/>
                  <a:ahLst/>
                  <a:cxnLst/>
                  <a:rect l="l" t="t" r="r" b="b"/>
                  <a:pathLst>
                    <a:path w="1461" h="1717" extrusionOk="0">
                      <a:moveTo>
                        <a:pt x="1297" y="0"/>
                      </a:moveTo>
                      <a:cubicBezTo>
                        <a:pt x="639" y="0"/>
                        <a:pt x="1" y="483"/>
                        <a:pt x="126" y="1641"/>
                      </a:cubicBezTo>
                      <a:cubicBezTo>
                        <a:pt x="126" y="1668"/>
                        <a:pt x="148" y="1717"/>
                        <a:pt x="174" y="1717"/>
                      </a:cubicBezTo>
                      <a:cubicBezTo>
                        <a:pt x="180" y="1717"/>
                        <a:pt x="186" y="1714"/>
                        <a:pt x="193" y="1708"/>
                      </a:cubicBezTo>
                      <a:cubicBezTo>
                        <a:pt x="593" y="1107"/>
                        <a:pt x="860" y="373"/>
                        <a:pt x="1427" y="73"/>
                      </a:cubicBezTo>
                      <a:cubicBezTo>
                        <a:pt x="1460" y="73"/>
                        <a:pt x="1460" y="6"/>
                        <a:pt x="1427" y="6"/>
                      </a:cubicBezTo>
                      <a:cubicBezTo>
                        <a:pt x="1384" y="2"/>
                        <a:pt x="1341" y="0"/>
                        <a:pt x="129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26" name="Google Shape;1026;p35"/>
              <p:cNvSpPr/>
              <p:nvPr/>
            </p:nvSpPr>
            <p:spPr>
              <a:xfrm>
                <a:off x="1426500" y="2425950"/>
                <a:ext cx="130854" cy="13085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35"/>
              <p:cNvSpPr/>
              <p:nvPr/>
            </p:nvSpPr>
            <p:spPr>
              <a:xfrm>
                <a:off x="1784625" y="2328950"/>
                <a:ext cx="107100" cy="1070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028" name="Google Shape;1028;p35"/>
          <p:cNvGrpSpPr/>
          <p:nvPr/>
        </p:nvGrpSpPr>
        <p:grpSpPr>
          <a:xfrm>
            <a:off x="6668535" y="352430"/>
            <a:ext cx="1327273" cy="1353272"/>
            <a:chOff x="6668535" y="352430"/>
            <a:chExt cx="1327273" cy="1353272"/>
          </a:xfrm>
        </p:grpSpPr>
        <p:sp>
          <p:nvSpPr>
            <p:cNvPr id="1029" name="Google Shape;1029;p35"/>
            <p:cNvSpPr/>
            <p:nvPr/>
          </p:nvSpPr>
          <p:spPr>
            <a:xfrm rot="-1119824" flipH="1">
              <a:off x="6853004" y="503093"/>
              <a:ext cx="955262" cy="981627"/>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30" name="Google Shape;1030;p35"/>
            <p:cNvGrpSpPr/>
            <p:nvPr/>
          </p:nvGrpSpPr>
          <p:grpSpPr>
            <a:xfrm>
              <a:off x="6668535" y="352430"/>
              <a:ext cx="1327273" cy="1353272"/>
              <a:chOff x="6791273" y="469542"/>
              <a:chExt cx="1327273" cy="1353272"/>
            </a:xfrm>
          </p:grpSpPr>
          <p:grpSp>
            <p:nvGrpSpPr>
              <p:cNvPr id="1031" name="Google Shape;1031;p35"/>
              <p:cNvGrpSpPr/>
              <p:nvPr/>
            </p:nvGrpSpPr>
            <p:grpSpPr>
              <a:xfrm rot="-1497512" flipH="1">
                <a:off x="6956948" y="633678"/>
                <a:ext cx="995922" cy="1025000"/>
                <a:chOff x="853879" y="3531065"/>
                <a:chExt cx="1005363" cy="1027001"/>
              </a:xfrm>
            </p:grpSpPr>
            <p:sp>
              <p:nvSpPr>
                <p:cNvPr id="1032" name="Google Shape;1032;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54" name="Google Shape;1054;p35"/>
              <p:cNvSpPr/>
              <p:nvPr/>
            </p:nvSpPr>
            <p:spPr>
              <a:xfrm rot="1129148" flipH="1">
                <a:off x="7578502" y="1354616"/>
                <a:ext cx="80629" cy="77134"/>
              </a:xfrm>
              <a:custGeom>
                <a:avLst/>
                <a:gdLst/>
                <a:ahLst/>
                <a:cxnLst/>
                <a:rect l="l" t="t" r="r" b="b"/>
                <a:pathLst>
                  <a:path w="3737" h="3543" extrusionOk="0">
                    <a:moveTo>
                      <a:pt x="1753" y="0"/>
                    </a:moveTo>
                    <a:cubicBezTo>
                      <a:pt x="1575" y="0"/>
                      <a:pt x="1399" y="27"/>
                      <a:pt x="1235" y="73"/>
                    </a:cubicBezTo>
                    <a:cubicBezTo>
                      <a:pt x="734" y="207"/>
                      <a:pt x="267" y="507"/>
                      <a:pt x="1" y="1007"/>
                    </a:cubicBezTo>
                    <a:cubicBezTo>
                      <a:pt x="401" y="707"/>
                      <a:pt x="835" y="574"/>
                      <a:pt x="1268" y="540"/>
                    </a:cubicBezTo>
                    <a:cubicBezTo>
                      <a:pt x="1322" y="536"/>
                      <a:pt x="1377" y="534"/>
                      <a:pt x="1431" y="534"/>
                    </a:cubicBezTo>
                    <a:cubicBezTo>
                      <a:pt x="1809" y="534"/>
                      <a:pt x="2177" y="636"/>
                      <a:pt x="2469" y="841"/>
                    </a:cubicBezTo>
                    <a:cubicBezTo>
                      <a:pt x="2803" y="1107"/>
                      <a:pt x="3069" y="1474"/>
                      <a:pt x="3236" y="1941"/>
                    </a:cubicBezTo>
                    <a:cubicBezTo>
                      <a:pt x="3403" y="2408"/>
                      <a:pt x="3503" y="2975"/>
                      <a:pt x="3570" y="3543"/>
                    </a:cubicBezTo>
                    <a:cubicBezTo>
                      <a:pt x="3703" y="2975"/>
                      <a:pt x="3737" y="2375"/>
                      <a:pt x="3603" y="1775"/>
                    </a:cubicBezTo>
                    <a:cubicBezTo>
                      <a:pt x="3570" y="1474"/>
                      <a:pt x="3436" y="1174"/>
                      <a:pt x="3303" y="941"/>
                    </a:cubicBezTo>
                    <a:cubicBezTo>
                      <a:pt x="3136" y="674"/>
                      <a:pt x="2936" y="440"/>
                      <a:pt x="2703" y="307"/>
                    </a:cubicBezTo>
                    <a:cubicBezTo>
                      <a:pt x="2421" y="90"/>
                      <a:pt x="2083" y="0"/>
                      <a:pt x="175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35"/>
              <p:cNvSpPr/>
              <p:nvPr/>
            </p:nvSpPr>
            <p:spPr>
              <a:xfrm rot="1129148" flipH="1">
                <a:off x="7271332" y="1303010"/>
                <a:ext cx="195996" cy="96836"/>
              </a:xfrm>
              <a:custGeom>
                <a:avLst/>
                <a:gdLst/>
                <a:ahLst/>
                <a:cxnLst/>
                <a:rect l="l" t="t" r="r" b="b"/>
                <a:pathLst>
                  <a:path w="9084" h="4448" extrusionOk="0">
                    <a:moveTo>
                      <a:pt x="4838" y="0"/>
                    </a:moveTo>
                    <a:cubicBezTo>
                      <a:pt x="3392" y="0"/>
                      <a:pt x="1679" y="537"/>
                      <a:pt x="31" y="1712"/>
                    </a:cubicBezTo>
                    <a:cubicBezTo>
                      <a:pt x="8" y="1736"/>
                      <a:pt x="1" y="1759"/>
                      <a:pt x="22" y="1759"/>
                    </a:cubicBezTo>
                    <a:cubicBezTo>
                      <a:pt x="31" y="1759"/>
                      <a:pt x="45" y="1755"/>
                      <a:pt x="65" y="1746"/>
                    </a:cubicBezTo>
                    <a:cubicBezTo>
                      <a:pt x="1303" y="1095"/>
                      <a:pt x="2569" y="797"/>
                      <a:pt x="3718" y="797"/>
                    </a:cubicBezTo>
                    <a:cubicBezTo>
                      <a:pt x="6220" y="797"/>
                      <a:pt x="8172" y="2207"/>
                      <a:pt x="8104" y="4448"/>
                    </a:cubicBezTo>
                    <a:cubicBezTo>
                      <a:pt x="8104" y="4448"/>
                      <a:pt x="8137" y="4448"/>
                      <a:pt x="8170" y="4414"/>
                    </a:cubicBezTo>
                    <a:cubicBezTo>
                      <a:pt x="9084" y="1652"/>
                      <a:pt x="7373" y="0"/>
                      <a:pt x="4838"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35"/>
              <p:cNvSpPr/>
              <p:nvPr/>
            </p:nvSpPr>
            <p:spPr>
              <a:xfrm rot="1129148" flipH="1">
                <a:off x="7398374" y="1295680"/>
                <a:ext cx="59053" cy="15936"/>
              </a:xfrm>
              <a:custGeom>
                <a:avLst/>
                <a:gdLst/>
                <a:ahLst/>
                <a:cxnLst/>
                <a:rect l="l" t="t" r="r" b="b"/>
                <a:pathLst>
                  <a:path w="2737" h="732" extrusionOk="0">
                    <a:moveTo>
                      <a:pt x="1304" y="1"/>
                    </a:moveTo>
                    <a:cubicBezTo>
                      <a:pt x="836" y="1"/>
                      <a:pt x="372" y="179"/>
                      <a:pt x="1" y="631"/>
                    </a:cubicBezTo>
                    <a:cubicBezTo>
                      <a:pt x="1" y="664"/>
                      <a:pt x="1" y="731"/>
                      <a:pt x="34" y="731"/>
                    </a:cubicBezTo>
                    <a:cubicBezTo>
                      <a:pt x="693" y="658"/>
                      <a:pt x="1335" y="477"/>
                      <a:pt x="1971" y="477"/>
                    </a:cubicBezTo>
                    <a:cubicBezTo>
                      <a:pt x="2204" y="477"/>
                      <a:pt x="2437" y="502"/>
                      <a:pt x="2669" y="564"/>
                    </a:cubicBezTo>
                    <a:cubicBezTo>
                      <a:pt x="2736" y="564"/>
                      <a:pt x="2736" y="531"/>
                      <a:pt x="2703" y="498"/>
                    </a:cubicBezTo>
                    <a:cubicBezTo>
                      <a:pt x="2307" y="205"/>
                      <a:pt x="1804" y="1"/>
                      <a:pt x="130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35"/>
              <p:cNvSpPr/>
              <p:nvPr/>
            </p:nvSpPr>
            <p:spPr>
              <a:xfrm rot="1129148" flipH="1">
                <a:off x="7680558" y="1224798"/>
                <a:ext cx="115129" cy="130755"/>
              </a:xfrm>
              <a:custGeom>
                <a:avLst/>
                <a:gdLst/>
                <a:ahLst/>
                <a:cxnLst/>
                <a:rect l="l" t="t" r="r" b="b"/>
                <a:pathLst>
                  <a:path w="5336" h="6006" extrusionOk="0">
                    <a:moveTo>
                      <a:pt x="2492" y="0"/>
                    </a:moveTo>
                    <a:cubicBezTo>
                      <a:pt x="1717" y="0"/>
                      <a:pt x="843" y="529"/>
                      <a:pt x="0" y="1714"/>
                    </a:cubicBezTo>
                    <a:cubicBezTo>
                      <a:pt x="0" y="1747"/>
                      <a:pt x="0" y="1781"/>
                      <a:pt x="0" y="1781"/>
                    </a:cubicBezTo>
                    <a:cubicBezTo>
                      <a:pt x="617" y="1234"/>
                      <a:pt x="1251" y="981"/>
                      <a:pt x="1846" y="981"/>
                    </a:cubicBezTo>
                    <a:cubicBezTo>
                      <a:pt x="3504" y="981"/>
                      <a:pt x="4868" y="2941"/>
                      <a:pt x="4770" y="5984"/>
                    </a:cubicBezTo>
                    <a:cubicBezTo>
                      <a:pt x="4770" y="5997"/>
                      <a:pt x="4782" y="6006"/>
                      <a:pt x="4795" y="6006"/>
                    </a:cubicBezTo>
                    <a:cubicBezTo>
                      <a:pt x="4814" y="6006"/>
                      <a:pt x="4837" y="5989"/>
                      <a:pt x="4837" y="5950"/>
                    </a:cubicBezTo>
                    <a:cubicBezTo>
                      <a:pt x="5336" y="2389"/>
                      <a:pt x="4138" y="0"/>
                      <a:pt x="2492"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35"/>
              <p:cNvSpPr/>
              <p:nvPr/>
            </p:nvSpPr>
            <p:spPr>
              <a:xfrm rot="1129148" flipH="1">
                <a:off x="7663646" y="1240544"/>
                <a:ext cx="28825" cy="45348"/>
              </a:xfrm>
              <a:custGeom>
                <a:avLst/>
                <a:gdLst/>
                <a:ahLst/>
                <a:cxnLst/>
                <a:rect l="l" t="t" r="r" b="b"/>
                <a:pathLst>
                  <a:path w="1336" h="2083" extrusionOk="0">
                    <a:moveTo>
                      <a:pt x="68" y="1"/>
                    </a:moveTo>
                    <a:cubicBezTo>
                      <a:pt x="34" y="1"/>
                      <a:pt x="1" y="34"/>
                      <a:pt x="34" y="67"/>
                    </a:cubicBezTo>
                    <a:cubicBezTo>
                      <a:pt x="501" y="568"/>
                      <a:pt x="568" y="1368"/>
                      <a:pt x="835" y="2069"/>
                    </a:cubicBezTo>
                    <a:cubicBezTo>
                      <a:pt x="835" y="2078"/>
                      <a:pt x="841" y="2082"/>
                      <a:pt x="849" y="2082"/>
                    </a:cubicBezTo>
                    <a:cubicBezTo>
                      <a:pt x="868" y="2082"/>
                      <a:pt x="902" y="2059"/>
                      <a:pt x="902" y="2035"/>
                    </a:cubicBezTo>
                    <a:cubicBezTo>
                      <a:pt x="1335" y="935"/>
                      <a:pt x="735" y="201"/>
                      <a:pt x="68"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35"/>
              <p:cNvSpPr/>
              <p:nvPr/>
            </p:nvSpPr>
            <p:spPr>
              <a:xfrm rot="1129148" flipH="1">
                <a:off x="7379500" y="1363116"/>
                <a:ext cx="335074" cy="180240"/>
              </a:xfrm>
              <a:custGeom>
                <a:avLst/>
                <a:gdLst/>
                <a:ahLst/>
                <a:cxnLst/>
                <a:rect l="l" t="t" r="r" b="b"/>
                <a:pathLst>
                  <a:path w="15530" h="8279" extrusionOk="0">
                    <a:moveTo>
                      <a:pt x="171" y="0"/>
                    </a:moveTo>
                    <a:cubicBezTo>
                      <a:pt x="84" y="0"/>
                      <a:pt x="1" y="101"/>
                      <a:pt x="51" y="202"/>
                    </a:cubicBezTo>
                    <a:cubicBezTo>
                      <a:pt x="919" y="1770"/>
                      <a:pt x="2120" y="3237"/>
                      <a:pt x="3587" y="4538"/>
                    </a:cubicBezTo>
                    <a:cubicBezTo>
                      <a:pt x="4988" y="5806"/>
                      <a:pt x="6723" y="7140"/>
                      <a:pt x="8758" y="7941"/>
                    </a:cubicBezTo>
                    <a:cubicBezTo>
                      <a:pt x="9184" y="8123"/>
                      <a:pt x="9667" y="8278"/>
                      <a:pt x="10230" y="8278"/>
                    </a:cubicBezTo>
                    <a:cubicBezTo>
                      <a:pt x="10283" y="8278"/>
                      <a:pt x="10337" y="8277"/>
                      <a:pt x="10392" y="8274"/>
                    </a:cubicBezTo>
                    <a:cubicBezTo>
                      <a:pt x="12427" y="8174"/>
                      <a:pt x="14362" y="6440"/>
                      <a:pt x="15462" y="5139"/>
                    </a:cubicBezTo>
                    <a:cubicBezTo>
                      <a:pt x="15529" y="5072"/>
                      <a:pt x="15462" y="4938"/>
                      <a:pt x="15362" y="4938"/>
                    </a:cubicBezTo>
                    <a:cubicBezTo>
                      <a:pt x="14583" y="5039"/>
                      <a:pt x="13795" y="5090"/>
                      <a:pt x="13007" y="5090"/>
                    </a:cubicBezTo>
                    <a:cubicBezTo>
                      <a:pt x="10928" y="5090"/>
                      <a:pt x="8839" y="4739"/>
                      <a:pt x="6856" y="4038"/>
                    </a:cubicBezTo>
                    <a:cubicBezTo>
                      <a:pt x="4421" y="3204"/>
                      <a:pt x="2153" y="1803"/>
                      <a:pt x="252" y="35"/>
                    </a:cubicBezTo>
                    <a:cubicBezTo>
                      <a:pt x="227" y="11"/>
                      <a:pt x="199" y="0"/>
                      <a:pt x="1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0" name="Google Shape;1060;p35"/>
              <p:cNvSpPr/>
              <p:nvPr/>
            </p:nvSpPr>
            <p:spPr>
              <a:xfrm rot="1129148" flipH="1">
                <a:off x="7416626" y="1369269"/>
                <a:ext cx="296928" cy="180240"/>
              </a:xfrm>
              <a:custGeom>
                <a:avLst/>
                <a:gdLst/>
                <a:ahLst/>
                <a:cxnLst/>
                <a:rect l="l" t="t" r="r" b="b"/>
                <a:pathLst>
                  <a:path w="13762" h="8279" extrusionOk="0">
                    <a:moveTo>
                      <a:pt x="171" y="0"/>
                    </a:moveTo>
                    <a:cubicBezTo>
                      <a:pt x="84" y="0"/>
                      <a:pt x="1" y="101"/>
                      <a:pt x="51" y="202"/>
                    </a:cubicBezTo>
                    <a:cubicBezTo>
                      <a:pt x="919" y="1770"/>
                      <a:pt x="2120" y="3237"/>
                      <a:pt x="3587" y="4572"/>
                    </a:cubicBezTo>
                    <a:cubicBezTo>
                      <a:pt x="5022" y="5806"/>
                      <a:pt x="6723" y="7140"/>
                      <a:pt x="8758" y="7941"/>
                    </a:cubicBezTo>
                    <a:cubicBezTo>
                      <a:pt x="9184" y="8123"/>
                      <a:pt x="9694" y="8278"/>
                      <a:pt x="10237" y="8278"/>
                    </a:cubicBezTo>
                    <a:cubicBezTo>
                      <a:pt x="10289" y="8278"/>
                      <a:pt x="10340" y="8277"/>
                      <a:pt x="10392" y="8274"/>
                    </a:cubicBezTo>
                    <a:cubicBezTo>
                      <a:pt x="11026" y="8241"/>
                      <a:pt x="11660" y="8041"/>
                      <a:pt x="12260" y="7740"/>
                    </a:cubicBezTo>
                    <a:cubicBezTo>
                      <a:pt x="12260" y="7407"/>
                      <a:pt x="12260" y="7073"/>
                      <a:pt x="12193" y="6773"/>
                    </a:cubicBezTo>
                    <a:cubicBezTo>
                      <a:pt x="12827" y="6306"/>
                      <a:pt x="13361" y="5739"/>
                      <a:pt x="13761" y="5072"/>
                    </a:cubicBezTo>
                    <a:lnTo>
                      <a:pt x="13761" y="5072"/>
                    </a:lnTo>
                    <a:cubicBezTo>
                      <a:pt x="13492" y="5083"/>
                      <a:pt x="13222" y="5089"/>
                      <a:pt x="12953" y="5089"/>
                    </a:cubicBezTo>
                    <a:cubicBezTo>
                      <a:pt x="10889" y="5089"/>
                      <a:pt x="8833" y="4750"/>
                      <a:pt x="6856" y="4071"/>
                    </a:cubicBezTo>
                    <a:cubicBezTo>
                      <a:pt x="4421" y="3204"/>
                      <a:pt x="2153" y="1836"/>
                      <a:pt x="252" y="35"/>
                    </a:cubicBezTo>
                    <a:cubicBezTo>
                      <a:pt x="227" y="11"/>
                      <a:pt x="199" y="0"/>
                      <a:pt x="1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062" name="Google Shape;1062;p35"/>
          <p:cNvSpPr/>
          <p:nvPr/>
        </p:nvSpPr>
        <p:spPr>
          <a:xfrm>
            <a:off x="6172200" y="137568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63" name="Google Shape;1063;p35"/>
          <p:cNvGrpSpPr/>
          <p:nvPr/>
        </p:nvGrpSpPr>
        <p:grpSpPr>
          <a:xfrm>
            <a:off x="885766" y="466078"/>
            <a:ext cx="1005345" cy="869884"/>
            <a:chOff x="968013" y="650077"/>
            <a:chExt cx="777108" cy="672348"/>
          </a:xfrm>
        </p:grpSpPr>
        <p:sp>
          <p:nvSpPr>
            <p:cNvPr id="1064" name="Google Shape;1064;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67" name="Google Shape;1067;p35"/>
          <p:cNvGrpSpPr/>
          <p:nvPr/>
        </p:nvGrpSpPr>
        <p:grpSpPr>
          <a:xfrm rot="2235294">
            <a:off x="7205532" y="3845215"/>
            <a:ext cx="777157" cy="672390"/>
            <a:chOff x="968013" y="650077"/>
            <a:chExt cx="777108" cy="672348"/>
          </a:xfrm>
        </p:grpSpPr>
        <p:sp>
          <p:nvSpPr>
            <p:cNvPr id="1068" name="Google Shape;1068;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9" name="Google Shape;1069;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0" name="Google Shape;1070;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71" name="Google Shape;1071;p35"/>
          <p:cNvSpPr/>
          <p:nvPr/>
        </p:nvSpPr>
        <p:spPr>
          <a:xfrm rot="-445239">
            <a:off x="2707823" y="4434040"/>
            <a:ext cx="252944" cy="16842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2" name="Google Shape;1072;p35"/>
          <p:cNvSpPr/>
          <p:nvPr/>
        </p:nvSpPr>
        <p:spPr>
          <a:xfrm>
            <a:off x="3874900" y="8035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3" name="Google Shape;1073;p35"/>
          <p:cNvSpPr/>
          <p:nvPr/>
        </p:nvSpPr>
        <p:spPr>
          <a:xfrm rot="2135071">
            <a:off x="4341242" y="630028"/>
            <a:ext cx="398926" cy="273548"/>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4" name="Google Shape;1074;p35"/>
          <p:cNvSpPr/>
          <p:nvPr/>
        </p:nvSpPr>
        <p:spPr>
          <a:xfrm rot="-4320374">
            <a:off x="5040091" y="105009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5" name="Google Shape;1075;p35"/>
          <p:cNvSpPr/>
          <p:nvPr/>
        </p:nvSpPr>
        <p:spPr>
          <a:xfrm>
            <a:off x="2825050" y="18706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6" name="Google Shape;1076;p35"/>
          <p:cNvSpPr/>
          <p:nvPr/>
        </p:nvSpPr>
        <p:spPr>
          <a:xfrm>
            <a:off x="7527625" y="32601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7" name="Google Shape;1077;p35"/>
          <p:cNvSpPr/>
          <p:nvPr/>
        </p:nvSpPr>
        <p:spPr>
          <a:xfrm rot="444932" flipH="1">
            <a:off x="8071732" y="35475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8" name="Google Shape;1078;p35"/>
          <p:cNvSpPr/>
          <p:nvPr/>
        </p:nvSpPr>
        <p:spPr>
          <a:xfrm>
            <a:off x="2195300" y="41259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9" name="Google Shape;1079;p35"/>
          <p:cNvSpPr/>
          <p:nvPr/>
        </p:nvSpPr>
        <p:spPr>
          <a:xfrm>
            <a:off x="5966575" y="41603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0" name="Google Shape;1080;p35"/>
          <p:cNvSpPr/>
          <p:nvPr/>
        </p:nvSpPr>
        <p:spPr>
          <a:xfrm>
            <a:off x="6670638" y="44627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1" name="Google Shape;1081;p35"/>
          <p:cNvSpPr/>
          <p:nvPr/>
        </p:nvSpPr>
        <p:spPr>
          <a:xfrm>
            <a:off x="2052238" y="143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2" name="Google Shape;1082;p35"/>
          <p:cNvSpPr/>
          <p:nvPr/>
        </p:nvSpPr>
        <p:spPr>
          <a:xfrm rot="444932" flipH="1">
            <a:off x="2395957" y="6999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3" name="Google Shape;1083;p35"/>
          <p:cNvSpPr/>
          <p:nvPr/>
        </p:nvSpPr>
        <p:spPr>
          <a:xfrm>
            <a:off x="6337213" y="609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4" name="Google Shape;1084;p35"/>
          <p:cNvSpPr/>
          <p:nvPr/>
        </p:nvSpPr>
        <p:spPr>
          <a:xfrm>
            <a:off x="8106925" y="837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5" name="Google Shape;1085;p35"/>
          <p:cNvSpPr/>
          <p:nvPr/>
        </p:nvSpPr>
        <p:spPr>
          <a:xfrm>
            <a:off x="8151950" y="137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6" name="Google Shape;1086;p35"/>
          <p:cNvSpPr/>
          <p:nvPr/>
        </p:nvSpPr>
        <p:spPr>
          <a:xfrm>
            <a:off x="4224338" y="1211575"/>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7" name="Google Shape;1087;p35"/>
          <p:cNvSpPr/>
          <p:nvPr/>
        </p:nvSpPr>
        <p:spPr>
          <a:xfrm>
            <a:off x="4298888" y="40494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8" name="Google Shape;1088;p35"/>
          <p:cNvSpPr/>
          <p:nvPr/>
        </p:nvSpPr>
        <p:spPr>
          <a:xfrm rot="444932" flipH="1">
            <a:off x="4597932" y="39674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9" name="Google Shape;1089;p35"/>
          <p:cNvSpPr/>
          <p:nvPr/>
        </p:nvSpPr>
        <p:spPr>
          <a:xfrm>
            <a:off x="3356513" y="4234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0" name="Google Shape;1090;p35"/>
          <p:cNvSpPr/>
          <p:nvPr/>
        </p:nvSpPr>
        <p:spPr>
          <a:xfrm>
            <a:off x="1044475" y="44286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919" name="Shape 1919"/>
        <p:cNvGrpSpPr/>
        <p:nvPr/>
      </p:nvGrpSpPr>
      <p:grpSpPr>
        <a:xfrm>
          <a:off x="0" y="0"/>
          <a:ext cx="0" cy="0"/>
          <a:chOff x="0" y="0"/>
          <a:chExt cx="0" cy="0"/>
        </a:xfrm>
      </p:grpSpPr>
      <p:sp>
        <p:nvSpPr>
          <p:cNvPr id="1920" name="Google Shape;1920;p53"/>
          <p:cNvSpPr txBox="1"/>
          <p:nvPr>
            <p:ph type="title"/>
          </p:nvPr>
        </p:nvSpPr>
        <p:spPr>
          <a:xfrm>
            <a:off x="467360" y="267335"/>
            <a:ext cx="8109585" cy="131572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en-GB" sz="4000" b="1">
                <a:latin typeface="FG Amazone" panose="020B0500000000000000" charset="0"/>
                <a:cs typeface="FG Amazone" panose="020B0500000000000000" charset="0"/>
              </a:rPr>
              <a:t>Câu chuyện “Em bé và bông hồng”</a:t>
            </a:r>
            <a:endParaRPr lang="en-US" altLang="en-GB" sz="4000" b="1">
              <a:latin typeface="FG Amazone" panose="020B0500000000000000" charset="0"/>
              <a:cs typeface="FG Amazone" panose="020B0500000000000000" charset="0"/>
            </a:endParaRPr>
          </a:p>
        </p:txBody>
      </p:sp>
      <p:sp>
        <p:nvSpPr>
          <p:cNvPr id="1923" name="Google Shape;1923;p53"/>
          <p:cNvSpPr/>
          <p:nvPr/>
        </p:nvSpPr>
        <p:spPr>
          <a:xfrm>
            <a:off x="467360" y="1131570"/>
            <a:ext cx="8070215" cy="4033520"/>
          </a:xfrm>
          <a:custGeom>
            <a:avLst/>
            <a:gdLst/>
            <a:ahLst/>
            <a:cxnLst/>
            <a:rect l="l" t="t" r="r" b="b"/>
            <a:pathLst>
              <a:path w="131696" h="100673" extrusionOk="0">
                <a:moveTo>
                  <a:pt x="128192" y="0"/>
                </a:moveTo>
                <a:lnTo>
                  <a:pt x="3504" y="0"/>
                </a:lnTo>
                <a:lnTo>
                  <a:pt x="3504" y="0"/>
                </a:lnTo>
                <a:lnTo>
                  <a:pt x="2821" y="0"/>
                </a:lnTo>
                <a:lnTo>
                  <a:pt x="2137" y="257"/>
                </a:lnTo>
                <a:lnTo>
                  <a:pt x="1624" y="598"/>
                </a:lnTo>
                <a:lnTo>
                  <a:pt x="1026" y="1026"/>
                </a:lnTo>
                <a:lnTo>
                  <a:pt x="599" y="1538"/>
                </a:lnTo>
                <a:lnTo>
                  <a:pt x="342" y="2137"/>
                </a:lnTo>
                <a:lnTo>
                  <a:pt x="86" y="2735"/>
                </a:lnTo>
                <a:lnTo>
                  <a:pt x="0" y="3504"/>
                </a:lnTo>
                <a:lnTo>
                  <a:pt x="0" y="79991"/>
                </a:lnTo>
                <a:lnTo>
                  <a:pt x="0" y="79991"/>
                </a:lnTo>
                <a:lnTo>
                  <a:pt x="86" y="80675"/>
                </a:lnTo>
                <a:lnTo>
                  <a:pt x="342" y="81359"/>
                </a:lnTo>
                <a:lnTo>
                  <a:pt x="599" y="81957"/>
                </a:lnTo>
                <a:lnTo>
                  <a:pt x="1026" y="82470"/>
                </a:lnTo>
                <a:lnTo>
                  <a:pt x="1624" y="82897"/>
                </a:lnTo>
                <a:lnTo>
                  <a:pt x="2137" y="83239"/>
                </a:lnTo>
                <a:lnTo>
                  <a:pt x="2821" y="83410"/>
                </a:lnTo>
                <a:lnTo>
                  <a:pt x="3504" y="83495"/>
                </a:lnTo>
                <a:lnTo>
                  <a:pt x="52132" y="83495"/>
                </a:lnTo>
                <a:lnTo>
                  <a:pt x="51191" y="89990"/>
                </a:lnTo>
                <a:lnTo>
                  <a:pt x="51191" y="89990"/>
                </a:lnTo>
                <a:lnTo>
                  <a:pt x="50850" y="91272"/>
                </a:lnTo>
                <a:lnTo>
                  <a:pt x="50251" y="92640"/>
                </a:lnTo>
                <a:lnTo>
                  <a:pt x="49910" y="93238"/>
                </a:lnTo>
                <a:lnTo>
                  <a:pt x="49482" y="93836"/>
                </a:lnTo>
                <a:lnTo>
                  <a:pt x="49055" y="94349"/>
                </a:lnTo>
                <a:lnTo>
                  <a:pt x="48628" y="94862"/>
                </a:lnTo>
                <a:lnTo>
                  <a:pt x="43842" y="98024"/>
                </a:lnTo>
                <a:lnTo>
                  <a:pt x="43842" y="98024"/>
                </a:lnTo>
                <a:lnTo>
                  <a:pt x="43585" y="98280"/>
                </a:lnTo>
                <a:lnTo>
                  <a:pt x="43415" y="98536"/>
                </a:lnTo>
                <a:lnTo>
                  <a:pt x="43329" y="98878"/>
                </a:lnTo>
                <a:lnTo>
                  <a:pt x="43244" y="99220"/>
                </a:lnTo>
                <a:lnTo>
                  <a:pt x="43329" y="99562"/>
                </a:lnTo>
                <a:lnTo>
                  <a:pt x="43415" y="99818"/>
                </a:lnTo>
                <a:lnTo>
                  <a:pt x="43585" y="100160"/>
                </a:lnTo>
                <a:lnTo>
                  <a:pt x="43842" y="100417"/>
                </a:lnTo>
                <a:lnTo>
                  <a:pt x="43842" y="100417"/>
                </a:lnTo>
                <a:lnTo>
                  <a:pt x="44269" y="100588"/>
                </a:lnTo>
                <a:lnTo>
                  <a:pt x="44782" y="100673"/>
                </a:lnTo>
                <a:lnTo>
                  <a:pt x="65891" y="100673"/>
                </a:lnTo>
                <a:lnTo>
                  <a:pt x="86914" y="100673"/>
                </a:lnTo>
                <a:lnTo>
                  <a:pt x="86914" y="100673"/>
                </a:lnTo>
                <a:lnTo>
                  <a:pt x="87427" y="100588"/>
                </a:lnTo>
                <a:lnTo>
                  <a:pt x="87854" y="100417"/>
                </a:lnTo>
                <a:lnTo>
                  <a:pt x="87854" y="100417"/>
                </a:lnTo>
                <a:lnTo>
                  <a:pt x="88111" y="100160"/>
                </a:lnTo>
                <a:lnTo>
                  <a:pt x="88281" y="99818"/>
                </a:lnTo>
                <a:lnTo>
                  <a:pt x="88367" y="99562"/>
                </a:lnTo>
                <a:lnTo>
                  <a:pt x="88452" y="99220"/>
                </a:lnTo>
                <a:lnTo>
                  <a:pt x="88367" y="98878"/>
                </a:lnTo>
                <a:lnTo>
                  <a:pt x="88281" y="98536"/>
                </a:lnTo>
                <a:lnTo>
                  <a:pt x="88111" y="98280"/>
                </a:lnTo>
                <a:lnTo>
                  <a:pt x="87854" y="98024"/>
                </a:lnTo>
                <a:lnTo>
                  <a:pt x="83154" y="94862"/>
                </a:lnTo>
                <a:lnTo>
                  <a:pt x="83154" y="94862"/>
                </a:lnTo>
                <a:lnTo>
                  <a:pt x="83068" y="94862"/>
                </a:lnTo>
                <a:lnTo>
                  <a:pt x="83068" y="94862"/>
                </a:lnTo>
                <a:lnTo>
                  <a:pt x="82556" y="94349"/>
                </a:lnTo>
                <a:lnTo>
                  <a:pt x="82128" y="93836"/>
                </a:lnTo>
                <a:lnTo>
                  <a:pt x="81786" y="93238"/>
                </a:lnTo>
                <a:lnTo>
                  <a:pt x="81445" y="92640"/>
                </a:lnTo>
                <a:lnTo>
                  <a:pt x="80846" y="91272"/>
                </a:lnTo>
                <a:lnTo>
                  <a:pt x="80505" y="89990"/>
                </a:lnTo>
                <a:lnTo>
                  <a:pt x="79564" y="83495"/>
                </a:lnTo>
                <a:lnTo>
                  <a:pt x="128192" y="83495"/>
                </a:lnTo>
                <a:lnTo>
                  <a:pt x="128192" y="83495"/>
                </a:lnTo>
                <a:lnTo>
                  <a:pt x="128875" y="83410"/>
                </a:lnTo>
                <a:lnTo>
                  <a:pt x="129559" y="83239"/>
                </a:lnTo>
                <a:lnTo>
                  <a:pt x="130157" y="82897"/>
                </a:lnTo>
                <a:lnTo>
                  <a:pt x="130670" y="82470"/>
                </a:lnTo>
                <a:lnTo>
                  <a:pt x="131097" y="81957"/>
                </a:lnTo>
                <a:lnTo>
                  <a:pt x="131354" y="81359"/>
                </a:lnTo>
                <a:lnTo>
                  <a:pt x="131610" y="80675"/>
                </a:lnTo>
                <a:lnTo>
                  <a:pt x="131696" y="79991"/>
                </a:lnTo>
                <a:lnTo>
                  <a:pt x="131696" y="3504"/>
                </a:lnTo>
                <a:lnTo>
                  <a:pt x="131696" y="3504"/>
                </a:lnTo>
                <a:lnTo>
                  <a:pt x="131610" y="2735"/>
                </a:lnTo>
                <a:lnTo>
                  <a:pt x="131354" y="2137"/>
                </a:lnTo>
                <a:lnTo>
                  <a:pt x="131097" y="1538"/>
                </a:lnTo>
                <a:lnTo>
                  <a:pt x="130670" y="1026"/>
                </a:lnTo>
                <a:lnTo>
                  <a:pt x="130157" y="598"/>
                </a:lnTo>
                <a:lnTo>
                  <a:pt x="129559" y="257"/>
                </a:lnTo>
                <a:lnTo>
                  <a:pt x="128875" y="0"/>
                </a:lnTo>
                <a:lnTo>
                  <a:pt x="128192" y="0"/>
                </a:lnTo>
                <a:lnTo>
                  <a:pt x="128192" y="0"/>
                </a:lnTo>
                <a:close/>
                <a:moveTo>
                  <a:pt x="65891" y="80932"/>
                </a:moveTo>
                <a:lnTo>
                  <a:pt x="65891" y="80932"/>
                </a:lnTo>
                <a:lnTo>
                  <a:pt x="65463" y="80846"/>
                </a:lnTo>
                <a:lnTo>
                  <a:pt x="65036" y="80761"/>
                </a:lnTo>
                <a:lnTo>
                  <a:pt x="64694" y="80504"/>
                </a:lnTo>
                <a:lnTo>
                  <a:pt x="64352" y="80248"/>
                </a:lnTo>
                <a:lnTo>
                  <a:pt x="64096" y="79991"/>
                </a:lnTo>
                <a:lnTo>
                  <a:pt x="63925" y="79650"/>
                </a:lnTo>
                <a:lnTo>
                  <a:pt x="63840" y="79222"/>
                </a:lnTo>
                <a:lnTo>
                  <a:pt x="63754" y="78795"/>
                </a:lnTo>
                <a:lnTo>
                  <a:pt x="63754" y="78795"/>
                </a:lnTo>
                <a:lnTo>
                  <a:pt x="63840" y="78368"/>
                </a:lnTo>
                <a:lnTo>
                  <a:pt x="63925" y="78026"/>
                </a:lnTo>
                <a:lnTo>
                  <a:pt x="64096" y="77599"/>
                </a:lnTo>
                <a:lnTo>
                  <a:pt x="64352" y="77342"/>
                </a:lnTo>
                <a:lnTo>
                  <a:pt x="64694" y="77086"/>
                </a:lnTo>
                <a:lnTo>
                  <a:pt x="65036" y="76915"/>
                </a:lnTo>
                <a:lnTo>
                  <a:pt x="65463" y="76744"/>
                </a:lnTo>
                <a:lnTo>
                  <a:pt x="65891" y="76744"/>
                </a:lnTo>
                <a:lnTo>
                  <a:pt x="65891" y="76744"/>
                </a:lnTo>
                <a:lnTo>
                  <a:pt x="66233" y="76744"/>
                </a:lnTo>
                <a:lnTo>
                  <a:pt x="66660" y="76915"/>
                </a:lnTo>
                <a:lnTo>
                  <a:pt x="67002" y="77086"/>
                </a:lnTo>
                <a:lnTo>
                  <a:pt x="67344" y="77342"/>
                </a:lnTo>
                <a:lnTo>
                  <a:pt x="67600" y="77599"/>
                </a:lnTo>
                <a:lnTo>
                  <a:pt x="67771" y="78026"/>
                </a:lnTo>
                <a:lnTo>
                  <a:pt x="67856" y="78368"/>
                </a:lnTo>
                <a:lnTo>
                  <a:pt x="67942" y="78795"/>
                </a:lnTo>
                <a:lnTo>
                  <a:pt x="67942" y="78795"/>
                </a:lnTo>
                <a:lnTo>
                  <a:pt x="67856" y="79222"/>
                </a:lnTo>
                <a:lnTo>
                  <a:pt x="67771" y="79650"/>
                </a:lnTo>
                <a:lnTo>
                  <a:pt x="67600" y="79991"/>
                </a:lnTo>
                <a:lnTo>
                  <a:pt x="67344" y="80248"/>
                </a:lnTo>
                <a:lnTo>
                  <a:pt x="67002" y="80504"/>
                </a:lnTo>
                <a:lnTo>
                  <a:pt x="66660" y="80761"/>
                </a:lnTo>
                <a:lnTo>
                  <a:pt x="66233" y="80846"/>
                </a:lnTo>
                <a:lnTo>
                  <a:pt x="65891" y="80932"/>
                </a:lnTo>
                <a:lnTo>
                  <a:pt x="65891" y="80932"/>
                </a:lnTo>
                <a:close/>
                <a:moveTo>
                  <a:pt x="126568" y="74009"/>
                </a:moveTo>
                <a:lnTo>
                  <a:pt x="5128" y="74009"/>
                </a:lnTo>
                <a:lnTo>
                  <a:pt x="5128" y="4871"/>
                </a:lnTo>
                <a:lnTo>
                  <a:pt x="126568" y="4871"/>
                </a:lnTo>
                <a:lnTo>
                  <a:pt x="126568" y="74009"/>
                </a:lnTo>
                <a:close/>
              </a:path>
            </a:pathLst>
          </a:custGeom>
          <a:solidFill>
            <a:schemeClr val="lt2"/>
          </a:solidFill>
          <a:ln>
            <a:solidFill>
              <a:schemeClr val="accent2">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p>
        </p:txBody>
      </p:sp>
      <p:pic>
        <p:nvPicPr>
          <p:cNvPr id="3" name="Picture 2"/>
          <p:cNvPicPr>
            <a:picLocks noChangeAspect="1"/>
          </p:cNvPicPr>
          <p:nvPr/>
        </p:nvPicPr>
        <p:blipFill>
          <a:blip r:embed="rId1">
            <a:extLst>
              <a:ext uri="{BEBA8EAE-BF5A-486C-A8C5-ECC9F3942E4B}">
                <a14:imgProps xmlns:a14="http://schemas.microsoft.com/office/drawing/2010/main">
                  <a14:imgLayer r:embed="rId2">
                    <a14:imgEffect>
                      <a14:brightnessContrast bright="3000"/>
                    </a14:imgEffect>
                    <a14:imgEffect>
                      <a14:colorTemperature colorTemp="7200"/>
                    </a14:imgEffect>
                    <a14:imgEffect>
                      <a14:saturation sat="200000"/>
                    </a14:imgEffect>
                    <a14:imgEffect>
                      <a14:sharpenSoften amount="46000"/>
                    </a14:imgEffect>
                  </a14:imgLayer>
                </a14:imgProps>
              </a:ext>
              <a:ext uri="{28A0092B-C50C-407E-A947-70E740481C1C}">
                <a14:useLocalDpi xmlns:a14="http://schemas.microsoft.com/office/drawing/2010/main" val="0"/>
              </a:ext>
            </a:extLst>
          </a:blip>
          <a:stretch>
            <a:fillRect/>
          </a:stretch>
        </p:blipFill>
        <p:spPr>
          <a:xfrm>
            <a:off x="755015" y="1347470"/>
            <a:ext cx="7493635" cy="2901315"/>
          </a:xfrm>
          <a:prstGeom prst="rect">
            <a:avLst/>
          </a:prstGeom>
        </p:spPr>
      </p:pic>
      <p:pic>
        <p:nvPicPr>
          <p:cNvPr id="5" name="Em bé và bông hồng.m4a" descr="Em bé và bông hồng.m4a">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4211955" y="3867785"/>
            <a:ext cx="946785" cy="812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23" name="Shape 923"/>
        <p:cNvGrpSpPr/>
        <p:nvPr/>
      </p:nvGrpSpPr>
      <p:grpSpPr>
        <a:xfrm>
          <a:off x="0" y="0"/>
          <a:ext cx="0" cy="0"/>
          <a:chOff x="0" y="0"/>
          <a:chExt cx="0" cy="0"/>
        </a:xfrm>
      </p:grpSpPr>
      <p:sp>
        <p:nvSpPr>
          <p:cNvPr id="925" name="Google Shape;925;p35"/>
          <p:cNvSpPr txBox="1"/>
          <p:nvPr>
            <p:ph type="ctrTitle"/>
          </p:nvPr>
        </p:nvSpPr>
        <p:spPr>
          <a:xfrm>
            <a:off x="1331595" y="1131570"/>
            <a:ext cx="6385560" cy="36550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t>Khám phá </a:t>
            </a:r>
            <a:b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br>
            <a:endParaRPr lang="en-US" sz="6000" b="1">
              <a:latin typeface="FG Amazone" panose="020B0500000000000000" charset="0"/>
              <a:ea typeface="Titan One" panose="02000000000000000000"/>
              <a:cs typeface="FG Amazone" panose="020B0500000000000000" charset="0"/>
              <a:sym typeface="Titan One" panose="02000000000000000000"/>
            </a:endParaRPr>
          </a:p>
        </p:txBody>
      </p:sp>
      <p:grpSp>
        <p:nvGrpSpPr>
          <p:cNvPr id="926" name="Google Shape;926;p35"/>
          <p:cNvGrpSpPr/>
          <p:nvPr/>
        </p:nvGrpSpPr>
        <p:grpSpPr>
          <a:xfrm>
            <a:off x="6649199" y="1554770"/>
            <a:ext cx="1935956" cy="1517623"/>
            <a:chOff x="6649199" y="1554770"/>
            <a:chExt cx="1935956" cy="1517623"/>
          </a:xfrm>
        </p:grpSpPr>
        <p:sp>
          <p:nvSpPr>
            <p:cNvPr id="927" name="Google Shape;927;p35"/>
            <p:cNvSpPr/>
            <p:nvPr/>
          </p:nvSpPr>
          <p:spPr>
            <a:xfrm rot="-207569" flipH="1">
              <a:off x="6784467" y="1754302"/>
              <a:ext cx="1665404" cy="1118583"/>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8" name="Google Shape;928;p35"/>
            <p:cNvGrpSpPr/>
            <p:nvPr/>
          </p:nvGrpSpPr>
          <p:grpSpPr>
            <a:xfrm rot="314654">
              <a:off x="6707406" y="1635084"/>
              <a:ext cx="1819541" cy="1356995"/>
              <a:chOff x="6706439" y="539489"/>
              <a:chExt cx="1819567" cy="1357014"/>
            </a:xfrm>
          </p:grpSpPr>
          <p:grpSp>
            <p:nvGrpSpPr>
              <p:cNvPr id="929" name="Google Shape;929;p35"/>
              <p:cNvGrpSpPr/>
              <p:nvPr/>
            </p:nvGrpSpPr>
            <p:grpSpPr>
              <a:xfrm rot="-522161" flipH="1">
                <a:off x="6783474" y="658740"/>
                <a:ext cx="1665496" cy="1118511"/>
                <a:chOff x="415175" y="1554775"/>
                <a:chExt cx="1910550" cy="1297725"/>
              </a:xfrm>
            </p:grpSpPr>
            <p:sp>
              <p:nvSpPr>
                <p:cNvPr id="930" name="Google Shape;930;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1" name="Google Shape;931;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2" name="Google Shape;932;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7" name="Google Shape;937;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8" name="Google Shape;938;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0" name="Google Shape;940;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1" name="Google Shape;941;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43" name="Google Shape;943;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8" name="Google Shape;948;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49" name="Google Shape;949;p35"/>
              <p:cNvSpPr/>
              <p:nvPr/>
            </p:nvSpPr>
            <p:spPr>
              <a:xfrm rot="-402299">
                <a:off x="7474092" y="1292156"/>
                <a:ext cx="99258" cy="50614"/>
              </a:xfrm>
              <a:custGeom>
                <a:avLst/>
                <a:gdLst/>
                <a:ahLst/>
                <a:cxnLst/>
                <a:rect l="l" t="t" r="r" b="b"/>
                <a:pathLst>
                  <a:path w="5238" h="2671" extrusionOk="0">
                    <a:moveTo>
                      <a:pt x="2564" y="0"/>
                    </a:moveTo>
                    <a:cubicBezTo>
                      <a:pt x="2351" y="0"/>
                      <a:pt x="2129" y="37"/>
                      <a:pt x="1935" y="102"/>
                    </a:cubicBezTo>
                    <a:cubicBezTo>
                      <a:pt x="1602" y="168"/>
                      <a:pt x="1302" y="335"/>
                      <a:pt x="1068" y="535"/>
                    </a:cubicBezTo>
                    <a:cubicBezTo>
                      <a:pt x="568" y="902"/>
                      <a:pt x="201" y="1436"/>
                      <a:pt x="1" y="2003"/>
                    </a:cubicBezTo>
                    <a:cubicBezTo>
                      <a:pt x="434" y="1603"/>
                      <a:pt x="868" y="1203"/>
                      <a:pt x="1335" y="936"/>
                    </a:cubicBezTo>
                    <a:cubicBezTo>
                      <a:pt x="1707" y="750"/>
                      <a:pt x="2099" y="649"/>
                      <a:pt x="2513" y="649"/>
                    </a:cubicBezTo>
                    <a:cubicBezTo>
                      <a:pt x="2619" y="649"/>
                      <a:pt x="2727" y="655"/>
                      <a:pt x="2836" y="669"/>
                    </a:cubicBezTo>
                    <a:cubicBezTo>
                      <a:pt x="3303" y="736"/>
                      <a:pt x="3803" y="969"/>
                      <a:pt x="4204" y="1336"/>
                    </a:cubicBezTo>
                    <a:cubicBezTo>
                      <a:pt x="4637" y="1670"/>
                      <a:pt x="4971" y="2103"/>
                      <a:pt x="5238" y="2670"/>
                    </a:cubicBezTo>
                    <a:cubicBezTo>
                      <a:pt x="5238" y="2070"/>
                      <a:pt x="4971" y="1436"/>
                      <a:pt x="4571" y="969"/>
                    </a:cubicBezTo>
                    <a:cubicBezTo>
                      <a:pt x="4170" y="502"/>
                      <a:pt x="3570" y="102"/>
                      <a:pt x="2903" y="35"/>
                    </a:cubicBezTo>
                    <a:cubicBezTo>
                      <a:pt x="2796" y="11"/>
                      <a:pt x="2682" y="0"/>
                      <a:pt x="256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0" name="Google Shape;950;p35"/>
              <p:cNvSpPr/>
              <p:nvPr/>
            </p:nvSpPr>
            <p:spPr>
              <a:xfrm rot="-402299">
                <a:off x="7256443" y="1168255"/>
                <a:ext cx="164994" cy="165127"/>
              </a:xfrm>
              <a:custGeom>
                <a:avLst/>
                <a:gdLst/>
                <a:ahLst/>
                <a:cxnLst/>
                <a:rect l="l" t="t" r="r" b="b"/>
                <a:pathLst>
                  <a:path w="8707" h="8714" extrusionOk="0">
                    <a:moveTo>
                      <a:pt x="3971" y="1"/>
                    </a:moveTo>
                    <a:cubicBezTo>
                      <a:pt x="3691" y="1"/>
                      <a:pt x="3412" y="28"/>
                      <a:pt x="3136" y="83"/>
                    </a:cubicBezTo>
                    <a:cubicBezTo>
                      <a:pt x="1935" y="283"/>
                      <a:pt x="935" y="1684"/>
                      <a:pt x="468" y="2751"/>
                    </a:cubicBezTo>
                    <a:cubicBezTo>
                      <a:pt x="67" y="3752"/>
                      <a:pt x="1" y="4953"/>
                      <a:pt x="401" y="5953"/>
                    </a:cubicBezTo>
                    <a:cubicBezTo>
                      <a:pt x="835" y="7021"/>
                      <a:pt x="1735" y="7855"/>
                      <a:pt x="2769" y="8288"/>
                    </a:cubicBezTo>
                    <a:cubicBezTo>
                      <a:pt x="3391" y="8565"/>
                      <a:pt x="4045" y="8714"/>
                      <a:pt x="4697" y="8714"/>
                    </a:cubicBezTo>
                    <a:cubicBezTo>
                      <a:pt x="4990" y="8714"/>
                      <a:pt x="5282" y="8684"/>
                      <a:pt x="5571" y="8622"/>
                    </a:cubicBezTo>
                    <a:cubicBezTo>
                      <a:pt x="6505" y="8422"/>
                      <a:pt x="7373" y="7855"/>
                      <a:pt x="7906" y="7088"/>
                    </a:cubicBezTo>
                    <a:cubicBezTo>
                      <a:pt x="8307" y="6521"/>
                      <a:pt x="8507" y="5853"/>
                      <a:pt x="8574" y="5186"/>
                    </a:cubicBezTo>
                    <a:cubicBezTo>
                      <a:pt x="8707" y="3652"/>
                      <a:pt x="8073" y="2084"/>
                      <a:pt x="6906" y="1083"/>
                    </a:cubicBezTo>
                    <a:cubicBezTo>
                      <a:pt x="6112" y="395"/>
                      <a:pt x="5044" y="1"/>
                      <a:pt x="39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1" name="Google Shape;951;p35"/>
              <p:cNvSpPr/>
              <p:nvPr/>
            </p:nvSpPr>
            <p:spPr>
              <a:xfrm rot="-402299">
                <a:off x="7296756" y="1203290"/>
                <a:ext cx="119496" cy="112257"/>
              </a:xfrm>
              <a:custGeom>
                <a:avLst/>
                <a:gdLst/>
                <a:ahLst/>
                <a:cxnLst/>
                <a:rect l="l" t="t" r="r" b="b"/>
                <a:pathLst>
                  <a:path w="6306" h="5924" extrusionOk="0">
                    <a:moveTo>
                      <a:pt x="3120" y="0"/>
                    </a:moveTo>
                    <a:cubicBezTo>
                      <a:pt x="1660" y="0"/>
                      <a:pt x="417" y="1104"/>
                      <a:pt x="234" y="2598"/>
                    </a:cubicBezTo>
                    <a:cubicBezTo>
                      <a:pt x="1" y="4200"/>
                      <a:pt x="1168" y="5701"/>
                      <a:pt x="2770" y="5901"/>
                    </a:cubicBezTo>
                    <a:cubicBezTo>
                      <a:pt x="2895" y="5916"/>
                      <a:pt x="3020" y="5924"/>
                      <a:pt x="3143" y="5924"/>
                    </a:cubicBezTo>
                    <a:cubicBezTo>
                      <a:pt x="4627" y="5924"/>
                      <a:pt x="5920" y="4841"/>
                      <a:pt x="6105" y="3332"/>
                    </a:cubicBezTo>
                    <a:cubicBezTo>
                      <a:pt x="6305" y="1698"/>
                      <a:pt x="5138" y="230"/>
                      <a:pt x="3537" y="30"/>
                    </a:cubicBezTo>
                    <a:cubicBezTo>
                      <a:pt x="3397" y="10"/>
                      <a:pt x="3258" y="0"/>
                      <a:pt x="3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2" name="Google Shape;952;p35"/>
              <p:cNvSpPr/>
              <p:nvPr/>
            </p:nvSpPr>
            <p:spPr>
              <a:xfrm rot="-402299">
                <a:off x="7328978" y="1232891"/>
                <a:ext cx="55636" cy="52490"/>
              </a:xfrm>
              <a:custGeom>
                <a:avLst/>
                <a:gdLst/>
                <a:ahLst/>
                <a:cxnLst/>
                <a:rect l="l" t="t" r="r" b="b"/>
                <a:pathLst>
                  <a:path w="2936" h="2770" extrusionOk="0">
                    <a:moveTo>
                      <a:pt x="1301" y="0"/>
                    </a:moveTo>
                    <a:cubicBezTo>
                      <a:pt x="667" y="67"/>
                      <a:pt x="167" y="567"/>
                      <a:pt x="67" y="1201"/>
                    </a:cubicBezTo>
                    <a:cubicBezTo>
                      <a:pt x="0" y="1968"/>
                      <a:pt x="534" y="2669"/>
                      <a:pt x="1268" y="2769"/>
                    </a:cubicBezTo>
                    <a:lnTo>
                      <a:pt x="1601" y="2769"/>
                    </a:lnTo>
                    <a:cubicBezTo>
                      <a:pt x="2235" y="2702"/>
                      <a:pt x="2735" y="2202"/>
                      <a:pt x="2835" y="1568"/>
                    </a:cubicBezTo>
                    <a:cubicBezTo>
                      <a:pt x="2936" y="801"/>
                      <a:pt x="2368" y="100"/>
                      <a:pt x="1635" y="34"/>
                    </a:cubicBezTo>
                    <a:cubicBezTo>
                      <a:pt x="1501" y="0"/>
                      <a:pt x="1401" y="0"/>
                      <a:pt x="13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3" name="Google Shape;953;p35"/>
              <p:cNvSpPr/>
              <p:nvPr/>
            </p:nvSpPr>
            <p:spPr>
              <a:xfrm rot="-402299">
                <a:off x="7256283" y="1163507"/>
                <a:ext cx="130866" cy="65490"/>
              </a:xfrm>
              <a:custGeom>
                <a:avLst/>
                <a:gdLst/>
                <a:ahLst/>
                <a:cxnLst/>
                <a:rect l="l" t="t" r="r" b="b"/>
                <a:pathLst>
                  <a:path w="6906" h="3456" extrusionOk="0">
                    <a:moveTo>
                      <a:pt x="3685" y="1"/>
                    </a:moveTo>
                    <a:cubicBezTo>
                      <a:pt x="1926" y="1"/>
                      <a:pt x="263" y="1249"/>
                      <a:pt x="0" y="3455"/>
                    </a:cubicBezTo>
                    <a:lnTo>
                      <a:pt x="34" y="3455"/>
                    </a:lnTo>
                    <a:cubicBezTo>
                      <a:pt x="698" y="1740"/>
                      <a:pt x="2423" y="728"/>
                      <a:pt x="4138" y="728"/>
                    </a:cubicBezTo>
                    <a:cubicBezTo>
                      <a:pt x="5092" y="728"/>
                      <a:pt x="6042" y="1041"/>
                      <a:pt x="6805" y="1721"/>
                    </a:cubicBezTo>
                    <a:cubicBezTo>
                      <a:pt x="6839" y="1721"/>
                      <a:pt x="6905" y="1687"/>
                      <a:pt x="6872" y="1654"/>
                    </a:cubicBezTo>
                    <a:cubicBezTo>
                      <a:pt x="6006" y="526"/>
                      <a:pt x="4825" y="1"/>
                      <a:pt x="36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4" name="Google Shape;954;p35"/>
              <p:cNvSpPr/>
              <p:nvPr/>
            </p:nvSpPr>
            <p:spPr>
              <a:xfrm rot="-402299">
                <a:off x="7631100" y="1173442"/>
                <a:ext cx="164369" cy="161716"/>
              </a:xfrm>
              <a:custGeom>
                <a:avLst/>
                <a:gdLst/>
                <a:ahLst/>
                <a:cxnLst/>
                <a:rect l="l" t="t" r="r" b="b"/>
                <a:pathLst>
                  <a:path w="8674" h="8534" extrusionOk="0">
                    <a:moveTo>
                      <a:pt x="4741" y="0"/>
                    </a:moveTo>
                    <a:cubicBezTo>
                      <a:pt x="4037" y="0"/>
                      <a:pt x="3329" y="159"/>
                      <a:pt x="2703" y="472"/>
                    </a:cubicBezTo>
                    <a:cubicBezTo>
                      <a:pt x="1335" y="1140"/>
                      <a:pt x="334" y="2507"/>
                      <a:pt x="101" y="4008"/>
                    </a:cubicBezTo>
                    <a:cubicBezTo>
                      <a:pt x="1" y="4675"/>
                      <a:pt x="34" y="5376"/>
                      <a:pt x="234" y="6010"/>
                    </a:cubicBezTo>
                    <a:cubicBezTo>
                      <a:pt x="568" y="6910"/>
                      <a:pt x="1268" y="7644"/>
                      <a:pt x="2136" y="8078"/>
                    </a:cubicBezTo>
                    <a:cubicBezTo>
                      <a:pt x="2744" y="8394"/>
                      <a:pt x="3442" y="8533"/>
                      <a:pt x="4137" y="8533"/>
                    </a:cubicBezTo>
                    <a:cubicBezTo>
                      <a:pt x="4395" y="8533"/>
                      <a:pt x="4652" y="8514"/>
                      <a:pt x="4904" y="8478"/>
                    </a:cubicBezTo>
                    <a:cubicBezTo>
                      <a:pt x="6038" y="8311"/>
                      <a:pt x="7106" y="7711"/>
                      <a:pt x="7806" y="6810"/>
                    </a:cubicBezTo>
                    <a:cubicBezTo>
                      <a:pt x="8440" y="5910"/>
                      <a:pt x="8674" y="4775"/>
                      <a:pt x="8540" y="3675"/>
                    </a:cubicBezTo>
                    <a:cubicBezTo>
                      <a:pt x="8373" y="2541"/>
                      <a:pt x="7706" y="939"/>
                      <a:pt x="6605" y="406"/>
                    </a:cubicBezTo>
                    <a:cubicBezTo>
                      <a:pt x="6031" y="134"/>
                      <a:pt x="5387" y="0"/>
                      <a:pt x="4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5" name="Google Shape;955;p35"/>
              <p:cNvSpPr/>
              <p:nvPr/>
            </p:nvSpPr>
            <p:spPr>
              <a:xfrm rot="-402299">
                <a:off x="7636348" y="1206145"/>
                <a:ext cx="119477" cy="112257"/>
              </a:xfrm>
              <a:custGeom>
                <a:avLst/>
                <a:gdLst/>
                <a:ahLst/>
                <a:cxnLst/>
                <a:rect l="l" t="t" r="r" b="b"/>
                <a:pathLst>
                  <a:path w="6305" h="5924" extrusionOk="0">
                    <a:moveTo>
                      <a:pt x="3171" y="1"/>
                    </a:moveTo>
                    <a:cubicBezTo>
                      <a:pt x="1688" y="1"/>
                      <a:pt x="419" y="1110"/>
                      <a:pt x="234" y="2591"/>
                    </a:cubicBezTo>
                    <a:cubicBezTo>
                      <a:pt x="0" y="4226"/>
                      <a:pt x="1168" y="5694"/>
                      <a:pt x="2802" y="5894"/>
                    </a:cubicBezTo>
                    <a:cubicBezTo>
                      <a:pt x="2940" y="5914"/>
                      <a:pt x="3077" y="5924"/>
                      <a:pt x="3212" y="5924"/>
                    </a:cubicBezTo>
                    <a:cubicBezTo>
                      <a:pt x="4652" y="5924"/>
                      <a:pt x="5922" y="4822"/>
                      <a:pt x="6105" y="3359"/>
                    </a:cubicBezTo>
                    <a:cubicBezTo>
                      <a:pt x="6305" y="1724"/>
                      <a:pt x="5171" y="223"/>
                      <a:pt x="3536" y="23"/>
                    </a:cubicBezTo>
                    <a:cubicBezTo>
                      <a:pt x="3413" y="8"/>
                      <a:pt x="3292" y="1"/>
                      <a:pt x="31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35"/>
              <p:cNvSpPr/>
              <p:nvPr/>
            </p:nvSpPr>
            <p:spPr>
              <a:xfrm rot="-402299">
                <a:off x="7669232" y="1236200"/>
                <a:ext cx="55011" cy="52490"/>
              </a:xfrm>
              <a:custGeom>
                <a:avLst/>
                <a:gdLst/>
                <a:ahLst/>
                <a:cxnLst/>
                <a:rect l="l" t="t" r="r" b="b"/>
                <a:pathLst>
                  <a:path w="2903" h="2770" extrusionOk="0">
                    <a:moveTo>
                      <a:pt x="1268" y="1"/>
                    </a:moveTo>
                    <a:cubicBezTo>
                      <a:pt x="635" y="67"/>
                      <a:pt x="134" y="568"/>
                      <a:pt x="68" y="1202"/>
                    </a:cubicBezTo>
                    <a:cubicBezTo>
                      <a:pt x="1" y="1568"/>
                      <a:pt x="101" y="1935"/>
                      <a:pt x="334" y="2236"/>
                    </a:cubicBezTo>
                    <a:cubicBezTo>
                      <a:pt x="568" y="2502"/>
                      <a:pt x="868" y="2703"/>
                      <a:pt x="1235" y="2736"/>
                    </a:cubicBezTo>
                    <a:cubicBezTo>
                      <a:pt x="1368" y="2769"/>
                      <a:pt x="1469" y="2769"/>
                      <a:pt x="1569" y="2769"/>
                    </a:cubicBezTo>
                    <a:cubicBezTo>
                      <a:pt x="2202" y="2703"/>
                      <a:pt x="2703" y="2202"/>
                      <a:pt x="2803" y="1535"/>
                    </a:cubicBezTo>
                    <a:cubicBezTo>
                      <a:pt x="2903" y="801"/>
                      <a:pt x="2369" y="101"/>
                      <a:pt x="16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35"/>
              <p:cNvSpPr/>
              <p:nvPr/>
            </p:nvSpPr>
            <p:spPr>
              <a:xfrm rot="-402299">
                <a:off x="7670042" y="1165076"/>
                <a:ext cx="124878" cy="83018"/>
              </a:xfrm>
              <a:custGeom>
                <a:avLst/>
                <a:gdLst/>
                <a:ahLst/>
                <a:cxnLst/>
                <a:rect l="l" t="t" r="r" b="b"/>
                <a:pathLst>
                  <a:path w="6590" h="4381" extrusionOk="0">
                    <a:moveTo>
                      <a:pt x="2594" y="1"/>
                    </a:moveTo>
                    <a:cubicBezTo>
                      <a:pt x="1742" y="1"/>
                      <a:pt x="845" y="284"/>
                      <a:pt x="27" y="912"/>
                    </a:cubicBezTo>
                    <a:cubicBezTo>
                      <a:pt x="0" y="939"/>
                      <a:pt x="17" y="988"/>
                      <a:pt x="42" y="988"/>
                    </a:cubicBezTo>
                    <a:cubicBezTo>
                      <a:pt x="48" y="988"/>
                      <a:pt x="54" y="985"/>
                      <a:pt x="60" y="979"/>
                    </a:cubicBezTo>
                    <a:cubicBezTo>
                      <a:pt x="637" y="687"/>
                      <a:pt x="1246" y="553"/>
                      <a:pt x="1849" y="553"/>
                    </a:cubicBezTo>
                    <a:cubicBezTo>
                      <a:pt x="3935" y="553"/>
                      <a:pt x="5939" y="2156"/>
                      <a:pt x="6198" y="4381"/>
                    </a:cubicBezTo>
                    <a:lnTo>
                      <a:pt x="6232" y="4381"/>
                    </a:lnTo>
                    <a:cubicBezTo>
                      <a:pt x="6589" y="1782"/>
                      <a:pt x="4731" y="1"/>
                      <a:pt x="25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35"/>
              <p:cNvSpPr/>
              <p:nvPr/>
            </p:nvSpPr>
            <p:spPr>
              <a:xfrm rot="-402299">
                <a:off x="7363549" y="1376902"/>
                <a:ext cx="326805" cy="120197"/>
              </a:xfrm>
              <a:custGeom>
                <a:avLst/>
                <a:gdLst/>
                <a:ahLst/>
                <a:cxnLst/>
                <a:rect l="l" t="t" r="r" b="b"/>
                <a:pathLst>
                  <a:path w="17246" h="6343" extrusionOk="0">
                    <a:moveTo>
                      <a:pt x="1824" y="1"/>
                    </a:moveTo>
                    <a:cubicBezTo>
                      <a:pt x="1216" y="1"/>
                      <a:pt x="608" y="9"/>
                      <a:pt x="0" y="23"/>
                    </a:cubicBezTo>
                    <a:cubicBezTo>
                      <a:pt x="1201" y="3191"/>
                      <a:pt x="4237" y="5693"/>
                      <a:pt x="7706" y="6227"/>
                    </a:cubicBezTo>
                    <a:cubicBezTo>
                      <a:pt x="8198" y="6304"/>
                      <a:pt x="8694" y="6342"/>
                      <a:pt x="9190" y="6342"/>
                    </a:cubicBezTo>
                    <a:cubicBezTo>
                      <a:pt x="12324" y="6342"/>
                      <a:pt x="15431" y="4839"/>
                      <a:pt x="17246" y="2391"/>
                    </a:cubicBezTo>
                    <a:cubicBezTo>
                      <a:pt x="15678" y="1891"/>
                      <a:pt x="14077" y="1490"/>
                      <a:pt x="12442" y="1123"/>
                    </a:cubicBezTo>
                    <a:cubicBezTo>
                      <a:pt x="12209" y="1090"/>
                      <a:pt x="12009" y="1023"/>
                      <a:pt x="11775" y="990"/>
                    </a:cubicBezTo>
                    <a:cubicBezTo>
                      <a:pt x="9374" y="523"/>
                      <a:pt x="6905" y="223"/>
                      <a:pt x="4403" y="56"/>
                    </a:cubicBezTo>
                    <a:cubicBezTo>
                      <a:pt x="3544" y="17"/>
                      <a:pt x="2684" y="1"/>
                      <a:pt x="1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35"/>
              <p:cNvSpPr/>
              <p:nvPr/>
            </p:nvSpPr>
            <p:spPr>
              <a:xfrm rot="-402299">
                <a:off x="7424820" y="1451699"/>
                <a:ext cx="182693" cy="46938"/>
              </a:xfrm>
              <a:custGeom>
                <a:avLst/>
                <a:gdLst/>
                <a:ahLst/>
                <a:cxnLst/>
                <a:rect l="l" t="t" r="r" b="b"/>
                <a:pathLst>
                  <a:path w="9641" h="2477" extrusionOk="0">
                    <a:moveTo>
                      <a:pt x="2697" y="0"/>
                    </a:moveTo>
                    <a:cubicBezTo>
                      <a:pt x="1792" y="0"/>
                      <a:pt x="888" y="86"/>
                      <a:pt x="0" y="258"/>
                    </a:cubicBezTo>
                    <a:cubicBezTo>
                      <a:pt x="1368" y="1326"/>
                      <a:pt x="2969" y="2093"/>
                      <a:pt x="4704" y="2360"/>
                    </a:cubicBezTo>
                    <a:cubicBezTo>
                      <a:pt x="5196" y="2439"/>
                      <a:pt x="5691" y="2477"/>
                      <a:pt x="6184" y="2477"/>
                    </a:cubicBezTo>
                    <a:cubicBezTo>
                      <a:pt x="7364" y="2477"/>
                      <a:pt x="8535" y="2259"/>
                      <a:pt x="9641" y="1860"/>
                    </a:cubicBezTo>
                    <a:cubicBezTo>
                      <a:pt x="7551" y="620"/>
                      <a:pt x="5124" y="0"/>
                      <a:pt x="26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0" name="Google Shape;960;p35"/>
              <p:cNvSpPr/>
              <p:nvPr/>
            </p:nvSpPr>
            <p:spPr>
              <a:xfrm rot="-402299">
                <a:off x="7443668" y="1379226"/>
                <a:ext cx="152355" cy="59521"/>
              </a:xfrm>
              <a:custGeom>
                <a:avLst/>
                <a:gdLst/>
                <a:ahLst/>
                <a:cxnLst/>
                <a:rect l="l" t="t" r="r" b="b"/>
                <a:pathLst>
                  <a:path w="8040" h="3141" extrusionOk="0">
                    <a:moveTo>
                      <a:pt x="0" y="0"/>
                    </a:moveTo>
                    <a:lnTo>
                      <a:pt x="0" y="0"/>
                    </a:lnTo>
                    <a:cubicBezTo>
                      <a:pt x="34" y="567"/>
                      <a:pt x="100" y="1168"/>
                      <a:pt x="167" y="1735"/>
                    </a:cubicBezTo>
                    <a:cubicBezTo>
                      <a:pt x="201" y="2002"/>
                      <a:pt x="401" y="2235"/>
                      <a:pt x="634" y="2302"/>
                    </a:cubicBezTo>
                    <a:cubicBezTo>
                      <a:pt x="2502" y="2836"/>
                      <a:pt x="4437" y="3102"/>
                      <a:pt x="6372" y="3136"/>
                    </a:cubicBezTo>
                    <a:cubicBezTo>
                      <a:pt x="6396" y="3139"/>
                      <a:pt x="6420" y="3141"/>
                      <a:pt x="6444" y="3141"/>
                    </a:cubicBezTo>
                    <a:cubicBezTo>
                      <a:pt x="6646" y="3141"/>
                      <a:pt x="6819" y="3018"/>
                      <a:pt x="6939" y="2869"/>
                    </a:cubicBezTo>
                    <a:cubicBezTo>
                      <a:pt x="7339" y="2269"/>
                      <a:pt x="7706" y="1668"/>
                      <a:pt x="8039" y="1034"/>
                    </a:cubicBezTo>
                    <a:cubicBezTo>
                      <a:pt x="7806" y="1001"/>
                      <a:pt x="7606" y="968"/>
                      <a:pt x="7372" y="901"/>
                    </a:cubicBezTo>
                    <a:cubicBezTo>
                      <a:pt x="4971" y="434"/>
                      <a:pt x="2502" y="134"/>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61" name="Google Shape;961;p35"/>
          <p:cNvGrpSpPr/>
          <p:nvPr/>
        </p:nvGrpSpPr>
        <p:grpSpPr>
          <a:xfrm>
            <a:off x="855288" y="3017024"/>
            <a:ext cx="1066292" cy="1086816"/>
            <a:chOff x="855288" y="3017024"/>
            <a:chExt cx="1066292" cy="1086816"/>
          </a:xfrm>
        </p:grpSpPr>
        <p:sp>
          <p:nvSpPr>
            <p:cNvPr id="962" name="Google Shape;962;p35"/>
            <p:cNvSpPr/>
            <p:nvPr/>
          </p:nvSpPr>
          <p:spPr>
            <a:xfrm rot="-374373">
              <a:off x="905830" y="3066566"/>
              <a:ext cx="965208" cy="982712"/>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63" name="Google Shape;963;p35"/>
            <p:cNvGrpSpPr/>
            <p:nvPr/>
          </p:nvGrpSpPr>
          <p:grpSpPr>
            <a:xfrm>
              <a:off x="898966" y="3076840"/>
              <a:ext cx="1005363" cy="1027001"/>
              <a:chOff x="920554" y="3531065"/>
              <a:chExt cx="1005363" cy="1027001"/>
            </a:xfrm>
          </p:grpSpPr>
          <p:grpSp>
            <p:nvGrpSpPr>
              <p:cNvPr id="964" name="Google Shape;964;p35"/>
              <p:cNvGrpSpPr/>
              <p:nvPr/>
            </p:nvGrpSpPr>
            <p:grpSpPr>
              <a:xfrm>
                <a:off x="920554" y="3531065"/>
                <a:ext cx="1005363" cy="1027001"/>
                <a:chOff x="853879" y="3531065"/>
                <a:chExt cx="1005363" cy="1027001"/>
              </a:xfrm>
            </p:grpSpPr>
            <p:sp>
              <p:nvSpPr>
                <p:cNvPr id="965" name="Google Shape;965;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35"/>
                <p:cNvSpPr/>
                <p:nvPr/>
              </p:nvSpPr>
              <p:spPr>
                <a:xfrm rot="-419147">
                  <a:off x="1313155" y="4258333"/>
                  <a:ext cx="127181" cy="51426"/>
                </a:xfrm>
                <a:custGeom>
                  <a:avLst/>
                  <a:gdLst/>
                  <a:ahLst/>
                  <a:cxnLst/>
                  <a:rect l="l" t="t" r="r" b="b"/>
                  <a:pathLst>
                    <a:path w="6472" h="2617" extrusionOk="0">
                      <a:moveTo>
                        <a:pt x="3533" y="1"/>
                      </a:moveTo>
                      <a:cubicBezTo>
                        <a:pt x="3337" y="1"/>
                        <a:pt x="3138" y="15"/>
                        <a:pt x="2936" y="48"/>
                      </a:cubicBezTo>
                      <a:cubicBezTo>
                        <a:pt x="2502" y="114"/>
                        <a:pt x="2102" y="248"/>
                        <a:pt x="1769" y="415"/>
                      </a:cubicBezTo>
                      <a:cubicBezTo>
                        <a:pt x="1402" y="581"/>
                        <a:pt x="1101" y="782"/>
                        <a:pt x="835" y="1048"/>
                      </a:cubicBezTo>
                      <a:cubicBezTo>
                        <a:pt x="368" y="1515"/>
                        <a:pt x="101" y="2083"/>
                        <a:pt x="1" y="2616"/>
                      </a:cubicBezTo>
                      <a:cubicBezTo>
                        <a:pt x="401" y="2149"/>
                        <a:pt x="801" y="1682"/>
                        <a:pt x="1302" y="1315"/>
                      </a:cubicBezTo>
                      <a:cubicBezTo>
                        <a:pt x="1802" y="948"/>
                        <a:pt x="2369" y="715"/>
                        <a:pt x="3003" y="615"/>
                      </a:cubicBezTo>
                      <a:cubicBezTo>
                        <a:pt x="3195" y="583"/>
                        <a:pt x="3395" y="568"/>
                        <a:pt x="3596" y="568"/>
                      </a:cubicBezTo>
                      <a:cubicBezTo>
                        <a:pt x="4024" y="568"/>
                        <a:pt x="4463" y="635"/>
                        <a:pt x="4871" y="748"/>
                      </a:cubicBezTo>
                      <a:cubicBezTo>
                        <a:pt x="5471" y="948"/>
                        <a:pt x="6038" y="1215"/>
                        <a:pt x="6472" y="1616"/>
                      </a:cubicBezTo>
                      <a:cubicBezTo>
                        <a:pt x="6339" y="1082"/>
                        <a:pt x="5838" y="615"/>
                        <a:pt x="5204" y="348"/>
                      </a:cubicBezTo>
                      <a:cubicBezTo>
                        <a:pt x="4724" y="146"/>
                        <a:pt x="4147" y="1"/>
                        <a:pt x="353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35"/>
                <p:cNvSpPr/>
                <p:nvPr/>
              </p:nvSpPr>
              <p:spPr>
                <a:xfrm rot="10302730">
                  <a:off x="1223180" y="4350044"/>
                  <a:ext cx="367086" cy="126037"/>
                </a:xfrm>
                <a:custGeom>
                  <a:avLst/>
                  <a:gdLst/>
                  <a:ahLst/>
                  <a:cxnLst/>
                  <a:rect l="l" t="t" r="r" b="b"/>
                  <a:pathLst>
                    <a:path w="18681" h="6414" extrusionOk="0">
                      <a:moveTo>
                        <a:pt x="18680" y="1"/>
                      </a:moveTo>
                      <a:cubicBezTo>
                        <a:pt x="17012" y="234"/>
                        <a:pt x="15278" y="501"/>
                        <a:pt x="13477" y="802"/>
                      </a:cubicBezTo>
                      <a:lnTo>
                        <a:pt x="13477" y="768"/>
                      </a:lnTo>
                      <a:cubicBezTo>
                        <a:pt x="13243" y="802"/>
                        <a:pt x="13010" y="868"/>
                        <a:pt x="12743" y="902"/>
                      </a:cubicBezTo>
                      <a:cubicBezTo>
                        <a:pt x="10141" y="1302"/>
                        <a:pt x="7372" y="1702"/>
                        <a:pt x="4737" y="2102"/>
                      </a:cubicBezTo>
                      <a:lnTo>
                        <a:pt x="4670" y="2102"/>
                      </a:lnTo>
                      <a:cubicBezTo>
                        <a:pt x="3102" y="2303"/>
                        <a:pt x="1501" y="2536"/>
                        <a:pt x="0" y="2770"/>
                      </a:cubicBezTo>
                      <a:cubicBezTo>
                        <a:pt x="1219" y="4801"/>
                        <a:pt x="1514" y="6414"/>
                        <a:pt x="5954" y="6414"/>
                      </a:cubicBezTo>
                      <a:cubicBezTo>
                        <a:pt x="6983" y="6414"/>
                        <a:pt x="8236" y="6327"/>
                        <a:pt x="9774" y="6139"/>
                      </a:cubicBezTo>
                      <a:cubicBezTo>
                        <a:pt x="17646" y="4638"/>
                        <a:pt x="17746" y="3303"/>
                        <a:pt x="186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35"/>
                <p:cNvSpPr/>
                <p:nvPr/>
              </p:nvSpPr>
              <p:spPr>
                <a:xfrm rot="-419147">
                  <a:off x="1458740" y="4142343"/>
                  <a:ext cx="152609" cy="58363"/>
                </a:xfrm>
                <a:custGeom>
                  <a:avLst/>
                  <a:gdLst/>
                  <a:ahLst/>
                  <a:cxnLst/>
                  <a:rect l="l" t="t" r="r" b="b"/>
                  <a:pathLst>
                    <a:path w="7766" h="2970" extrusionOk="0">
                      <a:moveTo>
                        <a:pt x="5221" y="1"/>
                      </a:moveTo>
                      <a:cubicBezTo>
                        <a:pt x="3204" y="1"/>
                        <a:pt x="828" y="1447"/>
                        <a:pt x="27" y="2894"/>
                      </a:cubicBezTo>
                      <a:cubicBezTo>
                        <a:pt x="0" y="2921"/>
                        <a:pt x="17" y="2970"/>
                        <a:pt x="59" y="2970"/>
                      </a:cubicBezTo>
                      <a:cubicBezTo>
                        <a:pt x="70" y="2970"/>
                        <a:pt x="81" y="2967"/>
                        <a:pt x="94" y="2961"/>
                      </a:cubicBezTo>
                      <a:cubicBezTo>
                        <a:pt x="1361" y="2294"/>
                        <a:pt x="2462" y="1493"/>
                        <a:pt x="3897" y="1193"/>
                      </a:cubicBezTo>
                      <a:cubicBezTo>
                        <a:pt x="4177" y="1144"/>
                        <a:pt x="4448" y="1124"/>
                        <a:pt x="4712" y="1124"/>
                      </a:cubicBezTo>
                      <a:cubicBezTo>
                        <a:pt x="5703" y="1124"/>
                        <a:pt x="6605" y="1400"/>
                        <a:pt x="7633" y="1426"/>
                      </a:cubicBezTo>
                      <a:cubicBezTo>
                        <a:pt x="7733" y="1426"/>
                        <a:pt x="7766" y="1326"/>
                        <a:pt x="7733" y="1259"/>
                      </a:cubicBezTo>
                      <a:cubicBezTo>
                        <a:pt x="7144" y="360"/>
                        <a:pt x="6227" y="1"/>
                        <a:pt x="5221"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35"/>
                <p:cNvSpPr/>
                <p:nvPr/>
              </p:nvSpPr>
              <p:spPr>
                <a:xfrm rot="-419147">
                  <a:off x="1464356" y="4120591"/>
                  <a:ext cx="43291" cy="29928"/>
                </a:xfrm>
                <a:custGeom>
                  <a:avLst/>
                  <a:gdLst/>
                  <a:ahLst/>
                  <a:cxnLst/>
                  <a:rect l="l" t="t" r="r" b="b"/>
                  <a:pathLst>
                    <a:path w="2203" h="1523" extrusionOk="0">
                      <a:moveTo>
                        <a:pt x="1846" y="0"/>
                      </a:moveTo>
                      <a:cubicBezTo>
                        <a:pt x="1518" y="0"/>
                        <a:pt x="1144" y="293"/>
                        <a:pt x="901" y="455"/>
                      </a:cubicBezTo>
                      <a:cubicBezTo>
                        <a:pt x="434" y="722"/>
                        <a:pt x="201" y="1022"/>
                        <a:pt x="0" y="1489"/>
                      </a:cubicBezTo>
                      <a:cubicBezTo>
                        <a:pt x="0" y="1489"/>
                        <a:pt x="0" y="1522"/>
                        <a:pt x="0" y="1522"/>
                      </a:cubicBezTo>
                      <a:cubicBezTo>
                        <a:pt x="201" y="1422"/>
                        <a:pt x="367" y="1322"/>
                        <a:pt x="534" y="1222"/>
                      </a:cubicBezTo>
                      <a:cubicBezTo>
                        <a:pt x="768" y="1122"/>
                        <a:pt x="934" y="955"/>
                        <a:pt x="1135" y="855"/>
                      </a:cubicBezTo>
                      <a:cubicBezTo>
                        <a:pt x="1435" y="655"/>
                        <a:pt x="1969" y="588"/>
                        <a:pt x="2135" y="288"/>
                      </a:cubicBezTo>
                      <a:cubicBezTo>
                        <a:pt x="2202" y="188"/>
                        <a:pt x="2169" y="88"/>
                        <a:pt x="2069" y="55"/>
                      </a:cubicBezTo>
                      <a:cubicBezTo>
                        <a:pt x="1999" y="16"/>
                        <a:pt x="1924" y="0"/>
                        <a:pt x="1846"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35"/>
                <p:cNvSpPr/>
                <p:nvPr/>
              </p:nvSpPr>
              <p:spPr>
                <a:xfrm rot="-419147">
                  <a:off x="1104242" y="4251250"/>
                  <a:ext cx="154593" cy="46946"/>
                </a:xfrm>
                <a:custGeom>
                  <a:avLst/>
                  <a:gdLst/>
                  <a:ahLst/>
                  <a:cxnLst/>
                  <a:rect l="l" t="t" r="r" b="b"/>
                  <a:pathLst>
                    <a:path w="7867" h="2389" extrusionOk="0">
                      <a:moveTo>
                        <a:pt x="3763" y="0"/>
                      </a:moveTo>
                      <a:cubicBezTo>
                        <a:pt x="2067" y="0"/>
                        <a:pt x="462" y="629"/>
                        <a:pt x="28" y="2247"/>
                      </a:cubicBezTo>
                      <a:cubicBezTo>
                        <a:pt x="0" y="2329"/>
                        <a:pt x="63" y="2389"/>
                        <a:pt x="123" y="2389"/>
                      </a:cubicBezTo>
                      <a:cubicBezTo>
                        <a:pt x="136" y="2389"/>
                        <a:pt x="149" y="2386"/>
                        <a:pt x="161" y="2380"/>
                      </a:cubicBezTo>
                      <a:cubicBezTo>
                        <a:pt x="1395" y="1946"/>
                        <a:pt x="2296" y="1179"/>
                        <a:pt x="3630" y="979"/>
                      </a:cubicBezTo>
                      <a:cubicBezTo>
                        <a:pt x="3908" y="941"/>
                        <a:pt x="4181" y="925"/>
                        <a:pt x="4449" y="925"/>
                      </a:cubicBezTo>
                      <a:cubicBezTo>
                        <a:pt x="5595" y="925"/>
                        <a:pt x="6664" y="1223"/>
                        <a:pt x="7800" y="1413"/>
                      </a:cubicBezTo>
                      <a:cubicBezTo>
                        <a:pt x="7866" y="1413"/>
                        <a:pt x="7866" y="1346"/>
                        <a:pt x="7833" y="1313"/>
                      </a:cubicBezTo>
                      <a:cubicBezTo>
                        <a:pt x="6955" y="530"/>
                        <a:pt x="5320" y="0"/>
                        <a:pt x="376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35"/>
                <p:cNvSpPr/>
                <p:nvPr/>
              </p:nvSpPr>
              <p:spPr>
                <a:xfrm rot="-419147">
                  <a:off x="1175319" y="4208963"/>
                  <a:ext cx="49835" cy="17548"/>
                </a:xfrm>
                <a:custGeom>
                  <a:avLst/>
                  <a:gdLst/>
                  <a:ahLst/>
                  <a:cxnLst/>
                  <a:rect l="l" t="t" r="r" b="b"/>
                  <a:pathLst>
                    <a:path w="2536" h="893" extrusionOk="0">
                      <a:moveTo>
                        <a:pt x="559" y="0"/>
                      </a:moveTo>
                      <a:cubicBezTo>
                        <a:pt x="383" y="0"/>
                        <a:pt x="219" y="41"/>
                        <a:pt x="101" y="159"/>
                      </a:cubicBezTo>
                      <a:cubicBezTo>
                        <a:pt x="1" y="225"/>
                        <a:pt x="34" y="325"/>
                        <a:pt x="101" y="392"/>
                      </a:cubicBezTo>
                      <a:cubicBezTo>
                        <a:pt x="368" y="659"/>
                        <a:pt x="901" y="559"/>
                        <a:pt x="1235" y="626"/>
                      </a:cubicBezTo>
                      <a:cubicBezTo>
                        <a:pt x="1468" y="659"/>
                        <a:pt x="1702" y="759"/>
                        <a:pt x="1935" y="792"/>
                      </a:cubicBezTo>
                      <a:cubicBezTo>
                        <a:pt x="2136" y="826"/>
                        <a:pt x="2336" y="859"/>
                        <a:pt x="2502" y="892"/>
                      </a:cubicBezTo>
                      <a:cubicBezTo>
                        <a:pt x="2536" y="892"/>
                        <a:pt x="2536" y="859"/>
                        <a:pt x="2536" y="859"/>
                      </a:cubicBezTo>
                      <a:cubicBezTo>
                        <a:pt x="2169" y="459"/>
                        <a:pt x="1869" y="292"/>
                        <a:pt x="1335" y="159"/>
                      </a:cubicBezTo>
                      <a:cubicBezTo>
                        <a:pt x="1132" y="98"/>
                        <a:pt x="831" y="0"/>
                        <a:pt x="559"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4" name="Google Shape;984;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5" name="Google Shape;985;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7" name="Google Shape;987;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8" name="Google Shape;988;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0" name="Google Shape;990;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1" name="Google Shape;991;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3" name="Google Shape;993;p35"/>
              <p:cNvSpPr/>
              <p:nvPr/>
            </p:nvSpPr>
            <p:spPr>
              <a:xfrm rot="7218608">
                <a:off x="1524764" y="4222225"/>
                <a:ext cx="68723" cy="640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4" name="Google Shape;994;p35"/>
              <p:cNvSpPr/>
              <p:nvPr/>
            </p:nvSpPr>
            <p:spPr>
              <a:xfrm rot="10108239">
                <a:off x="1273414" y="4292254"/>
                <a:ext cx="68723" cy="640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35"/>
              <p:cNvSpPr/>
              <p:nvPr/>
            </p:nvSpPr>
            <p:spPr>
              <a:xfrm rot="10271831">
                <a:off x="1234932" y="4402650"/>
                <a:ext cx="78848" cy="734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5"/>
              <p:cNvSpPr/>
              <p:nvPr/>
            </p:nvSpPr>
            <p:spPr>
              <a:xfrm rot="6506849">
                <a:off x="1624915" y="4298303"/>
                <a:ext cx="78851" cy="73497"/>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97" name="Google Shape;997;p35"/>
          <p:cNvGrpSpPr/>
          <p:nvPr/>
        </p:nvGrpSpPr>
        <p:grpSpPr>
          <a:xfrm>
            <a:off x="669286" y="1573888"/>
            <a:ext cx="1646325" cy="1118279"/>
            <a:chOff x="669286" y="1573888"/>
            <a:chExt cx="1646325" cy="1118279"/>
          </a:xfrm>
        </p:grpSpPr>
        <p:sp>
          <p:nvSpPr>
            <p:cNvPr id="998" name="Google Shape;998;p35"/>
            <p:cNvSpPr/>
            <p:nvPr/>
          </p:nvSpPr>
          <p:spPr>
            <a:xfrm>
              <a:off x="669286" y="1573888"/>
              <a:ext cx="1646321" cy="1118250"/>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99" name="Google Shape;999;p35"/>
            <p:cNvGrpSpPr/>
            <p:nvPr/>
          </p:nvGrpSpPr>
          <p:grpSpPr>
            <a:xfrm>
              <a:off x="669290" y="1573917"/>
              <a:ext cx="1646321" cy="1118250"/>
              <a:chOff x="669290" y="1689555"/>
              <a:chExt cx="1646321" cy="1118250"/>
            </a:xfrm>
          </p:grpSpPr>
          <p:grpSp>
            <p:nvGrpSpPr>
              <p:cNvPr id="1000" name="Google Shape;1000;p35"/>
              <p:cNvGrpSpPr/>
              <p:nvPr/>
            </p:nvGrpSpPr>
            <p:grpSpPr>
              <a:xfrm>
                <a:off x="669290" y="1689555"/>
                <a:ext cx="1646321" cy="1118250"/>
                <a:chOff x="415175" y="1554775"/>
                <a:chExt cx="1910550" cy="1297725"/>
              </a:xfrm>
            </p:grpSpPr>
            <p:sp>
              <p:nvSpPr>
                <p:cNvPr id="1001" name="Google Shape;1001;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2" name="Google Shape;1002;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35"/>
                <p:cNvSpPr/>
                <p:nvPr/>
              </p:nvSpPr>
              <p:spPr>
                <a:xfrm>
                  <a:off x="1566825" y="2331025"/>
                  <a:ext cx="101775" cy="75225"/>
                </a:xfrm>
                <a:custGeom>
                  <a:avLst/>
                  <a:gdLst/>
                  <a:ahLst/>
                  <a:cxnLst/>
                  <a:rect l="l" t="t" r="r" b="b"/>
                  <a:pathLst>
                    <a:path w="4071" h="3009" extrusionOk="0">
                      <a:moveTo>
                        <a:pt x="2244" y="0"/>
                      </a:moveTo>
                      <a:cubicBezTo>
                        <a:pt x="2055" y="0"/>
                        <a:pt x="1862" y="33"/>
                        <a:pt x="1668" y="106"/>
                      </a:cubicBezTo>
                      <a:cubicBezTo>
                        <a:pt x="1402" y="206"/>
                        <a:pt x="1168" y="340"/>
                        <a:pt x="935" y="540"/>
                      </a:cubicBezTo>
                      <a:cubicBezTo>
                        <a:pt x="734" y="740"/>
                        <a:pt x="534" y="1007"/>
                        <a:pt x="401" y="1274"/>
                      </a:cubicBezTo>
                      <a:cubicBezTo>
                        <a:pt x="134" y="1807"/>
                        <a:pt x="1" y="2408"/>
                        <a:pt x="1" y="3008"/>
                      </a:cubicBezTo>
                      <a:cubicBezTo>
                        <a:pt x="201" y="2474"/>
                        <a:pt x="434" y="1941"/>
                        <a:pt x="734" y="1540"/>
                      </a:cubicBezTo>
                      <a:cubicBezTo>
                        <a:pt x="1001" y="1140"/>
                        <a:pt x="1368" y="840"/>
                        <a:pt x="1769" y="706"/>
                      </a:cubicBezTo>
                      <a:cubicBezTo>
                        <a:pt x="1969" y="640"/>
                        <a:pt x="2169" y="606"/>
                        <a:pt x="2369" y="606"/>
                      </a:cubicBezTo>
                      <a:cubicBezTo>
                        <a:pt x="2569" y="606"/>
                        <a:pt x="2769" y="640"/>
                        <a:pt x="2969" y="706"/>
                      </a:cubicBezTo>
                      <a:cubicBezTo>
                        <a:pt x="3370" y="873"/>
                        <a:pt x="3770" y="1107"/>
                        <a:pt x="4070" y="1507"/>
                      </a:cubicBezTo>
                      <a:cubicBezTo>
                        <a:pt x="3937" y="940"/>
                        <a:pt x="3603" y="506"/>
                        <a:pt x="3170" y="273"/>
                      </a:cubicBezTo>
                      <a:cubicBezTo>
                        <a:pt x="2893" y="103"/>
                        <a:pt x="2576" y="0"/>
                        <a:pt x="224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35"/>
                <p:cNvSpPr/>
                <p:nvPr/>
              </p:nvSpPr>
              <p:spPr>
                <a:xfrm>
                  <a:off x="1561825" y="2408725"/>
                  <a:ext cx="119275" cy="51000"/>
                </a:xfrm>
                <a:custGeom>
                  <a:avLst/>
                  <a:gdLst/>
                  <a:ahLst/>
                  <a:cxnLst/>
                  <a:rect l="l" t="t" r="r" b="b"/>
                  <a:pathLst>
                    <a:path w="4771" h="2040" extrusionOk="0">
                      <a:moveTo>
                        <a:pt x="4771" y="0"/>
                      </a:moveTo>
                      <a:lnTo>
                        <a:pt x="4771" y="0"/>
                      </a:lnTo>
                      <a:cubicBezTo>
                        <a:pt x="4504" y="334"/>
                        <a:pt x="4203" y="667"/>
                        <a:pt x="3870" y="968"/>
                      </a:cubicBezTo>
                      <a:cubicBezTo>
                        <a:pt x="3770" y="1001"/>
                        <a:pt x="3703" y="1068"/>
                        <a:pt x="3636" y="1101"/>
                      </a:cubicBezTo>
                      <a:cubicBezTo>
                        <a:pt x="3336" y="1301"/>
                        <a:pt x="2969" y="1468"/>
                        <a:pt x="2602" y="1568"/>
                      </a:cubicBezTo>
                      <a:cubicBezTo>
                        <a:pt x="2469" y="1601"/>
                        <a:pt x="2335" y="1635"/>
                        <a:pt x="2202" y="1635"/>
                      </a:cubicBezTo>
                      <a:cubicBezTo>
                        <a:pt x="2007" y="1674"/>
                        <a:pt x="1811" y="1690"/>
                        <a:pt x="1616" y="1690"/>
                      </a:cubicBezTo>
                      <a:cubicBezTo>
                        <a:pt x="1478" y="1690"/>
                        <a:pt x="1339" y="1682"/>
                        <a:pt x="1201" y="1668"/>
                      </a:cubicBezTo>
                      <a:cubicBezTo>
                        <a:pt x="768" y="1635"/>
                        <a:pt x="334" y="1501"/>
                        <a:pt x="0" y="1334"/>
                      </a:cubicBezTo>
                      <a:lnTo>
                        <a:pt x="0" y="1334"/>
                      </a:lnTo>
                      <a:cubicBezTo>
                        <a:pt x="101" y="1635"/>
                        <a:pt x="501" y="1868"/>
                        <a:pt x="1001" y="1968"/>
                      </a:cubicBezTo>
                      <a:cubicBezTo>
                        <a:pt x="1218" y="2015"/>
                        <a:pt x="1463" y="2040"/>
                        <a:pt x="1728" y="2040"/>
                      </a:cubicBezTo>
                      <a:cubicBezTo>
                        <a:pt x="2033" y="2040"/>
                        <a:pt x="2363" y="2006"/>
                        <a:pt x="2702" y="1935"/>
                      </a:cubicBezTo>
                      <a:cubicBezTo>
                        <a:pt x="2736" y="1902"/>
                        <a:pt x="2769" y="1902"/>
                        <a:pt x="2802" y="1902"/>
                      </a:cubicBezTo>
                      <a:cubicBezTo>
                        <a:pt x="3069" y="1801"/>
                        <a:pt x="3336" y="1701"/>
                        <a:pt x="3570" y="1568"/>
                      </a:cubicBezTo>
                      <a:cubicBezTo>
                        <a:pt x="3770" y="1468"/>
                        <a:pt x="3937" y="1334"/>
                        <a:pt x="4070" y="1201"/>
                      </a:cubicBezTo>
                      <a:cubicBezTo>
                        <a:pt x="4137" y="1168"/>
                        <a:pt x="4170" y="1101"/>
                        <a:pt x="4203" y="1068"/>
                      </a:cubicBezTo>
                      <a:cubicBezTo>
                        <a:pt x="4537" y="734"/>
                        <a:pt x="4737" y="334"/>
                        <a:pt x="4771"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35"/>
                <p:cNvSpPr/>
                <p:nvPr/>
              </p:nvSpPr>
              <p:spPr>
                <a:xfrm>
                  <a:off x="1214900" y="2284625"/>
                  <a:ext cx="220875" cy="121400"/>
                </a:xfrm>
                <a:custGeom>
                  <a:avLst/>
                  <a:gdLst/>
                  <a:ahLst/>
                  <a:cxnLst/>
                  <a:rect l="l" t="t" r="r" b="b"/>
                  <a:pathLst>
                    <a:path w="8835" h="4856" extrusionOk="0">
                      <a:moveTo>
                        <a:pt x="4357" y="0"/>
                      </a:moveTo>
                      <a:cubicBezTo>
                        <a:pt x="2128" y="0"/>
                        <a:pt x="159" y="1722"/>
                        <a:pt x="1" y="4831"/>
                      </a:cubicBezTo>
                      <a:cubicBezTo>
                        <a:pt x="1" y="4847"/>
                        <a:pt x="9" y="4856"/>
                        <a:pt x="22" y="4856"/>
                      </a:cubicBezTo>
                      <a:cubicBezTo>
                        <a:pt x="34" y="4856"/>
                        <a:pt x="51" y="4847"/>
                        <a:pt x="68" y="4831"/>
                      </a:cubicBezTo>
                      <a:cubicBezTo>
                        <a:pt x="780" y="2442"/>
                        <a:pt x="2847" y="1054"/>
                        <a:pt x="5022" y="1054"/>
                      </a:cubicBezTo>
                      <a:cubicBezTo>
                        <a:pt x="6310" y="1054"/>
                        <a:pt x="7636" y="1541"/>
                        <a:pt x="8740" y="2596"/>
                      </a:cubicBezTo>
                      <a:cubicBezTo>
                        <a:pt x="8747" y="2602"/>
                        <a:pt x="8754" y="2605"/>
                        <a:pt x="8762" y="2605"/>
                      </a:cubicBezTo>
                      <a:cubicBezTo>
                        <a:pt x="8796" y="2605"/>
                        <a:pt x="8834" y="2556"/>
                        <a:pt x="8807" y="2529"/>
                      </a:cubicBezTo>
                      <a:cubicBezTo>
                        <a:pt x="7533" y="807"/>
                        <a:pt x="5884" y="0"/>
                        <a:pt x="435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5"/>
                <p:cNvSpPr/>
                <p:nvPr/>
              </p:nvSpPr>
              <p:spPr>
                <a:xfrm>
                  <a:off x="1360850" y="2259300"/>
                  <a:ext cx="64225" cy="25175"/>
                </a:xfrm>
                <a:custGeom>
                  <a:avLst/>
                  <a:gdLst/>
                  <a:ahLst/>
                  <a:cxnLst/>
                  <a:rect l="l" t="t" r="r" b="b"/>
                  <a:pathLst>
                    <a:path w="2569" h="1007" extrusionOk="0">
                      <a:moveTo>
                        <a:pt x="1373" y="0"/>
                      </a:moveTo>
                      <a:cubicBezTo>
                        <a:pt x="937" y="0"/>
                        <a:pt x="455" y="169"/>
                        <a:pt x="34" y="440"/>
                      </a:cubicBezTo>
                      <a:cubicBezTo>
                        <a:pt x="0" y="473"/>
                        <a:pt x="0" y="540"/>
                        <a:pt x="34" y="540"/>
                      </a:cubicBezTo>
                      <a:cubicBezTo>
                        <a:pt x="193" y="506"/>
                        <a:pt x="345" y="491"/>
                        <a:pt x="492" y="491"/>
                      </a:cubicBezTo>
                      <a:cubicBezTo>
                        <a:pt x="1210" y="491"/>
                        <a:pt x="1810" y="841"/>
                        <a:pt x="2502" y="1007"/>
                      </a:cubicBezTo>
                      <a:cubicBezTo>
                        <a:pt x="2536" y="1007"/>
                        <a:pt x="2569" y="940"/>
                        <a:pt x="2569" y="874"/>
                      </a:cubicBezTo>
                      <a:cubicBezTo>
                        <a:pt x="2367" y="251"/>
                        <a:pt x="1904" y="0"/>
                        <a:pt x="137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5"/>
                <p:cNvSpPr/>
                <p:nvPr/>
              </p:nvSpPr>
              <p:spPr>
                <a:xfrm>
                  <a:off x="1666075" y="2177125"/>
                  <a:ext cx="139875" cy="125225"/>
                </a:xfrm>
                <a:custGeom>
                  <a:avLst/>
                  <a:gdLst/>
                  <a:ahLst/>
                  <a:cxnLst/>
                  <a:rect l="l" t="t" r="r" b="b"/>
                  <a:pathLst>
                    <a:path w="5595" h="5009" extrusionOk="0">
                      <a:moveTo>
                        <a:pt x="3035" y="1"/>
                      </a:moveTo>
                      <a:cubicBezTo>
                        <a:pt x="1695" y="1"/>
                        <a:pt x="372" y="1793"/>
                        <a:pt x="0" y="4961"/>
                      </a:cubicBezTo>
                      <a:cubicBezTo>
                        <a:pt x="0" y="4985"/>
                        <a:pt x="17" y="5008"/>
                        <a:pt x="38" y="5008"/>
                      </a:cubicBezTo>
                      <a:cubicBezTo>
                        <a:pt x="47" y="5008"/>
                        <a:pt x="57" y="5004"/>
                        <a:pt x="67" y="4994"/>
                      </a:cubicBezTo>
                      <a:cubicBezTo>
                        <a:pt x="618" y="2525"/>
                        <a:pt x="1931" y="1179"/>
                        <a:pt x="3249" y="1179"/>
                      </a:cubicBezTo>
                      <a:cubicBezTo>
                        <a:pt x="4085" y="1179"/>
                        <a:pt x="4923" y="1720"/>
                        <a:pt x="5571" y="2860"/>
                      </a:cubicBezTo>
                      <a:cubicBezTo>
                        <a:pt x="5571" y="2869"/>
                        <a:pt x="5574" y="2873"/>
                        <a:pt x="5577" y="2873"/>
                      </a:cubicBezTo>
                      <a:cubicBezTo>
                        <a:pt x="5585" y="2873"/>
                        <a:pt x="5594" y="2850"/>
                        <a:pt x="5571" y="2826"/>
                      </a:cubicBezTo>
                      <a:cubicBezTo>
                        <a:pt x="4936" y="894"/>
                        <a:pt x="3981" y="1"/>
                        <a:pt x="303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5"/>
                <p:cNvSpPr/>
                <p:nvPr/>
              </p:nvSpPr>
              <p:spPr>
                <a:xfrm>
                  <a:off x="1651250" y="2194250"/>
                  <a:ext cx="36525" cy="42925"/>
                </a:xfrm>
                <a:custGeom>
                  <a:avLst/>
                  <a:gdLst/>
                  <a:ahLst/>
                  <a:cxnLst/>
                  <a:rect l="l" t="t" r="r" b="b"/>
                  <a:pathLst>
                    <a:path w="1461" h="1717" extrusionOk="0">
                      <a:moveTo>
                        <a:pt x="1297" y="0"/>
                      </a:moveTo>
                      <a:cubicBezTo>
                        <a:pt x="639" y="0"/>
                        <a:pt x="1" y="483"/>
                        <a:pt x="126" y="1641"/>
                      </a:cubicBezTo>
                      <a:cubicBezTo>
                        <a:pt x="126" y="1668"/>
                        <a:pt x="148" y="1717"/>
                        <a:pt x="174" y="1717"/>
                      </a:cubicBezTo>
                      <a:cubicBezTo>
                        <a:pt x="180" y="1717"/>
                        <a:pt x="186" y="1714"/>
                        <a:pt x="193" y="1708"/>
                      </a:cubicBezTo>
                      <a:cubicBezTo>
                        <a:pt x="593" y="1107"/>
                        <a:pt x="860" y="373"/>
                        <a:pt x="1427" y="73"/>
                      </a:cubicBezTo>
                      <a:cubicBezTo>
                        <a:pt x="1460" y="73"/>
                        <a:pt x="1460" y="6"/>
                        <a:pt x="1427" y="6"/>
                      </a:cubicBezTo>
                      <a:cubicBezTo>
                        <a:pt x="1384" y="2"/>
                        <a:pt x="1341" y="0"/>
                        <a:pt x="129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26" name="Google Shape;1026;p35"/>
              <p:cNvSpPr/>
              <p:nvPr/>
            </p:nvSpPr>
            <p:spPr>
              <a:xfrm>
                <a:off x="1426500" y="2425950"/>
                <a:ext cx="130854" cy="13085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35"/>
              <p:cNvSpPr/>
              <p:nvPr/>
            </p:nvSpPr>
            <p:spPr>
              <a:xfrm>
                <a:off x="1784625" y="2328950"/>
                <a:ext cx="107100" cy="1070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028" name="Google Shape;1028;p35"/>
          <p:cNvGrpSpPr/>
          <p:nvPr/>
        </p:nvGrpSpPr>
        <p:grpSpPr>
          <a:xfrm>
            <a:off x="6668535" y="352430"/>
            <a:ext cx="1327273" cy="1353272"/>
            <a:chOff x="6668535" y="352430"/>
            <a:chExt cx="1327273" cy="1353272"/>
          </a:xfrm>
        </p:grpSpPr>
        <p:sp>
          <p:nvSpPr>
            <p:cNvPr id="1029" name="Google Shape;1029;p35"/>
            <p:cNvSpPr/>
            <p:nvPr/>
          </p:nvSpPr>
          <p:spPr>
            <a:xfrm rot="-1119824" flipH="1">
              <a:off x="6853004" y="503093"/>
              <a:ext cx="955262" cy="981627"/>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30" name="Google Shape;1030;p35"/>
            <p:cNvGrpSpPr/>
            <p:nvPr/>
          </p:nvGrpSpPr>
          <p:grpSpPr>
            <a:xfrm>
              <a:off x="6668535" y="352430"/>
              <a:ext cx="1327273" cy="1353272"/>
              <a:chOff x="6791273" y="469542"/>
              <a:chExt cx="1327273" cy="1353272"/>
            </a:xfrm>
          </p:grpSpPr>
          <p:grpSp>
            <p:nvGrpSpPr>
              <p:cNvPr id="1031" name="Google Shape;1031;p35"/>
              <p:cNvGrpSpPr/>
              <p:nvPr/>
            </p:nvGrpSpPr>
            <p:grpSpPr>
              <a:xfrm rot="-1497512" flipH="1">
                <a:off x="6956948" y="633678"/>
                <a:ext cx="995922" cy="1025000"/>
                <a:chOff x="853879" y="3531065"/>
                <a:chExt cx="1005363" cy="1027001"/>
              </a:xfrm>
            </p:grpSpPr>
            <p:sp>
              <p:nvSpPr>
                <p:cNvPr id="1032" name="Google Shape;1032;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54" name="Google Shape;1054;p35"/>
              <p:cNvSpPr/>
              <p:nvPr/>
            </p:nvSpPr>
            <p:spPr>
              <a:xfrm rot="1129148" flipH="1">
                <a:off x="7578502" y="1354616"/>
                <a:ext cx="80629" cy="77134"/>
              </a:xfrm>
              <a:custGeom>
                <a:avLst/>
                <a:gdLst/>
                <a:ahLst/>
                <a:cxnLst/>
                <a:rect l="l" t="t" r="r" b="b"/>
                <a:pathLst>
                  <a:path w="3737" h="3543" extrusionOk="0">
                    <a:moveTo>
                      <a:pt x="1753" y="0"/>
                    </a:moveTo>
                    <a:cubicBezTo>
                      <a:pt x="1575" y="0"/>
                      <a:pt x="1399" y="27"/>
                      <a:pt x="1235" y="73"/>
                    </a:cubicBezTo>
                    <a:cubicBezTo>
                      <a:pt x="734" y="207"/>
                      <a:pt x="267" y="507"/>
                      <a:pt x="1" y="1007"/>
                    </a:cubicBezTo>
                    <a:cubicBezTo>
                      <a:pt x="401" y="707"/>
                      <a:pt x="835" y="574"/>
                      <a:pt x="1268" y="540"/>
                    </a:cubicBezTo>
                    <a:cubicBezTo>
                      <a:pt x="1322" y="536"/>
                      <a:pt x="1377" y="534"/>
                      <a:pt x="1431" y="534"/>
                    </a:cubicBezTo>
                    <a:cubicBezTo>
                      <a:pt x="1809" y="534"/>
                      <a:pt x="2177" y="636"/>
                      <a:pt x="2469" y="841"/>
                    </a:cubicBezTo>
                    <a:cubicBezTo>
                      <a:pt x="2803" y="1107"/>
                      <a:pt x="3069" y="1474"/>
                      <a:pt x="3236" y="1941"/>
                    </a:cubicBezTo>
                    <a:cubicBezTo>
                      <a:pt x="3403" y="2408"/>
                      <a:pt x="3503" y="2975"/>
                      <a:pt x="3570" y="3543"/>
                    </a:cubicBezTo>
                    <a:cubicBezTo>
                      <a:pt x="3703" y="2975"/>
                      <a:pt x="3737" y="2375"/>
                      <a:pt x="3603" y="1775"/>
                    </a:cubicBezTo>
                    <a:cubicBezTo>
                      <a:pt x="3570" y="1474"/>
                      <a:pt x="3436" y="1174"/>
                      <a:pt x="3303" y="941"/>
                    </a:cubicBezTo>
                    <a:cubicBezTo>
                      <a:pt x="3136" y="674"/>
                      <a:pt x="2936" y="440"/>
                      <a:pt x="2703" y="307"/>
                    </a:cubicBezTo>
                    <a:cubicBezTo>
                      <a:pt x="2421" y="90"/>
                      <a:pt x="2083" y="0"/>
                      <a:pt x="175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35"/>
              <p:cNvSpPr/>
              <p:nvPr/>
            </p:nvSpPr>
            <p:spPr>
              <a:xfrm rot="1129148" flipH="1">
                <a:off x="7271332" y="1303010"/>
                <a:ext cx="195996" cy="96836"/>
              </a:xfrm>
              <a:custGeom>
                <a:avLst/>
                <a:gdLst/>
                <a:ahLst/>
                <a:cxnLst/>
                <a:rect l="l" t="t" r="r" b="b"/>
                <a:pathLst>
                  <a:path w="9084" h="4448" extrusionOk="0">
                    <a:moveTo>
                      <a:pt x="4838" y="0"/>
                    </a:moveTo>
                    <a:cubicBezTo>
                      <a:pt x="3392" y="0"/>
                      <a:pt x="1679" y="537"/>
                      <a:pt x="31" y="1712"/>
                    </a:cubicBezTo>
                    <a:cubicBezTo>
                      <a:pt x="8" y="1736"/>
                      <a:pt x="1" y="1759"/>
                      <a:pt x="22" y="1759"/>
                    </a:cubicBezTo>
                    <a:cubicBezTo>
                      <a:pt x="31" y="1759"/>
                      <a:pt x="45" y="1755"/>
                      <a:pt x="65" y="1746"/>
                    </a:cubicBezTo>
                    <a:cubicBezTo>
                      <a:pt x="1303" y="1095"/>
                      <a:pt x="2569" y="797"/>
                      <a:pt x="3718" y="797"/>
                    </a:cubicBezTo>
                    <a:cubicBezTo>
                      <a:pt x="6220" y="797"/>
                      <a:pt x="8172" y="2207"/>
                      <a:pt x="8104" y="4448"/>
                    </a:cubicBezTo>
                    <a:cubicBezTo>
                      <a:pt x="8104" y="4448"/>
                      <a:pt x="8137" y="4448"/>
                      <a:pt x="8170" y="4414"/>
                    </a:cubicBezTo>
                    <a:cubicBezTo>
                      <a:pt x="9084" y="1652"/>
                      <a:pt x="7373" y="0"/>
                      <a:pt x="4838"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35"/>
              <p:cNvSpPr/>
              <p:nvPr/>
            </p:nvSpPr>
            <p:spPr>
              <a:xfrm rot="1129148" flipH="1">
                <a:off x="7398374" y="1295680"/>
                <a:ext cx="59053" cy="15936"/>
              </a:xfrm>
              <a:custGeom>
                <a:avLst/>
                <a:gdLst/>
                <a:ahLst/>
                <a:cxnLst/>
                <a:rect l="l" t="t" r="r" b="b"/>
                <a:pathLst>
                  <a:path w="2737" h="732" extrusionOk="0">
                    <a:moveTo>
                      <a:pt x="1304" y="1"/>
                    </a:moveTo>
                    <a:cubicBezTo>
                      <a:pt x="836" y="1"/>
                      <a:pt x="372" y="179"/>
                      <a:pt x="1" y="631"/>
                    </a:cubicBezTo>
                    <a:cubicBezTo>
                      <a:pt x="1" y="664"/>
                      <a:pt x="1" y="731"/>
                      <a:pt x="34" y="731"/>
                    </a:cubicBezTo>
                    <a:cubicBezTo>
                      <a:pt x="693" y="658"/>
                      <a:pt x="1335" y="477"/>
                      <a:pt x="1971" y="477"/>
                    </a:cubicBezTo>
                    <a:cubicBezTo>
                      <a:pt x="2204" y="477"/>
                      <a:pt x="2437" y="502"/>
                      <a:pt x="2669" y="564"/>
                    </a:cubicBezTo>
                    <a:cubicBezTo>
                      <a:pt x="2736" y="564"/>
                      <a:pt x="2736" y="531"/>
                      <a:pt x="2703" y="498"/>
                    </a:cubicBezTo>
                    <a:cubicBezTo>
                      <a:pt x="2307" y="205"/>
                      <a:pt x="1804" y="1"/>
                      <a:pt x="130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35"/>
              <p:cNvSpPr/>
              <p:nvPr/>
            </p:nvSpPr>
            <p:spPr>
              <a:xfrm rot="1129148" flipH="1">
                <a:off x="7680558" y="1224798"/>
                <a:ext cx="115129" cy="130755"/>
              </a:xfrm>
              <a:custGeom>
                <a:avLst/>
                <a:gdLst/>
                <a:ahLst/>
                <a:cxnLst/>
                <a:rect l="l" t="t" r="r" b="b"/>
                <a:pathLst>
                  <a:path w="5336" h="6006" extrusionOk="0">
                    <a:moveTo>
                      <a:pt x="2492" y="0"/>
                    </a:moveTo>
                    <a:cubicBezTo>
                      <a:pt x="1717" y="0"/>
                      <a:pt x="843" y="529"/>
                      <a:pt x="0" y="1714"/>
                    </a:cubicBezTo>
                    <a:cubicBezTo>
                      <a:pt x="0" y="1747"/>
                      <a:pt x="0" y="1781"/>
                      <a:pt x="0" y="1781"/>
                    </a:cubicBezTo>
                    <a:cubicBezTo>
                      <a:pt x="617" y="1234"/>
                      <a:pt x="1251" y="981"/>
                      <a:pt x="1846" y="981"/>
                    </a:cubicBezTo>
                    <a:cubicBezTo>
                      <a:pt x="3504" y="981"/>
                      <a:pt x="4868" y="2941"/>
                      <a:pt x="4770" y="5984"/>
                    </a:cubicBezTo>
                    <a:cubicBezTo>
                      <a:pt x="4770" y="5997"/>
                      <a:pt x="4782" y="6006"/>
                      <a:pt x="4795" y="6006"/>
                    </a:cubicBezTo>
                    <a:cubicBezTo>
                      <a:pt x="4814" y="6006"/>
                      <a:pt x="4837" y="5989"/>
                      <a:pt x="4837" y="5950"/>
                    </a:cubicBezTo>
                    <a:cubicBezTo>
                      <a:pt x="5336" y="2389"/>
                      <a:pt x="4138" y="0"/>
                      <a:pt x="2492"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35"/>
              <p:cNvSpPr/>
              <p:nvPr/>
            </p:nvSpPr>
            <p:spPr>
              <a:xfrm rot="1129148" flipH="1">
                <a:off x="7663646" y="1240544"/>
                <a:ext cx="28825" cy="45348"/>
              </a:xfrm>
              <a:custGeom>
                <a:avLst/>
                <a:gdLst/>
                <a:ahLst/>
                <a:cxnLst/>
                <a:rect l="l" t="t" r="r" b="b"/>
                <a:pathLst>
                  <a:path w="1336" h="2083" extrusionOk="0">
                    <a:moveTo>
                      <a:pt x="68" y="1"/>
                    </a:moveTo>
                    <a:cubicBezTo>
                      <a:pt x="34" y="1"/>
                      <a:pt x="1" y="34"/>
                      <a:pt x="34" y="67"/>
                    </a:cubicBezTo>
                    <a:cubicBezTo>
                      <a:pt x="501" y="568"/>
                      <a:pt x="568" y="1368"/>
                      <a:pt x="835" y="2069"/>
                    </a:cubicBezTo>
                    <a:cubicBezTo>
                      <a:pt x="835" y="2078"/>
                      <a:pt x="841" y="2082"/>
                      <a:pt x="849" y="2082"/>
                    </a:cubicBezTo>
                    <a:cubicBezTo>
                      <a:pt x="868" y="2082"/>
                      <a:pt x="902" y="2059"/>
                      <a:pt x="902" y="2035"/>
                    </a:cubicBezTo>
                    <a:cubicBezTo>
                      <a:pt x="1335" y="935"/>
                      <a:pt x="735" y="201"/>
                      <a:pt x="68"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35"/>
              <p:cNvSpPr/>
              <p:nvPr/>
            </p:nvSpPr>
            <p:spPr>
              <a:xfrm rot="1129148" flipH="1">
                <a:off x="7379500" y="1363116"/>
                <a:ext cx="335074" cy="180240"/>
              </a:xfrm>
              <a:custGeom>
                <a:avLst/>
                <a:gdLst/>
                <a:ahLst/>
                <a:cxnLst/>
                <a:rect l="l" t="t" r="r" b="b"/>
                <a:pathLst>
                  <a:path w="15530" h="8279" extrusionOk="0">
                    <a:moveTo>
                      <a:pt x="171" y="0"/>
                    </a:moveTo>
                    <a:cubicBezTo>
                      <a:pt x="84" y="0"/>
                      <a:pt x="1" y="101"/>
                      <a:pt x="51" y="202"/>
                    </a:cubicBezTo>
                    <a:cubicBezTo>
                      <a:pt x="919" y="1770"/>
                      <a:pt x="2120" y="3237"/>
                      <a:pt x="3587" y="4538"/>
                    </a:cubicBezTo>
                    <a:cubicBezTo>
                      <a:pt x="4988" y="5806"/>
                      <a:pt x="6723" y="7140"/>
                      <a:pt x="8758" y="7941"/>
                    </a:cubicBezTo>
                    <a:cubicBezTo>
                      <a:pt x="9184" y="8123"/>
                      <a:pt x="9667" y="8278"/>
                      <a:pt x="10230" y="8278"/>
                    </a:cubicBezTo>
                    <a:cubicBezTo>
                      <a:pt x="10283" y="8278"/>
                      <a:pt x="10337" y="8277"/>
                      <a:pt x="10392" y="8274"/>
                    </a:cubicBezTo>
                    <a:cubicBezTo>
                      <a:pt x="12427" y="8174"/>
                      <a:pt x="14362" y="6440"/>
                      <a:pt x="15462" y="5139"/>
                    </a:cubicBezTo>
                    <a:cubicBezTo>
                      <a:pt x="15529" y="5072"/>
                      <a:pt x="15462" y="4938"/>
                      <a:pt x="15362" y="4938"/>
                    </a:cubicBezTo>
                    <a:cubicBezTo>
                      <a:pt x="14583" y="5039"/>
                      <a:pt x="13795" y="5090"/>
                      <a:pt x="13007" y="5090"/>
                    </a:cubicBezTo>
                    <a:cubicBezTo>
                      <a:pt x="10928" y="5090"/>
                      <a:pt x="8839" y="4739"/>
                      <a:pt x="6856" y="4038"/>
                    </a:cubicBezTo>
                    <a:cubicBezTo>
                      <a:pt x="4421" y="3204"/>
                      <a:pt x="2153" y="1803"/>
                      <a:pt x="252" y="35"/>
                    </a:cubicBezTo>
                    <a:cubicBezTo>
                      <a:pt x="227" y="11"/>
                      <a:pt x="199" y="0"/>
                      <a:pt x="1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0" name="Google Shape;1060;p35"/>
              <p:cNvSpPr/>
              <p:nvPr/>
            </p:nvSpPr>
            <p:spPr>
              <a:xfrm rot="1129148" flipH="1">
                <a:off x="7416626" y="1369269"/>
                <a:ext cx="296928" cy="180240"/>
              </a:xfrm>
              <a:custGeom>
                <a:avLst/>
                <a:gdLst/>
                <a:ahLst/>
                <a:cxnLst/>
                <a:rect l="l" t="t" r="r" b="b"/>
                <a:pathLst>
                  <a:path w="13762" h="8279" extrusionOk="0">
                    <a:moveTo>
                      <a:pt x="171" y="0"/>
                    </a:moveTo>
                    <a:cubicBezTo>
                      <a:pt x="84" y="0"/>
                      <a:pt x="1" y="101"/>
                      <a:pt x="51" y="202"/>
                    </a:cubicBezTo>
                    <a:cubicBezTo>
                      <a:pt x="919" y="1770"/>
                      <a:pt x="2120" y="3237"/>
                      <a:pt x="3587" y="4572"/>
                    </a:cubicBezTo>
                    <a:cubicBezTo>
                      <a:pt x="5022" y="5806"/>
                      <a:pt x="6723" y="7140"/>
                      <a:pt x="8758" y="7941"/>
                    </a:cubicBezTo>
                    <a:cubicBezTo>
                      <a:pt x="9184" y="8123"/>
                      <a:pt x="9694" y="8278"/>
                      <a:pt x="10237" y="8278"/>
                    </a:cubicBezTo>
                    <a:cubicBezTo>
                      <a:pt x="10289" y="8278"/>
                      <a:pt x="10340" y="8277"/>
                      <a:pt x="10392" y="8274"/>
                    </a:cubicBezTo>
                    <a:cubicBezTo>
                      <a:pt x="11026" y="8241"/>
                      <a:pt x="11660" y="8041"/>
                      <a:pt x="12260" y="7740"/>
                    </a:cubicBezTo>
                    <a:cubicBezTo>
                      <a:pt x="12260" y="7407"/>
                      <a:pt x="12260" y="7073"/>
                      <a:pt x="12193" y="6773"/>
                    </a:cubicBezTo>
                    <a:cubicBezTo>
                      <a:pt x="12827" y="6306"/>
                      <a:pt x="13361" y="5739"/>
                      <a:pt x="13761" y="5072"/>
                    </a:cubicBezTo>
                    <a:lnTo>
                      <a:pt x="13761" y="5072"/>
                    </a:lnTo>
                    <a:cubicBezTo>
                      <a:pt x="13492" y="5083"/>
                      <a:pt x="13222" y="5089"/>
                      <a:pt x="12953" y="5089"/>
                    </a:cubicBezTo>
                    <a:cubicBezTo>
                      <a:pt x="10889" y="5089"/>
                      <a:pt x="8833" y="4750"/>
                      <a:pt x="6856" y="4071"/>
                    </a:cubicBezTo>
                    <a:cubicBezTo>
                      <a:pt x="4421" y="3204"/>
                      <a:pt x="2153" y="1836"/>
                      <a:pt x="252" y="35"/>
                    </a:cubicBezTo>
                    <a:cubicBezTo>
                      <a:pt x="227" y="11"/>
                      <a:pt x="199" y="0"/>
                      <a:pt x="1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062" name="Google Shape;1062;p35"/>
          <p:cNvSpPr/>
          <p:nvPr/>
        </p:nvSpPr>
        <p:spPr>
          <a:xfrm>
            <a:off x="6172200" y="137568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63" name="Google Shape;1063;p35"/>
          <p:cNvGrpSpPr/>
          <p:nvPr/>
        </p:nvGrpSpPr>
        <p:grpSpPr>
          <a:xfrm>
            <a:off x="885766" y="466078"/>
            <a:ext cx="1005345" cy="869884"/>
            <a:chOff x="968013" y="650077"/>
            <a:chExt cx="777108" cy="672348"/>
          </a:xfrm>
        </p:grpSpPr>
        <p:sp>
          <p:nvSpPr>
            <p:cNvPr id="1064" name="Google Shape;1064;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67" name="Google Shape;1067;p35"/>
          <p:cNvGrpSpPr/>
          <p:nvPr/>
        </p:nvGrpSpPr>
        <p:grpSpPr>
          <a:xfrm rot="2235294">
            <a:off x="7205532" y="3845215"/>
            <a:ext cx="777157" cy="672390"/>
            <a:chOff x="968013" y="650077"/>
            <a:chExt cx="777108" cy="672348"/>
          </a:xfrm>
        </p:grpSpPr>
        <p:sp>
          <p:nvSpPr>
            <p:cNvPr id="1068" name="Google Shape;1068;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9" name="Google Shape;1069;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0" name="Google Shape;1070;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71" name="Google Shape;1071;p35"/>
          <p:cNvSpPr/>
          <p:nvPr/>
        </p:nvSpPr>
        <p:spPr>
          <a:xfrm rot="-445239">
            <a:off x="2707823" y="4434040"/>
            <a:ext cx="252944" cy="16842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2" name="Google Shape;1072;p35"/>
          <p:cNvSpPr/>
          <p:nvPr/>
        </p:nvSpPr>
        <p:spPr>
          <a:xfrm>
            <a:off x="3874900" y="8035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3" name="Google Shape;1073;p35"/>
          <p:cNvSpPr/>
          <p:nvPr/>
        </p:nvSpPr>
        <p:spPr>
          <a:xfrm rot="2135071">
            <a:off x="4341242" y="630028"/>
            <a:ext cx="398926" cy="273548"/>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4" name="Google Shape;1074;p35"/>
          <p:cNvSpPr/>
          <p:nvPr/>
        </p:nvSpPr>
        <p:spPr>
          <a:xfrm rot="-4320374">
            <a:off x="5040091" y="105009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5" name="Google Shape;1075;p35"/>
          <p:cNvSpPr/>
          <p:nvPr/>
        </p:nvSpPr>
        <p:spPr>
          <a:xfrm>
            <a:off x="2825050" y="18706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6" name="Google Shape;1076;p35"/>
          <p:cNvSpPr/>
          <p:nvPr/>
        </p:nvSpPr>
        <p:spPr>
          <a:xfrm>
            <a:off x="7527625" y="32601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7" name="Google Shape;1077;p35"/>
          <p:cNvSpPr/>
          <p:nvPr/>
        </p:nvSpPr>
        <p:spPr>
          <a:xfrm rot="444932" flipH="1">
            <a:off x="8071732" y="35475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8" name="Google Shape;1078;p35"/>
          <p:cNvSpPr/>
          <p:nvPr/>
        </p:nvSpPr>
        <p:spPr>
          <a:xfrm>
            <a:off x="2195300" y="41259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9" name="Google Shape;1079;p35"/>
          <p:cNvSpPr/>
          <p:nvPr/>
        </p:nvSpPr>
        <p:spPr>
          <a:xfrm>
            <a:off x="5966575" y="41603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0" name="Google Shape;1080;p35"/>
          <p:cNvSpPr/>
          <p:nvPr/>
        </p:nvSpPr>
        <p:spPr>
          <a:xfrm>
            <a:off x="6670638" y="44627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1" name="Google Shape;1081;p35"/>
          <p:cNvSpPr/>
          <p:nvPr/>
        </p:nvSpPr>
        <p:spPr>
          <a:xfrm>
            <a:off x="2052238" y="143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2" name="Google Shape;1082;p35"/>
          <p:cNvSpPr/>
          <p:nvPr/>
        </p:nvSpPr>
        <p:spPr>
          <a:xfrm rot="444932" flipH="1">
            <a:off x="2395957" y="6999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3" name="Google Shape;1083;p35"/>
          <p:cNvSpPr/>
          <p:nvPr/>
        </p:nvSpPr>
        <p:spPr>
          <a:xfrm>
            <a:off x="6337213" y="609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4" name="Google Shape;1084;p35"/>
          <p:cNvSpPr/>
          <p:nvPr/>
        </p:nvSpPr>
        <p:spPr>
          <a:xfrm>
            <a:off x="8106925" y="837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5" name="Google Shape;1085;p35"/>
          <p:cNvSpPr/>
          <p:nvPr/>
        </p:nvSpPr>
        <p:spPr>
          <a:xfrm>
            <a:off x="8151950" y="137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6" name="Google Shape;1086;p35"/>
          <p:cNvSpPr/>
          <p:nvPr/>
        </p:nvSpPr>
        <p:spPr>
          <a:xfrm>
            <a:off x="4224338" y="1211575"/>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7" name="Google Shape;1087;p35"/>
          <p:cNvSpPr/>
          <p:nvPr/>
        </p:nvSpPr>
        <p:spPr>
          <a:xfrm>
            <a:off x="4298888" y="40494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8" name="Google Shape;1088;p35"/>
          <p:cNvSpPr/>
          <p:nvPr/>
        </p:nvSpPr>
        <p:spPr>
          <a:xfrm rot="444932" flipH="1">
            <a:off x="4597932" y="39674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9" name="Google Shape;1089;p35"/>
          <p:cNvSpPr/>
          <p:nvPr/>
        </p:nvSpPr>
        <p:spPr>
          <a:xfrm>
            <a:off x="3356513" y="4234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0" name="Google Shape;1090;p35"/>
          <p:cNvSpPr/>
          <p:nvPr/>
        </p:nvSpPr>
        <p:spPr>
          <a:xfrm>
            <a:off x="1044475" y="44286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724" name="Shape 1724"/>
        <p:cNvGrpSpPr/>
        <p:nvPr/>
      </p:nvGrpSpPr>
      <p:grpSpPr>
        <a:xfrm>
          <a:off x="0" y="0"/>
          <a:ext cx="0" cy="0"/>
          <a:chOff x="0" y="0"/>
          <a:chExt cx="0" cy="0"/>
        </a:xfrm>
      </p:grpSpPr>
      <p:grpSp>
        <p:nvGrpSpPr>
          <p:cNvPr id="3" name="Group 2"/>
          <p:cNvGrpSpPr/>
          <p:nvPr/>
        </p:nvGrpSpPr>
        <p:grpSpPr>
          <a:xfrm>
            <a:off x="240665" y="116205"/>
            <a:ext cx="2238375" cy="900430"/>
            <a:chOff x="569798" y="1124402"/>
            <a:chExt cx="2816950" cy="1489289"/>
          </a:xfrm>
        </p:grpSpPr>
        <p:pic>
          <p:nvPicPr>
            <p:cNvPr id="4" name="Picture 3"/>
            <p:cNvPicPr>
              <a:picLocks noChangeAspect="1"/>
            </p:cNvPicPr>
            <p:nvPr/>
          </p:nvPicPr>
          <p:blipFill>
            <a:blip r:embed="rId1">
              <a:clrChange>
                <a:clrFrom>
                  <a:srgbClr val="FFFFFF"/>
                </a:clrFrom>
                <a:clrTo>
                  <a:srgbClr val="FFFFFF">
                    <a:alpha val="0"/>
                  </a:srgbClr>
                </a:clrTo>
              </a:clrChange>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569798" y="1124402"/>
              <a:ext cx="2816950" cy="1489289"/>
            </a:xfrm>
            <a:prstGeom prst="rect">
              <a:avLst/>
            </a:prstGeom>
          </p:spPr>
        </p:pic>
        <p:sp>
          <p:nvSpPr>
            <p:cNvPr id="5" name="TextBox 3"/>
            <p:cNvSpPr txBox="1"/>
            <p:nvPr/>
          </p:nvSpPr>
          <p:spPr>
            <a:xfrm>
              <a:off x="1442467" y="1610762"/>
              <a:ext cx="1840128" cy="532489"/>
            </a:xfrm>
            <a:prstGeom prst="rect">
              <a:avLst/>
            </a:prstGeom>
            <a:noFill/>
          </p:spPr>
          <p:txBody>
            <a:bodyPr wrap="square" rtlCol="0">
              <a:spAutoFit/>
            </a:bodyPr>
            <a:p>
              <a:r>
                <a:rPr lang="vi-VN" sz="1500" b="1" dirty="0">
                  <a:solidFill>
                    <a:schemeClr val="tx2"/>
                  </a:solidFill>
                  <a:latin typeface="+mj-lt"/>
                </a:rPr>
                <a:t>KHÁM PHÁ</a:t>
              </a:r>
              <a:endParaRPr lang="vi-VN" sz="1500" b="1" dirty="0">
                <a:solidFill>
                  <a:schemeClr val="tx2"/>
                </a:solidFill>
                <a:latin typeface="+mj-lt"/>
              </a:endParaRPr>
            </a:p>
          </p:txBody>
        </p:sp>
      </p:grpSp>
      <p:sp>
        <p:nvSpPr>
          <p:cNvPr id="6" name="TextBox 5"/>
          <p:cNvSpPr txBox="1"/>
          <p:nvPr/>
        </p:nvSpPr>
        <p:spPr>
          <a:xfrm flipH="1">
            <a:off x="2987436" y="195273"/>
            <a:ext cx="6065560" cy="521970"/>
          </a:xfrm>
          <a:prstGeom prst="rect">
            <a:avLst/>
          </a:prstGeom>
          <a:solidFill>
            <a:schemeClr val="tx2"/>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p>
            <a:pPr algn="just"/>
            <a:r>
              <a:rPr lang="vi-VN" sz="2800" b="1" dirty="0">
                <a:solidFill>
                  <a:srgbClr val="00B050"/>
                </a:solidFill>
                <a:latin typeface="FG Amazone" panose="020B0500000000000000" charset="0"/>
                <a:cs typeface="FG Amazone" panose="020B0500000000000000" charset="0"/>
              </a:rPr>
              <a:t>Quan sát tranh và trả lời câu hỏi:</a:t>
            </a:r>
            <a:endParaRPr lang="vi-VN" sz="2800" b="1" dirty="0">
              <a:solidFill>
                <a:srgbClr val="00B050"/>
              </a:solidFill>
              <a:latin typeface="FG Amazone" panose="020B0500000000000000" charset="0"/>
              <a:cs typeface="FG Amazone" panose="020B0500000000000000" charset="0"/>
            </a:endParaRPr>
          </a:p>
        </p:txBody>
      </p:sp>
      <p:sp>
        <p:nvSpPr>
          <p:cNvPr id="29" name="Oval 28"/>
          <p:cNvSpPr/>
          <p:nvPr/>
        </p:nvSpPr>
        <p:spPr>
          <a:xfrm>
            <a:off x="2627383" y="267229"/>
            <a:ext cx="347870" cy="347870"/>
          </a:xfrm>
          <a:prstGeom prst="ellipse">
            <a:avLst/>
          </a:prstGeom>
          <a:solidFill>
            <a:srgbClr val="00B050"/>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vi-VN" sz="2400" b="1">
                <a:solidFill>
                  <a:schemeClr val="tx2"/>
                </a:solidFill>
                <a:latin typeface="+mj-lt"/>
              </a:rPr>
              <a:t>1</a:t>
            </a:r>
            <a:endParaRPr lang="vi-VN" sz="2400" b="1">
              <a:solidFill>
                <a:schemeClr val="tx2"/>
              </a:solidFill>
              <a:latin typeface="+mj-lt"/>
            </a:endParaRPr>
          </a:p>
        </p:txBody>
      </p:sp>
      <p:sp>
        <p:nvSpPr>
          <p:cNvPr id="7" name="Oval Callout 6"/>
          <p:cNvSpPr/>
          <p:nvPr/>
        </p:nvSpPr>
        <p:spPr>
          <a:xfrm>
            <a:off x="395305" y="4443871"/>
            <a:ext cx="432121" cy="401495"/>
          </a:xfrm>
          <a:prstGeom prst="wedgeEllipseCallout">
            <a:avLst>
              <a:gd name="adj1" fmla="val -43505"/>
              <a:gd name="adj2" fmla="val 55845"/>
            </a:avLst>
          </a:prstGeom>
          <a:solidFill>
            <a:srgbClr val="E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2400" dirty="0">
                <a:solidFill>
                  <a:sysClr val="windowText" lastClr="000000"/>
                </a:solidFill>
                <a:latin typeface="UTM Cooper Black" panose="02040603050506020204" pitchFamily="18" charset="0"/>
              </a:rPr>
              <a:t>?</a:t>
            </a:r>
            <a:endParaRPr lang="en-US" sz="2400" dirty="0">
              <a:solidFill>
                <a:sysClr val="windowText" lastClr="000000"/>
              </a:solidFill>
              <a:latin typeface="UTM Cooper Black" panose="02040603050506020204" pitchFamily="18" charset="0"/>
            </a:endParaRPr>
          </a:p>
        </p:txBody>
      </p:sp>
      <p:pic>
        <p:nvPicPr>
          <p:cNvPr id="12" name="Picture 1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03" t="1710" r="2187"/>
          <a:stretch>
            <a:fillRect/>
          </a:stretch>
        </p:blipFill>
        <p:spPr>
          <a:xfrm>
            <a:off x="263603" y="1366631"/>
            <a:ext cx="2105942" cy="2799929"/>
          </a:xfrm>
          <a:prstGeom prst="roundRect">
            <a:avLst>
              <a:gd name="adj" fmla="val 8679"/>
            </a:avLst>
          </a:prstGeom>
        </p:spPr>
      </p:pic>
      <p:pic>
        <p:nvPicPr>
          <p:cNvPr id="14" name="Picture 13"/>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696" t="1710" r="2357"/>
          <a:stretch>
            <a:fillRect/>
          </a:stretch>
        </p:blipFill>
        <p:spPr>
          <a:xfrm>
            <a:off x="2405999" y="900803"/>
            <a:ext cx="2089128" cy="2799929"/>
          </a:xfrm>
          <a:prstGeom prst="roundRect">
            <a:avLst>
              <a:gd name="adj" fmla="val 6138"/>
            </a:avLst>
          </a:prstGeom>
        </p:spPr>
      </p:pic>
      <p:pic>
        <p:nvPicPr>
          <p:cNvPr id="19" name="Picture 1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15" t="2458"/>
          <a:stretch>
            <a:fillRect/>
          </a:stretch>
        </p:blipFill>
        <p:spPr>
          <a:xfrm>
            <a:off x="4505701" y="1406309"/>
            <a:ext cx="2204368" cy="2756281"/>
          </a:xfrm>
          <a:prstGeom prst="roundRect">
            <a:avLst>
              <a:gd name="adj" fmla="val 9036"/>
            </a:avLst>
          </a:prstGeom>
        </p:spPr>
      </p:pic>
      <p:pic>
        <p:nvPicPr>
          <p:cNvPr id="21" name="Picture 20"/>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511" t="2458"/>
          <a:stretch>
            <a:fillRect/>
          </a:stretch>
        </p:blipFill>
        <p:spPr>
          <a:xfrm>
            <a:off x="6671249" y="940482"/>
            <a:ext cx="2200331" cy="2756281"/>
          </a:xfrm>
          <a:prstGeom prst="roundRect">
            <a:avLst>
              <a:gd name="adj" fmla="val 9022"/>
            </a:avLst>
          </a:prstGeom>
        </p:spPr>
      </p:pic>
      <p:sp>
        <p:nvSpPr>
          <p:cNvPr id="26" name="Rectangle: Rounded Corners 5"/>
          <p:cNvSpPr/>
          <p:nvPr/>
        </p:nvSpPr>
        <p:spPr>
          <a:xfrm>
            <a:off x="611505" y="3939540"/>
            <a:ext cx="1571625" cy="373380"/>
          </a:xfrm>
          <a:prstGeom prst="roundRect">
            <a:avLst/>
          </a:prstGeom>
          <a:solidFill>
            <a:srgbClr val="FFFFFF"/>
          </a:solidFill>
          <a:ln w="38100" cap="flat" cmpd="sng" algn="ctr">
            <a:solidFill>
              <a:srgbClr val="FF000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2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Trường học</a:t>
            </a:r>
            <a:endParaRPr kumimoji="0" lang="vi-VN" sz="22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endParaRPr>
          </a:p>
        </p:txBody>
      </p:sp>
      <p:sp>
        <p:nvSpPr>
          <p:cNvPr id="27" name="Rectangle: Rounded Corners 5"/>
          <p:cNvSpPr/>
          <p:nvPr/>
        </p:nvSpPr>
        <p:spPr>
          <a:xfrm>
            <a:off x="2724150" y="3519170"/>
            <a:ext cx="1571625"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Bệnh viện</a:t>
            </a:r>
            <a:endParaRPr kumimoji="0" 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
        <p:nvSpPr>
          <p:cNvPr id="28" name="Rectangle: Rounded Corners 5"/>
          <p:cNvSpPr/>
          <p:nvPr/>
        </p:nvSpPr>
        <p:spPr>
          <a:xfrm>
            <a:off x="4716145" y="3939540"/>
            <a:ext cx="1821180" cy="373380"/>
          </a:xfrm>
          <a:prstGeom prst="roundRect">
            <a:avLst/>
          </a:prstGeom>
          <a:solidFill>
            <a:srgbClr val="FFFFFF"/>
          </a:solidFill>
          <a:ln w="38100" cap="flat" cmpd="sng" algn="ctr">
            <a:solidFill>
              <a:srgbClr val="F78609"/>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F78609"/>
                </a:solidFill>
                <a:effectLst/>
                <a:uLnTx/>
                <a:uFillTx/>
                <a:latin typeface="FG Amazone" panose="020B0500000000000000" charset="0"/>
                <a:ea typeface="+mn-ea"/>
                <a:cs typeface="FG Amazone" panose="020B0500000000000000" charset="0"/>
              </a:rPr>
              <a:t>Điểm xe buýt</a:t>
            </a:r>
            <a:endParaRPr kumimoji="0" lang="en-US" altLang="vi-VN" sz="2200" b="1" i="0" u="none" strike="noStrike" kern="0" cap="none" spc="0" normalizeH="0" baseline="0" noProof="0" dirty="0">
              <a:ln>
                <a:noFill/>
              </a:ln>
              <a:solidFill>
                <a:srgbClr val="F78609"/>
              </a:solidFill>
              <a:effectLst/>
              <a:uLnTx/>
              <a:uFillTx/>
              <a:latin typeface="FG Amazone" panose="020B0500000000000000" charset="0"/>
              <a:ea typeface="+mn-ea"/>
              <a:cs typeface="FG Amazone" panose="020B0500000000000000" charset="0"/>
            </a:endParaRPr>
          </a:p>
        </p:txBody>
      </p:sp>
      <p:sp>
        <p:nvSpPr>
          <p:cNvPr id="34" name="Rectangle: Rounded Corners 5"/>
          <p:cNvSpPr/>
          <p:nvPr/>
        </p:nvSpPr>
        <p:spPr>
          <a:xfrm>
            <a:off x="7138035" y="3493770"/>
            <a:ext cx="1429385" cy="373380"/>
          </a:xfrm>
          <a:prstGeom prst="roundRect">
            <a:avLst/>
          </a:prstGeom>
          <a:solidFill>
            <a:srgbClr val="FFFFFF"/>
          </a:solidFill>
          <a:ln w="38100" cap="flat" cmpd="sng" algn="ctr">
            <a:solidFill>
              <a:srgbClr val="00B05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rPr>
              <a:t>Công viên</a:t>
            </a:r>
            <a:endParaRPr kumimoji="0" 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endParaRPr>
          </a:p>
        </p:txBody>
      </p:sp>
      <p:sp>
        <p:nvSpPr>
          <p:cNvPr id="36" name="TextBox 35"/>
          <p:cNvSpPr txBox="1"/>
          <p:nvPr/>
        </p:nvSpPr>
        <p:spPr>
          <a:xfrm flipH="1">
            <a:off x="854105" y="4303325"/>
            <a:ext cx="6887862" cy="691515"/>
          </a:xfrm>
          <a:prstGeom prst="rect">
            <a:avLst/>
          </a:prstGeom>
          <a:noFill/>
        </p:spPr>
        <p:txBody>
          <a:bodyPr wrap="square" rtlCol="0">
            <a:spAutoFit/>
            <a:scene3d>
              <a:camera prst="orthographicFront"/>
              <a:lightRig rig="threePt" dir="t"/>
            </a:scene3d>
          </a:bodyPr>
          <a:p>
            <a:pPr algn="just">
              <a:lnSpc>
                <a:spcPct val="150000"/>
              </a:lnSpc>
            </a:pPr>
            <a:r>
              <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rPr>
              <a:t>Kể tên những địa điểm công cộng khác mà em biết.</a:t>
            </a:r>
            <a:endPar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endParaRPr>
          </a:p>
        </p:txBody>
      </p:sp>
      <p:sp>
        <p:nvSpPr>
          <p:cNvPr id="10" name="TextBox 9"/>
          <p:cNvSpPr txBox="1"/>
          <p:nvPr/>
        </p:nvSpPr>
        <p:spPr>
          <a:xfrm flipH="1">
            <a:off x="827425" y="4299595"/>
            <a:ext cx="6887862" cy="691515"/>
          </a:xfrm>
          <a:prstGeom prst="rect">
            <a:avLst/>
          </a:prstGeom>
          <a:noFill/>
        </p:spPr>
        <p:txBody>
          <a:bodyPr wrap="square" rtlCol="0">
            <a:spAutoFit/>
            <a:scene3d>
              <a:camera prst="orthographicFront"/>
              <a:lightRig rig="threePt" dir="t"/>
            </a:scene3d>
          </a:bodyPr>
          <a:p>
            <a:pPr algn="just">
              <a:lnSpc>
                <a:spcPct val="150000"/>
              </a:lnSpc>
            </a:pPr>
            <a:r>
              <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rPr>
              <a:t>Kể tên địa điểm công cộng trong những tranh trên. </a:t>
            </a:r>
            <a:endPar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43"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
                                        <p:tgtEl>
                                          <p:spTgt spid="10"/>
                                        </p:tgtEl>
                                      </p:cBhvr>
                                    </p:animEffect>
                                    <p:anim calcmode="lin" valueType="num">
                                      <p:cBhvr>
                                        <p:cTn id="50" dur="400" fill="hold"/>
                                        <p:tgtEl>
                                          <p:spTgt spid="10"/>
                                        </p:tgtEl>
                                        <p:attrNameLst>
                                          <p:attrName>ppt_x</p:attrName>
                                        </p:attrNameLst>
                                      </p:cBhvr>
                                      <p:tavLst>
                                        <p:tav tm="0">
                                          <p:val>
                                            <p:strVal val="#ppt_x"/>
                                          </p:val>
                                        </p:tav>
                                        <p:tav tm="100000">
                                          <p:val>
                                            <p:strVal val="#ppt_x"/>
                                          </p:val>
                                        </p:tav>
                                      </p:tavLst>
                                    </p:anim>
                                    <p:anim calcmode="lin" valueType="num">
                                      <p:cBhvr>
                                        <p:cTn id="51" dur="400" fill="hold"/>
                                        <p:tgtEl>
                                          <p:spTgt spid="10"/>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 presetClass="exit" presetSubtype="32" fill="hold" grpId="1" nodeType="clickEffect">
                                  <p:stCondLst>
                                    <p:cond delay="0"/>
                                  </p:stCondLst>
                                  <p:childTnLst>
                                    <p:animEffect transition="out" filter="box(out)">
                                      <p:cBhvr>
                                        <p:cTn id="57" dur="1000"/>
                                        <p:tgtEl>
                                          <p:spTgt spid="10"/>
                                        </p:tgtEl>
                                      </p:cBhvr>
                                    </p:animEffect>
                                    <p:set>
                                      <p:cBhvr>
                                        <p:cTn id="58" dur="1" fill="hold">
                                          <p:stCondLst>
                                            <p:cond delay="999"/>
                                          </p:stCondLst>
                                        </p:cTn>
                                        <p:tgtEl>
                                          <p:spTgt spid="10"/>
                                        </p:tgtEl>
                                        <p:attrNameLst>
                                          <p:attrName>style.visibility</p:attrName>
                                        </p:attrNameLst>
                                      </p:cBhvr>
                                      <p:to>
                                        <p:strVal val="hidden"/>
                                      </p:to>
                                    </p:set>
                                  </p:childTnLst>
                                </p:cTn>
                              </p:par>
                              <p:par>
                                <p:cTn id="59" presetID="7" presetClass="entr" presetSubtype="4" fill="hold" grpId="0" nodeType="withEffect">
                                  <p:stCondLst>
                                    <p:cond delay="0"/>
                                  </p:stCondLst>
                                  <p:childTnLst>
                                    <p:set>
                                      <p:cBhvr>
                                        <p:cTn id="60" dur="1000" fill="hold">
                                          <p:stCondLst>
                                            <p:cond delay="0"/>
                                          </p:stCondLst>
                                        </p:cTn>
                                        <p:tgtEl>
                                          <p:spTgt spid="36"/>
                                        </p:tgtEl>
                                        <p:attrNameLst>
                                          <p:attrName>style.visibility</p:attrName>
                                        </p:attrNameLst>
                                      </p:cBhvr>
                                      <p:to>
                                        <p:strVal val="visible"/>
                                      </p:to>
                                    </p:set>
                                    <p:anim calcmode="lin" valueType="num">
                                      <p:cBhvr additive="base">
                                        <p:cTn id="61" dur="1000" fill="hold"/>
                                        <p:tgtEl>
                                          <p:spTgt spid="36"/>
                                        </p:tgtEl>
                                        <p:attrNameLst>
                                          <p:attrName>ppt_x</p:attrName>
                                        </p:attrNameLst>
                                      </p:cBhvr>
                                      <p:tavLst>
                                        <p:tav tm="0">
                                          <p:val>
                                            <p:strVal val="#ppt_x"/>
                                          </p:val>
                                        </p:tav>
                                        <p:tav tm="100000">
                                          <p:val>
                                            <p:strVal val="#ppt_x"/>
                                          </p:val>
                                        </p:tav>
                                      </p:tavLst>
                                    </p:anim>
                                    <p:anim calcmode="lin" valueType="num">
                                      <p:cBhvr additive="base">
                                        <p:cTn id="62"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9" grpId="0" bldLvl="0" animBg="1"/>
      <p:bldP spid="7" grpId="0" bldLvl="0" animBg="1"/>
      <p:bldP spid="26" grpId="0" bldLvl="0" animBg="1"/>
      <p:bldP spid="27" grpId="0" bldLvl="0" animBg="1"/>
      <p:bldP spid="28" grpId="0" bldLvl="0" animBg="1"/>
      <p:bldP spid="34" grpId="0" bldLvl="0" animBg="1"/>
      <p:bldP spid="10" grpId="0"/>
      <p:bldP spid="10" grpId="1"/>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724" name="Shape 1724"/>
        <p:cNvGrpSpPr/>
        <p:nvPr/>
      </p:nvGrpSpPr>
      <p:grpSpPr>
        <a:xfrm>
          <a:off x="0" y="0"/>
          <a:ext cx="0" cy="0"/>
          <a:chOff x="0" y="0"/>
          <a:chExt cx="0" cy="0"/>
        </a:xfrm>
      </p:grpSpPr>
      <p:pic>
        <p:nvPicPr>
          <p:cNvPr id="102" name="Picture 101"/>
          <p:cNvPicPr/>
          <p:nvPr/>
        </p:nvPicPr>
        <p:blipFill>
          <a:blip r:embed="rId1"/>
          <a:stretch>
            <a:fillRect/>
          </a:stretch>
        </p:blipFill>
        <p:spPr>
          <a:xfrm>
            <a:off x="6299835" y="1131570"/>
            <a:ext cx="2612390" cy="2889885"/>
          </a:xfrm>
          <a:prstGeom prst="rect">
            <a:avLst/>
          </a:prstGeom>
          <a:noFill/>
          <a:ln w="9525">
            <a:noFill/>
          </a:ln>
        </p:spPr>
      </p:pic>
      <p:pic>
        <p:nvPicPr>
          <p:cNvPr id="100" name="Picture 99"/>
          <p:cNvPicPr/>
          <p:nvPr/>
        </p:nvPicPr>
        <p:blipFill>
          <a:blip r:embed="rId2"/>
          <a:stretch>
            <a:fillRect/>
          </a:stretch>
        </p:blipFill>
        <p:spPr>
          <a:xfrm>
            <a:off x="3275965" y="1347470"/>
            <a:ext cx="2592070" cy="2887345"/>
          </a:xfrm>
          <a:prstGeom prst="rect">
            <a:avLst/>
          </a:prstGeom>
          <a:noFill/>
          <a:ln w="9525">
            <a:noFill/>
          </a:ln>
        </p:spPr>
      </p:pic>
      <p:grpSp>
        <p:nvGrpSpPr>
          <p:cNvPr id="3" name="Group 2"/>
          <p:cNvGrpSpPr/>
          <p:nvPr/>
        </p:nvGrpSpPr>
        <p:grpSpPr>
          <a:xfrm>
            <a:off x="240665" y="116205"/>
            <a:ext cx="2238375" cy="900430"/>
            <a:chOff x="569798" y="1124402"/>
            <a:chExt cx="2816950" cy="1489289"/>
          </a:xfrm>
        </p:grpSpPr>
        <p:pic>
          <p:nvPicPr>
            <p:cNvPr id="4" name="Picture 3"/>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69798" y="1124402"/>
              <a:ext cx="2816950" cy="1489289"/>
            </a:xfrm>
            <a:prstGeom prst="rect">
              <a:avLst/>
            </a:prstGeom>
          </p:spPr>
        </p:pic>
        <p:sp>
          <p:nvSpPr>
            <p:cNvPr id="5" name="TextBox 3"/>
            <p:cNvSpPr txBox="1"/>
            <p:nvPr/>
          </p:nvSpPr>
          <p:spPr>
            <a:xfrm>
              <a:off x="1442467" y="1610762"/>
              <a:ext cx="1840128" cy="532489"/>
            </a:xfrm>
            <a:prstGeom prst="rect">
              <a:avLst/>
            </a:prstGeom>
            <a:noFill/>
          </p:spPr>
          <p:txBody>
            <a:bodyPr wrap="square" rtlCol="0">
              <a:spAutoFit/>
            </a:bodyPr>
            <a:p>
              <a:r>
                <a:rPr lang="vi-VN" sz="1500" b="1" dirty="0">
                  <a:solidFill>
                    <a:schemeClr val="tx2"/>
                  </a:solidFill>
                  <a:latin typeface="+mj-lt"/>
                </a:rPr>
                <a:t>KHÁM PHÁ</a:t>
              </a:r>
              <a:endParaRPr lang="vi-VN" sz="1500" b="1" dirty="0">
                <a:solidFill>
                  <a:schemeClr val="tx2"/>
                </a:solidFill>
                <a:latin typeface="+mj-lt"/>
              </a:endParaRPr>
            </a:p>
          </p:txBody>
        </p:sp>
      </p:grpSp>
      <p:sp>
        <p:nvSpPr>
          <p:cNvPr id="6" name="TextBox 5"/>
          <p:cNvSpPr txBox="1"/>
          <p:nvPr/>
        </p:nvSpPr>
        <p:spPr>
          <a:xfrm flipH="1">
            <a:off x="2987436" y="195273"/>
            <a:ext cx="6065560" cy="521970"/>
          </a:xfrm>
          <a:prstGeom prst="rect">
            <a:avLst/>
          </a:prstGeom>
          <a:solidFill>
            <a:schemeClr val="tx2"/>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p>
            <a:pPr algn="just"/>
            <a:r>
              <a:rPr lang="vi-VN" sz="2800" b="1" dirty="0">
                <a:solidFill>
                  <a:srgbClr val="00B050"/>
                </a:solidFill>
                <a:latin typeface="FG Amazone" panose="020B0500000000000000" charset="0"/>
                <a:cs typeface="FG Amazone" panose="020B0500000000000000" charset="0"/>
              </a:rPr>
              <a:t>Quan sát tranh và trả lời câu hỏi:</a:t>
            </a:r>
            <a:endParaRPr lang="vi-VN" sz="2800" b="1" dirty="0">
              <a:solidFill>
                <a:srgbClr val="00B050"/>
              </a:solidFill>
              <a:latin typeface="FG Amazone" panose="020B0500000000000000" charset="0"/>
              <a:cs typeface="FG Amazone" panose="020B0500000000000000" charset="0"/>
            </a:endParaRPr>
          </a:p>
        </p:txBody>
      </p:sp>
      <p:sp>
        <p:nvSpPr>
          <p:cNvPr id="29" name="Oval 28"/>
          <p:cNvSpPr/>
          <p:nvPr/>
        </p:nvSpPr>
        <p:spPr>
          <a:xfrm>
            <a:off x="2627383" y="267229"/>
            <a:ext cx="347870" cy="347870"/>
          </a:xfrm>
          <a:prstGeom prst="ellipse">
            <a:avLst/>
          </a:prstGeom>
          <a:solidFill>
            <a:srgbClr val="00B050"/>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vi-VN" sz="2400" b="1">
                <a:solidFill>
                  <a:schemeClr val="tx2"/>
                </a:solidFill>
                <a:latin typeface="+mj-lt"/>
              </a:rPr>
              <a:t>1</a:t>
            </a:r>
            <a:endParaRPr lang="vi-VN" sz="2400" b="1">
              <a:solidFill>
                <a:schemeClr val="tx2"/>
              </a:solidFill>
              <a:latin typeface="+mj-lt"/>
            </a:endParaRPr>
          </a:p>
        </p:txBody>
      </p:sp>
      <p:sp>
        <p:nvSpPr>
          <p:cNvPr id="7" name="Oval Callout 6"/>
          <p:cNvSpPr/>
          <p:nvPr/>
        </p:nvSpPr>
        <p:spPr>
          <a:xfrm>
            <a:off x="322915" y="4588016"/>
            <a:ext cx="432121" cy="401495"/>
          </a:xfrm>
          <a:prstGeom prst="wedgeEllipseCallout">
            <a:avLst>
              <a:gd name="adj1" fmla="val -43505"/>
              <a:gd name="adj2" fmla="val 55845"/>
            </a:avLst>
          </a:prstGeom>
          <a:solidFill>
            <a:srgbClr val="E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2400" dirty="0">
                <a:solidFill>
                  <a:sysClr val="windowText" lastClr="000000"/>
                </a:solidFill>
                <a:latin typeface="UTM Cooper Black" panose="02040603050506020204" pitchFamily="18" charset="0"/>
              </a:rPr>
              <a:t>?</a:t>
            </a:r>
            <a:endParaRPr lang="en-US" sz="2400" dirty="0">
              <a:solidFill>
                <a:sysClr val="windowText" lastClr="000000"/>
              </a:solidFill>
              <a:latin typeface="UTM Cooper Black" panose="02040603050506020204" pitchFamily="18" charset="0"/>
            </a:endParaRPr>
          </a:p>
        </p:txBody>
      </p:sp>
      <p:sp>
        <p:nvSpPr>
          <p:cNvPr id="26" name="Rectangle: Rounded Corners 5"/>
          <p:cNvSpPr/>
          <p:nvPr/>
        </p:nvSpPr>
        <p:spPr>
          <a:xfrm>
            <a:off x="3346450" y="4083685"/>
            <a:ext cx="2523490" cy="496570"/>
          </a:xfrm>
          <a:prstGeom prst="roundRect">
            <a:avLst/>
          </a:prstGeom>
          <a:solidFill>
            <a:srgbClr val="FFFFFF"/>
          </a:solidFill>
          <a:ln w="38100" cap="flat" cmpd="sng" algn="ctr">
            <a:solidFill>
              <a:srgbClr val="FF0000"/>
            </a:solidFill>
            <a:prstDash val="solid"/>
          </a:ln>
          <a:effectLst/>
        </p:spPr>
        <p:txBody>
          <a:bodyPr rtlCol="0" anchor="ctr"/>
          <a:p>
            <a:pPr marL="0" marR="0" lvl="0" indent="0" algn="l" defTabSz="457200" eaLnBrk="1" fontAlgn="auto" latinLnBrk="0" hangingPunct="1">
              <a:lnSpc>
                <a:spcPct val="100000"/>
              </a:lnSpc>
              <a:spcBef>
                <a:spcPts val="0"/>
              </a:spcBef>
              <a:spcAft>
                <a:spcPts val="0"/>
              </a:spcAft>
              <a:buClrTx/>
              <a:buSzTx/>
              <a:buFontTx/>
              <a:buNone/>
              <a:defRPr/>
            </a:pPr>
            <a:r>
              <a:rPr kumimoji="0" 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Tr</a:t>
            </a:r>
            <a:r>
              <a:rPr kumimoji="0" lang="en-US" alt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ung tâm thương mại</a:t>
            </a:r>
            <a:endParaRPr kumimoji="0" lang="en-US" alt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endParaRPr>
          </a:p>
        </p:txBody>
      </p:sp>
      <p:sp>
        <p:nvSpPr>
          <p:cNvPr id="34" name="Rectangle: Rounded Corners 5"/>
          <p:cNvSpPr/>
          <p:nvPr/>
        </p:nvSpPr>
        <p:spPr>
          <a:xfrm>
            <a:off x="6948170" y="3939540"/>
            <a:ext cx="1428750" cy="373380"/>
          </a:xfrm>
          <a:prstGeom prst="roundRect">
            <a:avLst/>
          </a:prstGeom>
          <a:solidFill>
            <a:srgbClr val="FFFFFF"/>
          </a:solidFill>
          <a:ln w="38100" cap="flat" cmpd="sng" algn="ctr">
            <a:solidFill>
              <a:srgbClr val="00B05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rPr>
              <a:t>Bãi biển</a:t>
            </a:r>
            <a:endPar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endParaRPr>
          </a:p>
        </p:txBody>
      </p:sp>
      <p:sp>
        <p:nvSpPr>
          <p:cNvPr id="36" name="TextBox 35"/>
          <p:cNvSpPr txBox="1"/>
          <p:nvPr/>
        </p:nvSpPr>
        <p:spPr>
          <a:xfrm flipH="1">
            <a:off x="899825" y="4443660"/>
            <a:ext cx="6887862" cy="691515"/>
          </a:xfrm>
          <a:prstGeom prst="rect">
            <a:avLst/>
          </a:prstGeom>
          <a:noFill/>
        </p:spPr>
        <p:txBody>
          <a:bodyPr wrap="square" rtlCol="0">
            <a:spAutoFit/>
            <a:scene3d>
              <a:camera prst="orthographicFront"/>
              <a:lightRig rig="threePt" dir="t"/>
            </a:scene3d>
          </a:bodyPr>
          <a:p>
            <a:pPr algn="just">
              <a:lnSpc>
                <a:spcPct val="150000"/>
              </a:lnSpc>
            </a:pPr>
            <a:r>
              <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rPr>
              <a:t>Kể tên những địa điểm công cộng khác mà em biết.</a:t>
            </a:r>
            <a:endParaRPr lang="vi-VN" sz="2600" b="1" dirty="0">
              <a:solidFill>
                <a:schemeClr val="tx1"/>
              </a:solidFill>
              <a:effectLst>
                <a:outerShdw blurRad="38100" dist="19050" dir="2700000" algn="tl" rotWithShape="0">
                  <a:schemeClr val="dk1">
                    <a:alpha val="40000"/>
                  </a:schemeClr>
                </a:outerShdw>
              </a:effectLst>
              <a:latin typeface="FG Amazone" panose="020B0500000000000000" charset="0"/>
              <a:cs typeface="FG Amazone" panose="020B0500000000000000" charset="0"/>
            </a:endParaRPr>
          </a:p>
        </p:txBody>
      </p:sp>
      <p:pic>
        <p:nvPicPr>
          <p:cNvPr id="101" name="Picture 100"/>
          <p:cNvPicPr/>
          <p:nvPr/>
        </p:nvPicPr>
        <p:blipFill>
          <a:blip r:embed="rId5"/>
          <a:stretch>
            <a:fillRect/>
          </a:stretch>
        </p:blipFill>
        <p:spPr>
          <a:xfrm>
            <a:off x="238760" y="1129665"/>
            <a:ext cx="2595880" cy="2873375"/>
          </a:xfrm>
          <a:prstGeom prst="rect">
            <a:avLst/>
          </a:prstGeom>
          <a:noFill/>
          <a:ln w="9525">
            <a:noFill/>
          </a:ln>
        </p:spPr>
      </p:pic>
      <p:sp>
        <p:nvSpPr>
          <p:cNvPr id="27" name="Rectangle: Rounded Corners 5"/>
          <p:cNvSpPr/>
          <p:nvPr/>
        </p:nvSpPr>
        <p:spPr>
          <a:xfrm>
            <a:off x="683260" y="3867785"/>
            <a:ext cx="1803400"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Khu vui chơi</a:t>
            </a:r>
            <a:endPar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7" presetClass="entr" presetSubtype="4" fill="hold" grpId="0" nodeType="withEffect">
                                  <p:stCondLst>
                                    <p:cond delay="0"/>
                                  </p:stCondLst>
                                  <p:childTnLst>
                                    <p:set>
                                      <p:cBhvr>
                                        <p:cTn id="41" dur="1000" fill="hold">
                                          <p:stCondLst>
                                            <p:cond delay="0"/>
                                          </p:stCondLst>
                                        </p:cTn>
                                        <p:tgtEl>
                                          <p:spTgt spid="36"/>
                                        </p:tgtEl>
                                        <p:attrNameLst>
                                          <p:attrName>style.visibility</p:attrName>
                                        </p:attrNameLst>
                                      </p:cBhvr>
                                      <p:to>
                                        <p:strVal val="visible"/>
                                      </p:to>
                                    </p:set>
                                    <p:anim calcmode="lin" valueType="num">
                                      <p:cBhvr additive="base">
                                        <p:cTn id="42" dur="1000" fill="hold"/>
                                        <p:tgtEl>
                                          <p:spTgt spid="36"/>
                                        </p:tgtEl>
                                        <p:attrNameLst>
                                          <p:attrName>ppt_x</p:attrName>
                                        </p:attrNameLst>
                                      </p:cBhvr>
                                      <p:tavLst>
                                        <p:tav tm="0">
                                          <p:val>
                                            <p:strVal val="#ppt_x"/>
                                          </p:val>
                                        </p:tav>
                                        <p:tav tm="100000">
                                          <p:val>
                                            <p:strVal val="#ppt_x"/>
                                          </p:val>
                                        </p:tav>
                                      </p:tavLst>
                                    </p:anim>
                                    <p:anim calcmode="lin" valueType="num">
                                      <p:cBhvr additive="base">
                                        <p:cTn id="43"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9" grpId="0" bldLvl="0" animBg="1"/>
      <p:bldP spid="7" grpId="0" bldLvl="0" animBg="1"/>
      <p:bldP spid="26" grpId="0" bldLvl="0" animBg="1"/>
      <p:bldP spid="27" grpId="0" bldLvl="0" animBg="1"/>
      <p:bldP spid="34" grpId="0" bldLvl="0" animBg="1"/>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 name="Google Shape;1254;p47"/>
          <p:cNvSpPr/>
          <p:nvPr/>
        </p:nvSpPr>
        <p:spPr>
          <a:xfrm>
            <a:off x="885298" y="572238"/>
            <a:ext cx="7530338" cy="3832319"/>
          </a:xfrm>
          <a:custGeom>
            <a:avLst/>
            <a:gdLst/>
            <a:ahLst/>
            <a:cxnLst/>
            <a:rect l="l" t="t" r="r" b="b"/>
            <a:pathLst>
              <a:path w="80992" h="92543" extrusionOk="0">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213054"/>
          </a:solidFill>
          <a:ln>
            <a:noFill/>
          </a:ln>
        </p:spPr>
        <p:txBody>
          <a:bodyPr spcFirstLastPara="1" wrap="square" lIns="68568" tIns="68568" rIns="68568" bIns="68568" anchor="ctr" anchorCtr="0">
            <a:noAutofit/>
          </a:bodyPr>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r>
              <a:rPr kumimoji="0" lang="en-GB" sz="1800" b="0" i="0" u="none" strike="noStrike" kern="0" cap="none" spc="0" normalizeH="0" baseline="0" noProof="0">
                <a:ln>
                  <a:noFill/>
                </a:ln>
                <a:solidFill>
                  <a:srgbClr val="000000"/>
                </a:solidFill>
                <a:effectLst/>
                <a:uLnTx/>
                <a:uFillTx/>
                <a:cs typeface="Arial" panose="020B0604020202020204"/>
                <a:sym typeface="Arial" panose="020B0604020202020204"/>
              </a:rPr>
              <a:t>   </a:t>
            </a:r>
            <a:endParaRPr kumimoji="0" sz="1800" b="0" i="0" u="none" strike="noStrike" kern="0" cap="none" spc="0" normalizeH="0" baseline="0" noProof="0">
              <a:ln>
                <a:noFill/>
              </a:ln>
              <a:solidFill>
                <a:srgbClr val="000000"/>
              </a:solidFill>
              <a:effectLst/>
              <a:uLnTx/>
              <a:uFillTx/>
              <a:cs typeface="Arial" panose="020B0604020202020204"/>
              <a:sym typeface="Arial" panose="020B0604020202020204"/>
            </a:endParaRPr>
          </a:p>
        </p:txBody>
      </p:sp>
      <p:sp>
        <p:nvSpPr>
          <p:cNvPr id="4" name="Text Box 3"/>
          <p:cNvSpPr txBox="1"/>
          <p:nvPr/>
        </p:nvSpPr>
        <p:spPr>
          <a:xfrm>
            <a:off x="1115695" y="1203960"/>
            <a:ext cx="6784340" cy="3046095"/>
          </a:xfrm>
          <a:prstGeom prst="rect">
            <a:avLst/>
          </a:prstGeom>
          <a:noFill/>
        </p:spPr>
        <p:txBody>
          <a:bodyPr wrap="square" rtlCol="0" anchor="t">
            <a:spAutoFit/>
          </a:bodyPr>
          <a:p>
            <a:pPr algn="just">
              <a:lnSpc>
                <a:spcPct val="150000"/>
              </a:lnSpc>
            </a:pPr>
            <a:r>
              <a:rPr lang="vi-VN" sz="3200" b="1" dirty="0">
                <a:solidFill>
                  <a:srgbClr val="FF0000"/>
                </a:solidFill>
                <a:latin typeface="FG Amazone" panose="020B0500000000000000" charset="0"/>
                <a:cs typeface="FG Amazone" panose="020B0500000000000000" charset="0"/>
                <a:sym typeface="+mn-ea"/>
              </a:rPr>
              <a:t>Địa điểm công cộng</a:t>
            </a:r>
            <a:r>
              <a:rPr lang="vi-VN" sz="3200" dirty="0">
                <a:latin typeface="FG Amazone" panose="020B0500000000000000" charset="0"/>
                <a:cs typeface="FG Amazone" panose="020B0500000000000000" charset="0"/>
                <a:sym typeface="+mn-ea"/>
              </a:rPr>
              <a:t> là những nơi phục vụ nhu cầu sử dụng của cộng đồng, mọi người đều có quyền sử dụng và cần tuân thủ nội quy, quy định tại các nơi công cộng.</a:t>
            </a:r>
            <a:endParaRPr lang="en-US" sz="3200">
              <a:latin typeface="FG Amazone" panose="020B0500000000000000" charset="0"/>
              <a:cs typeface="FG Amazone" panose="020B0500000000000000" charset="0"/>
            </a:endParaRPr>
          </a:p>
        </p:txBody>
      </p:sp>
      <p:grpSp>
        <p:nvGrpSpPr>
          <p:cNvPr id="997" name="Google Shape;997;p35"/>
          <p:cNvGrpSpPr/>
          <p:nvPr/>
        </p:nvGrpSpPr>
        <p:grpSpPr>
          <a:xfrm rot="720000">
            <a:off x="4107180" y="608330"/>
            <a:ext cx="1115060" cy="805180"/>
            <a:chOff x="669286" y="1573888"/>
            <a:chExt cx="1646325" cy="1118279"/>
          </a:xfrm>
        </p:grpSpPr>
        <p:sp>
          <p:nvSpPr>
            <p:cNvPr id="998" name="Google Shape;998;p35"/>
            <p:cNvSpPr/>
            <p:nvPr/>
          </p:nvSpPr>
          <p:spPr>
            <a:xfrm>
              <a:off x="669286" y="1573888"/>
              <a:ext cx="1646321" cy="1118250"/>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p>
              <a:pPr marL="0" lvl="0" indent="0" algn="l" rtl="0">
                <a:spcBef>
                  <a:spcPts val="0"/>
                </a:spcBef>
                <a:spcAft>
                  <a:spcPts val="0"/>
                </a:spcAft>
                <a:buNone/>
              </a:pPr>
            </a:p>
          </p:txBody>
        </p:sp>
        <p:grpSp>
          <p:nvGrpSpPr>
            <p:cNvPr id="999" name="Google Shape;999;p35"/>
            <p:cNvGrpSpPr/>
            <p:nvPr/>
          </p:nvGrpSpPr>
          <p:grpSpPr>
            <a:xfrm>
              <a:off x="669290" y="1573917"/>
              <a:ext cx="1646321" cy="1118250"/>
              <a:chOff x="669290" y="1689555"/>
              <a:chExt cx="1646321" cy="1118250"/>
            </a:xfrm>
          </p:grpSpPr>
          <p:grpSp>
            <p:nvGrpSpPr>
              <p:cNvPr id="1000" name="Google Shape;1000;p35"/>
              <p:cNvGrpSpPr/>
              <p:nvPr/>
            </p:nvGrpSpPr>
            <p:grpSpPr>
              <a:xfrm>
                <a:off x="669290" y="1689555"/>
                <a:ext cx="1646321" cy="1118250"/>
                <a:chOff x="415175" y="1554775"/>
                <a:chExt cx="1910550" cy="1297725"/>
              </a:xfrm>
            </p:grpSpPr>
            <p:sp>
              <p:nvSpPr>
                <p:cNvPr id="1001" name="Google Shape;1001;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2" name="Google Shape;1002;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3" name="Google Shape;1003;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4" name="Google Shape;1004;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5" name="Google Shape;1005;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6" name="Google Shape;1006;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7" name="Google Shape;1007;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8" name="Google Shape;1008;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09" name="Google Shape;1009;p35"/>
                <p:cNvSpPr/>
                <p:nvPr/>
              </p:nvSpPr>
              <p:spPr>
                <a:xfrm>
                  <a:off x="1566825" y="2331025"/>
                  <a:ext cx="101775" cy="75225"/>
                </a:xfrm>
                <a:custGeom>
                  <a:avLst/>
                  <a:gdLst/>
                  <a:ahLst/>
                  <a:cxnLst/>
                  <a:rect l="l" t="t" r="r" b="b"/>
                  <a:pathLst>
                    <a:path w="4071" h="3009" extrusionOk="0">
                      <a:moveTo>
                        <a:pt x="2244" y="0"/>
                      </a:moveTo>
                      <a:cubicBezTo>
                        <a:pt x="2055" y="0"/>
                        <a:pt x="1862" y="33"/>
                        <a:pt x="1668" y="106"/>
                      </a:cubicBezTo>
                      <a:cubicBezTo>
                        <a:pt x="1402" y="206"/>
                        <a:pt x="1168" y="340"/>
                        <a:pt x="935" y="540"/>
                      </a:cubicBezTo>
                      <a:cubicBezTo>
                        <a:pt x="734" y="740"/>
                        <a:pt x="534" y="1007"/>
                        <a:pt x="401" y="1274"/>
                      </a:cubicBezTo>
                      <a:cubicBezTo>
                        <a:pt x="134" y="1807"/>
                        <a:pt x="1" y="2408"/>
                        <a:pt x="1" y="3008"/>
                      </a:cubicBezTo>
                      <a:cubicBezTo>
                        <a:pt x="201" y="2474"/>
                        <a:pt x="434" y="1941"/>
                        <a:pt x="734" y="1540"/>
                      </a:cubicBezTo>
                      <a:cubicBezTo>
                        <a:pt x="1001" y="1140"/>
                        <a:pt x="1368" y="840"/>
                        <a:pt x="1769" y="706"/>
                      </a:cubicBezTo>
                      <a:cubicBezTo>
                        <a:pt x="1969" y="640"/>
                        <a:pt x="2169" y="606"/>
                        <a:pt x="2369" y="606"/>
                      </a:cubicBezTo>
                      <a:cubicBezTo>
                        <a:pt x="2569" y="606"/>
                        <a:pt x="2769" y="640"/>
                        <a:pt x="2969" y="706"/>
                      </a:cubicBezTo>
                      <a:cubicBezTo>
                        <a:pt x="3370" y="873"/>
                        <a:pt x="3770" y="1107"/>
                        <a:pt x="4070" y="1507"/>
                      </a:cubicBezTo>
                      <a:cubicBezTo>
                        <a:pt x="3937" y="940"/>
                        <a:pt x="3603" y="506"/>
                        <a:pt x="3170" y="273"/>
                      </a:cubicBezTo>
                      <a:cubicBezTo>
                        <a:pt x="2893" y="103"/>
                        <a:pt x="2576" y="0"/>
                        <a:pt x="2244" y="0"/>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0" name="Google Shape;1010;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1" name="Google Shape;1011;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2" name="Google Shape;1012;p35"/>
                <p:cNvSpPr/>
                <p:nvPr/>
              </p:nvSpPr>
              <p:spPr>
                <a:xfrm>
                  <a:off x="1561825" y="2408725"/>
                  <a:ext cx="119275" cy="51000"/>
                </a:xfrm>
                <a:custGeom>
                  <a:avLst/>
                  <a:gdLst/>
                  <a:ahLst/>
                  <a:cxnLst/>
                  <a:rect l="l" t="t" r="r" b="b"/>
                  <a:pathLst>
                    <a:path w="4771" h="2040" extrusionOk="0">
                      <a:moveTo>
                        <a:pt x="4771" y="0"/>
                      </a:moveTo>
                      <a:lnTo>
                        <a:pt x="4771" y="0"/>
                      </a:lnTo>
                      <a:cubicBezTo>
                        <a:pt x="4504" y="334"/>
                        <a:pt x="4203" y="667"/>
                        <a:pt x="3870" y="968"/>
                      </a:cubicBezTo>
                      <a:cubicBezTo>
                        <a:pt x="3770" y="1001"/>
                        <a:pt x="3703" y="1068"/>
                        <a:pt x="3636" y="1101"/>
                      </a:cubicBezTo>
                      <a:cubicBezTo>
                        <a:pt x="3336" y="1301"/>
                        <a:pt x="2969" y="1468"/>
                        <a:pt x="2602" y="1568"/>
                      </a:cubicBezTo>
                      <a:cubicBezTo>
                        <a:pt x="2469" y="1601"/>
                        <a:pt x="2335" y="1635"/>
                        <a:pt x="2202" y="1635"/>
                      </a:cubicBezTo>
                      <a:cubicBezTo>
                        <a:pt x="2007" y="1674"/>
                        <a:pt x="1811" y="1690"/>
                        <a:pt x="1616" y="1690"/>
                      </a:cubicBezTo>
                      <a:cubicBezTo>
                        <a:pt x="1478" y="1690"/>
                        <a:pt x="1339" y="1682"/>
                        <a:pt x="1201" y="1668"/>
                      </a:cubicBezTo>
                      <a:cubicBezTo>
                        <a:pt x="768" y="1635"/>
                        <a:pt x="334" y="1501"/>
                        <a:pt x="0" y="1334"/>
                      </a:cubicBezTo>
                      <a:lnTo>
                        <a:pt x="0" y="1334"/>
                      </a:lnTo>
                      <a:cubicBezTo>
                        <a:pt x="101" y="1635"/>
                        <a:pt x="501" y="1868"/>
                        <a:pt x="1001" y="1968"/>
                      </a:cubicBezTo>
                      <a:cubicBezTo>
                        <a:pt x="1218" y="2015"/>
                        <a:pt x="1463" y="2040"/>
                        <a:pt x="1728" y="2040"/>
                      </a:cubicBezTo>
                      <a:cubicBezTo>
                        <a:pt x="2033" y="2040"/>
                        <a:pt x="2363" y="2006"/>
                        <a:pt x="2702" y="1935"/>
                      </a:cubicBezTo>
                      <a:cubicBezTo>
                        <a:pt x="2736" y="1902"/>
                        <a:pt x="2769" y="1902"/>
                        <a:pt x="2802" y="1902"/>
                      </a:cubicBezTo>
                      <a:cubicBezTo>
                        <a:pt x="3069" y="1801"/>
                        <a:pt x="3336" y="1701"/>
                        <a:pt x="3570" y="1568"/>
                      </a:cubicBezTo>
                      <a:cubicBezTo>
                        <a:pt x="3770" y="1468"/>
                        <a:pt x="3937" y="1334"/>
                        <a:pt x="4070" y="1201"/>
                      </a:cubicBezTo>
                      <a:cubicBezTo>
                        <a:pt x="4137" y="1168"/>
                        <a:pt x="4170" y="1101"/>
                        <a:pt x="4203" y="1068"/>
                      </a:cubicBezTo>
                      <a:cubicBezTo>
                        <a:pt x="4537" y="734"/>
                        <a:pt x="4737" y="334"/>
                        <a:pt x="4771" y="0"/>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3" name="Google Shape;1013;p35"/>
                <p:cNvSpPr/>
                <p:nvPr/>
              </p:nvSpPr>
              <p:spPr>
                <a:xfrm>
                  <a:off x="1214900" y="2284625"/>
                  <a:ext cx="220875" cy="121400"/>
                </a:xfrm>
                <a:custGeom>
                  <a:avLst/>
                  <a:gdLst/>
                  <a:ahLst/>
                  <a:cxnLst/>
                  <a:rect l="l" t="t" r="r" b="b"/>
                  <a:pathLst>
                    <a:path w="8835" h="4856" extrusionOk="0">
                      <a:moveTo>
                        <a:pt x="4357" y="0"/>
                      </a:moveTo>
                      <a:cubicBezTo>
                        <a:pt x="2128" y="0"/>
                        <a:pt x="159" y="1722"/>
                        <a:pt x="1" y="4831"/>
                      </a:cubicBezTo>
                      <a:cubicBezTo>
                        <a:pt x="1" y="4847"/>
                        <a:pt x="9" y="4856"/>
                        <a:pt x="22" y="4856"/>
                      </a:cubicBezTo>
                      <a:cubicBezTo>
                        <a:pt x="34" y="4856"/>
                        <a:pt x="51" y="4847"/>
                        <a:pt x="68" y="4831"/>
                      </a:cubicBezTo>
                      <a:cubicBezTo>
                        <a:pt x="780" y="2442"/>
                        <a:pt x="2847" y="1054"/>
                        <a:pt x="5022" y="1054"/>
                      </a:cubicBezTo>
                      <a:cubicBezTo>
                        <a:pt x="6310" y="1054"/>
                        <a:pt x="7636" y="1541"/>
                        <a:pt x="8740" y="2596"/>
                      </a:cubicBezTo>
                      <a:cubicBezTo>
                        <a:pt x="8747" y="2602"/>
                        <a:pt x="8754" y="2605"/>
                        <a:pt x="8762" y="2605"/>
                      </a:cubicBezTo>
                      <a:cubicBezTo>
                        <a:pt x="8796" y="2605"/>
                        <a:pt x="8834" y="2556"/>
                        <a:pt x="8807" y="2529"/>
                      </a:cubicBezTo>
                      <a:cubicBezTo>
                        <a:pt x="7533" y="807"/>
                        <a:pt x="5884" y="0"/>
                        <a:pt x="4357" y="0"/>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4" name="Google Shape;1014;p35"/>
                <p:cNvSpPr/>
                <p:nvPr/>
              </p:nvSpPr>
              <p:spPr>
                <a:xfrm>
                  <a:off x="1360850" y="2259300"/>
                  <a:ext cx="64225" cy="25175"/>
                </a:xfrm>
                <a:custGeom>
                  <a:avLst/>
                  <a:gdLst/>
                  <a:ahLst/>
                  <a:cxnLst/>
                  <a:rect l="l" t="t" r="r" b="b"/>
                  <a:pathLst>
                    <a:path w="2569" h="1007" extrusionOk="0">
                      <a:moveTo>
                        <a:pt x="1373" y="0"/>
                      </a:moveTo>
                      <a:cubicBezTo>
                        <a:pt x="937" y="0"/>
                        <a:pt x="455" y="169"/>
                        <a:pt x="34" y="440"/>
                      </a:cubicBezTo>
                      <a:cubicBezTo>
                        <a:pt x="0" y="473"/>
                        <a:pt x="0" y="540"/>
                        <a:pt x="34" y="540"/>
                      </a:cubicBezTo>
                      <a:cubicBezTo>
                        <a:pt x="193" y="506"/>
                        <a:pt x="345" y="491"/>
                        <a:pt x="492" y="491"/>
                      </a:cubicBezTo>
                      <a:cubicBezTo>
                        <a:pt x="1210" y="491"/>
                        <a:pt x="1810" y="841"/>
                        <a:pt x="2502" y="1007"/>
                      </a:cubicBezTo>
                      <a:cubicBezTo>
                        <a:pt x="2536" y="1007"/>
                        <a:pt x="2569" y="940"/>
                        <a:pt x="2569" y="874"/>
                      </a:cubicBezTo>
                      <a:cubicBezTo>
                        <a:pt x="2367" y="251"/>
                        <a:pt x="1904" y="0"/>
                        <a:pt x="1373" y="0"/>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5" name="Google Shape;1015;p35"/>
                <p:cNvSpPr/>
                <p:nvPr/>
              </p:nvSpPr>
              <p:spPr>
                <a:xfrm>
                  <a:off x="1666075" y="2177125"/>
                  <a:ext cx="139875" cy="125225"/>
                </a:xfrm>
                <a:custGeom>
                  <a:avLst/>
                  <a:gdLst/>
                  <a:ahLst/>
                  <a:cxnLst/>
                  <a:rect l="l" t="t" r="r" b="b"/>
                  <a:pathLst>
                    <a:path w="5595" h="5009" extrusionOk="0">
                      <a:moveTo>
                        <a:pt x="3035" y="1"/>
                      </a:moveTo>
                      <a:cubicBezTo>
                        <a:pt x="1695" y="1"/>
                        <a:pt x="372" y="1793"/>
                        <a:pt x="0" y="4961"/>
                      </a:cubicBezTo>
                      <a:cubicBezTo>
                        <a:pt x="0" y="4985"/>
                        <a:pt x="17" y="5008"/>
                        <a:pt x="38" y="5008"/>
                      </a:cubicBezTo>
                      <a:cubicBezTo>
                        <a:pt x="47" y="5008"/>
                        <a:pt x="57" y="5004"/>
                        <a:pt x="67" y="4994"/>
                      </a:cubicBezTo>
                      <a:cubicBezTo>
                        <a:pt x="618" y="2525"/>
                        <a:pt x="1931" y="1179"/>
                        <a:pt x="3249" y="1179"/>
                      </a:cubicBezTo>
                      <a:cubicBezTo>
                        <a:pt x="4085" y="1179"/>
                        <a:pt x="4923" y="1720"/>
                        <a:pt x="5571" y="2860"/>
                      </a:cubicBezTo>
                      <a:cubicBezTo>
                        <a:pt x="5571" y="2869"/>
                        <a:pt x="5574" y="2873"/>
                        <a:pt x="5577" y="2873"/>
                      </a:cubicBezTo>
                      <a:cubicBezTo>
                        <a:pt x="5585" y="2873"/>
                        <a:pt x="5594" y="2850"/>
                        <a:pt x="5571" y="2826"/>
                      </a:cubicBezTo>
                      <a:cubicBezTo>
                        <a:pt x="4936" y="894"/>
                        <a:pt x="3981" y="1"/>
                        <a:pt x="3035" y="1"/>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6" name="Google Shape;1016;p35"/>
                <p:cNvSpPr/>
                <p:nvPr/>
              </p:nvSpPr>
              <p:spPr>
                <a:xfrm>
                  <a:off x="1651250" y="2194250"/>
                  <a:ext cx="36525" cy="42925"/>
                </a:xfrm>
                <a:custGeom>
                  <a:avLst/>
                  <a:gdLst/>
                  <a:ahLst/>
                  <a:cxnLst/>
                  <a:rect l="l" t="t" r="r" b="b"/>
                  <a:pathLst>
                    <a:path w="1461" h="1717" extrusionOk="0">
                      <a:moveTo>
                        <a:pt x="1297" y="0"/>
                      </a:moveTo>
                      <a:cubicBezTo>
                        <a:pt x="639" y="0"/>
                        <a:pt x="1" y="483"/>
                        <a:pt x="126" y="1641"/>
                      </a:cubicBezTo>
                      <a:cubicBezTo>
                        <a:pt x="126" y="1668"/>
                        <a:pt x="148" y="1717"/>
                        <a:pt x="174" y="1717"/>
                      </a:cubicBezTo>
                      <a:cubicBezTo>
                        <a:pt x="180" y="1717"/>
                        <a:pt x="186" y="1714"/>
                        <a:pt x="193" y="1708"/>
                      </a:cubicBezTo>
                      <a:cubicBezTo>
                        <a:pt x="593" y="1107"/>
                        <a:pt x="860" y="373"/>
                        <a:pt x="1427" y="73"/>
                      </a:cubicBezTo>
                      <a:cubicBezTo>
                        <a:pt x="1460" y="73"/>
                        <a:pt x="1460" y="6"/>
                        <a:pt x="1427" y="6"/>
                      </a:cubicBezTo>
                      <a:cubicBezTo>
                        <a:pt x="1384" y="2"/>
                        <a:pt x="1341" y="0"/>
                        <a:pt x="1297" y="0"/>
                      </a:cubicBezTo>
                      <a:close/>
                    </a:path>
                  </a:pathLst>
                </a:custGeom>
                <a:solidFill>
                  <a:srgbClr val="000000">
                    <a:alpha val="4955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7" name="Google Shape;1017;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8" name="Google Shape;1018;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19" name="Google Shape;1019;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0" name="Google Shape;1020;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1" name="Google Shape;1021;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2" name="Google Shape;1022;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3" name="Google Shape;1023;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4" name="Google Shape;1024;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5" name="Google Shape;1025;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grpSp>
          <p:sp>
            <p:nvSpPr>
              <p:cNvPr id="1026" name="Google Shape;1026;p35"/>
              <p:cNvSpPr/>
              <p:nvPr/>
            </p:nvSpPr>
            <p:spPr>
              <a:xfrm>
                <a:off x="1426500" y="2425950"/>
                <a:ext cx="130854" cy="13085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sp>
            <p:nvSpPr>
              <p:cNvPr id="1027" name="Google Shape;1027;p35"/>
              <p:cNvSpPr/>
              <p:nvPr/>
            </p:nvSpPr>
            <p:spPr>
              <a:xfrm>
                <a:off x="1784625" y="2328950"/>
                <a:ext cx="107100" cy="1070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p>
                <a:pPr marL="0" lvl="0" indent="0" algn="l" rtl="0">
                  <a:spcBef>
                    <a:spcPts val="0"/>
                  </a:spcBef>
                  <a:spcAft>
                    <a:spcPts val="0"/>
                  </a:spcAft>
                  <a:buNone/>
                </a:pP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Group 3"/>
          <p:cNvGrpSpPr/>
          <p:nvPr/>
        </p:nvGrpSpPr>
        <p:grpSpPr>
          <a:xfrm>
            <a:off x="35560" y="123825"/>
            <a:ext cx="2055495" cy="900430"/>
            <a:chOff x="569798" y="1124402"/>
            <a:chExt cx="3111257" cy="1489289"/>
          </a:xfrm>
        </p:grpSpPr>
        <p:pic>
          <p:nvPicPr>
            <p:cNvPr id="5" name="Picture 4"/>
            <p:cNvPicPr>
              <a:picLocks noChangeAspect="1"/>
            </p:cNvPicPr>
            <p:nvPr/>
          </p:nvPicPr>
          <p:blipFill>
            <a:blip r:embed="rId1">
              <a:clrChange>
                <a:clrFrom>
                  <a:srgbClr val="FFFFFF"/>
                </a:clrFrom>
                <a:clrTo>
                  <a:srgbClr val="FFFFFF">
                    <a:alpha val="0"/>
                  </a:srgbClr>
                </a:clrTo>
              </a:clrChange>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569798" y="1124402"/>
              <a:ext cx="2816950" cy="1489289"/>
            </a:xfrm>
            <a:prstGeom prst="rect">
              <a:avLst/>
            </a:prstGeom>
          </p:spPr>
        </p:pic>
        <p:sp>
          <p:nvSpPr>
            <p:cNvPr id="6" name="TextBox 3"/>
            <p:cNvSpPr txBox="1"/>
            <p:nvPr/>
          </p:nvSpPr>
          <p:spPr>
            <a:xfrm>
              <a:off x="1442467" y="1610762"/>
              <a:ext cx="2238588" cy="507283"/>
            </a:xfrm>
            <a:prstGeom prst="rect">
              <a:avLst/>
            </a:prstGeom>
            <a:noFill/>
          </p:spPr>
          <p:txBody>
            <a:bodyPr wrap="square" rtlCol="0">
              <a:spAutoFit/>
            </a:bodyPr>
            <a:p>
              <a:r>
                <a:rPr lang="vi-VN" b="1" dirty="0">
                  <a:solidFill>
                    <a:schemeClr val="tx2"/>
                  </a:solidFill>
                  <a:latin typeface="+mj-lt"/>
                </a:rPr>
                <a:t>KHÁM PHÁ</a:t>
              </a:r>
              <a:endParaRPr lang="vi-VN" b="1" dirty="0">
                <a:solidFill>
                  <a:schemeClr val="tx2"/>
                </a:solidFill>
                <a:latin typeface="+mj-lt"/>
              </a:endParaRPr>
            </a:p>
          </p:txBody>
        </p:sp>
      </p:grpSp>
      <p:sp>
        <p:nvSpPr>
          <p:cNvPr id="7" name="TextBox 5"/>
          <p:cNvSpPr txBox="1"/>
          <p:nvPr/>
        </p:nvSpPr>
        <p:spPr>
          <a:xfrm flipH="1">
            <a:off x="2483485" y="51435"/>
            <a:ext cx="6682105" cy="861695"/>
          </a:xfrm>
          <a:prstGeom prst="rect">
            <a:avLst/>
          </a:prstGeom>
          <a:solidFill>
            <a:schemeClr val="tx2"/>
          </a:solidFill>
        </p:spPr>
        <p:style>
          <a:lnRef idx="2">
            <a:schemeClr val="accent5"/>
          </a:lnRef>
          <a:fillRef idx="1">
            <a:schemeClr val="lt1"/>
          </a:fillRef>
          <a:effectRef idx="0">
            <a:schemeClr val="accent5"/>
          </a:effectRef>
          <a:fontRef idx="minor">
            <a:schemeClr val="dk1"/>
          </a:fontRef>
        </p:style>
        <p:txBody>
          <a:bodyPr wrap="square" rtlCol="0">
            <a:spAutoFit/>
          </a:bodyPr>
          <a:p>
            <a:pPr algn="just">
              <a:lnSpc>
                <a:spcPct val="114000"/>
              </a:lnSpc>
            </a:pPr>
            <a:r>
              <a:rPr lang="vi-VN" sz="2200" b="1" dirty="0">
                <a:solidFill>
                  <a:srgbClr val="00B050"/>
                </a:solidFill>
                <a:latin typeface="FG Amazone" panose="020B0500000000000000" charset="0"/>
                <a:cs typeface="FG Amazone" panose="020B0500000000000000" charset="0"/>
              </a:rPr>
              <a:t>Một số quy định nơi công cộng:</a:t>
            </a:r>
            <a:endParaRPr lang="vi-VN" sz="2200" b="1" dirty="0">
              <a:solidFill>
                <a:srgbClr val="00B050"/>
              </a:solidFill>
              <a:latin typeface="FG Amazone" panose="020B0500000000000000" charset="0"/>
              <a:cs typeface="FG Amazone" panose="020B0500000000000000" charset="0"/>
            </a:endParaRPr>
          </a:p>
          <a:p>
            <a:pPr algn="just">
              <a:lnSpc>
                <a:spcPct val="114000"/>
              </a:lnSpc>
            </a:pPr>
            <a:r>
              <a:rPr lang="vi-VN" sz="2200" b="1" dirty="0">
                <a:solidFill>
                  <a:srgbClr val="002060"/>
                </a:solidFill>
                <a:latin typeface="FG Amazone" panose="020B0500000000000000" charset="0"/>
                <a:cs typeface="FG Amazone" panose="020B0500000000000000" charset="0"/>
              </a:rPr>
              <a:t>Em hãy nêu một số quy định nơi công cộng theo các hình sau:</a:t>
            </a:r>
            <a:endParaRPr lang="vi-VN" sz="2200" b="1" dirty="0">
              <a:solidFill>
                <a:srgbClr val="002060"/>
              </a:solidFill>
              <a:latin typeface="FG Amazone" panose="020B0500000000000000" charset="0"/>
              <a:cs typeface="FG Amazone" panose="020B0500000000000000" charset="0"/>
            </a:endParaRPr>
          </a:p>
        </p:txBody>
      </p:sp>
      <p:sp>
        <p:nvSpPr>
          <p:cNvPr id="29" name="Oval 28"/>
          <p:cNvSpPr/>
          <p:nvPr/>
        </p:nvSpPr>
        <p:spPr>
          <a:xfrm>
            <a:off x="2051438" y="195474"/>
            <a:ext cx="347870" cy="34787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vi-VN" sz="2400" b="1" dirty="0">
                <a:solidFill>
                  <a:schemeClr val="tx2"/>
                </a:solidFill>
                <a:latin typeface="+mj-lt"/>
              </a:rPr>
              <a:t>2</a:t>
            </a:r>
            <a:endParaRPr lang="vi-VN" sz="2400" b="1" dirty="0">
              <a:solidFill>
                <a:schemeClr val="tx2"/>
              </a:solidFill>
              <a:latin typeface="+mj-lt"/>
            </a:endParaRPr>
          </a:p>
        </p:txBody>
      </p:sp>
      <p:pic>
        <p:nvPicPr>
          <p:cNvPr id="31" name="Picture 30"/>
          <p:cNvPicPr>
            <a:picLocks noChangeAspect="1"/>
          </p:cNvPicPr>
          <p:nvPr/>
        </p:nvPicPr>
        <p:blipFill rotWithShape="1">
          <a:blip r:embed="rId3">
            <a:extLst>
              <a:ext uri="{BEBA8EAE-BF5A-486C-A8C5-ECC9F3942E4B}">
                <a14:imgProps xmlns:a14="http://schemas.microsoft.com/office/drawing/2010/main">
                  <a14:imgLayer r:embed="rId4">
                    <a14:imgEffect>
                      <a14:sharpenSoften amount="36000"/>
                    </a14:imgEffect>
                  </a14:imgLayer>
                </a14:imgProps>
              </a:ext>
              <a:ext uri="{28A0092B-C50C-407E-A947-70E740481C1C}">
                <a14:useLocalDpi xmlns:a14="http://schemas.microsoft.com/office/drawing/2010/main" val="0"/>
              </a:ext>
            </a:extLst>
          </a:blip>
          <a:srcRect l="54304" r="20067" b="48459"/>
          <a:stretch>
            <a:fillRect/>
          </a:stretch>
        </p:blipFill>
        <p:spPr>
          <a:xfrm>
            <a:off x="3715987" y="956277"/>
            <a:ext cx="1712026" cy="1670998"/>
          </a:xfrm>
          <a:prstGeom prst="ellipse">
            <a:avLst/>
          </a:prstGeom>
        </p:spPr>
      </p:pic>
      <p:pic>
        <p:nvPicPr>
          <p:cNvPr id="34" name="Picture 33"/>
          <p:cNvPicPr>
            <a:picLocks noChangeAspect="1"/>
          </p:cNvPicPr>
          <p:nvPr/>
        </p:nvPicPr>
        <p:blipFill rotWithShape="1">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l="24232" r="50584" b="48459"/>
          <a:stretch>
            <a:fillRect/>
          </a:stretch>
        </p:blipFill>
        <p:spPr>
          <a:xfrm>
            <a:off x="751543" y="956277"/>
            <a:ext cx="1682338" cy="1670998"/>
          </a:xfrm>
          <a:prstGeom prst="ellipse">
            <a:avLst/>
          </a:prstGeom>
        </p:spPr>
      </p:pic>
      <p:pic>
        <p:nvPicPr>
          <p:cNvPr id="35" name="Picture 34"/>
          <p:cNvPicPr>
            <a:picLocks noChangeAspect="1"/>
          </p:cNvPicPr>
          <p:nvPr/>
        </p:nvPicPr>
        <p:blipFill rotWithShape="1">
          <a:blip r:embed="rId7">
            <a:extLst>
              <a:ext uri="{BEBA8EAE-BF5A-486C-A8C5-ECC9F3942E4B}">
                <a14:imgProps xmlns:a14="http://schemas.microsoft.com/office/drawing/2010/main">
                  <a14:imgLayer r:embed="rId8">
                    <a14:imgEffect>
                      <a14:sharpenSoften amount="44000"/>
                    </a14:imgEffect>
                  </a14:imgLayer>
                </a14:imgProps>
              </a:ext>
              <a:ext uri="{28A0092B-C50C-407E-A947-70E740481C1C}">
                <a14:useLocalDpi xmlns:a14="http://schemas.microsoft.com/office/drawing/2010/main" val="0"/>
              </a:ext>
            </a:extLst>
          </a:blip>
          <a:srcRect l="8233" t="49147" r="66583" b="-688"/>
          <a:stretch>
            <a:fillRect/>
          </a:stretch>
        </p:blipFill>
        <p:spPr>
          <a:xfrm>
            <a:off x="6710119" y="956277"/>
            <a:ext cx="1682338" cy="1670998"/>
          </a:xfrm>
          <a:prstGeom prst="ellipse">
            <a:avLst/>
          </a:prstGeom>
        </p:spPr>
      </p:pic>
      <p:pic>
        <p:nvPicPr>
          <p:cNvPr id="36" name="Picture 35"/>
          <p:cNvPicPr>
            <a:picLocks noChangeAspect="1"/>
          </p:cNvPicPr>
          <p:nvPr/>
        </p:nvPicPr>
        <p:blipFill rotWithShape="1">
          <a:blip r:embed="rId9">
            <a:extLst>
              <a:ext uri="{BEBA8EAE-BF5A-486C-A8C5-ECC9F3942E4B}">
                <a14:imgProps xmlns:a14="http://schemas.microsoft.com/office/drawing/2010/main">
                  <a14:imgLayer r:embed="rId10">
                    <a14:imgEffect>
                      <a14:sharpenSoften amount="47000"/>
                    </a14:imgEffect>
                  </a14:imgLayer>
                </a14:imgProps>
              </a:ext>
              <a:ext uri="{28A0092B-C50C-407E-A947-70E740481C1C}">
                <a14:useLocalDpi xmlns:a14="http://schemas.microsoft.com/office/drawing/2010/main" val="0"/>
              </a:ext>
            </a:extLst>
          </a:blip>
          <a:srcRect l="37186" t="48646" r="37630" b="-187"/>
          <a:stretch>
            <a:fillRect/>
          </a:stretch>
        </p:blipFill>
        <p:spPr>
          <a:xfrm>
            <a:off x="2066678" y="2899475"/>
            <a:ext cx="1682338" cy="1670998"/>
          </a:xfrm>
          <a:prstGeom prst="ellipse">
            <a:avLst/>
          </a:prstGeom>
        </p:spPr>
      </p:pic>
      <p:pic>
        <p:nvPicPr>
          <p:cNvPr id="37" name="Picture 36"/>
          <p:cNvPicPr>
            <a:picLocks noChangeAspect="1"/>
          </p:cNvPicPr>
          <p:nvPr/>
        </p:nvPicPr>
        <p:blipFill rotWithShape="1">
          <a:blip r:embed="rId11">
            <a:extLst>
              <a:ext uri="{BEBA8EAE-BF5A-486C-A8C5-ECC9F3942E4B}">
                <a14:imgProps xmlns:a14="http://schemas.microsoft.com/office/drawing/2010/main">
                  <a14:imgLayer r:embed="rId12">
                    <a14:imgEffect>
                      <a14:sharpenSoften amount="37000"/>
                    </a14:imgEffect>
                  </a14:imgLayer>
                </a14:imgProps>
              </a:ext>
              <a:ext uri="{28A0092B-C50C-407E-A947-70E740481C1C}">
                <a14:useLocalDpi xmlns:a14="http://schemas.microsoft.com/office/drawing/2010/main" val="0"/>
              </a:ext>
            </a:extLst>
          </a:blip>
          <a:srcRect l="66358" t="48646" r="8458" b="-187"/>
          <a:stretch>
            <a:fillRect/>
          </a:stretch>
        </p:blipFill>
        <p:spPr>
          <a:xfrm>
            <a:off x="5394984" y="2899475"/>
            <a:ext cx="1682338" cy="1670998"/>
          </a:xfrm>
          <a:prstGeom prst="ellipse">
            <a:avLst/>
          </a:prstGeom>
        </p:spPr>
      </p:pic>
      <p:sp>
        <p:nvSpPr>
          <p:cNvPr id="38" name="Rectangle: Rounded Corners 5"/>
          <p:cNvSpPr/>
          <p:nvPr/>
        </p:nvSpPr>
        <p:spPr>
          <a:xfrm>
            <a:off x="787016" y="2666471"/>
            <a:ext cx="1611389" cy="373646"/>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K</a:t>
            </a:r>
            <a:r>
              <a:rPr kumimoji="0" lang="en-US" alt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hông</a:t>
            </a:r>
            <a:r>
              <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 xả rác</a:t>
            </a:r>
            <a:endPar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endParaRPr>
          </a:p>
        </p:txBody>
      </p:sp>
      <p:sp>
        <p:nvSpPr>
          <p:cNvPr id="39" name="Rectangle: Rounded Corners 5"/>
          <p:cNvSpPr/>
          <p:nvPr/>
        </p:nvSpPr>
        <p:spPr>
          <a:xfrm>
            <a:off x="3766305" y="2636833"/>
            <a:ext cx="1611389" cy="547054"/>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K</a:t>
            </a:r>
            <a:r>
              <a:rPr kumimoji="0" lang="en-US" alt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hông</a:t>
            </a:r>
            <a:r>
              <a:rPr kumimoji="0" lang="en-US" alt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 </a:t>
            </a:r>
            <a:r>
              <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giẫm chân lên cỏ</a:t>
            </a:r>
            <a:endPar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endParaRPr>
          </a:p>
        </p:txBody>
      </p:sp>
      <p:sp>
        <p:nvSpPr>
          <p:cNvPr id="41" name="Rectangle: Rounded Corners 5"/>
          <p:cNvSpPr/>
          <p:nvPr/>
        </p:nvSpPr>
        <p:spPr>
          <a:xfrm>
            <a:off x="6665025" y="2666471"/>
            <a:ext cx="1772528" cy="373646"/>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Không</a:t>
            </a:r>
            <a:r>
              <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 ngắt hoa</a:t>
            </a:r>
            <a:endPar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endParaRPr>
          </a:p>
        </p:txBody>
      </p:sp>
      <p:sp>
        <p:nvSpPr>
          <p:cNvPr id="42" name="Rectangle: Rounded Corners 5"/>
          <p:cNvSpPr/>
          <p:nvPr/>
        </p:nvSpPr>
        <p:spPr>
          <a:xfrm>
            <a:off x="1880193" y="4581358"/>
            <a:ext cx="1949781" cy="373646"/>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K</a:t>
            </a:r>
            <a:r>
              <a:rPr kumimoji="0" lang="en-US" alt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hông</a:t>
            </a:r>
            <a:r>
              <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 gây ồn ào</a:t>
            </a:r>
            <a:endPar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endParaRPr>
          </a:p>
        </p:txBody>
      </p:sp>
      <p:sp>
        <p:nvSpPr>
          <p:cNvPr id="43" name="Rectangle: Rounded Corners 5"/>
          <p:cNvSpPr/>
          <p:nvPr/>
        </p:nvSpPr>
        <p:spPr>
          <a:xfrm>
            <a:off x="4938573" y="4596412"/>
            <a:ext cx="2595159" cy="373646"/>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K</a:t>
            </a:r>
            <a:r>
              <a:rPr kumimoji="0" lang="en-US" altLang="vi-VN" sz="20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hông</a:t>
            </a:r>
            <a:r>
              <a:rPr kumimoji="0" lang="en-US" alt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 </a:t>
            </a:r>
            <a:r>
              <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rPr>
              <a:t>chen lấn, xô đẩy</a:t>
            </a:r>
            <a:endParaRPr kumimoji="0" lang="vi-VN" sz="2000" b="1" i="0" u="none" strike="noStrike" kern="0" cap="none" spc="0" normalizeH="0" baseline="0" noProof="0" dirty="0">
              <a:ln>
                <a:noFill/>
              </a:ln>
              <a:solidFill>
                <a:schemeClr val="tx2">
                  <a:lumMod val="10000"/>
                </a:schemeClr>
              </a:solidFill>
              <a:effectLst/>
              <a:uLnTx/>
              <a:uFillTx/>
              <a:latin typeface="FG Amazone" panose="020B0500000000000000" charset="0"/>
              <a:ea typeface="+mn-ea"/>
              <a:cs typeface="FG Amazone" panose="020B05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41" grpId="0" bldLvl="0" animBg="1"/>
      <p:bldP spid="42" grpId="0" bldLvl="0" animBg="1"/>
      <p:bldP spid="4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Group 3"/>
          <p:cNvGrpSpPr/>
          <p:nvPr/>
        </p:nvGrpSpPr>
        <p:grpSpPr>
          <a:xfrm>
            <a:off x="35560" y="123825"/>
            <a:ext cx="2055495" cy="900430"/>
            <a:chOff x="569798" y="1124402"/>
            <a:chExt cx="3111257" cy="1489289"/>
          </a:xfrm>
        </p:grpSpPr>
        <p:pic>
          <p:nvPicPr>
            <p:cNvPr id="5" name="Picture 4"/>
            <p:cNvPicPr>
              <a:picLocks noChangeAspect="1"/>
            </p:cNvPicPr>
            <p:nvPr/>
          </p:nvPicPr>
          <p:blipFill>
            <a:blip r:embed="rId1">
              <a:clrChange>
                <a:clrFrom>
                  <a:srgbClr val="FFFFFF"/>
                </a:clrFrom>
                <a:clrTo>
                  <a:srgbClr val="FFFFFF">
                    <a:alpha val="0"/>
                  </a:srgbClr>
                </a:clrTo>
              </a:clrChange>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569798" y="1124402"/>
              <a:ext cx="2816950" cy="1489289"/>
            </a:xfrm>
            <a:prstGeom prst="rect">
              <a:avLst/>
            </a:prstGeom>
          </p:spPr>
        </p:pic>
        <p:sp>
          <p:nvSpPr>
            <p:cNvPr id="6" name="TextBox 3"/>
            <p:cNvSpPr txBox="1"/>
            <p:nvPr/>
          </p:nvSpPr>
          <p:spPr>
            <a:xfrm>
              <a:off x="1442467" y="1610762"/>
              <a:ext cx="2238588" cy="507283"/>
            </a:xfrm>
            <a:prstGeom prst="rect">
              <a:avLst/>
            </a:prstGeom>
            <a:noFill/>
          </p:spPr>
          <p:txBody>
            <a:bodyPr wrap="square" rtlCol="0">
              <a:spAutoFit/>
            </a:bodyPr>
            <a:p>
              <a:r>
                <a:rPr lang="vi-VN" b="1" dirty="0">
                  <a:solidFill>
                    <a:schemeClr val="tx2"/>
                  </a:solidFill>
                  <a:latin typeface="+mj-lt"/>
                </a:rPr>
                <a:t>KHÁM PHÁ</a:t>
              </a:r>
              <a:endParaRPr lang="vi-VN" b="1" dirty="0">
                <a:solidFill>
                  <a:schemeClr val="tx2"/>
                </a:solidFill>
                <a:latin typeface="+mj-lt"/>
              </a:endParaRPr>
            </a:p>
          </p:txBody>
        </p:sp>
      </p:grpSp>
      <p:sp>
        <p:nvSpPr>
          <p:cNvPr id="7" name="TextBox 5"/>
          <p:cNvSpPr txBox="1"/>
          <p:nvPr/>
        </p:nvSpPr>
        <p:spPr>
          <a:xfrm flipH="1">
            <a:off x="2483485" y="51435"/>
            <a:ext cx="6682105" cy="861695"/>
          </a:xfrm>
          <a:prstGeom prst="rect">
            <a:avLst/>
          </a:prstGeom>
          <a:solidFill>
            <a:schemeClr val="tx2"/>
          </a:solidFill>
        </p:spPr>
        <p:style>
          <a:lnRef idx="2">
            <a:schemeClr val="accent5"/>
          </a:lnRef>
          <a:fillRef idx="1">
            <a:schemeClr val="lt1"/>
          </a:fillRef>
          <a:effectRef idx="0">
            <a:schemeClr val="accent5"/>
          </a:effectRef>
          <a:fontRef idx="minor">
            <a:schemeClr val="dk1"/>
          </a:fontRef>
        </p:style>
        <p:txBody>
          <a:bodyPr wrap="square" rtlCol="0">
            <a:spAutoFit/>
          </a:bodyPr>
          <a:p>
            <a:pPr algn="just">
              <a:lnSpc>
                <a:spcPct val="114000"/>
              </a:lnSpc>
            </a:pPr>
            <a:r>
              <a:rPr lang="vi-VN" sz="2200" b="1" dirty="0">
                <a:solidFill>
                  <a:srgbClr val="00B050"/>
                </a:solidFill>
                <a:latin typeface="FG Amazone" panose="020B0500000000000000" charset="0"/>
                <a:cs typeface="FG Amazone" panose="020B0500000000000000" charset="0"/>
              </a:rPr>
              <a:t>Một số quy định nơi công cộng:</a:t>
            </a:r>
            <a:endParaRPr lang="vi-VN" sz="2200" b="1" dirty="0">
              <a:solidFill>
                <a:srgbClr val="00B050"/>
              </a:solidFill>
              <a:latin typeface="FG Amazone" panose="020B0500000000000000" charset="0"/>
              <a:cs typeface="FG Amazone" panose="020B0500000000000000" charset="0"/>
            </a:endParaRPr>
          </a:p>
          <a:p>
            <a:pPr algn="just">
              <a:lnSpc>
                <a:spcPct val="114000"/>
              </a:lnSpc>
            </a:pPr>
            <a:r>
              <a:rPr lang="vi-VN" sz="2200" b="1" dirty="0">
                <a:solidFill>
                  <a:srgbClr val="002060"/>
                </a:solidFill>
                <a:latin typeface="FG Amazone" panose="020B0500000000000000" charset="0"/>
                <a:cs typeface="FG Amazone" panose="020B0500000000000000" charset="0"/>
              </a:rPr>
              <a:t>Em hãy nêu một số quy định nơi công cộng theo các hình sau:</a:t>
            </a:r>
            <a:endParaRPr lang="vi-VN" sz="2200" b="1" dirty="0">
              <a:solidFill>
                <a:srgbClr val="002060"/>
              </a:solidFill>
              <a:latin typeface="FG Amazone" panose="020B0500000000000000" charset="0"/>
              <a:cs typeface="FG Amazone" panose="020B0500000000000000" charset="0"/>
            </a:endParaRPr>
          </a:p>
        </p:txBody>
      </p:sp>
      <p:sp>
        <p:nvSpPr>
          <p:cNvPr id="29" name="Oval 28"/>
          <p:cNvSpPr/>
          <p:nvPr/>
        </p:nvSpPr>
        <p:spPr>
          <a:xfrm>
            <a:off x="2051438" y="195474"/>
            <a:ext cx="347870" cy="34787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vi-VN" sz="2400" b="1" dirty="0">
                <a:solidFill>
                  <a:schemeClr val="tx2"/>
                </a:solidFill>
                <a:latin typeface="+mj-lt"/>
              </a:rPr>
              <a:t>2</a:t>
            </a:r>
            <a:endParaRPr lang="vi-VN" sz="2400" b="1" dirty="0">
              <a:solidFill>
                <a:schemeClr val="tx2"/>
              </a:solidFill>
              <a:latin typeface="+mj-lt"/>
            </a:endParaRPr>
          </a:p>
        </p:txBody>
      </p:sp>
      <p:grpSp>
        <p:nvGrpSpPr>
          <p:cNvPr id="17" name="Group 16"/>
          <p:cNvGrpSpPr/>
          <p:nvPr/>
        </p:nvGrpSpPr>
        <p:grpSpPr>
          <a:xfrm>
            <a:off x="323215" y="1131570"/>
            <a:ext cx="4512310" cy="3963035"/>
            <a:chOff x="445312" y="2076307"/>
            <a:chExt cx="6016783" cy="4273529"/>
          </a:xfrm>
        </p:grpSpPr>
        <p:grpSp>
          <p:nvGrpSpPr>
            <p:cNvPr id="12" name="Group 11"/>
            <p:cNvGrpSpPr/>
            <p:nvPr/>
          </p:nvGrpSpPr>
          <p:grpSpPr>
            <a:xfrm>
              <a:off x="445312" y="2076307"/>
              <a:ext cx="5309591" cy="3632564"/>
              <a:chOff x="667657" y="2247529"/>
              <a:chExt cx="4572627" cy="3128369"/>
            </a:xfrm>
          </p:grpSpPr>
          <p:grpSp>
            <p:nvGrpSpPr>
              <p:cNvPr id="10" name="Group 9"/>
              <p:cNvGrpSpPr/>
              <p:nvPr/>
            </p:nvGrpSpPr>
            <p:grpSpPr>
              <a:xfrm>
                <a:off x="667657" y="2247529"/>
                <a:ext cx="4572627" cy="3128369"/>
                <a:chOff x="667657" y="2247529"/>
                <a:chExt cx="4572627" cy="3128369"/>
              </a:xfrm>
            </p:grpSpPr>
            <p:sp>
              <p:nvSpPr>
                <p:cNvPr id="8" name="Rounded Rectangle 7"/>
                <p:cNvSpPr/>
                <p:nvPr/>
              </p:nvSpPr>
              <p:spPr>
                <a:xfrm>
                  <a:off x="667657" y="2249714"/>
                  <a:ext cx="4572000" cy="3120572"/>
                </a:xfrm>
                <a:prstGeom prst="roundRect">
                  <a:avLst>
                    <a:gd name="adj" fmla="val 4205"/>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19" name="Rounded Rectangle 18"/>
                <p:cNvSpPr/>
                <p:nvPr/>
              </p:nvSpPr>
              <p:spPr>
                <a:xfrm>
                  <a:off x="875475" y="2391558"/>
                  <a:ext cx="4156364" cy="2836884"/>
                </a:xfrm>
                <a:prstGeom prst="roundRect">
                  <a:avLst>
                    <a:gd name="adj" fmla="val 2998"/>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9" name="L-Shape 8"/>
                <p:cNvSpPr/>
                <p:nvPr/>
              </p:nvSpPr>
              <p:spPr>
                <a:xfrm>
                  <a:off x="857723" y="5061176"/>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2" name="L-Shape 21"/>
                <p:cNvSpPr/>
                <p:nvPr/>
              </p:nvSpPr>
              <p:spPr>
                <a:xfrm flipH="1">
                  <a:off x="4883521" y="5051962"/>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3" name="L-Shape 22"/>
                <p:cNvSpPr/>
                <p:nvPr/>
              </p:nvSpPr>
              <p:spPr>
                <a:xfrm flipV="1">
                  <a:off x="857724" y="2379494"/>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4" name="L-Shape 23"/>
                <p:cNvSpPr/>
                <p:nvPr/>
              </p:nvSpPr>
              <p:spPr>
                <a:xfrm flipH="1" flipV="1">
                  <a:off x="4883521" y="2370280"/>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11" name="Right Triangle 10"/>
                <p:cNvSpPr/>
                <p:nvPr/>
              </p:nvSpPr>
              <p:spPr>
                <a:xfrm rot="5400000">
                  <a:off x="686621" y="2230751"/>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6" name="Right Triangle 25"/>
                <p:cNvSpPr/>
                <p:nvPr/>
              </p:nvSpPr>
              <p:spPr>
                <a:xfrm>
                  <a:off x="668244" y="5155448"/>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7" name="Right Triangle 26"/>
                <p:cNvSpPr/>
                <p:nvPr/>
              </p:nvSpPr>
              <p:spPr>
                <a:xfrm rot="16200000" flipH="1">
                  <a:off x="5038798" y="2228565"/>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28" name="Right Triangle 27"/>
                <p:cNvSpPr/>
                <p:nvPr/>
              </p:nvSpPr>
              <p:spPr>
                <a:xfrm flipH="1">
                  <a:off x="5057449" y="5149837"/>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grpSp>
          <p:sp>
            <p:nvSpPr>
              <p:cNvPr id="13" name="TextBox 10"/>
              <p:cNvSpPr txBox="1"/>
              <p:nvPr/>
            </p:nvSpPr>
            <p:spPr>
              <a:xfrm>
                <a:off x="1105041" y="2475519"/>
                <a:ext cx="3719397" cy="384490"/>
              </a:xfrm>
              <a:prstGeom prst="rect">
                <a:avLst/>
              </a:prstGeom>
              <a:noFill/>
            </p:spPr>
            <p:txBody>
              <a:bodyPr wrap="square" rtlCol="0">
                <a:spAutoFit/>
              </a:bodyPr>
              <a:p>
                <a:pPr algn="ctr"/>
                <a:r>
                  <a:rPr lang="en-US" sz="2100" b="1" dirty="0"/>
                  <a:t>NỘI QUY NHÀ TRƯỜNG</a:t>
                </a:r>
                <a:endParaRPr lang="en-US" sz="2100" b="1" dirty="0"/>
              </a:p>
            </p:txBody>
          </p:sp>
        </p:grpSp>
        <p:pic>
          <p:nvPicPr>
            <p:cNvPr id="7170" name="Picture 2" descr="School Classroom Advertising Background, Advertising Background, Simple,  Blackboard Background Image for Free Download"/>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2778" r="96389">
                          <a14:foregroundMark x1="5833" y1="76389" x2="6944" y2="74444"/>
                          <a14:foregroundMark x1="4444" y1="68333" x2="4444" y2="68333"/>
                          <a14:foregroundMark x1="2778" y1="75556" x2="2778" y2="75556"/>
                          <a14:foregroundMark x1="42778" y1="68056" x2="46944" y2="71667"/>
                          <a14:foregroundMark x1="46944" y1="71111" x2="56111" y2="67500"/>
                          <a14:foregroundMark x1="56111" y1="67222" x2="38333" y2="67778"/>
                          <a14:foregroundMark x1="93333" y1="77500" x2="93333" y2="72500"/>
                          <a14:foregroundMark x1="96111" y1="75278" x2="96111" y2="75278"/>
                          <a14:foregroundMark x1="96389" y1="67778" x2="96389" y2="67778"/>
                          <a14:foregroundMark x1="56111" y1="68889" x2="58333" y2="70833"/>
                          <a14:foregroundMark x1="61389" y1="40278" x2="61389" y2="40278"/>
                          <a14:foregroundMark x1="61389" y1="40278" x2="60556" y2="38333"/>
                          <a14:foregroundMark x1="40278" y1="39722" x2="36389" y2="40000"/>
                        </a14:backgroundRemoval>
                      </a14:imgEffect>
                    </a14:imgLayer>
                  </a14:imgProps>
                </a:ext>
                <a:ext uri="{28A0092B-C50C-407E-A947-70E740481C1C}">
                  <a14:useLocalDpi xmlns:a14="http://schemas.microsoft.com/office/drawing/2010/main" val="0"/>
                </a:ext>
              </a:extLst>
            </a:blip>
            <a:srcRect t="24159" b="17605"/>
            <a:stretch>
              <a:fillRect/>
            </a:stretch>
          </p:blipFill>
          <p:spPr bwMode="auto">
            <a:xfrm>
              <a:off x="4190584" y="5026979"/>
              <a:ext cx="2271511" cy="132285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720396" y="2729049"/>
              <a:ext cx="4841310" cy="2786935"/>
            </a:xfrm>
            <a:prstGeom prst="rect">
              <a:avLst/>
            </a:prstGeom>
            <a:noFill/>
          </p:spPr>
          <p:txBody>
            <a:bodyPr wrap="square" rtlCol="0">
              <a:spAutoFit/>
            </a:bodyPr>
            <a:p>
              <a:pPr marL="342900" indent="-342900">
                <a:lnSpc>
                  <a:spcPct val="150000"/>
                </a:lnSpc>
                <a:buAutoNum type="arabicPeriod"/>
              </a:pPr>
              <a:r>
                <a:rPr lang="en-US" sz="1800" dirty="0">
                  <a:solidFill>
                    <a:srgbClr val="002060"/>
                  </a:solidFill>
                </a:rPr>
                <a:t>Đi học đều, đúng giờ.</a:t>
              </a:r>
              <a:endParaRPr lang="en-US" sz="1800" dirty="0">
                <a:solidFill>
                  <a:srgbClr val="002060"/>
                </a:solidFill>
              </a:endParaRPr>
            </a:p>
            <a:p>
              <a:pPr marL="342900" indent="-342900">
                <a:lnSpc>
                  <a:spcPct val="150000"/>
                </a:lnSpc>
                <a:buAutoNum type="arabicPeriod"/>
              </a:pPr>
              <a:r>
                <a:rPr lang="en-US" sz="1800" dirty="0">
                  <a:solidFill>
                    <a:srgbClr val="002060"/>
                  </a:solidFill>
                </a:rPr>
                <a:t>Trang phục gọn gàng, phù hợp.</a:t>
              </a:r>
              <a:endParaRPr lang="en-US" sz="1800" dirty="0">
                <a:solidFill>
                  <a:srgbClr val="002060"/>
                </a:solidFill>
              </a:endParaRPr>
            </a:p>
            <a:p>
              <a:pPr marL="342900" indent="-342900">
                <a:lnSpc>
                  <a:spcPct val="150000"/>
                </a:lnSpc>
                <a:buAutoNum type="arabicPeriod"/>
              </a:pPr>
              <a:r>
                <a:rPr lang="en-US" sz="1800" dirty="0">
                  <a:solidFill>
                    <a:srgbClr val="002060"/>
                  </a:solidFill>
                </a:rPr>
                <a:t>Họp tập chăm chỉ.</a:t>
              </a:r>
              <a:endParaRPr lang="en-US" sz="1800" dirty="0">
                <a:solidFill>
                  <a:srgbClr val="002060"/>
                </a:solidFill>
              </a:endParaRPr>
            </a:p>
            <a:p>
              <a:pPr marL="342900" indent="-342900">
                <a:lnSpc>
                  <a:spcPct val="150000"/>
                </a:lnSpc>
                <a:buAutoNum type="arabicPeriod"/>
              </a:pPr>
              <a:r>
                <a:rPr lang="en-US" sz="1800" dirty="0">
                  <a:solidFill>
                    <a:srgbClr val="002060"/>
                  </a:solidFill>
                </a:rPr>
                <a:t>Có ý thức giữ gìn và bảo vệ </a:t>
              </a:r>
              <a:endParaRPr lang="en-US" sz="1800" dirty="0">
                <a:solidFill>
                  <a:srgbClr val="002060"/>
                </a:solidFill>
              </a:endParaRPr>
            </a:p>
            <a:p>
              <a:pPr>
                <a:lnSpc>
                  <a:spcPct val="150000"/>
                </a:lnSpc>
              </a:pPr>
              <a:r>
                <a:rPr lang="en-US" sz="1800" dirty="0">
                  <a:solidFill>
                    <a:srgbClr val="002060"/>
                  </a:solidFill>
                </a:rPr>
                <a:t>tài sản của trường, lớp.</a:t>
              </a:r>
              <a:endParaRPr lang="en-US" sz="1800" dirty="0">
                <a:solidFill>
                  <a:srgbClr val="002060"/>
                </a:solidFill>
              </a:endParaRPr>
            </a:p>
          </p:txBody>
        </p:sp>
      </p:grpSp>
      <p:grpSp>
        <p:nvGrpSpPr>
          <p:cNvPr id="16" name="Group 15"/>
          <p:cNvGrpSpPr/>
          <p:nvPr/>
        </p:nvGrpSpPr>
        <p:grpSpPr>
          <a:xfrm>
            <a:off x="4816475" y="1127125"/>
            <a:ext cx="4320540" cy="4017010"/>
            <a:chOff x="6436415" y="2069790"/>
            <a:chExt cx="5761148" cy="4331836"/>
          </a:xfrm>
        </p:grpSpPr>
        <p:grpSp>
          <p:nvGrpSpPr>
            <p:cNvPr id="40" name="Group 39"/>
            <p:cNvGrpSpPr/>
            <p:nvPr/>
          </p:nvGrpSpPr>
          <p:grpSpPr>
            <a:xfrm>
              <a:off x="6436415" y="2069790"/>
              <a:ext cx="5309591" cy="3632564"/>
              <a:chOff x="667657" y="2247529"/>
              <a:chExt cx="4572627" cy="3128369"/>
            </a:xfrm>
          </p:grpSpPr>
          <p:grpSp>
            <p:nvGrpSpPr>
              <p:cNvPr id="44" name="Group 43"/>
              <p:cNvGrpSpPr/>
              <p:nvPr/>
            </p:nvGrpSpPr>
            <p:grpSpPr>
              <a:xfrm>
                <a:off x="667657" y="2247529"/>
                <a:ext cx="4572627" cy="3128369"/>
                <a:chOff x="667657" y="2247529"/>
                <a:chExt cx="4572627" cy="3128369"/>
              </a:xfrm>
            </p:grpSpPr>
            <p:sp>
              <p:nvSpPr>
                <p:cNvPr id="46" name="Rounded Rectangle 45"/>
                <p:cNvSpPr/>
                <p:nvPr/>
              </p:nvSpPr>
              <p:spPr>
                <a:xfrm>
                  <a:off x="667657" y="2249714"/>
                  <a:ext cx="4572000" cy="3120572"/>
                </a:xfrm>
                <a:prstGeom prst="roundRect">
                  <a:avLst>
                    <a:gd name="adj" fmla="val 4205"/>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47" name="Rounded Rectangle 46"/>
                <p:cNvSpPr/>
                <p:nvPr/>
              </p:nvSpPr>
              <p:spPr>
                <a:xfrm>
                  <a:off x="875475" y="2391558"/>
                  <a:ext cx="4156364" cy="2836884"/>
                </a:xfrm>
                <a:prstGeom prst="roundRect">
                  <a:avLst>
                    <a:gd name="adj" fmla="val 2998"/>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48" name="L-Shape 47"/>
                <p:cNvSpPr/>
                <p:nvPr/>
              </p:nvSpPr>
              <p:spPr>
                <a:xfrm>
                  <a:off x="857723" y="5061176"/>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49" name="L-Shape 48"/>
                <p:cNvSpPr/>
                <p:nvPr/>
              </p:nvSpPr>
              <p:spPr>
                <a:xfrm flipH="1">
                  <a:off x="4883521" y="5051962"/>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0" name="L-Shape 49"/>
                <p:cNvSpPr/>
                <p:nvPr/>
              </p:nvSpPr>
              <p:spPr>
                <a:xfrm flipV="1">
                  <a:off x="857724" y="2379494"/>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1" name="L-Shape 50"/>
                <p:cNvSpPr/>
                <p:nvPr/>
              </p:nvSpPr>
              <p:spPr>
                <a:xfrm flipH="1" flipV="1">
                  <a:off x="4883521" y="2370280"/>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2" name="Right Triangle 51"/>
                <p:cNvSpPr/>
                <p:nvPr/>
              </p:nvSpPr>
              <p:spPr>
                <a:xfrm rot="5400000">
                  <a:off x="686621" y="2230751"/>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3" name="Right Triangle 52"/>
                <p:cNvSpPr/>
                <p:nvPr/>
              </p:nvSpPr>
              <p:spPr>
                <a:xfrm>
                  <a:off x="668244" y="5155448"/>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4" name="Right Triangle 53"/>
                <p:cNvSpPr/>
                <p:nvPr/>
              </p:nvSpPr>
              <p:spPr>
                <a:xfrm rot="16200000" flipH="1">
                  <a:off x="5038798" y="2228565"/>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sp>
              <p:nvSpPr>
                <p:cNvPr id="55" name="Right Triangle 54"/>
                <p:cNvSpPr/>
                <p:nvPr/>
              </p:nvSpPr>
              <p:spPr>
                <a:xfrm flipH="1">
                  <a:off x="5057449" y="5149837"/>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50"/>
                </a:p>
              </p:txBody>
            </p:sp>
          </p:grpSp>
          <p:sp>
            <p:nvSpPr>
              <p:cNvPr id="45" name="TextBox 44"/>
              <p:cNvSpPr txBox="1"/>
              <p:nvPr/>
            </p:nvSpPr>
            <p:spPr>
              <a:xfrm>
                <a:off x="1541437" y="2475519"/>
                <a:ext cx="2846603" cy="363269"/>
              </a:xfrm>
              <a:prstGeom prst="rect">
                <a:avLst/>
              </a:prstGeom>
              <a:noFill/>
            </p:spPr>
            <p:txBody>
              <a:bodyPr wrap="square" rtlCol="0">
                <a:spAutoFit/>
              </a:bodyPr>
              <a:p>
                <a:pPr algn="ctr"/>
                <a:r>
                  <a:rPr lang="en-US" sz="1950" b="1" dirty="0"/>
                  <a:t>NỘI QUY THƯ VIỆN</a:t>
                </a:r>
                <a:endParaRPr lang="en-US" sz="1950" b="1" dirty="0"/>
              </a:p>
            </p:txBody>
          </p:sp>
        </p:grpSp>
        <p:sp>
          <p:nvSpPr>
            <p:cNvPr id="56" name="TextBox 55"/>
            <p:cNvSpPr txBox="1"/>
            <p:nvPr/>
          </p:nvSpPr>
          <p:spPr>
            <a:xfrm>
              <a:off x="6837345" y="2820864"/>
              <a:ext cx="4841310" cy="1442804"/>
            </a:xfrm>
            <a:prstGeom prst="rect">
              <a:avLst/>
            </a:prstGeom>
            <a:noFill/>
          </p:spPr>
          <p:txBody>
            <a:bodyPr wrap="square" rtlCol="0">
              <a:spAutoFit/>
            </a:bodyPr>
            <a:p>
              <a:pPr marL="342900" indent="-342900">
                <a:lnSpc>
                  <a:spcPct val="150000"/>
                </a:lnSpc>
                <a:buAutoNum type="arabicPeriod"/>
              </a:pPr>
              <a:r>
                <a:rPr lang="en-US" sz="1800" dirty="0">
                  <a:solidFill>
                    <a:srgbClr val="002060"/>
                  </a:solidFill>
                </a:rPr>
                <a:t>Giữ trật tự.</a:t>
              </a:r>
              <a:endParaRPr lang="en-US" sz="1800" dirty="0">
                <a:solidFill>
                  <a:srgbClr val="002060"/>
                </a:solidFill>
              </a:endParaRPr>
            </a:p>
            <a:p>
              <a:pPr marL="342900" indent="-342900">
                <a:lnSpc>
                  <a:spcPct val="150000"/>
                </a:lnSpc>
                <a:buAutoNum type="arabicPeriod"/>
              </a:pPr>
              <a:r>
                <a:rPr lang="en-US" sz="1800" dirty="0">
                  <a:solidFill>
                    <a:srgbClr val="002060"/>
                  </a:solidFill>
                </a:rPr>
                <a:t>Giữ vệ sinh.</a:t>
              </a:r>
              <a:endParaRPr lang="en-US" sz="1800" dirty="0">
                <a:solidFill>
                  <a:srgbClr val="002060"/>
                </a:solidFill>
              </a:endParaRPr>
            </a:p>
            <a:p>
              <a:pPr marL="342900" indent="-342900">
                <a:lnSpc>
                  <a:spcPct val="150000"/>
                </a:lnSpc>
                <a:buAutoNum type="arabicPeriod"/>
              </a:pPr>
              <a:r>
                <a:rPr lang="en-US" sz="1800" dirty="0">
                  <a:solidFill>
                    <a:srgbClr val="002060"/>
                  </a:solidFill>
                </a:rPr>
                <a:t>Sắp xếp đúng nơi quy định.</a:t>
              </a:r>
              <a:endParaRPr lang="en-US" sz="1800" dirty="0">
                <a:solidFill>
                  <a:srgbClr val="002060"/>
                </a:solidFill>
              </a:endParaRPr>
            </a:p>
          </p:txBody>
        </p:sp>
        <p:pic>
          <p:nvPicPr>
            <p:cNvPr id="7172" name="Picture 4" descr="Book Cartoon clipart - Book, Product, Line, transparent clip ar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43121" y="4869836"/>
              <a:ext cx="2054442" cy="153179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923" name="Shape 923"/>
        <p:cNvGrpSpPr/>
        <p:nvPr/>
      </p:nvGrpSpPr>
      <p:grpSpPr>
        <a:xfrm>
          <a:off x="0" y="0"/>
          <a:ext cx="0" cy="0"/>
          <a:chOff x="0" y="0"/>
          <a:chExt cx="0" cy="0"/>
        </a:xfrm>
      </p:grpSpPr>
      <p:sp>
        <p:nvSpPr>
          <p:cNvPr id="925" name="Google Shape;925;p35"/>
          <p:cNvSpPr txBox="1"/>
          <p:nvPr>
            <p:ph type="ctrTitle"/>
          </p:nvPr>
        </p:nvSpPr>
        <p:spPr>
          <a:xfrm>
            <a:off x="1331595" y="1131570"/>
            <a:ext cx="6385560" cy="36550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t>Vận dụng</a:t>
            </a:r>
            <a:br>
              <a:rPr lang="en-US" sz="6000" b="1">
                <a:solidFill>
                  <a:schemeClr val="dk2"/>
                </a:solidFill>
                <a:latin typeface="FG Amazone" panose="020B0500000000000000" charset="0"/>
                <a:ea typeface="Titan One" panose="02000000000000000000"/>
                <a:cs typeface="FG Amazone" panose="020B0500000000000000" charset="0"/>
                <a:sym typeface="Titan One" panose="02000000000000000000"/>
              </a:rPr>
            </a:br>
            <a:endParaRPr lang="en-US" sz="6000" b="1">
              <a:latin typeface="FG Amazone" panose="020B0500000000000000" charset="0"/>
              <a:ea typeface="Titan One" panose="02000000000000000000"/>
              <a:cs typeface="FG Amazone" panose="020B0500000000000000" charset="0"/>
              <a:sym typeface="Titan One" panose="02000000000000000000"/>
            </a:endParaRPr>
          </a:p>
        </p:txBody>
      </p:sp>
      <p:grpSp>
        <p:nvGrpSpPr>
          <p:cNvPr id="926" name="Google Shape;926;p35"/>
          <p:cNvGrpSpPr/>
          <p:nvPr/>
        </p:nvGrpSpPr>
        <p:grpSpPr>
          <a:xfrm>
            <a:off x="6649199" y="1554770"/>
            <a:ext cx="1935956" cy="1517623"/>
            <a:chOff x="6649199" y="1554770"/>
            <a:chExt cx="1935956" cy="1517623"/>
          </a:xfrm>
        </p:grpSpPr>
        <p:sp>
          <p:nvSpPr>
            <p:cNvPr id="927" name="Google Shape;927;p35"/>
            <p:cNvSpPr/>
            <p:nvPr/>
          </p:nvSpPr>
          <p:spPr>
            <a:xfrm rot="-207569" flipH="1">
              <a:off x="6784467" y="1754302"/>
              <a:ext cx="1665404" cy="1118583"/>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8" name="Google Shape;928;p35"/>
            <p:cNvGrpSpPr/>
            <p:nvPr/>
          </p:nvGrpSpPr>
          <p:grpSpPr>
            <a:xfrm rot="314654">
              <a:off x="6707406" y="1635084"/>
              <a:ext cx="1819541" cy="1356995"/>
              <a:chOff x="6706439" y="539489"/>
              <a:chExt cx="1819567" cy="1357014"/>
            </a:xfrm>
          </p:grpSpPr>
          <p:grpSp>
            <p:nvGrpSpPr>
              <p:cNvPr id="929" name="Google Shape;929;p35"/>
              <p:cNvGrpSpPr/>
              <p:nvPr/>
            </p:nvGrpSpPr>
            <p:grpSpPr>
              <a:xfrm rot="-522161" flipH="1">
                <a:off x="6783474" y="658740"/>
                <a:ext cx="1665496" cy="1118511"/>
                <a:chOff x="415175" y="1554775"/>
                <a:chExt cx="1910550" cy="1297725"/>
              </a:xfrm>
            </p:grpSpPr>
            <p:sp>
              <p:nvSpPr>
                <p:cNvPr id="930" name="Google Shape;930;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1" name="Google Shape;931;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32" name="Google Shape;932;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7" name="Google Shape;937;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8" name="Google Shape;938;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0" name="Google Shape;940;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1" name="Google Shape;941;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43" name="Google Shape;943;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8" name="Google Shape;948;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49" name="Google Shape;949;p35"/>
              <p:cNvSpPr/>
              <p:nvPr/>
            </p:nvSpPr>
            <p:spPr>
              <a:xfrm rot="-402299">
                <a:off x="7474092" y="1292156"/>
                <a:ext cx="99258" cy="50614"/>
              </a:xfrm>
              <a:custGeom>
                <a:avLst/>
                <a:gdLst/>
                <a:ahLst/>
                <a:cxnLst/>
                <a:rect l="l" t="t" r="r" b="b"/>
                <a:pathLst>
                  <a:path w="5238" h="2671" extrusionOk="0">
                    <a:moveTo>
                      <a:pt x="2564" y="0"/>
                    </a:moveTo>
                    <a:cubicBezTo>
                      <a:pt x="2351" y="0"/>
                      <a:pt x="2129" y="37"/>
                      <a:pt x="1935" y="102"/>
                    </a:cubicBezTo>
                    <a:cubicBezTo>
                      <a:pt x="1602" y="168"/>
                      <a:pt x="1302" y="335"/>
                      <a:pt x="1068" y="535"/>
                    </a:cubicBezTo>
                    <a:cubicBezTo>
                      <a:pt x="568" y="902"/>
                      <a:pt x="201" y="1436"/>
                      <a:pt x="1" y="2003"/>
                    </a:cubicBezTo>
                    <a:cubicBezTo>
                      <a:pt x="434" y="1603"/>
                      <a:pt x="868" y="1203"/>
                      <a:pt x="1335" y="936"/>
                    </a:cubicBezTo>
                    <a:cubicBezTo>
                      <a:pt x="1707" y="750"/>
                      <a:pt x="2099" y="649"/>
                      <a:pt x="2513" y="649"/>
                    </a:cubicBezTo>
                    <a:cubicBezTo>
                      <a:pt x="2619" y="649"/>
                      <a:pt x="2727" y="655"/>
                      <a:pt x="2836" y="669"/>
                    </a:cubicBezTo>
                    <a:cubicBezTo>
                      <a:pt x="3303" y="736"/>
                      <a:pt x="3803" y="969"/>
                      <a:pt x="4204" y="1336"/>
                    </a:cubicBezTo>
                    <a:cubicBezTo>
                      <a:pt x="4637" y="1670"/>
                      <a:pt x="4971" y="2103"/>
                      <a:pt x="5238" y="2670"/>
                    </a:cubicBezTo>
                    <a:cubicBezTo>
                      <a:pt x="5238" y="2070"/>
                      <a:pt x="4971" y="1436"/>
                      <a:pt x="4571" y="969"/>
                    </a:cubicBezTo>
                    <a:cubicBezTo>
                      <a:pt x="4170" y="502"/>
                      <a:pt x="3570" y="102"/>
                      <a:pt x="2903" y="35"/>
                    </a:cubicBezTo>
                    <a:cubicBezTo>
                      <a:pt x="2796" y="11"/>
                      <a:pt x="2682" y="0"/>
                      <a:pt x="256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0" name="Google Shape;950;p35"/>
              <p:cNvSpPr/>
              <p:nvPr/>
            </p:nvSpPr>
            <p:spPr>
              <a:xfrm rot="-402299">
                <a:off x="7256443" y="1168255"/>
                <a:ext cx="164994" cy="165127"/>
              </a:xfrm>
              <a:custGeom>
                <a:avLst/>
                <a:gdLst/>
                <a:ahLst/>
                <a:cxnLst/>
                <a:rect l="l" t="t" r="r" b="b"/>
                <a:pathLst>
                  <a:path w="8707" h="8714" extrusionOk="0">
                    <a:moveTo>
                      <a:pt x="3971" y="1"/>
                    </a:moveTo>
                    <a:cubicBezTo>
                      <a:pt x="3691" y="1"/>
                      <a:pt x="3412" y="28"/>
                      <a:pt x="3136" y="83"/>
                    </a:cubicBezTo>
                    <a:cubicBezTo>
                      <a:pt x="1935" y="283"/>
                      <a:pt x="935" y="1684"/>
                      <a:pt x="468" y="2751"/>
                    </a:cubicBezTo>
                    <a:cubicBezTo>
                      <a:pt x="67" y="3752"/>
                      <a:pt x="1" y="4953"/>
                      <a:pt x="401" y="5953"/>
                    </a:cubicBezTo>
                    <a:cubicBezTo>
                      <a:pt x="835" y="7021"/>
                      <a:pt x="1735" y="7855"/>
                      <a:pt x="2769" y="8288"/>
                    </a:cubicBezTo>
                    <a:cubicBezTo>
                      <a:pt x="3391" y="8565"/>
                      <a:pt x="4045" y="8714"/>
                      <a:pt x="4697" y="8714"/>
                    </a:cubicBezTo>
                    <a:cubicBezTo>
                      <a:pt x="4990" y="8714"/>
                      <a:pt x="5282" y="8684"/>
                      <a:pt x="5571" y="8622"/>
                    </a:cubicBezTo>
                    <a:cubicBezTo>
                      <a:pt x="6505" y="8422"/>
                      <a:pt x="7373" y="7855"/>
                      <a:pt x="7906" y="7088"/>
                    </a:cubicBezTo>
                    <a:cubicBezTo>
                      <a:pt x="8307" y="6521"/>
                      <a:pt x="8507" y="5853"/>
                      <a:pt x="8574" y="5186"/>
                    </a:cubicBezTo>
                    <a:cubicBezTo>
                      <a:pt x="8707" y="3652"/>
                      <a:pt x="8073" y="2084"/>
                      <a:pt x="6906" y="1083"/>
                    </a:cubicBezTo>
                    <a:cubicBezTo>
                      <a:pt x="6112" y="395"/>
                      <a:pt x="5044" y="1"/>
                      <a:pt x="39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1" name="Google Shape;951;p35"/>
              <p:cNvSpPr/>
              <p:nvPr/>
            </p:nvSpPr>
            <p:spPr>
              <a:xfrm rot="-402299">
                <a:off x="7296756" y="1203290"/>
                <a:ext cx="119496" cy="112257"/>
              </a:xfrm>
              <a:custGeom>
                <a:avLst/>
                <a:gdLst/>
                <a:ahLst/>
                <a:cxnLst/>
                <a:rect l="l" t="t" r="r" b="b"/>
                <a:pathLst>
                  <a:path w="6306" h="5924" extrusionOk="0">
                    <a:moveTo>
                      <a:pt x="3120" y="0"/>
                    </a:moveTo>
                    <a:cubicBezTo>
                      <a:pt x="1660" y="0"/>
                      <a:pt x="417" y="1104"/>
                      <a:pt x="234" y="2598"/>
                    </a:cubicBezTo>
                    <a:cubicBezTo>
                      <a:pt x="1" y="4200"/>
                      <a:pt x="1168" y="5701"/>
                      <a:pt x="2770" y="5901"/>
                    </a:cubicBezTo>
                    <a:cubicBezTo>
                      <a:pt x="2895" y="5916"/>
                      <a:pt x="3020" y="5924"/>
                      <a:pt x="3143" y="5924"/>
                    </a:cubicBezTo>
                    <a:cubicBezTo>
                      <a:pt x="4627" y="5924"/>
                      <a:pt x="5920" y="4841"/>
                      <a:pt x="6105" y="3332"/>
                    </a:cubicBezTo>
                    <a:cubicBezTo>
                      <a:pt x="6305" y="1698"/>
                      <a:pt x="5138" y="230"/>
                      <a:pt x="3537" y="30"/>
                    </a:cubicBezTo>
                    <a:cubicBezTo>
                      <a:pt x="3397" y="10"/>
                      <a:pt x="3258" y="0"/>
                      <a:pt x="3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2" name="Google Shape;952;p35"/>
              <p:cNvSpPr/>
              <p:nvPr/>
            </p:nvSpPr>
            <p:spPr>
              <a:xfrm rot="-402299">
                <a:off x="7328978" y="1232891"/>
                <a:ext cx="55636" cy="52490"/>
              </a:xfrm>
              <a:custGeom>
                <a:avLst/>
                <a:gdLst/>
                <a:ahLst/>
                <a:cxnLst/>
                <a:rect l="l" t="t" r="r" b="b"/>
                <a:pathLst>
                  <a:path w="2936" h="2770" extrusionOk="0">
                    <a:moveTo>
                      <a:pt x="1301" y="0"/>
                    </a:moveTo>
                    <a:cubicBezTo>
                      <a:pt x="667" y="67"/>
                      <a:pt x="167" y="567"/>
                      <a:pt x="67" y="1201"/>
                    </a:cubicBezTo>
                    <a:cubicBezTo>
                      <a:pt x="0" y="1968"/>
                      <a:pt x="534" y="2669"/>
                      <a:pt x="1268" y="2769"/>
                    </a:cubicBezTo>
                    <a:lnTo>
                      <a:pt x="1601" y="2769"/>
                    </a:lnTo>
                    <a:cubicBezTo>
                      <a:pt x="2235" y="2702"/>
                      <a:pt x="2735" y="2202"/>
                      <a:pt x="2835" y="1568"/>
                    </a:cubicBezTo>
                    <a:cubicBezTo>
                      <a:pt x="2936" y="801"/>
                      <a:pt x="2368" y="100"/>
                      <a:pt x="1635" y="34"/>
                    </a:cubicBezTo>
                    <a:cubicBezTo>
                      <a:pt x="1501" y="0"/>
                      <a:pt x="1401" y="0"/>
                      <a:pt x="13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3" name="Google Shape;953;p35"/>
              <p:cNvSpPr/>
              <p:nvPr/>
            </p:nvSpPr>
            <p:spPr>
              <a:xfrm rot="-402299">
                <a:off x="7256283" y="1163507"/>
                <a:ext cx="130866" cy="65490"/>
              </a:xfrm>
              <a:custGeom>
                <a:avLst/>
                <a:gdLst/>
                <a:ahLst/>
                <a:cxnLst/>
                <a:rect l="l" t="t" r="r" b="b"/>
                <a:pathLst>
                  <a:path w="6906" h="3456" extrusionOk="0">
                    <a:moveTo>
                      <a:pt x="3685" y="1"/>
                    </a:moveTo>
                    <a:cubicBezTo>
                      <a:pt x="1926" y="1"/>
                      <a:pt x="263" y="1249"/>
                      <a:pt x="0" y="3455"/>
                    </a:cubicBezTo>
                    <a:lnTo>
                      <a:pt x="34" y="3455"/>
                    </a:lnTo>
                    <a:cubicBezTo>
                      <a:pt x="698" y="1740"/>
                      <a:pt x="2423" y="728"/>
                      <a:pt x="4138" y="728"/>
                    </a:cubicBezTo>
                    <a:cubicBezTo>
                      <a:pt x="5092" y="728"/>
                      <a:pt x="6042" y="1041"/>
                      <a:pt x="6805" y="1721"/>
                    </a:cubicBezTo>
                    <a:cubicBezTo>
                      <a:pt x="6839" y="1721"/>
                      <a:pt x="6905" y="1687"/>
                      <a:pt x="6872" y="1654"/>
                    </a:cubicBezTo>
                    <a:cubicBezTo>
                      <a:pt x="6006" y="526"/>
                      <a:pt x="4825" y="1"/>
                      <a:pt x="36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4" name="Google Shape;954;p35"/>
              <p:cNvSpPr/>
              <p:nvPr/>
            </p:nvSpPr>
            <p:spPr>
              <a:xfrm rot="-402299">
                <a:off x="7631100" y="1173442"/>
                <a:ext cx="164369" cy="161716"/>
              </a:xfrm>
              <a:custGeom>
                <a:avLst/>
                <a:gdLst/>
                <a:ahLst/>
                <a:cxnLst/>
                <a:rect l="l" t="t" r="r" b="b"/>
                <a:pathLst>
                  <a:path w="8674" h="8534" extrusionOk="0">
                    <a:moveTo>
                      <a:pt x="4741" y="0"/>
                    </a:moveTo>
                    <a:cubicBezTo>
                      <a:pt x="4037" y="0"/>
                      <a:pt x="3329" y="159"/>
                      <a:pt x="2703" y="472"/>
                    </a:cubicBezTo>
                    <a:cubicBezTo>
                      <a:pt x="1335" y="1140"/>
                      <a:pt x="334" y="2507"/>
                      <a:pt x="101" y="4008"/>
                    </a:cubicBezTo>
                    <a:cubicBezTo>
                      <a:pt x="1" y="4675"/>
                      <a:pt x="34" y="5376"/>
                      <a:pt x="234" y="6010"/>
                    </a:cubicBezTo>
                    <a:cubicBezTo>
                      <a:pt x="568" y="6910"/>
                      <a:pt x="1268" y="7644"/>
                      <a:pt x="2136" y="8078"/>
                    </a:cubicBezTo>
                    <a:cubicBezTo>
                      <a:pt x="2744" y="8394"/>
                      <a:pt x="3442" y="8533"/>
                      <a:pt x="4137" y="8533"/>
                    </a:cubicBezTo>
                    <a:cubicBezTo>
                      <a:pt x="4395" y="8533"/>
                      <a:pt x="4652" y="8514"/>
                      <a:pt x="4904" y="8478"/>
                    </a:cubicBezTo>
                    <a:cubicBezTo>
                      <a:pt x="6038" y="8311"/>
                      <a:pt x="7106" y="7711"/>
                      <a:pt x="7806" y="6810"/>
                    </a:cubicBezTo>
                    <a:cubicBezTo>
                      <a:pt x="8440" y="5910"/>
                      <a:pt x="8674" y="4775"/>
                      <a:pt x="8540" y="3675"/>
                    </a:cubicBezTo>
                    <a:cubicBezTo>
                      <a:pt x="8373" y="2541"/>
                      <a:pt x="7706" y="939"/>
                      <a:pt x="6605" y="406"/>
                    </a:cubicBezTo>
                    <a:cubicBezTo>
                      <a:pt x="6031" y="134"/>
                      <a:pt x="5387" y="0"/>
                      <a:pt x="4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5" name="Google Shape;955;p35"/>
              <p:cNvSpPr/>
              <p:nvPr/>
            </p:nvSpPr>
            <p:spPr>
              <a:xfrm rot="-402299">
                <a:off x="7636348" y="1206145"/>
                <a:ext cx="119477" cy="112257"/>
              </a:xfrm>
              <a:custGeom>
                <a:avLst/>
                <a:gdLst/>
                <a:ahLst/>
                <a:cxnLst/>
                <a:rect l="l" t="t" r="r" b="b"/>
                <a:pathLst>
                  <a:path w="6305" h="5924" extrusionOk="0">
                    <a:moveTo>
                      <a:pt x="3171" y="1"/>
                    </a:moveTo>
                    <a:cubicBezTo>
                      <a:pt x="1688" y="1"/>
                      <a:pt x="419" y="1110"/>
                      <a:pt x="234" y="2591"/>
                    </a:cubicBezTo>
                    <a:cubicBezTo>
                      <a:pt x="0" y="4226"/>
                      <a:pt x="1168" y="5694"/>
                      <a:pt x="2802" y="5894"/>
                    </a:cubicBezTo>
                    <a:cubicBezTo>
                      <a:pt x="2940" y="5914"/>
                      <a:pt x="3077" y="5924"/>
                      <a:pt x="3212" y="5924"/>
                    </a:cubicBezTo>
                    <a:cubicBezTo>
                      <a:pt x="4652" y="5924"/>
                      <a:pt x="5922" y="4822"/>
                      <a:pt x="6105" y="3359"/>
                    </a:cubicBezTo>
                    <a:cubicBezTo>
                      <a:pt x="6305" y="1724"/>
                      <a:pt x="5171" y="223"/>
                      <a:pt x="3536" y="23"/>
                    </a:cubicBezTo>
                    <a:cubicBezTo>
                      <a:pt x="3413" y="8"/>
                      <a:pt x="3292" y="1"/>
                      <a:pt x="31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35"/>
              <p:cNvSpPr/>
              <p:nvPr/>
            </p:nvSpPr>
            <p:spPr>
              <a:xfrm rot="-402299">
                <a:off x="7669232" y="1236200"/>
                <a:ext cx="55011" cy="52490"/>
              </a:xfrm>
              <a:custGeom>
                <a:avLst/>
                <a:gdLst/>
                <a:ahLst/>
                <a:cxnLst/>
                <a:rect l="l" t="t" r="r" b="b"/>
                <a:pathLst>
                  <a:path w="2903" h="2770" extrusionOk="0">
                    <a:moveTo>
                      <a:pt x="1268" y="1"/>
                    </a:moveTo>
                    <a:cubicBezTo>
                      <a:pt x="635" y="67"/>
                      <a:pt x="134" y="568"/>
                      <a:pt x="68" y="1202"/>
                    </a:cubicBezTo>
                    <a:cubicBezTo>
                      <a:pt x="1" y="1568"/>
                      <a:pt x="101" y="1935"/>
                      <a:pt x="334" y="2236"/>
                    </a:cubicBezTo>
                    <a:cubicBezTo>
                      <a:pt x="568" y="2502"/>
                      <a:pt x="868" y="2703"/>
                      <a:pt x="1235" y="2736"/>
                    </a:cubicBezTo>
                    <a:cubicBezTo>
                      <a:pt x="1368" y="2769"/>
                      <a:pt x="1469" y="2769"/>
                      <a:pt x="1569" y="2769"/>
                    </a:cubicBezTo>
                    <a:cubicBezTo>
                      <a:pt x="2202" y="2703"/>
                      <a:pt x="2703" y="2202"/>
                      <a:pt x="2803" y="1535"/>
                    </a:cubicBezTo>
                    <a:cubicBezTo>
                      <a:pt x="2903" y="801"/>
                      <a:pt x="2369" y="101"/>
                      <a:pt x="16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35"/>
              <p:cNvSpPr/>
              <p:nvPr/>
            </p:nvSpPr>
            <p:spPr>
              <a:xfrm rot="-402299">
                <a:off x="7670042" y="1165076"/>
                <a:ext cx="124878" cy="83018"/>
              </a:xfrm>
              <a:custGeom>
                <a:avLst/>
                <a:gdLst/>
                <a:ahLst/>
                <a:cxnLst/>
                <a:rect l="l" t="t" r="r" b="b"/>
                <a:pathLst>
                  <a:path w="6590" h="4381" extrusionOk="0">
                    <a:moveTo>
                      <a:pt x="2594" y="1"/>
                    </a:moveTo>
                    <a:cubicBezTo>
                      <a:pt x="1742" y="1"/>
                      <a:pt x="845" y="284"/>
                      <a:pt x="27" y="912"/>
                    </a:cubicBezTo>
                    <a:cubicBezTo>
                      <a:pt x="0" y="939"/>
                      <a:pt x="17" y="988"/>
                      <a:pt x="42" y="988"/>
                    </a:cubicBezTo>
                    <a:cubicBezTo>
                      <a:pt x="48" y="988"/>
                      <a:pt x="54" y="985"/>
                      <a:pt x="60" y="979"/>
                    </a:cubicBezTo>
                    <a:cubicBezTo>
                      <a:pt x="637" y="687"/>
                      <a:pt x="1246" y="553"/>
                      <a:pt x="1849" y="553"/>
                    </a:cubicBezTo>
                    <a:cubicBezTo>
                      <a:pt x="3935" y="553"/>
                      <a:pt x="5939" y="2156"/>
                      <a:pt x="6198" y="4381"/>
                    </a:cubicBezTo>
                    <a:lnTo>
                      <a:pt x="6232" y="4381"/>
                    </a:lnTo>
                    <a:cubicBezTo>
                      <a:pt x="6589" y="1782"/>
                      <a:pt x="4731" y="1"/>
                      <a:pt x="25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35"/>
              <p:cNvSpPr/>
              <p:nvPr/>
            </p:nvSpPr>
            <p:spPr>
              <a:xfrm rot="-402299">
                <a:off x="7363549" y="1376902"/>
                <a:ext cx="326805" cy="120197"/>
              </a:xfrm>
              <a:custGeom>
                <a:avLst/>
                <a:gdLst/>
                <a:ahLst/>
                <a:cxnLst/>
                <a:rect l="l" t="t" r="r" b="b"/>
                <a:pathLst>
                  <a:path w="17246" h="6343" extrusionOk="0">
                    <a:moveTo>
                      <a:pt x="1824" y="1"/>
                    </a:moveTo>
                    <a:cubicBezTo>
                      <a:pt x="1216" y="1"/>
                      <a:pt x="608" y="9"/>
                      <a:pt x="0" y="23"/>
                    </a:cubicBezTo>
                    <a:cubicBezTo>
                      <a:pt x="1201" y="3191"/>
                      <a:pt x="4237" y="5693"/>
                      <a:pt x="7706" y="6227"/>
                    </a:cubicBezTo>
                    <a:cubicBezTo>
                      <a:pt x="8198" y="6304"/>
                      <a:pt x="8694" y="6342"/>
                      <a:pt x="9190" y="6342"/>
                    </a:cubicBezTo>
                    <a:cubicBezTo>
                      <a:pt x="12324" y="6342"/>
                      <a:pt x="15431" y="4839"/>
                      <a:pt x="17246" y="2391"/>
                    </a:cubicBezTo>
                    <a:cubicBezTo>
                      <a:pt x="15678" y="1891"/>
                      <a:pt x="14077" y="1490"/>
                      <a:pt x="12442" y="1123"/>
                    </a:cubicBezTo>
                    <a:cubicBezTo>
                      <a:pt x="12209" y="1090"/>
                      <a:pt x="12009" y="1023"/>
                      <a:pt x="11775" y="990"/>
                    </a:cubicBezTo>
                    <a:cubicBezTo>
                      <a:pt x="9374" y="523"/>
                      <a:pt x="6905" y="223"/>
                      <a:pt x="4403" y="56"/>
                    </a:cubicBezTo>
                    <a:cubicBezTo>
                      <a:pt x="3544" y="17"/>
                      <a:pt x="2684" y="1"/>
                      <a:pt x="1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35"/>
              <p:cNvSpPr/>
              <p:nvPr/>
            </p:nvSpPr>
            <p:spPr>
              <a:xfrm rot="-402299">
                <a:off x="7424820" y="1451699"/>
                <a:ext cx="182693" cy="46938"/>
              </a:xfrm>
              <a:custGeom>
                <a:avLst/>
                <a:gdLst/>
                <a:ahLst/>
                <a:cxnLst/>
                <a:rect l="l" t="t" r="r" b="b"/>
                <a:pathLst>
                  <a:path w="9641" h="2477" extrusionOk="0">
                    <a:moveTo>
                      <a:pt x="2697" y="0"/>
                    </a:moveTo>
                    <a:cubicBezTo>
                      <a:pt x="1792" y="0"/>
                      <a:pt x="888" y="86"/>
                      <a:pt x="0" y="258"/>
                    </a:cubicBezTo>
                    <a:cubicBezTo>
                      <a:pt x="1368" y="1326"/>
                      <a:pt x="2969" y="2093"/>
                      <a:pt x="4704" y="2360"/>
                    </a:cubicBezTo>
                    <a:cubicBezTo>
                      <a:pt x="5196" y="2439"/>
                      <a:pt x="5691" y="2477"/>
                      <a:pt x="6184" y="2477"/>
                    </a:cubicBezTo>
                    <a:cubicBezTo>
                      <a:pt x="7364" y="2477"/>
                      <a:pt x="8535" y="2259"/>
                      <a:pt x="9641" y="1860"/>
                    </a:cubicBezTo>
                    <a:cubicBezTo>
                      <a:pt x="7551" y="620"/>
                      <a:pt x="5124" y="0"/>
                      <a:pt x="26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0" name="Google Shape;960;p35"/>
              <p:cNvSpPr/>
              <p:nvPr/>
            </p:nvSpPr>
            <p:spPr>
              <a:xfrm rot="-402299">
                <a:off x="7443668" y="1379226"/>
                <a:ext cx="152355" cy="59521"/>
              </a:xfrm>
              <a:custGeom>
                <a:avLst/>
                <a:gdLst/>
                <a:ahLst/>
                <a:cxnLst/>
                <a:rect l="l" t="t" r="r" b="b"/>
                <a:pathLst>
                  <a:path w="8040" h="3141" extrusionOk="0">
                    <a:moveTo>
                      <a:pt x="0" y="0"/>
                    </a:moveTo>
                    <a:lnTo>
                      <a:pt x="0" y="0"/>
                    </a:lnTo>
                    <a:cubicBezTo>
                      <a:pt x="34" y="567"/>
                      <a:pt x="100" y="1168"/>
                      <a:pt x="167" y="1735"/>
                    </a:cubicBezTo>
                    <a:cubicBezTo>
                      <a:pt x="201" y="2002"/>
                      <a:pt x="401" y="2235"/>
                      <a:pt x="634" y="2302"/>
                    </a:cubicBezTo>
                    <a:cubicBezTo>
                      <a:pt x="2502" y="2836"/>
                      <a:pt x="4437" y="3102"/>
                      <a:pt x="6372" y="3136"/>
                    </a:cubicBezTo>
                    <a:cubicBezTo>
                      <a:pt x="6396" y="3139"/>
                      <a:pt x="6420" y="3141"/>
                      <a:pt x="6444" y="3141"/>
                    </a:cubicBezTo>
                    <a:cubicBezTo>
                      <a:pt x="6646" y="3141"/>
                      <a:pt x="6819" y="3018"/>
                      <a:pt x="6939" y="2869"/>
                    </a:cubicBezTo>
                    <a:cubicBezTo>
                      <a:pt x="7339" y="2269"/>
                      <a:pt x="7706" y="1668"/>
                      <a:pt x="8039" y="1034"/>
                    </a:cubicBezTo>
                    <a:cubicBezTo>
                      <a:pt x="7806" y="1001"/>
                      <a:pt x="7606" y="968"/>
                      <a:pt x="7372" y="901"/>
                    </a:cubicBezTo>
                    <a:cubicBezTo>
                      <a:pt x="4971" y="434"/>
                      <a:pt x="2502" y="134"/>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61" name="Google Shape;961;p35"/>
          <p:cNvGrpSpPr/>
          <p:nvPr/>
        </p:nvGrpSpPr>
        <p:grpSpPr>
          <a:xfrm>
            <a:off x="855288" y="3017024"/>
            <a:ext cx="1066292" cy="1086816"/>
            <a:chOff x="855288" y="3017024"/>
            <a:chExt cx="1066292" cy="1086816"/>
          </a:xfrm>
        </p:grpSpPr>
        <p:sp>
          <p:nvSpPr>
            <p:cNvPr id="962" name="Google Shape;962;p35"/>
            <p:cNvSpPr/>
            <p:nvPr/>
          </p:nvSpPr>
          <p:spPr>
            <a:xfrm rot="-374373">
              <a:off x="905830" y="3066566"/>
              <a:ext cx="965208" cy="982712"/>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63" name="Google Shape;963;p35"/>
            <p:cNvGrpSpPr/>
            <p:nvPr/>
          </p:nvGrpSpPr>
          <p:grpSpPr>
            <a:xfrm>
              <a:off x="898966" y="3076840"/>
              <a:ext cx="1005363" cy="1027001"/>
              <a:chOff x="920554" y="3531065"/>
              <a:chExt cx="1005363" cy="1027001"/>
            </a:xfrm>
          </p:grpSpPr>
          <p:grpSp>
            <p:nvGrpSpPr>
              <p:cNvPr id="964" name="Google Shape;964;p35"/>
              <p:cNvGrpSpPr/>
              <p:nvPr/>
            </p:nvGrpSpPr>
            <p:grpSpPr>
              <a:xfrm>
                <a:off x="920554" y="3531065"/>
                <a:ext cx="1005363" cy="1027001"/>
                <a:chOff x="853879" y="3531065"/>
                <a:chExt cx="1005363" cy="1027001"/>
              </a:xfrm>
            </p:grpSpPr>
            <p:sp>
              <p:nvSpPr>
                <p:cNvPr id="965" name="Google Shape;965;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35"/>
                <p:cNvSpPr/>
                <p:nvPr/>
              </p:nvSpPr>
              <p:spPr>
                <a:xfrm rot="-419147">
                  <a:off x="1313155" y="4258333"/>
                  <a:ext cx="127181" cy="51426"/>
                </a:xfrm>
                <a:custGeom>
                  <a:avLst/>
                  <a:gdLst/>
                  <a:ahLst/>
                  <a:cxnLst/>
                  <a:rect l="l" t="t" r="r" b="b"/>
                  <a:pathLst>
                    <a:path w="6472" h="2617" extrusionOk="0">
                      <a:moveTo>
                        <a:pt x="3533" y="1"/>
                      </a:moveTo>
                      <a:cubicBezTo>
                        <a:pt x="3337" y="1"/>
                        <a:pt x="3138" y="15"/>
                        <a:pt x="2936" y="48"/>
                      </a:cubicBezTo>
                      <a:cubicBezTo>
                        <a:pt x="2502" y="114"/>
                        <a:pt x="2102" y="248"/>
                        <a:pt x="1769" y="415"/>
                      </a:cubicBezTo>
                      <a:cubicBezTo>
                        <a:pt x="1402" y="581"/>
                        <a:pt x="1101" y="782"/>
                        <a:pt x="835" y="1048"/>
                      </a:cubicBezTo>
                      <a:cubicBezTo>
                        <a:pt x="368" y="1515"/>
                        <a:pt x="101" y="2083"/>
                        <a:pt x="1" y="2616"/>
                      </a:cubicBezTo>
                      <a:cubicBezTo>
                        <a:pt x="401" y="2149"/>
                        <a:pt x="801" y="1682"/>
                        <a:pt x="1302" y="1315"/>
                      </a:cubicBezTo>
                      <a:cubicBezTo>
                        <a:pt x="1802" y="948"/>
                        <a:pt x="2369" y="715"/>
                        <a:pt x="3003" y="615"/>
                      </a:cubicBezTo>
                      <a:cubicBezTo>
                        <a:pt x="3195" y="583"/>
                        <a:pt x="3395" y="568"/>
                        <a:pt x="3596" y="568"/>
                      </a:cubicBezTo>
                      <a:cubicBezTo>
                        <a:pt x="4024" y="568"/>
                        <a:pt x="4463" y="635"/>
                        <a:pt x="4871" y="748"/>
                      </a:cubicBezTo>
                      <a:cubicBezTo>
                        <a:pt x="5471" y="948"/>
                        <a:pt x="6038" y="1215"/>
                        <a:pt x="6472" y="1616"/>
                      </a:cubicBezTo>
                      <a:cubicBezTo>
                        <a:pt x="6339" y="1082"/>
                        <a:pt x="5838" y="615"/>
                        <a:pt x="5204" y="348"/>
                      </a:cubicBezTo>
                      <a:cubicBezTo>
                        <a:pt x="4724" y="146"/>
                        <a:pt x="4147" y="1"/>
                        <a:pt x="353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35"/>
                <p:cNvSpPr/>
                <p:nvPr/>
              </p:nvSpPr>
              <p:spPr>
                <a:xfrm rot="10302730">
                  <a:off x="1223180" y="4350044"/>
                  <a:ext cx="367086" cy="126037"/>
                </a:xfrm>
                <a:custGeom>
                  <a:avLst/>
                  <a:gdLst/>
                  <a:ahLst/>
                  <a:cxnLst/>
                  <a:rect l="l" t="t" r="r" b="b"/>
                  <a:pathLst>
                    <a:path w="18681" h="6414" extrusionOk="0">
                      <a:moveTo>
                        <a:pt x="18680" y="1"/>
                      </a:moveTo>
                      <a:cubicBezTo>
                        <a:pt x="17012" y="234"/>
                        <a:pt x="15278" y="501"/>
                        <a:pt x="13477" y="802"/>
                      </a:cubicBezTo>
                      <a:lnTo>
                        <a:pt x="13477" y="768"/>
                      </a:lnTo>
                      <a:cubicBezTo>
                        <a:pt x="13243" y="802"/>
                        <a:pt x="13010" y="868"/>
                        <a:pt x="12743" y="902"/>
                      </a:cubicBezTo>
                      <a:cubicBezTo>
                        <a:pt x="10141" y="1302"/>
                        <a:pt x="7372" y="1702"/>
                        <a:pt x="4737" y="2102"/>
                      </a:cubicBezTo>
                      <a:lnTo>
                        <a:pt x="4670" y="2102"/>
                      </a:lnTo>
                      <a:cubicBezTo>
                        <a:pt x="3102" y="2303"/>
                        <a:pt x="1501" y="2536"/>
                        <a:pt x="0" y="2770"/>
                      </a:cubicBezTo>
                      <a:cubicBezTo>
                        <a:pt x="1219" y="4801"/>
                        <a:pt x="1514" y="6414"/>
                        <a:pt x="5954" y="6414"/>
                      </a:cubicBezTo>
                      <a:cubicBezTo>
                        <a:pt x="6983" y="6414"/>
                        <a:pt x="8236" y="6327"/>
                        <a:pt x="9774" y="6139"/>
                      </a:cubicBezTo>
                      <a:cubicBezTo>
                        <a:pt x="17646" y="4638"/>
                        <a:pt x="17746" y="3303"/>
                        <a:pt x="186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35"/>
                <p:cNvSpPr/>
                <p:nvPr/>
              </p:nvSpPr>
              <p:spPr>
                <a:xfrm rot="-419147">
                  <a:off x="1458740" y="4142343"/>
                  <a:ext cx="152609" cy="58363"/>
                </a:xfrm>
                <a:custGeom>
                  <a:avLst/>
                  <a:gdLst/>
                  <a:ahLst/>
                  <a:cxnLst/>
                  <a:rect l="l" t="t" r="r" b="b"/>
                  <a:pathLst>
                    <a:path w="7766" h="2970" extrusionOk="0">
                      <a:moveTo>
                        <a:pt x="5221" y="1"/>
                      </a:moveTo>
                      <a:cubicBezTo>
                        <a:pt x="3204" y="1"/>
                        <a:pt x="828" y="1447"/>
                        <a:pt x="27" y="2894"/>
                      </a:cubicBezTo>
                      <a:cubicBezTo>
                        <a:pt x="0" y="2921"/>
                        <a:pt x="17" y="2970"/>
                        <a:pt x="59" y="2970"/>
                      </a:cubicBezTo>
                      <a:cubicBezTo>
                        <a:pt x="70" y="2970"/>
                        <a:pt x="81" y="2967"/>
                        <a:pt x="94" y="2961"/>
                      </a:cubicBezTo>
                      <a:cubicBezTo>
                        <a:pt x="1361" y="2294"/>
                        <a:pt x="2462" y="1493"/>
                        <a:pt x="3897" y="1193"/>
                      </a:cubicBezTo>
                      <a:cubicBezTo>
                        <a:pt x="4177" y="1144"/>
                        <a:pt x="4448" y="1124"/>
                        <a:pt x="4712" y="1124"/>
                      </a:cubicBezTo>
                      <a:cubicBezTo>
                        <a:pt x="5703" y="1124"/>
                        <a:pt x="6605" y="1400"/>
                        <a:pt x="7633" y="1426"/>
                      </a:cubicBezTo>
                      <a:cubicBezTo>
                        <a:pt x="7733" y="1426"/>
                        <a:pt x="7766" y="1326"/>
                        <a:pt x="7733" y="1259"/>
                      </a:cubicBezTo>
                      <a:cubicBezTo>
                        <a:pt x="7144" y="360"/>
                        <a:pt x="6227" y="1"/>
                        <a:pt x="5221"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35"/>
                <p:cNvSpPr/>
                <p:nvPr/>
              </p:nvSpPr>
              <p:spPr>
                <a:xfrm rot="-419147">
                  <a:off x="1464356" y="4120591"/>
                  <a:ext cx="43291" cy="29928"/>
                </a:xfrm>
                <a:custGeom>
                  <a:avLst/>
                  <a:gdLst/>
                  <a:ahLst/>
                  <a:cxnLst/>
                  <a:rect l="l" t="t" r="r" b="b"/>
                  <a:pathLst>
                    <a:path w="2203" h="1523" extrusionOk="0">
                      <a:moveTo>
                        <a:pt x="1846" y="0"/>
                      </a:moveTo>
                      <a:cubicBezTo>
                        <a:pt x="1518" y="0"/>
                        <a:pt x="1144" y="293"/>
                        <a:pt x="901" y="455"/>
                      </a:cubicBezTo>
                      <a:cubicBezTo>
                        <a:pt x="434" y="722"/>
                        <a:pt x="201" y="1022"/>
                        <a:pt x="0" y="1489"/>
                      </a:cubicBezTo>
                      <a:cubicBezTo>
                        <a:pt x="0" y="1489"/>
                        <a:pt x="0" y="1522"/>
                        <a:pt x="0" y="1522"/>
                      </a:cubicBezTo>
                      <a:cubicBezTo>
                        <a:pt x="201" y="1422"/>
                        <a:pt x="367" y="1322"/>
                        <a:pt x="534" y="1222"/>
                      </a:cubicBezTo>
                      <a:cubicBezTo>
                        <a:pt x="768" y="1122"/>
                        <a:pt x="934" y="955"/>
                        <a:pt x="1135" y="855"/>
                      </a:cubicBezTo>
                      <a:cubicBezTo>
                        <a:pt x="1435" y="655"/>
                        <a:pt x="1969" y="588"/>
                        <a:pt x="2135" y="288"/>
                      </a:cubicBezTo>
                      <a:cubicBezTo>
                        <a:pt x="2202" y="188"/>
                        <a:pt x="2169" y="88"/>
                        <a:pt x="2069" y="55"/>
                      </a:cubicBezTo>
                      <a:cubicBezTo>
                        <a:pt x="1999" y="16"/>
                        <a:pt x="1924" y="0"/>
                        <a:pt x="1846"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35"/>
                <p:cNvSpPr/>
                <p:nvPr/>
              </p:nvSpPr>
              <p:spPr>
                <a:xfrm rot="-419147">
                  <a:off x="1104242" y="4251250"/>
                  <a:ext cx="154593" cy="46946"/>
                </a:xfrm>
                <a:custGeom>
                  <a:avLst/>
                  <a:gdLst/>
                  <a:ahLst/>
                  <a:cxnLst/>
                  <a:rect l="l" t="t" r="r" b="b"/>
                  <a:pathLst>
                    <a:path w="7867" h="2389" extrusionOk="0">
                      <a:moveTo>
                        <a:pt x="3763" y="0"/>
                      </a:moveTo>
                      <a:cubicBezTo>
                        <a:pt x="2067" y="0"/>
                        <a:pt x="462" y="629"/>
                        <a:pt x="28" y="2247"/>
                      </a:cubicBezTo>
                      <a:cubicBezTo>
                        <a:pt x="0" y="2329"/>
                        <a:pt x="63" y="2389"/>
                        <a:pt x="123" y="2389"/>
                      </a:cubicBezTo>
                      <a:cubicBezTo>
                        <a:pt x="136" y="2389"/>
                        <a:pt x="149" y="2386"/>
                        <a:pt x="161" y="2380"/>
                      </a:cubicBezTo>
                      <a:cubicBezTo>
                        <a:pt x="1395" y="1946"/>
                        <a:pt x="2296" y="1179"/>
                        <a:pt x="3630" y="979"/>
                      </a:cubicBezTo>
                      <a:cubicBezTo>
                        <a:pt x="3908" y="941"/>
                        <a:pt x="4181" y="925"/>
                        <a:pt x="4449" y="925"/>
                      </a:cubicBezTo>
                      <a:cubicBezTo>
                        <a:pt x="5595" y="925"/>
                        <a:pt x="6664" y="1223"/>
                        <a:pt x="7800" y="1413"/>
                      </a:cubicBezTo>
                      <a:cubicBezTo>
                        <a:pt x="7866" y="1413"/>
                        <a:pt x="7866" y="1346"/>
                        <a:pt x="7833" y="1313"/>
                      </a:cubicBezTo>
                      <a:cubicBezTo>
                        <a:pt x="6955" y="530"/>
                        <a:pt x="5320" y="0"/>
                        <a:pt x="376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35"/>
                <p:cNvSpPr/>
                <p:nvPr/>
              </p:nvSpPr>
              <p:spPr>
                <a:xfrm rot="-419147">
                  <a:off x="1175319" y="4208963"/>
                  <a:ext cx="49835" cy="17548"/>
                </a:xfrm>
                <a:custGeom>
                  <a:avLst/>
                  <a:gdLst/>
                  <a:ahLst/>
                  <a:cxnLst/>
                  <a:rect l="l" t="t" r="r" b="b"/>
                  <a:pathLst>
                    <a:path w="2536" h="893" extrusionOk="0">
                      <a:moveTo>
                        <a:pt x="559" y="0"/>
                      </a:moveTo>
                      <a:cubicBezTo>
                        <a:pt x="383" y="0"/>
                        <a:pt x="219" y="41"/>
                        <a:pt x="101" y="159"/>
                      </a:cubicBezTo>
                      <a:cubicBezTo>
                        <a:pt x="1" y="225"/>
                        <a:pt x="34" y="325"/>
                        <a:pt x="101" y="392"/>
                      </a:cubicBezTo>
                      <a:cubicBezTo>
                        <a:pt x="368" y="659"/>
                        <a:pt x="901" y="559"/>
                        <a:pt x="1235" y="626"/>
                      </a:cubicBezTo>
                      <a:cubicBezTo>
                        <a:pt x="1468" y="659"/>
                        <a:pt x="1702" y="759"/>
                        <a:pt x="1935" y="792"/>
                      </a:cubicBezTo>
                      <a:cubicBezTo>
                        <a:pt x="2136" y="826"/>
                        <a:pt x="2336" y="859"/>
                        <a:pt x="2502" y="892"/>
                      </a:cubicBezTo>
                      <a:cubicBezTo>
                        <a:pt x="2536" y="892"/>
                        <a:pt x="2536" y="859"/>
                        <a:pt x="2536" y="859"/>
                      </a:cubicBezTo>
                      <a:cubicBezTo>
                        <a:pt x="2169" y="459"/>
                        <a:pt x="1869" y="292"/>
                        <a:pt x="1335" y="159"/>
                      </a:cubicBezTo>
                      <a:cubicBezTo>
                        <a:pt x="1132" y="98"/>
                        <a:pt x="831" y="0"/>
                        <a:pt x="559"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4" name="Google Shape;984;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5" name="Google Shape;985;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7" name="Google Shape;987;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8" name="Google Shape;988;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0" name="Google Shape;990;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1" name="Google Shape;991;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3" name="Google Shape;993;p35"/>
              <p:cNvSpPr/>
              <p:nvPr/>
            </p:nvSpPr>
            <p:spPr>
              <a:xfrm rot="7218608">
                <a:off x="1524764" y="4222225"/>
                <a:ext cx="68723" cy="64054"/>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4" name="Google Shape;994;p35"/>
              <p:cNvSpPr/>
              <p:nvPr/>
            </p:nvSpPr>
            <p:spPr>
              <a:xfrm rot="10108239">
                <a:off x="1273414" y="4292254"/>
                <a:ext cx="68723" cy="6404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35"/>
              <p:cNvSpPr/>
              <p:nvPr/>
            </p:nvSpPr>
            <p:spPr>
              <a:xfrm rot="10271831">
                <a:off x="1234932" y="4402650"/>
                <a:ext cx="78848" cy="73498"/>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5"/>
              <p:cNvSpPr/>
              <p:nvPr/>
            </p:nvSpPr>
            <p:spPr>
              <a:xfrm rot="6506849">
                <a:off x="1624915" y="4298303"/>
                <a:ext cx="78851" cy="73497"/>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997" name="Google Shape;997;p35"/>
          <p:cNvGrpSpPr/>
          <p:nvPr/>
        </p:nvGrpSpPr>
        <p:grpSpPr>
          <a:xfrm>
            <a:off x="669286" y="1573888"/>
            <a:ext cx="1646325" cy="1118279"/>
            <a:chOff x="669286" y="1573888"/>
            <a:chExt cx="1646325" cy="1118279"/>
          </a:xfrm>
        </p:grpSpPr>
        <p:sp>
          <p:nvSpPr>
            <p:cNvPr id="998" name="Google Shape;998;p35"/>
            <p:cNvSpPr/>
            <p:nvPr/>
          </p:nvSpPr>
          <p:spPr>
            <a:xfrm>
              <a:off x="669286" y="1573888"/>
              <a:ext cx="1646321" cy="1118250"/>
            </a:xfrm>
            <a:custGeom>
              <a:avLst/>
              <a:gdLst/>
              <a:ahLst/>
              <a:cxnLst/>
              <a:rect l="l" t="t" r="r" b="b"/>
              <a:pathLst>
                <a:path w="76422" h="51909" extrusionOk="0">
                  <a:moveTo>
                    <a:pt x="40463" y="0"/>
                  </a:moveTo>
                  <a:cubicBezTo>
                    <a:pt x="37460" y="34"/>
                    <a:pt x="34492" y="634"/>
                    <a:pt x="31756" y="1735"/>
                  </a:cubicBezTo>
                  <a:cubicBezTo>
                    <a:pt x="29288" y="2769"/>
                    <a:pt x="23184" y="5471"/>
                    <a:pt x="22750" y="10808"/>
                  </a:cubicBezTo>
                  <a:cubicBezTo>
                    <a:pt x="22750" y="10755"/>
                    <a:pt x="22707" y="10732"/>
                    <a:pt x="22635" y="10732"/>
                  </a:cubicBezTo>
                  <a:cubicBezTo>
                    <a:pt x="22256" y="10732"/>
                    <a:pt x="21061" y="11358"/>
                    <a:pt x="20949" y="11442"/>
                  </a:cubicBezTo>
                  <a:cubicBezTo>
                    <a:pt x="20482" y="11876"/>
                    <a:pt x="20015" y="12242"/>
                    <a:pt x="19614" y="12776"/>
                  </a:cubicBezTo>
                  <a:cubicBezTo>
                    <a:pt x="18147" y="14811"/>
                    <a:pt x="18147" y="17413"/>
                    <a:pt x="18647" y="19815"/>
                  </a:cubicBezTo>
                  <a:cubicBezTo>
                    <a:pt x="18780" y="20315"/>
                    <a:pt x="18914" y="20815"/>
                    <a:pt x="19047" y="21316"/>
                  </a:cubicBezTo>
                  <a:cubicBezTo>
                    <a:pt x="19214" y="21816"/>
                    <a:pt x="19381" y="22316"/>
                    <a:pt x="19581" y="22817"/>
                  </a:cubicBezTo>
                  <a:cubicBezTo>
                    <a:pt x="19748" y="23350"/>
                    <a:pt x="19981" y="23851"/>
                    <a:pt x="20181" y="24351"/>
                  </a:cubicBezTo>
                  <a:cubicBezTo>
                    <a:pt x="18680" y="25152"/>
                    <a:pt x="17413" y="26319"/>
                    <a:pt x="16846" y="27954"/>
                  </a:cubicBezTo>
                  <a:cubicBezTo>
                    <a:pt x="15912" y="30756"/>
                    <a:pt x="16512" y="33191"/>
                    <a:pt x="17246" y="35993"/>
                  </a:cubicBezTo>
                  <a:cubicBezTo>
                    <a:pt x="17379" y="36493"/>
                    <a:pt x="17546" y="36960"/>
                    <a:pt x="17680" y="37461"/>
                  </a:cubicBezTo>
                  <a:cubicBezTo>
                    <a:pt x="16445" y="37794"/>
                    <a:pt x="15311" y="38461"/>
                    <a:pt x="14778" y="39562"/>
                  </a:cubicBezTo>
                  <a:cubicBezTo>
                    <a:pt x="13977" y="41130"/>
                    <a:pt x="14411" y="42464"/>
                    <a:pt x="14411" y="44132"/>
                  </a:cubicBezTo>
                  <a:cubicBezTo>
                    <a:pt x="13944" y="43865"/>
                    <a:pt x="13410" y="43565"/>
                    <a:pt x="12876" y="43498"/>
                  </a:cubicBezTo>
                  <a:cubicBezTo>
                    <a:pt x="12741" y="43481"/>
                    <a:pt x="12612" y="43472"/>
                    <a:pt x="12488" y="43472"/>
                  </a:cubicBezTo>
                  <a:cubicBezTo>
                    <a:pt x="11666" y="43472"/>
                    <a:pt x="11075" y="43839"/>
                    <a:pt x="10408" y="44332"/>
                  </a:cubicBezTo>
                  <a:cubicBezTo>
                    <a:pt x="9774" y="44766"/>
                    <a:pt x="9174" y="45166"/>
                    <a:pt x="8540" y="45633"/>
                  </a:cubicBezTo>
                  <a:cubicBezTo>
                    <a:pt x="8440" y="45533"/>
                    <a:pt x="8306" y="45400"/>
                    <a:pt x="8173" y="45299"/>
                  </a:cubicBezTo>
                  <a:cubicBezTo>
                    <a:pt x="7706" y="44232"/>
                    <a:pt x="7539" y="43398"/>
                    <a:pt x="7539" y="41964"/>
                  </a:cubicBezTo>
                  <a:cubicBezTo>
                    <a:pt x="7539" y="41463"/>
                    <a:pt x="7606" y="39462"/>
                    <a:pt x="7639" y="38728"/>
                  </a:cubicBezTo>
                  <a:cubicBezTo>
                    <a:pt x="7228" y="38663"/>
                    <a:pt x="6821" y="38632"/>
                    <a:pt x="6420" y="38632"/>
                  </a:cubicBezTo>
                  <a:cubicBezTo>
                    <a:pt x="4348" y="38632"/>
                    <a:pt x="2454" y="39476"/>
                    <a:pt x="1168" y="40930"/>
                  </a:cubicBezTo>
                  <a:cubicBezTo>
                    <a:pt x="701" y="41530"/>
                    <a:pt x="301" y="42197"/>
                    <a:pt x="0" y="42931"/>
                  </a:cubicBezTo>
                  <a:cubicBezTo>
                    <a:pt x="2312" y="44917"/>
                    <a:pt x="5195" y="46871"/>
                    <a:pt x="8247" y="46871"/>
                  </a:cubicBezTo>
                  <a:cubicBezTo>
                    <a:pt x="8322" y="46871"/>
                    <a:pt x="8398" y="46870"/>
                    <a:pt x="8473" y="46867"/>
                  </a:cubicBezTo>
                  <a:cubicBezTo>
                    <a:pt x="8873" y="47801"/>
                    <a:pt x="9541" y="48702"/>
                    <a:pt x="10308" y="49369"/>
                  </a:cubicBezTo>
                  <a:cubicBezTo>
                    <a:pt x="11442" y="50336"/>
                    <a:pt x="12776" y="51137"/>
                    <a:pt x="14177" y="51404"/>
                  </a:cubicBezTo>
                  <a:cubicBezTo>
                    <a:pt x="14427" y="51454"/>
                    <a:pt x="14659" y="51477"/>
                    <a:pt x="14878" y="51477"/>
                  </a:cubicBezTo>
                  <a:cubicBezTo>
                    <a:pt x="15534" y="51477"/>
                    <a:pt x="16079" y="51270"/>
                    <a:pt x="16679" y="50970"/>
                  </a:cubicBezTo>
                  <a:cubicBezTo>
                    <a:pt x="17913" y="51437"/>
                    <a:pt x="19181" y="51871"/>
                    <a:pt x="20482" y="51904"/>
                  </a:cubicBezTo>
                  <a:cubicBezTo>
                    <a:pt x="20584" y="51907"/>
                    <a:pt x="20685" y="51908"/>
                    <a:pt x="20787" y="51908"/>
                  </a:cubicBezTo>
                  <a:cubicBezTo>
                    <a:pt x="23227" y="51908"/>
                    <a:pt x="25347" y="51131"/>
                    <a:pt x="26853" y="49369"/>
                  </a:cubicBezTo>
                  <a:cubicBezTo>
                    <a:pt x="27987" y="48035"/>
                    <a:pt x="28154" y="46534"/>
                    <a:pt x="27954" y="44832"/>
                  </a:cubicBezTo>
                  <a:cubicBezTo>
                    <a:pt x="30022" y="44099"/>
                    <a:pt x="31856" y="42864"/>
                    <a:pt x="33391" y="41363"/>
                  </a:cubicBezTo>
                  <a:cubicBezTo>
                    <a:pt x="35714" y="42283"/>
                    <a:pt x="38249" y="42711"/>
                    <a:pt x="40853" y="42711"/>
                  </a:cubicBezTo>
                  <a:cubicBezTo>
                    <a:pt x="41839" y="42711"/>
                    <a:pt x="42834" y="42650"/>
                    <a:pt x="43832" y="42531"/>
                  </a:cubicBezTo>
                  <a:lnTo>
                    <a:pt x="44065" y="42497"/>
                  </a:lnTo>
                  <a:cubicBezTo>
                    <a:pt x="47468" y="42064"/>
                    <a:pt x="50770" y="40730"/>
                    <a:pt x="53205" y="38561"/>
                  </a:cubicBezTo>
                  <a:cubicBezTo>
                    <a:pt x="53672" y="38561"/>
                    <a:pt x="54172" y="38528"/>
                    <a:pt x="54639" y="38461"/>
                  </a:cubicBezTo>
                  <a:cubicBezTo>
                    <a:pt x="55073" y="39929"/>
                    <a:pt x="55673" y="41030"/>
                    <a:pt x="57074" y="41664"/>
                  </a:cubicBezTo>
                  <a:cubicBezTo>
                    <a:pt x="57803" y="41989"/>
                    <a:pt x="58562" y="42142"/>
                    <a:pt x="59338" y="42142"/>
                  </a:cubicBezTo>
                  <a:cubicBezTo>
                    <a:pt x="60551" y="42142"/>
                    <a:pt x="61804" y="41768"/>
                    <a:pt x="63045" y="41096"/>
                  </a:cubicBezTo>
                  <a:cubicBezTo>
                    <a:pt x="64046" y="40563"/>
                    <a:pt x="64947" y="39695"/>
                    <a:pt x="65781" y="38828"/>
                  </a:cubicBezTo>
                  <a:cubicBezTo>
                    <a:pt x="66548" y="38828"/>
                    <a:pt x="67182" y="38728"/>
                    <a:pt x="67916" y="38161"/>
                  </a:cubicBezTo>
                  <a:cubicBezTo>
                    <a:pt x="68916" y="37427"/>
                    <a:pt x="69683" y="36326"/>
                    <a:pt x="70251" y="35126"/>
                  </a:cubicBezTo>
                  <a:cubicBezTo>
                    <a:pt x="70284" y="35092"/>
                    <a:pt x="70317" y="35025"/>
                    <a:pt x="70351" y="34992"/>
                  </a:cubicBezTo>
                  <a:cubicBezTo>
                    <a:pt x="70718" y="34158"/>
                    <a:pt x="70951" y="33157"/>
                    <a:pt x="70951" y="32257"/>
                  </a:cubicBezTo>
                  <a:cubicBezTo>
                    <a:pt x="71018" y="32223"/>
                    <a:pt x="71084" y="32190"/>
                    <a:pt x="71151" y="32157"/>
                  </a:cubicBezTo>
                  <a:cubicBezTo>
                    <a:pt x="73586" y="30923"/>
                    <a:pt x="75221" y="28187"/>
                    <a:pt x="76422" y="25685"/>
                  </a:cubicBezTo>
                  <a:cubicBezTo>
                    <a:pt x="76121" y="25385"/>
                    <a:pt x="75788" y="25118"/>
                    <a:pt x="75421" y="24885"/>
                  </a:cubicBezTo>
                  <a:cubicBezTo>
                    <a:pt x="74601" y="24381"/>
                    <a:pt x="73669" y="24132"/>
                    <a:pt x="72703" y="24132"/>
                  </a:cubicBezTo>
                  <a:cubicBezTo>
                    <a:pt x="71429" y="24132"/>
                    <a:pt x="70097" y="24565"/>
                    <a:pt x="68883" y="25419"/>
                  </a:cubicBezTo>
                  <a:cubicBezTo>
                    <a:pt x="69150" y="25986"/>
                    <a:pt x="69884" y="27520"/>
                    <a:pt x="70050" y="27920"/>
                  </a:cubicBezTo>
                  <a:cubicBezTo>
                    <a:pt x="70584" y="29255"/>
                    <a:pt x="70718" y="30022"/>
                    <a:pt x="70651" y="31323"/>
                  </a:cubicBezTo>
                  <a:cubicBezTo>
                    <a:pt x="69950" y="31189"/>
                    <a:pt x="69250" y="31089"/>
                    <a:pt x="68549" y="30989"/>
                  </a:cubicBezTo>
                  <a:cubicBezTo>
                    <a:pt x="68253" y="30940"/>
                    <a:pt x="67975" y="30904"/>
                    <a:pt x="67702" y="30904"/>
                  </a:cubicBezTo>
                  <a:cubicBezTo>
                    <a:pt x="67237" y="30904"/>
                    <a:pt x="66785" y="31008"/>
                    <a:pt x="66281" y="31323"/>
                  </a:cubicBezTo>
                  <a:cubicBezTo>
                    <a:pt x="65881" y="31590"/>
                    <a:pt x="65547" y="32057"/>
                    <a:pt x="65280" y="32457"/>
                  </a:cubicBezTo>
                  <a:cubicBezTo>
                    <a:pt x="64713" y="31123"/>
                    <a:pt x="64613" y="29888"/>
                    <a:pt x="63446" y="28954"/>
                  </a:cubicBezTo>
                  <a:cubicBezTo>
                    <a:pt x="62896" y="28496"/>
                    <a:pt x="62174" y="28321"/>
                    <a:pt x="61419" y="28321"/>
                  </a:cubicBezTo>
                  <a:cubicBezTo>
                    <a:pt x="61074" y="28321"/>
                    <a:pt x="60722" y="28358"/>
                    <a:pt x="60377" y="28421"/>
                  </a:cubicBezTo>
                  <a:cubicBezTo>
                    <a:pt x="60343" y="27987"/>
                    <a:pt x="60310" y="27553"/>
                    <a:pt x="60243" y="27120"/>
                  </a:cubicBezTo>
                  <a:cubicBezTo>
                    <a:pt x="59876" y="24551"/>
                    <a:pt x="59543" y="22350"/>
                    <a:pt x="57808" y="20515"/>
                  </a:cubicBezTo>
                  <a:cubicBezTo>
                    <a:pt x="57508" y="20181"/>
                    <a:pt x="57175" y="19915"/>
                    <a:pt x="56774" y="19714"/>
                  </a:cubicBezTo>
                  <a:cubicBezTo>
                    <a:pt x="56908" y="18747"/>
                    <a:pt x="56941" y="17913"/>
                    <a:pt x="56941" y="17680"/>
                  </a:cubicBezTo>
                  <a:cubicBezTo>
                    <a:pt x="56941" y="15778"/>
                    <a:pt x="56708" y="13877"/>
                    <a:pt x="56207" y="12076"/>
                  </a:cubicBezTo>
                  <a:cubicBezTo>
                    <a:pt x="56074" y="11575"/>
                    <a:pt x="55940" y="11042"/>
                    <a:pt x="55740" y="10541"/>
                  </a:cubicBezTo>
                  <a:cubicBezTo>
                    <a:pt x="55340" y="9307"/>
                    <a:pt x="54773" y="8006"/>
                    <a:pt x="54106" y="6839"/>
                  </a:cubicBezTo>
                  <a:cubicBezTo>
                    <a:pt x="53272" y="5304"/>
                    <a:pt x="52271" y="3903"/>
                    <a:pt x="51070" y="2869"/>
                  </a:cubicBezTo>
                  <a:cubicBezTo>
                    <a:pt x="48101" y="367"/>
                    <a:pt x="43965" y="0"/>
                    <a:pt x="40463" y="0"/>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99" name="Google Shape;999;p35"/>
            <p:cNvGrpSpPr/>
            <p:nvPr/>
          </p:nvGrpSpPr>
          <p:grpSpPr>
            <a:xfrm>
              <a:off x="669290" y="1573917"/>
              <a:ext cx="1646321" cy="1118250"/>
              <a:chOff x="669290" y="1689555"/>
              <a:chExt cx="1646321" cy="1118250"/>
            </a:xfrm>
          </p:grpSpPr>
          <p:grpSp>
            <p:nvGrpSpPr>
              <p:cNvPr id="1000" name="Google Shape;1000;p35"/>
              <p:cNvGrpSpPr/>
              <p:nvPr/>
            </p:nvGrpSpPr>
            <p:grpSpPr>
              <a:xfrm>
                <a:off x="669290" y="1689555"/>
                <a:ext cx="1646321" cy="1118250"/>
                <a:chOff x="415175" y="1554775"/>
                <a:chExt cx="1910550" cy="1297725"/>
              </a:xfrm>
            </p:grpSpPr>
            <p:sp>
              <p:nvSpPr>
                <p:cNvPr id="1001" name="Google Shape;1001;p35"/>
                <p:cNvSpPr/>
                <p:nvPr/>
              </p:nvSpPr>
              <p:spPr>
                <a:xfrm>
                  <a:off x="415175" y="2150200"/>
                  <a:ext cx="894825" cy="702300"/>
                </a:xfrm>
                <a:custGeom>
                  <a:avLst/>
                  <a:gdLst/>
                  <a:ahLst/>
                  <a:cxnLst/>
                  <a:rect l="l" t="t" r="r" b="b"/>
                  <a:pathLst>
                    <a:path w="35793" h="28092" extrusionOk="0">
                      <a:moveTo>
                        <a:pt x="21382" y="0"/>
                      </a:moveTo>
                      <a:cubicBezTo>
                        <a:pt x="19314" y="768"/>
                        <a:pt x="17546" y="2102"/>
                        <a:pt x="16846" y="4137"/>
                      </a:cubicBezTo>
                      <a:cubicBezTo>
                        <a:pt x="15878" y="6939"/>
                        <a:pt x="16512" y="9374"/>
                        <a:pt x="17246" y="12176"/>
                      </a:cubicBezTo>
                      <a:cubicBezTo>
                        <a:pt x="17379" y="12676"/>
                        <a:pt x="17546" y="13143"/>
                        <a:pt x="17680" y="13644"/>
                      </a:cubicBezTo>
                      <a:cubicBezTo>
                        <a:pt x="16445" y="13977"/>
                        <a:pt x="15311" y="14644"/>
                        <a:pt x="14778" y="15745"/>
                      </a:cubicBezTo>
                      <a:cubicBezTo>
                        <a:pt x="13977" y="17313"/>
                        <a:pt x="14411" y="18647"/>
                        <a:pt x="14411" y="20315"/>
                      </a:cubicBezTo>
                      <a:cubicBezTo>
                        <a:pt x="13944" y="20048"/>
                        <a:pt x="13410" y="19748"/>
                        <a:pt x="12876" y="19681"/>
                      </a:cubicBezTo>
                      <a:cubicBezTo>
                        <a:pt x="12741" y="19664"/>
                        <a:pt x="12612" y="19655"/>
                        <a:pt x="12488" y="19655"/>
                      </a:cubicBezTo>
                      <a:cubicBezTo>
                        <a:pt x="11666" y="19655"/>
                        <a:pt x="11075" y="20022"/>
                        <a:pt x="10408" y="20515"/>
                      </a:cubicBezTo>
                      <a:cubicBezTo>
                        <a:pt x="9774" y="20949"/>
                        <a:pt x="9174" y="21349"/>
                        <a:pt x="8540" y="21816"/>
                      </a:cubicBezTo>
                      <a:cubicBezTo>
                        <a:pt x="8506" y="21849"/>
                        <a:pt x="8440" y="21883"/>
                        <a:pt x="8406" y="21949"/>
                      </a:cubicBezTo>
                      <a:cubicBezTo>
                        <a:pt x="8306" y="21783"/>
                        <a:pt x="8240" y="21616"/>
                        <a:pt x="8173" y="21482"/>
                      </a:cubicBezTo>
                      <a:cubicBezTo>
                        <a:pt x="7706" y="20415"/>
                        <a:pt x="7539" y="19581"/>
                        <a:pt x="7539" y="18147"/>
                      </a:cubicBezTo>
                      <a:cubicBezTo>
                        <a:pt x="7539" y="17613"/>
                        <a:pt x="7606" y="15645"/>
                        <a:pt x="7639" y="14911"/>
                      </a:cubicBezTo>
                      <a:cubicBezTo>
                        <a:pt x="7228" y="14846"/>
                        <a:pt x="6821" y="14815"/>
                        <a:pt x="6420" y="14815"/>
                      </a:cubicBezTo>
                      <a:cubicBezTo>
                        <a:pt x="4348" y="14815"/>
                        <a:pt x="2454" y="15659"/>
                        <a:pt x="1168" y="17113"/>
                      </a:cubicBezTo>
                      <a:cubicBezTo>
                        <a:pt x="701" y="17713"/>
                        <a:pt x="301" y="18380"/>
                        <a:pt x="0" y="19114"/>
                      </a:cubicBezTo>
                      <a:cubicBezTo>
                        <a:pt x="2312" y="21100"/>
                        <a:pt x="5195" y="23054"/>
                        <a:pt x="8247" y="23054"/>
                      </a:cubicBezTo>
                      <a:cubicBezTo>
                        <a:pt x="8322" y="23054"/>
                        <a:pt x="8398" y="23053"/>
                        <a:pt x="8473" y="23050"/>
                      </a:cubicBezTo>
                      <a:cubicBezTo>
                        <a:pt x="8873" y="23984"/>
                        <a:pt x="9541" y="24885"/>
                        <a:pt x="10308" y="25552"/>
                      </a:cubicBezTo>
                      <a:cubicBezTo>
                        <a:pt x="11442" y="26519"/>
                        <a:pt x="12776" y="27320"/>
                        <a:pt x="14177" y="27587"/>
                      </a:cubicBezTo>
                      <a:cubicBezTo>
                        <a:pt x="14427" y="27637"/>
                        <a:pt x="14659" y="27660"/>
                        <a:pt x="14878" y="27660"/>
                      </a:cubicBezTo>
                      <a:cubicBezTo>
                        <a:pt x="15534" y="27660"/>
                        <a:pt x="16079" y="27453"/>
                        <a:pt x="16679" y="27153"/>
                      </a:cubicBezTo>
                      <a:cubicBezTo>
                        <a:pt x="17913" y="27620"/>
                        <a:pt x="19181" y="28054"/>
                        <a:pt x="20482" y="28087"/>
                      </a:cubicBezTo>
                      <a:cubicBezTo>
                        <a:pt x="20584" y="28090"/>
                        <a:pt x="20685" y="28091"/>
                        <a:pt x="20787" y="28091"/>
                      </a:cubicBezTo>
                      <a:cubicBezTo>
                        <a:pt x="23227" y="28091"/>
                        <a:pt x="25347" y="27314"/>
                        <a:pt x="26853" y="25552"/>
                      </a:cubicBezTo>
                      <a:cubicBezTo>
                        <a:pt x="27987" y="24218"/>
                        <a:pt x="28154" y="22717"/>
                        <a:pt x="27954" y="21015"/>
                      </a:cubicBezTo>
                      <a:cubicBezTo>
                        <a:pt x="30622" y="20081"/>
                        <a:pt x="32924" y="18314"/>
                        <a:pt x="34658" y="16145"/>
                      </a:cubicBezTo>
                      <a:cubicBezTo>
                        <a:pt x="35192" y="15445"/>
                        <a:pt x="35459" y="14711"/>
                        <a:pt x="35793" y="13877"/>
                      </a:cubicBezTo>
                      <a:cubicBezTo>
                        <a:pt x="35693" y="13644"/>
                        <a:pt x="35626" y="13410"/>
                        <a:pt x="35559" y="13210"/>
                      </a:cubicBezTo>
                      <a:cubicBezTo>
                        <a:pt x="34492" y="10341"/>
                        <a:pt x="32991" y="7839"/>
                        <a:pt x="30689" y="5671"/>
                      </a:cubicBezTo>
                      <a:cubicBezTo>
                        <a:pt x="27954" y="3069"/>
                        <a:pt x="24785" y="1535"/>
                        <a:pt x="2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2" name="Google Shape;1002;p35"/>
                <p:cNvSpPr/>
                <p:nvPr/>
              </p:nvSpPr>
              <p:spPr>
                <a:xfrm>
                  <a:off x="1561825" y="2029600"/>
                  <a:ext cx="763900" cy="578725"/>
                </a:xfrm>
                <a:custGeom>
                  <a:avLst/>
                  <a:gdLst/>
                  <a:ahLst/>
                  <a:cxnLst/>
                  <a:rect l="l" t="t" r="r" b="b"/>
                  <a:pathLst>
                    <a:path w="30556" h="23149" extrusionOk="0">
                      <a:moveTo>
                        <a:pt x="7926" y="1"/>
                      </a:moveTo>
                      <a:cubicBezTo>
                        <a:pt x="7600" y="1"/>
                        <a:pt x="7270" y="19"/>
                        <a:pt x="6939" y="54"/>
                      </a:cubicBezTo>
                      <a:cubicBezTo>
                        <a:pt x="4704" y="2656"/>
                        <a:pt x="2702" y="5158"/>
                        <a:pt x="1368" y="8327"/>
                      </a:cubicBezTo>
                      <a:cubicBezTo>
                        <a:pt x="534" y="10362"/>
                        <a:pt x="101" y="12363"/>
                        <a:pt x="34" y="14398"/>
                      </a:cubicBezTo>
                      <a:cubicBezTo>
                        <a:pt x="0" y="15232"/>
                        <a:pt x="0" y="16099"/>
                        <a:pt x="67" y="16966"/>
                      </a:cubicBezTo>
                      <a:cubicBezTo>
                        <a:pt x="601" y="17467"/>
                        <a:pt x="1068" y="17934"/>
                        <a:pt x="1735" y="18301"/>
                      </a:cubicBezTo>
                      <a:cubicBezTo>
                        <a:pt x="3385" y="19112"/>
                        <a:pt x="5260" y="19575"/>
                        <a:pt x="7184" y="19575"/>
                      </a:cubicBezTo>
                      <a:cubicBezTo>
                        <a:pt x="7712" y="19575"/>
                        <a:pt x="8242" y="19540"/>
                        <a:pt x="8773" y="19468"/>
                      </a:cubicBezTo>
                      <a:cubicBezTo>
                        <a:pt x="9207" y="20936"/>
                        <a:pt x="9807" y="22037"/>
                        <a:pt x="11208" y="22671"/>
                      </a:cubicBezTo>
                      <a:cubicBezTo>
                        <a:pt x="11937" y="22996"/>
                        <a:pt x="12696" y="23149"/>
                        <a:pt x="13472" y="23149"/>
                      </a:cubicBezTo>
                      <a:cubicBezTo>
                        <a:pt x="14685" y="23149"/>
                        <a:pt x="15938" y="22775"/>
                        <a:pt x="17179" y="22103"/>
                      </a:cubicBezTo>
                      <a:cubicBezTo>
                        <a:pt x="18180" y="21570"/>
                        <a:pt x="19081" y="20702"/>
                        <a:pt x="19915" y="19835"/>
                      </a:cubicBezTo>
                      <a:cubicBezTo>
                        <a:pt x="20682" y="19835"/>
                        <a:pt x="21316" y="19735"/>
                        <a:pt x="22050" y="19168"/>
                      </a:cubicBezTo>
                      <a:cubicBezTo>
                        <a:pt x="23050" y="18434"/>
                        <a:pt x="23817" y="17333"/>
                        <a:pt x="24385" y="16133"/>
                      </a:cubicBezTo>
                      <a:cubicBezTo>
                        <a:pt x="24418" y="16099"/>
                        <a:pt x="24451" y="16032"/>
                        <a:pt x="24485" y="15999"/>
                      </a:cubicBezTo>
                      <a:cubicBezTo>
                        <a:pt x="24852" y="15165"/>
                        <a:pt x="25118" y="14164"/>
                        <a:pt x="25118" y="13264"/>
                      </a:cubicBezTo>
                      <a:cubicBezTo>
                        <a:pt x="25152" y="13230"/>
                        <a:pt x="25218" y="13197"/>
                        <a:pt x="25285" y="13164"/>
                      </a:cubicBezTo>
                      <a:cubicBezTo>
                        <a:pt x="27720" y="11930"/>
                        <a:pt x="29388" y="9194"/>
                        <a:pt x="30556" y="6692"/>
                      </a:cubicBezTo>
                      <a:cubicBezTo>
                        <a:pt x="30255" y="6392"/>
                        <a:pt x="29922" y="6125"/>
                        <a:pt x="29555" y="5892"/>
                      </a:cubicBezTo>
                      <a:cubicBezTo>
                        <a:pt x="28735" y="5388"/>
                        <a:pt x="27803" y="5139"/>
                        <a:pt x="26837" y="5139"/>
                      </a:cubicBezTo>
                      <a:cubicBezTo>
                        <a:pt x="25563" y="5139"/>
                        <a:pt x="24231" y="5572"/>
                        <a:pt x="23017" y="6426"/>
                      </a:cubicBezTo>
                      <a:cubicBezTo>
                        <a:pt x="23284" y="6993"/>
                        <a:pt x="24018" y="8527"/>
                        <a:pt x="24184" y="8927"/>
                      </a:cubicBezTo>
                      <a:cubicBezTo>
                        <a:pt x="24718" y="10262"/>
                        <a:pt x="24852" y="11029"/>
                        <a:pt x="24785" y="12330"/>
                      </a:cubicBezTo>
                      <a:cubicBezTo>
                        <a:pt x="24084" y="12196"/>
                        <a:pt x="23384" y="12096"/>
                        <a:pt x="22683" y="11996"/>
                      </a:cubicBezTo>
                      <a:cubicBezTo>
                        <a:pt x="22387" y="11947"/>
                        <a:pt x="22109" y="11911"/>
                        <a:pt x="21836" y="11911"/>
                      </a:cubicBezTo>
                      <a:cubicBezTo>
                        <a:pt x="21371" y="11911"/>
                        <a:pt x="20919" y="12015"/>
                        <a:pt x="20415" y="12330"/>
                      </a:cubicBezTo>
                      <a:cubicBezTo>
                        <a:pt x="20015" y="12597"/>
                        <a:pt x="19681" y="13064"/>
                        <a:pt x="19414" y="13464"/>
                      </a:cubicBezTo>
                      <a:cubicBezTo>
                        <a:pt x="18847" y="12130"/>
                        <a:pt x="18714" y="10895"/>
                        <a:pt x="17580" y="9961"/>
                      </a:cubicBezTo>
                      <a:cubicBezTo>
                        <a:pt x="17030" y="9503"/>
                        <a:pt x="16308" y="9328"/>
                        <a:pt x="15553" y="9328"/>
                      </a:cubicBezTo>
                      <a:cubicBezTo>
                        <a:pt x="15208" y="9328"/>
                        <a:pt x="14856" y="9365"/>
                        <a:pt x="14511" y="9428"/>
                      </a:cubicBezTo>
                      <a:cubicBezTo>
                        <a:pt x="14477" y="8994"/>
                        <a:pt x="14444" y="8560"/>
                        <a:pt x="14377" y="8127"/>
                      </a:cubicBezTo>
                      <a:cubicBezTo>
                        <a:pt x="14010" y="5558"/>
                        <a:pt x="13677" y="3357"/>
                        <a:pt x="11942" y="1522"/>
                      </a:cubicBezTo>
                      <a:cubicBezTo>
                        <a:pt x="10923" y="420"/>
                        <a:pt x="9472" y="1"/>
                        <a:pt x="7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5"/>
                <p:cNvSpPr/>
                <p:nvPr/>
              </p:nvSpPr>
              <p:spPr>
                <a:xfrm>
                  <a:off x="415175" y="2480425"/>
                  <a:ext cx="894825" cy="372075"/>
                </a:xfrm>
                <a:custGeom>
                  <a:avLst/>
                  <a:gdLst/>
                  <a:ahLst/>
                  <a:cxnLst/>
                  <a:rect l="l" t="t" r="r" b="b"/>
                  <a:pathLst>
                    <a:path w="35793" h="14883" extrusionOk="0">
                      <a:moveTo>
                        <a:pt x="35559" y="1"/>
                      </a:moveTo>
                      <a:cubicBezTo>
                        <a:pt x="32257" y="2636"/>
                        <a:pt x="28221" y="4304"/>
                        <a:pt x="24018" y="4604"/>
                      </a:cubicBezTo>
                      <a:cubicBezTo>
                        <a:pt x="24284" y="6672"/>
                        <a:pt x="23284" y="8841"/>
                        <a:pt x="21549" y="10008"/>
                      </a:cubicBezTo>
                      <a:cubicBezTo>
                        <a:pt x="20642" y="10601"/>
                        <a:pt x="19563" y="10902"/>
                        <a:pt x="18481" y="10902"/>
                      </a:cubicBezTo>
                      <a:cubicBezTo>
                        <a:pt x="17494" y="10902"/>
                        <a:pt x="16505" y="10651"/>
                        <a:pt x="15645" y="10141"/>
                      </a:cubicBezTo>
                      <a:cubicBezTo>
                        <a:pt x="14811" y="10716"/>
                        <a:pt x="13655" y="11143"/>
                        <a:pt x="12626" y="11143"/>
                      </a:cubicBezTo>
                      <a:cubicBezTo>
                        <a:pt x="12461" y="11143"/>
                        <a:pt x="12299" y="11132"/>
                        <a:pt x="12142" y="11109"/>
                      </a:cubicBezTo>
                      <a:cubicBezTo>
                        <a:pt x="11008" y="10909"/>
                        <a:pt x="9941" y="10275"/>
                        <a:pt x="9240" y="9374"/>
                      </a:cubicBezTo>
                      <a:cubicBezTo>
                        <a:pt x="9040" y="9107"/>
                        <a:pt x="8807" y="8841"/>
                        <a:pt x="8540" y="8607"/>
                      </a:cubicBezTo>
                      <a:cubicBezTo>
                        <a:pt x="8440" y="8507"/>
                        <a:pt x="8306" y="8374"/>
                        <a:pt x="8173" y="8273"/>
                      </a:cubicBezTo>
                      <a:cubicBezTo>
                        <a:pt x="6372" y="6772"/>
                        <a:pt x="3903" y="6039"/>
                        <a:pt x="2002" y="4537"/>
                      </a:cubicBezTo>
                      <a:cubicBezTo>
                        <a:pt x="1735" y="4337"/>
                        <a:pt x="1468" y="4137"/>
                        <a:pt x="1168" y="3904"/>
                      </a:cubicBezTo>
                      <a:cubicBezTo>
                        <a:pt x="701" y="4504"/>
                        <a:pt x="301" y="5171"/>
                        <a:pt x="0" y="5905"/>
                      </a:cubicBezTo>
                      <a:cubicBezTo>
                        <a:pt x="2312" y="7891"/>
                        <a:pt x="5195" y="9845"/>
                        <a:pt x="8247" y="9845"/>
                      </a:cubicBezTo>
                      <a:cubicBezTo>
                        <a:pt x="8322" y="9845"/>
                        <a:pt x="8398" y="9844"/>
                        <a:pt x="8473" y="9841"/>
                      </a:cubicBezTo>
                      <a:cubicBezTo>
                        <a:pt x="8873" y="10775"/>
                        <a:pt x="9541" y="11676"/>
                        <a:pt x="10308" y="12343"/>
                      </a:cubicBezTo>
                      <a:cubicBezTo>
                        <a:pt x="11442" y="13310"/>
                        <a:pt x="12776" y="14111"/>
                        <a:pt x="14177" y="14378"/>
                      </a:cubicBezTo>
                      <a:cubicBezTo>
                        <a:pt x="14427" y="14428"/>
                        <a:pt x="14659" y="14451"/>
                        <a:pt x="14878" y="14451"/>
                      </a:cubicBezTo>
                      <a:cubicBezTo>
                        <a:pt x="15534" y="14451"/>
                        <a:pt x="16079" y="14244"/>
                        <a:pt x="16679" y="13944"/>
                      </a:cubicBezTo>
                      <a:cubicBezTo>
                        <a:pt x="17913" y="14411"/>
                        <a:pt x="19181" y="14845"/>
                        <a:pt x="20482" y="14878"/>
                      </a:cubicBezTo>
                      <a:cubicBezTo>
                        <a:pt x="20584" y="14881"/>
                        <a:pt x="20685" y="14882"/>
                        <a:pt x="20787" y="14882"/>
                      </a:cubicBezTo>
                      <a:cubicBezTo>
                        <a:pt x="23227" y="14882"/>
                        <a:pt x="25347" y="14105"/>
                        <a:pt x="26853" y="12343"/>
                      </a:cubicBezTo>
                      <a:cubicBezTo>
                        <a:pt x="27987" y="11009"/>
                        <a:pt x="28154" y="9508"/>
                        <a:pt x="27954" y="7806"/>
                      </a:cubicBezTo>
                      <a:cubicBezTo>
                        <a:pt x="30622" y="6872"/>
                        <a:pt x="32924" y="5105"/>
                        <a:pt x="34658" y="2936"/>
                      </a:cubicBezTo>
                      <a:cubicBezTo>
                        <a:pt x="35192" y="2236"/>
                        <a:pt x="35459" y="1502"/>
                        <a:pt x="35793" y="668"/>
                      </a:cubicBezTo>
                      <a:cubicBezTo>
                        <a:pt x="35693" y="435"/>
                        <a:pt x="35626" y="201"/>
                        <a:pt x="35559"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5"/>
                <p:cNvSpPr/>
                <p:nvPr/>
              </p:nvSpPr>
              <p:spPr>
                <a:xfrm>
                  <a:off x="1561825" y="2389525"/>
                  <a:ext cx="609625" cy="218800"/>
                </a:xfrm>
                <a:custGeom>
                  <a:avLst/>
                  <a:gdLst/>
                  <a:ahLst/>
                  <a:cxnLst/>
                  <a:rect l="l" t="t" r="r" b="b"/>
                  <a:pathLst>
                    <a:path w="24385" h="8752" extrusionOk="0">
                      <a:moveTo>
                        <a:pt x="34" y="1"/>
                      </a:moveTo>
                      <a:cubicBezTo>
                        <a:pt x="0" y="835"/>
                        <a:pt x="0" y="1702"/>
                        <a:pt x="67" y="2569"/>
                      </a:cubicBezTo>
                      <a:cubicBezTo>
                        <a:pt x="601" y="3070"/>
                        <a:pt x="1068" y="3537"/>
                        <a:pt x="1735" y="3904"/>
                      </a:cubicBezTo>
                      <a:cubicBezTo>
                        <a:pt x="3385" y="4715"/>
                        <a:pt x="5260" y="5178"/>
                        <a:pt x="7184" y="5178"/>
                      </a:cubicBezTo>
                      <a:cubicBezTo>
                        <a:pt x="7712" y="5178"/>
                        <a:pt x="8242" y="5143"/>
                        <a:pt x="8773" y="5071"/>
                      </a:cubicBezTo>
                      <a:cubicBezTo>
                        <a:pt x="9207" y="6539"/>
                        <a:pt x="9807" y="7640"/>
                        <a:pt x="11208" y="8274"/>
                      </a:cubicBezTo>
                      <a:cubicBezTo>
                        <a:pt x="11937" y="8599"/>
                        <a:pt x="12696" y="8752"/>
                        <a:pt x="13472" y="8752"/>
                      </a:cubicBezTo>
                      <a:cubicBezTo>
                        <a:pt x="14685" y="8752"/>
                        <a:pt x="15938" y="8378"/>
                        <a:pt x="17179" y="7706"/>
                      </a:cubicBezTo>
                      <a:cubicBezTo>
                        <a:pt x="18180" y="7173"/>
                        <a:pt x="19081" y="6305"/>
                        <a:pt x="19915" y="5438"/>
                      </a:cubicBezTo>
                      <a:cubicBezTo>
                        <a:pt x="20682" y="5438"/>
                        <a:pt x="21316" y="5338"/>
                        <a:pt x="22050" y="4771"/>
                      </a:cubicBezTo>
                      <a:cubicBezTo>
                        <a:pt x="23050" y="4037"/>
                        <a:pt x="23817" y="2936"/>
                        <a:pt x="24385" y="1736"/>
                      </a:cubicBezTo>
                      <a:lnTo>
                        <a:pt x="24385" y="1736"/>
                      </a:lnTo>
                      <a:cubicBezTo>
                        <a:pt x="24218" y="1936"/>
                        <a:pt x="24051" y="2136"/>
                        <a:pt x="23817" y="2303"/>
                      </a:cubicBezTo>
                      <a:cubicBezTo>
                        <a:pt x="23167" y="2786"/>
                        <a:pt x="22350" y="3028"/>
                        <a:pt x="21532" y="3028"/>
                      </a:cubicBezTo>
                      <a:cubicBezTo>
                        <a:pt x="20715" y="3028"/>
                        <a:pt x="19898" y="2786"/>
                        <a:pt x="19248" y="2303"/>
                      </a:cubicBezTo>
                      <a:cubicBezTo>
                        <a:pt x="18495" y="3635"/>
                        <a:pt x="17211" y="4175"/>
                        <a:pt x="15830" y="4175"/>
                      </a:cubicBezTo>
                      <a:cubicBezTo>
                        <a:pt x="13719" y="4175"/>
                        <a:pt x="11383" y="2915"/>
                        <a:pt x="10375" y="1302"/>
                      </a:cubicBezTo>
                      <a:cubicBezTo>
                        <a:pt x="10352" y="1271"/>
                        <a:pt x="10115" y="1260"/>
                        <a:pt x="9759" y="1260"/>
                      </a:cubicBezTo>
                      <a:cubicBezTo>
                        <a:pt x="8766" y="1260"/>
                        <a:pt x="6842" y="1347"/>
                        <a:pt x="6000" y="1347"/>
                      </a:cubicBezTo>
                      <a:cubicBezTo>
                        <a:pt x="5829" y="1347"/>
                        <a:pt x="5703" y="1344"/>
                        <a:pt x="5638" y="1335"/>
                      </a:cubicBezTo>
                      <a:cubicBezTo>
                        <a:pt x="4003" y="1168"/>
                        <a:pt x="2402" y="835"/>
                        <a:pt x="834" y="301"/>
                      </a:cubicBezTo>
                      <a:cubicBezTo>
                        <a:pt x="568" y="201"/>
                        <a:pt x="301" y="101"/>
                        <a:pt x="3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5"/>
                <p:cNvSpPr/>
                <p:nvPr/>
              </p:nvSpPr>
              <p:spPr>
                <a:xfrm>
                  <a:off x="2188100" y="2176875"/>
                  <a:ext cx="137625" cy="181825"/>
                </a:xfrm>
                <a:custGeom>
                  <a:avLst/>
                  <a:gdLst/>
                  <a:ahLst/>
                  <a:cxnLst/>
                  <a:rect l="l" t="t" r="r" b="b"/>
                  <a:pathLst>
                    <a:path w="5505" h="7273" extrusionOk="0">
                      <a:moveTo>
                        <a:pt x="4504" y="1"/>
                      </a:moveTo>
                      <a:cubicBezTo>
                        <a:pt x="3770" y="2569"/>
                        <a:pt x="2202" y="4871"/>
                        <a:pt x="1" y="6372"/>
                      </a:cubicBezTo>
                      <a:cubicBezTo>
                        <a:pt x="101" y="6672"/>
                        <a:pt x="201" y="6973"/>
                        <a:pt x="234" y="7273"/>
                      </a:cubicBezTo>
                      <a:cubicBezTo>
                        <a:pt x="2669" y="6039"/>
                        <a:pt x="4337" y="3303"/>
                        <a:pt x="5505" y="801"/>
                      </a:cubicBezTo>
                      <a:cubicBezTo>
                        <a:pt x="5204" y="501"/>
                        <a:pt x="4871" y="234"/>
                        <a:pt x="4504"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35"/>
                <p:cNvSpPr/>
                <p:nvPr/>
              </p:nvSpPr>
              <p:spPr>
                <a:xfrm>
                  <a:off x="1691075" y="2092025"/>
                  <a:ext cx="219350" cy="324475"/>
                </a:xfrm>
                <a:custGeom>
                  <a:avLst/>
                  <a:gdLst/>
                  <a:ahLst/>
                  <a:cxnLst/>
                  <a:rect l="l" t="t" r="r" b="b"/>
                  <a:pathLst>
                    <a:path w="8774" h="12979" extrusionOk="0">
                      <a:moveTo>
                        <a:pt x="3871" y="1"/>
                      </a:moveTo>
                      <a:cubicBezTo>
                        <a:pt x="3323" y="1"/>
                        <a:pt x="2792" y="118"/>
                        <a:pt x="2336" y="359"/>
                      </a:cubicBezTo>
                      <a:cubicBezTo>
                        <a:pt x="935" y="1093"/>
                        <a:pt x="434" y="3061"/>
                        <a:pt x="268" y="4529"/>
                      </a:cubicBezTo>
                      <a:cubicBezTo>
                        <a:pt x="1" y="6764"/>
                        <a:pt x="34" y="9066"/>
                        <a:pt x="234" y="11334"/>
                      </a:cubicBezTo>
                      <a:cubicBezTo>
                        <a:pt x="268" y="11901"/>
                        <a:pt x="434" y="12601"/>
                        <a:pt x="1035" y="12868"/>
                      </a:cubicBezTo>
                      <a:cubicBezTo>
                        <a:pt x="1211" y="12946"/>
                        <a:pt x="1398" y="12979"/>
                        <a:pt x="1583" y="12979"/>
                      </a:cubicBezTo>
                      <a:cubicBezTo>
                        <a:pt x="1714" y="12979"/>
                        <a:pt x="1845" y="12963"/>
                        <a:pt x="1969" y="12935"/>
                      </a:cubicBezTo>
                      <a:cubicBezTo>
                        <a:pt x="4137" y="12635"/>
                        <a:pt x="6038" y="11534"/>
                        <a:pt x="7206" y="9933"/>
                      </a:cubicBezTo>
                      <a:cubicBezTo>
                        <a:pt x="8340" y="8332"/>
                        <a:pt x="8774" y="6230"/>
                        <a:pt x="8340" y="4195"/>
                      </a:cubicBezTo>
                      <a:cubicBezTo>
                        <a:pt x="8073" y="2894"/>
                        <a:pt x="7439" y="1560"/>
                        <a:pt x="6239" y="760"/>
                      </a:cubicBezTo>
                      <a:cubicBezTo>
                        <a:pt x="5540" y="261"/>
                        <a:pt x="4687" y="1"/>
                        <a:pt x="3871"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35"/>
                <p:cNvSpPr/>
                <p:nvPr/>
              </p:nvSpPr>
              <p:spPr>
                <a:xfrm>
                  <a:off x="1758625" y="2172675"/>
                  <a:ext cx="110100" cy="192950"/>
                </a:xfrm>
                <a:custGeom>
                  <a:avLst/>
                  <a:gdLst/>
                  <a:ahLst/>
                  <a:cxnLst/>
                  <a:rect l="l" t="t" r="r" b="b"/>
                  <a:pathLst>
                    <a:path w="4404" h="7718" extrusionOk="0">
                      <a:moveTo>
                        <a:pt x="3045" y="0"/>
                      </a:moveTo>
                      <a:cubicBezTo>
                        <a:pt x="2152" y="0"/>
                        <a:pt x="1516" y="852"/>
                        <a:pt x="1035" y="1670"/>
                      </a:cubicBezTo>
                      <a:cubicBezTo>
                        <a:pt x="568" y="2437"/>
                        <a:pt x="301" y="3304"/>
                        <a:pt x="134" y="4238"/>
                      </a:cubicBezTo>
                      <a:cubicBezTo>
                        <a:pt x="67" y="4605"/>
                        <a:pt x="34" y="5006"/>
                        <a:pt x="34" y="5439"/>
                      </a:cubicBezTo>
                      <a:cubicBezTo>
                        <a:pt x="1" y="6040"/>
                        <a:pt x="34" y="6674"/>
                        <a:pt x="134" y="7307"/>
                      </a:cubicBezTo>
                      <a:cubicBezTo>
                        <a:pt x="170" y="7574"/>
                        <a:pt x="385" y="7718"/>
                        <a:pt x="569" y="7718"/>
                      </a:cubicBezTo>
                      <a:cubicBezTo>
                        <a:pt x="730" y="7718"/>
                        <a:pt x="866" y="7608"/>
                        <a:pt x="835" y="7374"/>
                      </a:cubicBezTo>
                      <a:cubicBezTo>
                        <a:pt x="701" y="6407"/>
                        <a:pt x="701" y="5506"/>
                        <a:pt x="801" y="4639"/>
                      </a:cubicBezTo>
                      <a:cubicBezTo>
                        <a:pt x="1489" y="4042"/>
                        <a:pt x="2414" y="3446"/>
                        <a:pt x="3271" y="3446"/>
                      </a:cubicBezTo>
                      <a:cubicBezTo>
                        <a:pt x="3661" y="3446"/>
                        <a:pt x="4037" y="3569"/>
                        <a:pt x="4371" y="3872"/>
                      </a:cubicBezTo>
                      <a:cubicBezTo>
                        <a:pt x="4404" y="3872"/>
                        <a:pt x="4404" y="3872"/>
                        <a:pt x="4404" y="3838"/>
                      </a:cubicBezTo>
                      <a:cubicBezTo>
                        <a:pt x="3994" y="3066"/>
                        <a:pt x="3473" y="2793"/>
                        <a:pt x="2922" y="2793"/>
                      </a:cubicBezTo>
                      <a:cubicBezTo>
                        <a:pt x="2305" y="2793"/>
                        <a:pt x="1649" y="3135"/>
                        <a:pt x="1068" y="3505"/>
                      </a:cubicBezTo>
                      <a:cubicBezTo>
                        <a:pt x="1068" y="3471"/>
                        <a:pt x="1102" y="3471"/>
                        <a:pt x="1102" y="3438"/>
                      </a:cubicBezTo>
                      <a:cubicBezTo>
                        <a:pt x="1462" y="2296"/>
                        <a:pt x="2310" y="396"/>
                        <a:pt x="3718" y="396"/>
                      </a:cubicBezTo>
                      <a:cubicBezTo>
                        <a:pt x="3873" y="396"/>
                        <a:pt x="4035" y="419"/>
                        <a:pt x="4204" y="469"/>
                      </a:cubicBezTo>
                      <a:cubicBezTo>
                        <a:pt x="4204" y="469"/>
                        <a:pt x="4237" y="436"/>
                        <a:pt x="4204" y="436"/>
                      </a:cubicBezTo>
                      <a:cubicBezTo>
                        <a:pt x="3775" y="128"/>
                        <a:pt x="3391" y="0"/>
                        <a:pt x="304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5"/>
                <p:cNvSpPr/>
                <p:nvPr/>
              </p:nvSpPr>
              <p:spPr>
                <a:xfrm>
                  <a:off x="953050" y="1704750"/>
                  <a:ext cx="891500" cy="917975"/>
                </a:xfrm>
                <a:custGeom>
                  <a:avLst/>
                  <a:gdLst/>
                  <a:ahLst/>
                  <a:cxnLst/>
                  <a:rect l="l" t="t" r="r" b="b"/>
                  <a:pathLst>
                    <a:path w="35660" h="36719" extrusionOk="0">
                      <a:moveTo>
                        <a:pt x="22305" y="0"/>
                      </a:moveTo>
                      <a:cubicBezTo>
                        <a:pt x="22187" y="0"/>
                        <a:pt x="22068" y="2"/>
                        <a:pt x="21950" y="6"/>
                      </a:cubicBezTo>
                      <a:cubicBezTo>
                        <a:pt x="17113" y="206"/>
                        <a:pt x="12443" y="1006"/>
                        <a:pt x="7840" y="2541"/>
                      </a:cubicBezTo>
                      <a:cubicBezTo>
                        <a:pt x="5171" y="3408"/>
                        <a:pt x="2903" y="5309"/>
                        <a:pt x="1569" y="7778"/>
                      </a:cubicBezTo>
                      <a:cubicBezTo>
                        <a:pt x="101" y="10446"/>
                        <a:pt x="1" y="13582"/>
                        <a:pt x="301" y="16551"/>
                      </a:cubicBezTo>
                      <a:cubicBezTo>
                        <a:pt x="801" y="21054"/>
                        <a:pt x="1969" y="25691"/>
                        <a:pt x="4537" y="29493"/>
                      </a:cubicBezTo>
                      <a:cubicBezTo>
                        <a:pt x="7980" y="34586"/>
                        <a:pt x="13484" y="36718"/>
                        <a:pt x="19292" y="36718"/>
                      </a:cubicBezTo>
                      <a:cubicBezTo>
                        <a:pt x="20294" y="36718"/>
                        <a:pt x="21305" y="36655"/>
                        <a:pt x="22317" y="36532"/>
                      </a:cubicBezTo>
                      <a:lnTo>
                        <a:pt x="22550" y="36498"/>
                      </a:lnTo>
                      <a:cubicBezTo>
                        <a:pt x="28921" y="35698"/>
                        <a:pt x="34992" y="31728"/>
                        <a:pt x="35593" y="24857"/>
                      </a:cubicBezTo>
                      <a:cubicBezTo>
                        <a:pt x="35660" y="24056"/>
                        <a:pt x="35660" y="23256"/>
                        <a:pt x="35559" y="22488"/>
                      </a:cubicBezTo>
                      <a:cubicBezTo>
                        <a:pt x="35026" y="17785"/>
                        <a:pt x="34192" y="13115"/>
                        <a:pt x="33091" y="8512"/>
                      </a:cubicBezTo>
                      <a:cubicBezTo>
                        <a:pt x="31885" y="3491"/>
                        <a:pt x="27397" y="0"/>
                        <a:pt x="2230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35"/>
                <p:cNvSpPr/>
                <p:nvPr/>
              </p:nvSpPr>
              <p:spPr>
                <a:xfrm>
                  <a:off x="1566825" y="2331025"/>
                  <a:ext cx="101775" cy="75225"/>
                </a:xfrm>
                <a:custGeom>
                  <a:avLst/>
                  <a:gdLst/>
                  <a:ahLst/>
                  <a:cxnLst/>
                  <a:rect l="l" t="t" r="r" b="b"/>
                  <a:pathLst>
                    <a:path w="4071" h="3009" extrusionOk="0">
                      <a:moveTo>
                        <a:pt x="2244" y="0"/>
                      </a:moveTo>
                      <a:cubicBezTo>
                        <a:pt x="2055" y="0"/>
                        <a:pt x="1862" y="33"/>
                        <a:pt x="1668" y="106"/>
                      </a:cubicBezTo>
                      <a:cubicBezTo>
                        <a:pt x="1402" y="206"/>
                        <a:pt x="1168" y="340"/>
                        <a:pt x="935" y="540"/>
                      </a:cubicBezTo>
                      <a:cubicBezTo>
                        <a:pt x="734" y="740"/>
                        <a:pt x="534" y="1007"/>
                        <a:pt x="401" y="1274"/>
                      </a:cubicBezTo>
                      <a:cubicBezTo>
                        <a:pt x="134" y="1807"/>
                        <a:pt x="1" y="2408"/>
                        <a:pt x="1" y="3008"/>
                      </a:cubicBezTo>
                      <a:cubicBezTo>
                        <a:pt x="201" y="2474"/>
                        <a:pt x="434" y="1941"/>
                        <a:pt x="734" y="1540"/>
                      </a:cubicBezTo>
                      <a:cubicBezTo>
                        <a:pt x="1001" y="1140"/>
                        <a:pt x="1368" y="840"/>
                        <a:pt x="1769" y="706"/>
                      </a:cubicBezTo>
                      <a:cubicBezTo>
                        <a:pt x="1969" y="640"/>
                        <a:pt x="2169" y="606"/>
                        <a:pt x="2369" y="606"/>
                      </a:cubicBezTo>
                      <a:cubicBezTo>
                        <a:pt x="2569" y="606"/>
                        <a:pt x="2769" y="640"/>
                        <a:pt x="2969" y="706"/>
                      </a:cubicBezTo>
                      <a:cubicBezTo>
                        <a:pt x="3370" y="873"/>
                        <a:pt x="3770" y="1107"/>
                        <a:pt x="4070" y="1507"/>
                      </a:cubicBezTo>
                      <a:cubicBezTo>
                        <a:pt x="3937" y="940"/>
                        <a:pt x="3603" y="506"/>
                        <a:pt x="3170" y="273"/>
                      </a:cubicBezTo>
                      <a:cubicBezTo>
                        <a:pt x="2893" y="103"/>
                        <a:pt x="2576" y="0"/>
                        <a:pt x="224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35"/>
                <p:cNvSpPr/>
                <p:nvPr/>
              </p:nvSpPr>
              <p:spPr>
                <a:xfrm>
                  <a:off x="1167575" y="2057275"/>
                  <a:ext cx="213300" cy="107675"/>
                </a:xfrm>
                <a:custGeom>
                  <a:avLst/>
                  <a:gdLst/>
                  <a:ahLst/>
                  <a:cxnLst/>
                  <a:rect l="l" t="t" r="r" b="b"/>
                  <a:pathLst>
                    <a:path w="8532" h="4307" extrusionOk="0">
                      <a:moveTo>
                        <a:pt x="6911" y="0"/>
                      </a:moveTo>
                      <a:cubicBezTo>
                        <a:pt x="3897" y="0"/>
                        <a:pt x="1155" y="1748"/>
                        <a:pt x="26" y="4184"/>
                      </a:cubicBezTo>
                      <a:cubicBezTo>
                        <a:pt x="0" y="4236"/>
                        <a:pt x="73" y="4307"/>
                        <a:pt x="153" y="4307"/>
                      </a:cubicBezTo>
                      <a:cubicBezTo>
                        <a:pt x="178" y="4307"/>
                        <a:pt x="203" y="4300"/>
                        <a:pt x="226" y="4284"/>
                      </a:cubicBezTo>
                      <a:cubicBezTo>
                        <a:pt x="2261" y="2116"/>
                        <a:pt x="4863" y="1282"/>
                        <a:pt x="8032" y="1015"/>
                      </a:cubicBezTo>
                      <a:cubicBezTo>
                        <a:pt x="8198" y="1015"/>
                        <a:pt x="8399" y="949"/>
                        <a:pt x="8465" y="782"/>
                      </a:cubicBezTo>
                      <a:cubicBezTo>
                        <a:pt x="8499" y="615"/>
                        <a:pt x="8532" y="582"/>
                        <a:pt x="8465" y="415"/>
                      </a:cubicBezTo>
                      <a:cubicBezTo>
                        <a:pt x="8399" y="282"/>
                        <a:pt x="8198" y="115"/>
                        <a:pt x="8032" y="81"/>
                      </a:cubicBezTo>
                      <a:cubicBezTo>
                        <a:pt x="7656" y="27"/>
                        <a:pt x="7281" y="0"/>
                        <a:pt x="6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5"/>
                <p:cNvSpPr/>
                <p:nvPr/>
              </p:nvSpPr>
              <p:spPr>
                <a:xfrm>
                  <a:off x="1571000" y="1977875"/>
                  <a:ext cx="149125" cy="58850"/>
                </a:xfrm>
                <a:custGeom>
                  <a:avLst/>
                  <a:gdLst/>
                  <a:ahLst/>
                  <a:cxnLst/>
                  <a:rect l="l" t="t" r="r" b="b"/>
                  <a:pathLst>
                    <a:path w="5965" h="2354" extrusionOk="0">
                      <a:moveTo>
                        <a:pt x="2807" y="1"/>
                      </a:moveTo>
                      <a:cubicBezTo>
                        <a:pt x="1753" y="1"/>
                        <a:pt x="777" y="475"/>
                        <a:pt x="100" y="1490"/>
                      </a:cubicBezTo>
                      <a:cubicBezTo>
                        <a:pt x="34" y="1590"/>
                        <a:pt x="0" y="1823"/>
                        <a:pt x="67" y="1990"/>
                      </a:cubicBezTo>
                      <a:cubicBezTo>
                        <a:pt x="100" y="2157"/>
                        <a:pt x="134" y="2190"/>
                        <a:pt x="234" y="2290"/>
                      </a:cubicBezTo>
                      <a:cubicBezTo>
                        <a:pt x="279" y="2335"/>
                        <a:pt x="331" y="2353"/>
                        <a:pt x="384" y="2353"/>
                      </a:cubicBezTo>
                      <a:cubicBezTo>
                        <a:pt x="448" y="2353"/>
                        <a:pt x="513" y="2327"/>
                        <a:pt x="567" y="2290"/>
                      </a:cubicBezTo>
                      <a:cubicBezTo>
                        <a:pt x="1628" y="1489"/>
                        <a:pt x="2688" y="1012"/>
                        <a:pt x="3858" y="1012"/>
                      </a:cubicBezTo>
                      <a:cubicBezTo>
                        <a:pt x="4491" y="1012"/>
                        <a:pt x="5157" y="1152"/>
                        <a:pt x="5871" y="1456"/>
                      </a:cubicBezTo>
                      <a:cubicBezTo>
                        <a:pt x="5878" y="1460"/>
                        <a:pt x="5885" y="1461"/>
                        <a:pt x="5892" y="1461"/>
                      </a:cubicBezTo>
                      <a:cubicBezTo>
                        <a:pt x="5944" y="1461"/>
                        <a:pt x="5964" y="1349"/>
                        <a:pt x="5905" y="1289"/>
                      </a:cubicBezTo>
                      <a:cubicBezTo>
                        <a:pt x="4934" y="450"/>
                        <a:pt x="3833" y="1"/>
                        <a:pt x="2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35"/>
                <p:cNvSpPr/>
                <p:nvPr/>
              </p:nvSpPr>
              <p:spPr>
                <a:xfrm>
                  <a:off x="1561825" y="2408725"/>
                  <a:ext cx="119275" cy="51000"/>
                </a:xfrm>
                <a:custGeom>
                  <a:avLst/>
                  <a:gdLst/>
                  <a:ahLst/>
                  <a:cxnLst/>
                  <a:rect l="l" t="t" r="r" b="b"/>
                  <a:pathLst>
                    <a:path w="4771" h="2040" extrusionOk="0">
                      <a:moveTo>
                        <a:pt x="4771" y="0"/>
                      </a:moveTo>
                      <a:lnTo>
                        <a:pt x="4771" y="0"/>
                      </a:lnTo>
                      <a:cubicBezTo>
                        <a:pt x="4504" y="334"/>
                        <a:pt x="4203" y="667"/>
                        <a:pt x="3870" y="968"/>
                      </a:cubicBezTo>
                      <a:cubicBezTo>
                        <a:pt x="3770" y="1001"/>
                        <a:pt x="3703" y="1068"/>
                        <a:pt x="3636" y="1101"/>
                      </a:cubicBezTo>
                      <a:cubicBezTo>
                        <a:pt x="3336" y="1301"/>
                        <a:pt x="2969" y="1468"/>
                        <a:pt x="2602" y="1568"/>
                      </a:cubicBezTo>
                      <a:cubicBezTo>
                        <a:pt x="2469" y="1601"/>
                        <a:pt x="2335" y="1635"/>
                        <a:pt x="2202" y="1635"/>
                      </a:cubicBezTo>
                      <a:cubicBezTo>
                        <a:pt x="2007" y="1674"/>
                        <a:pt x="1811" y="1690"/>
                        <a:pt x="1616" y="1690"/>
                      </a:cubicBezTo>
                      <a:cubicBezTo>
                        <a:pt x="1478" y="1690"/>
                        <a:pt x="1339" y="1682"/>
                        <a:pt x="1201" y="1668"/>
                      </a:cubicBezTo>
                      <a:cubicBezTo>
                        <a:pt x="768" y="1635"/>
                        <a:pt x="334" y="1501"/>
                        <a:pt x="0" y="1334"/>
                      </a:cubicBezTo>
                      <a:lnTo>
                        <a:pt x="0" y="1334"/>
                      </a:lnTo>
                      <a:cubicBezTo>
                        <a:pt x="101" y="1635"/>
                        <a:pt x="501" y="1868"/>
                        <a:pt x="1001" y="1968"/>
                      </a:cubicBezTo>
                      <a:cubicBezTo>
                        <a:pt x="1218" y="2015"/>
                        <a:pt x="1463" y="2040"/>
                        <a:pt x="1728" y="2040"/>
                      </a:cubicBezTo>
                      <a:cubicBezTo>
                        <a:pt x="2033" y="2040"/>
                        <a:pt x="2363" y="2006"/>
                        <a:pt x="2702" y="1935"/>
                      </a:cubicBezTo>
                      <a:cubicBezTo>
                        <a:pt x="2736" y="1902"/>
                        <a:pt x="2769" y="1902"/>
                        <a:pt x="2802" y="1902"/>
                      </a:cubicBezTo>
                      <a:cubicBezTo>
                        <a:pt x="3069" y="1801"/>
                        <a:pt x="3336" y="1701"/>
                        <a:pt x="3570" y="1568"/>
                      </a:cubicBezTo>
                      <a:cubicBezTo>
                        <a:pt x="3770" y="1468"/>
                        <a:pt x="3937" y="1334"/>
                        <a:pt x="4070" y="1201"/>
                      </a:cubicBezTo>
                      <a:cubicBezTo>
                        <a:pt x="4137" y="1168"/>
                        <a:pt x="4170" y="1101"/>
                        <a:pt x="4203" y="1068"/>
                      </a:cubicBezTo>
                      <a:cubicBezTo>
                        <a:pt x="4537" y="734"/>
                        <a:pt x="4737" y="334"/>
                        <a:pt x="4771"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35"/>
                <p:cNvSpPr/>
                <p:nvPr/>
              </p:nvSpPr>
              <p:spPr>
                <a:xfrm>
                  <a:off x="1214900" y="2284625"/>
                  <a:ext cx="220875" cy="121400"/>
                </a:xfrm>
                <a:custGeom>
                  <a:avLst/>
                  <a:gdLst/>
                  <a:ahLst/>
                  <a:cxnLst/>
                  <a:rect l="l" t="t" r="r" b="b"/>
                  <a:pathLst>
                    <a:path w="8835" h="4856" extrusionOk="0">
                      <a:moveTo>
                        <a:pt x="4357" y="0"/>
                      </a:moveTo>
                      <a:cubicBezTo>
                        <a:pt x="2128" y="0"/>
                        <a:pt x="159" y="1722"/>
                        <a:pt x="1" y="4831"/>
                      </a:cubicBezTo>
                      <a:cubicBezTo>
                        <a:pt x="1" y="4847"/>
                        <a:pt x="9" y="4856"/>
                        <a:pt x="22" y="4856"/>
                      </a:cubicBezTo>
                      <a:cubicBezTo>
                        <a:pt x="34" y="4856"/>
                        <a:pt x="51" y="4847"/>
                        <a:pt x="68" y="4831"/>
                      </a:cubicBezTo>
                      <a:cubicBezTo>
                        <a:pt x="780" y="2442"/>
                        <a:pt x="2847" y="1054"/>
                        <a:pt x="5022" y="1054"/>
                      </a:cubicBezTo>
                      <a:cubicBezTo>
                        <a:pt x="6310" y="1054"/>
                        <a:pt x="7636" y="1541"/>
                        <a:pt x="8740" y="2596"/>
                      </a:cubicBezTo>
                      <a:cubicBezTo>
                        <a:pt x="8747" y="2602"/>
                        <a:pt x="8754" y="2605"/>
                        <a:pt x="8762" y="2605"/>
                      </a:cubicBezTo>
                      <a:cubicBezTo>
                        <a:pt x="8796" y="2605"/>
                        <a:pt x="8834" y="2556"/>
                        <a:pt x="8807" y="2529"/>
                      </a:cubicBezTo>
                      <a:cubicBezTo>
                        <a:pt x="7533" y="807"/>
                        <a:pt x="5884" y="0"/>
                        <a:pt x="435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5"/>
                <p:cNvSpPr/>
                <p:nvPr/>
              </p:nvSpPr>
              <p:spPr>
                <a:xfrm>
                  <a:off x="1360850" y="2259300"/>
                  <a:ext cx="64225" cy="25175"/>
                </a:xfrm>
                <a:custGeom>
                  <a:avLst/>
                  <a:gdLst/>
                  <a:ahLst/>
                  <a:cxnLst/>
                  <a:rect l="l" t="t" r="r" b="b"/>
                  <a:pathLst>
                    <a:path w="2569" h="1007" extrusionOk="0">
                      <a:moveTo>
                        <a:pt x="1373" y="0"/>
                      </a:moveTo>
                      <a:cubicBezTo>
                        <a:pt x="937" y="0"/>
                        <a:pt x="455" y="169"/>
                        <a:pt x="34" y="440"/>
                      </a:cubicBezTo>
                      <a:cubicBezTo>
                        <a:pt x="0" y="473"/>
                        <a:pt x="0" y="540"/>
                        <a:pt x="34" y="540"/>
                      </a:cubicBezTo>
                      <a:cubicBezTo>
                        <a:pt x="193" y="506"/>
                        <a:pt x="345" y="491"/>
                        <a:pt x="492" y="491"/>
                      </a:cubicBezTo>
                      <a:cubicBezTo>
                        <a:pt x="1210" y="491"/>
                        <a:pt x="1810" y="841"/>
                        <a:pt x="2502" y="1007"/>
                      </a:cubicBezTo>
                      <a:cubicBezTo>
                        <a:pt x="2536" y="1007"/>
                        <a:pt x="2569" y="940"/>
                        <a:pt x="2569" y="874"/>
                      </a:cubicBezTo>
                      <a:cubicBezTo>
                        <a:pt x="2367" y="251"/>
                        <a:pt x="1904" y="0"/>
                        <a:pt x="137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5"/>
                <p:cNvSpPr/>
                <p:nvPr/>
              </p:nvSpPr>
              <p:spPr>
                <a:xfrm>
                  <a:off x="1666075" y="2177125"/>
                  <a:ext cx="139875" cy="125225"/>
                </a:xfrm>
                <a:custGeom>
                  <a:avLst/>
                  <a:gdLst/>
                  <a:ahLst/>
                  <a:cxnLst/>
                  <a:rect l="l" t="t" r="r" b="b"/>
                  <a:pathLst>
                    <a:path w="5595" h="5009" extrusionOk="0">
                      <a:moveTo>
                        <a:pt x="3035" y="1"/>
                      </a:moveTo>
                      <a:cubicBezTo>
                        <a:pt x="1695" y="1"/>
                        <a:pt x="372" y="1793"/>
                        <a:pt x="0" y="4961"/>
                      </a:cubicBezTo>
                      <a:cubicBezTo>
                        <a:pt x="0" y="4985"/>
                        <a:pt x="17" y="5008"/>
                        <a:pt x="38" y="5008"/>
                      </a:cubicBezTo>
                      <a:cubicBezTo>
                        <a:pt x="47" y="5008"/>
                        <a:pt x="57" y="5004"/>
                        <a:pt x="67" y="4994"/>
                      </a:cubicBezTo>
                      <a:cubicBezTo>
                        <a:pt x="618" y="2525"/>
                        <a:pt x="1931" y="1179"/>
                        <a:pt x="3249" y="1179"/>
                      </a:cubicBezTo>
                      <a:cubicBezTo>
                        <a:pt x="4085" y="1179"/>
                        <a:pt x="4923" y="1720"/>
                        <a:pt x="5571" y="2860"/>
                      </a:cubicBezTo>
                      <a:cubicBezTo>
                        <a:pt x="5571" y="2869"/>
                        <a:pt x="5574" y="2873"/>
                        <a:pt x="5577" y="2873"/>
                      </a:cubicBezTo>
                      <a:cubicBezTo>
                        <a:pt x="5585" y="2873"/>
                        <a:pt x="5594" y="2850"/>
                        <a:pt x="5571" y="2826"/>
                      </a:cubicBezTo>
                      <a:cubicBezTo>
                        <a:pt x="4936" y="894"/>
                        <a:pt x="3981" y="1"/>
                        <a:pt x="303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5"/>
                <p:cNvSpPr/>
                <p:nvPr/>
              </p:nvSpPr>
              <p:spPr>
                <a:xfrm>
                  <a:off x="1651250" y="2194250"/>
                  <a:ext cx="36525" cy="42925"/>
                </a:xfrm>
                <a:custGeom>
                  <a:avLst/>
                  <a:gdLst/>
                  <a:ahLst/>
                  <a:cxnLst/>
                  <a:rect l="l" t="t" r="r" b="b"/>
                  <a:pathLst>
                    <a:path w="1461" h="1717" extrusionOk="0">
                      <a:moveTo>
                        <a:pt x="1297" y="0"/>
                      </a:moveTo>
                      <a:cubicBezTo>
                        <a:pt x="639" y="0"/>
                        <a:pt x="1" y="483"/>
                        <a:pt x="126" y="1641"/>
                      </a:cubicBezTo>
                      <a:cubicBezTo>
                        <a:pt x="126" y="1668"/>
                        <a:pt x="148" y="1717"/>
                        <a:pt x="174" y="1717"/>
                      </a:cubicBezTo>
                      <a:cubicBezTo>
                        <a:pt x="180" y="1717"/>
                        <a:pt x="186" y="1714"/>
                        <a:pt x="193" y="1708"/>
                      </a:cubicBezTo>
                      <a:cubicBezTo>
                        <a:pt x="593" y="1107"/>
                        <a:pt x="860" y="373"/>
                        <a:pt x="1427" y="73"/>
                      </a:cubicBezTo>
                      <a:cubicBezTo>
                        <a:pt x="1460" y="73"/>
                        <a:pt x="1460" y="6"/>
                        <a:pt x="1427" y="6"/>
                      </a:cubicBezTo>
                      <a:cubicBezTo>
                        <a:pt x="1384" y="2"/>
                        <a:pt x="1341" y="0"/>
                        <a:pt x="1297"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35"/>
                <p:cNvSpPr/>
                <p:nvPr/>
              </p:nvSpPr>
              <p:spPr>
                <a:xfrm>
                  <a:off x="864650" y="2269675"/>
                  <a:ext cx="262725" cy="297475"/>
                </a:xfrm>
                <a:custGeom>
                  <a:avLst/>
                  <a:gdLst/>
                  <a:ahLst/>
                  <a:cxnLst/>
                  <a:rect l="l" t="t" r="r" b="b"/>
                  <a:pathLst>
                    <a:path w="10509" h="11899" extrusionOk="0">
                      <a:moveTo>
                        <a:pt x="4135" y="0"/>
                      </a:moveTo>
                      <a:cubicBezTo>
                        <a:pt x="2988" y="0"/>
                        <a:pt x="1720" y="676"/>
                        <a:pt x="968" y="1759"/>
                      </a:cubicBezTo>
                      <a:cubicBezTo>
                        <a:pt x="134" y="2927"/>
                        <a:pt x="1" y="4395"/>
                        <a:pt x="201" y="5696"/>
                      </a:cubicBezTo>
                      <a:cubicBezTo>
                        <a:pt x="501" y="7764"/>
                        <a:pt x="1602" y="9598"/>
                        <a:pt x="3270" y="10699"/>
                      </a:cubicBezTo>
                      <a:cubicBezTo>
                        <a:pt x="4439" y="11486"/>
                        <a:pt x="5881" y="11898"/>
                        <a:pt x="7376" y="11898"/>
                      </a:cubicBezTo>
                      <a:cubicBezTo>
                        <a:pt x="7971" y="11898"/>
                        <a:pt x="8575" y="11833"/>
                        <a:pt x="9174" y="11700"/>
                      </a:cubicBezTo>
                      <a:cubicBezTo>
                        <a:pt x="9474" y="11633"/>
                        <a:pt x="9808" y="11566"/>
                        <a:pt x="10041" y="11333"/>
                      </a:cubicBezTo>
                      <a:cubicBezTo>
                        <a:pt x="10508" y="10866"/>
                        <a:pt x="10408" y="10165"/>
                        <a:pt x="10275" y="9598"/>
                      </a:cubicBezTo>
                      <a:cubicBezTo>
                        <a:pt x="9674" y="7397"/>
                        <a:pt x="8874" y="5229"/>
                        <a:pt x="7873" y="3227"/>
                      </a:cubicBezTo>
                      <a:cubicBezTo>
                        <a:pt x="7206" y="1893"/>
                        <a:pt x="6105" y="225"/>
                        <a:pt x="4504" y="25"/>
                      </a:cubicBezTo>
                      <a:cubicBezTo>
                        <a:pt x="4383" y="8"/>
                        <a:pt x="4259" y="0"/>
                        <a:pt x="4135"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35"/>
                <p:cNvSpPr/>
                <p:nvPr/>
              </p:nvSpPr>
              <p:spPr>
                <a:xfrm>
                  <a:off x="903025" y="2377475"/>
                  <a:ext cx="171550" cy="148425"/>
                </a:xfrm>
                <a:custGeom>
                  <a:avLst/>
                  <a:gdLst/>
                  <a:ahLst/>
                  <a:cxnLst/>
                  <a:rect l="l" t="t" r="r" b="b"/>
                  <a:pathLst>
                    <a:path w="6862" h="5937" extrusionOk="0">
                      <a:moveTo>
                        <a:pt x="1494" y="0"/>
                      </a:moveTo>
                      <a:cubicBezTo>
                        <a:pt x="933" y="0"/>
                        <a:pt x="408" y="284"/>
                        <a:pt x="0" y="1083"/>
                      </a:cubicBezTo>
                      <a:cubicBezTo>
                        <a:pt x="0" y="1083"/>
                        <a:pt x="0" y="1098"/>
                        <a:pt x="10" y="1098"/>
                      </a:cubicBezTo>
                      <a:cubicBezTo>
                        <a:pt x="15" y="1098"/>
                        <a:pt x="23" y="1094"/>
                        <a:pt x="34" y="1083"/>
                      </a:cubicBezTo>
                      <a:cubicBezTo>
                        <a:pt x="376" y="776"/>
                        <a:pt x="758" y="651"/>
                        <a:pt x="1151" y="651"/>
                      </a:cubicBezTo>
                      <a:cubicBezTo>
                        <a:pt x="2253" y="651"/>
                        <a:pt x="3448" y="1629"/>
                        <a:pt x="4137" y="2318"/>
                      </a:cubicBezTo>
                      <a:cubicBezTo>
                        <a:pt x="4167" y="2348"/>
                        <a:pt x="4170" y="2378"/>
                        <a:pt x="4195" y="2383"/>
                      </a:cubicBezTo>
                      <a:lnTo>
                        <a:pt x="4195" y="2383"/>
                      </a:lnTo>
                      <a:cubicBezTo>
                        <a:pt x="3964" y="2360"/>
                        <a:pt x="3728" y="2344"/>
                        <a:pt x="3495" y="2344"/>
                      </a:cubicBezTo>
                      <a:cubicBezTo>
                        <a:pt x="2421" y="2344"/>
                        <a:pt x="1429" y="2687"/>
                        <a:pt x="1401" y="4219"/>
                      </a:cubicBezTo>
                      <a:cubicBezTo>
                        <a:pt x="1401" y="4219"/>
                        <a:pt x="1401" y="4234"/>
                        <a:pt x="1411" y="4234"/>
                      </a:cubicBezTo>
                      <a:cubicBezTo>
                        <a:pt x="1416" y="4234"/>
                        <a:pt x="1424" y="4230"/>
                        <a:pt x="1435" y="4219"/>
                      </a:cubicBezTo>
                      <a:cubicBezTo>
                        <a:pt x="1753" y="3349"/>
                        <a:pt x="2570" y="3073"/>
                        <a:pt x="3449" y="3073"/>
                      </a:cubicBezTo>
                      <a:cubicBezTo>
                        <a:pt x="3952" y="3073"/>
                        <a:pt x="4476" y="3164"/>
                        <a:pt x="4937" y="3285"/>
                      </a:cubicBezTo>
                      <a:cubicBezTo>
                        <a:pt x="5438" y="3985"/>
                        <a:pt x="5838" y="4819"/>
                        <a:pt x="6138" y="5720"/>
                      </a:cubicBezTo>
                      <a:cubicBezTo>
                        <a:pt x="6193" y="5873"/>
                        <a:pt x="6294" y="5936"/>
                        <a:pt x="6400" y="5936"/>
                      </a:cubicBezTo>
                      <a:cubicBezTo>
                        <a:pt x="6619" y="5936"/>
                        <a:pt x="6862" y="5667"/>
                        <a:pt x="6772" y="5353"/>
                      </a:cubicBezTo>
                      <a:cubicBezTo>
                        <a:pt x="6538" y="4753"/>
                        <a:pt x="6305" y="4152"/>
                        <a:pt x="6005" y="3619"/>
                      </a:cubicBezTo>
                      <a:cubicBezTo>
                        <a:pt x="5804" y="3252"/>
                        <a:pt x="5604" y="2918"/>
                        <a:pt x="5371" y="2618"/>
                      </a:cubicBezTo>
                      <a:cubicBezTo>
                        <a:pt x="4804" y="1851"/>
                        <a:pt x="4137" y="1217"/>
                        <a:pt x="3403" y="750"/>
                      </a:cubicBezTo>
                      <a:cubicBezTo>
                        <a:pt x="2802" y="361"/>
                        <a:pt x="2126" y="0"/>
                        <a:pt x="149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5"/>
                <p:cNvSpPr/>
                <p:nvPr/>
              </p:nvSpPr>
              <p:spPr>
                <a:xfrm>
                  <a:off x="868825" y="1554775"/>
                  <a:ext cx="970725" cy="804875"/>
                </a:xfrm>
                <a:custGeom>
                  <a:avLst/>
                  <a:gdLst/>
                  <a:ahLst/>
                  <a:cxnLst/>
                  <a:rect l="l" t="t" r="r" b="b"/>
                  <a:pathLst>
                    <a:path w="38829" h="32195" extrusionOk="0">
                      <a:moveTo>
                        <a:pt x="22317" y="0"/>
                      </a:moveTo>
                      <a:cubicBezTo>
                        <a:pt x="19314" y="34"/>
                        <a:pt x="16346" y="634"/>
                        <a:pt x="13610" y="1735"/>
                      </a:cubicBezTo>
                      <a:cubicBezTo>
                        <a:pt x="11142" y="2769"/>
                        <a:pt x="5038" y="5471"/>
                        <a:pt x="4604" y="10808"/>
                      </a:cubicBezTo>
                      <a:cubicBezTo>
                        <a:pt x="4604" y="10755"/>
                        <a:pt x="4561" y="10732"/>
                        <a:pt x="4489" y="10732"/>
                      </a:cubicBezTo>
                      <a:cubicBezTo>
                        <a:pt x="4110" y="10732"/>
                        <a:pt x="2915" y="11358"/>
                        <a:pt x="2803" y="11442"/>
                      </a:cubicBezTo>
                      <a:cubicBezTo>
                        <a:pt x="2336" y="11876"/>
                        <a:pt x="1869" y="12242"/>
                        <a:pt x="1468" y="12776"/>
                      </a:cubicBezTo>
                      <a:cubicBezTo>
                        <a:pt x="1" y="14811"/>
                        <a:pt x="1" y="17413"/>
                        <a:pt x="501" y="19815"/>
                      </a:cubicBezTo>
                      <a:cubicBezTo>
                        <a:pt x="634" y="20315"/>
                        <a:pt x="768" y="20815"/>
                        <a:pt x="901" y="21316"/>
                      </a:cubicBezTo>
                      <a:cubicBezTo>
                        <a:pt x="1068" y="21816"/>
                        <a:pt x="1235" y="22316"/>
                        <a:pt x="1435" y="22817"/>
                      </a:cubicBezTo>
                      <a:cubicBezTo>
                        <a:pt x="2236" y="24985"/>
                        <a:pt x="3336" y="27020"/>
                        <a:pt x="4737" y="28854"/>
                      </a:cubicBezTo>
                      <a:cubicBezTo>
                        <a:pt x="5236" y="29547"/>
                        <a:pt x="6792" y="32194"/>
                        <a:pt x="7440" y="32194"/>
                      </a:cubicBezTo>
                      <a:cubicBezTo>
                        <a:pt x="7572" y="32194"/>
                        <a:pt x="7667" y="32084"/>
                        <a:pt x="7706" y="31823"/>
                      </a:cubicBezTo>
                      <a:cubicBezTo>
                        <a:pt x="8140" y="29088"/>
                        <a:pt x="9040" y="26519"/>
                        <a:pt x="10175" y="24151"/>
                      </a:cubicBezTo>
                      <a:cubicBezTo>
                        <a:pt x="11109" y="22150"/>
                        <a:pt x="12243" y="20315"/>
                        <a:pt x="13410" y="18680"/>
                      </a:cubicBezTo>
                      <a:cubicBezTo>
                        <a:pt x="16746" y="13944"/>
                        <a:pt x="20282" y="10942"/>
                        <a:pt x="20482" y="10942"/>
                      </a:cubicBezTo>
                      <a:cubicBezTo>
                        <a:pt x="21549" y="11042"/>
                        <a:pt x="24485" y="11575"/>
                        <a:pt x="27754" y="13143"/>
                      </a:cubicBezTo>
                      <a:cubicBezTo>
                        <a:pt x="29055" y="13744"/>
                        <a:pt x="30389" y="14511"/>
                        <a:pt x="31690" y="15445"/>
                      </a:cubicBezTo>
                      <a:cubicBezTo>
                        <a:pt x="34058" y="17179"/>
                        <a:pt x="36327" y="19514"/>
                        <a:pt x="37961" y="22683"/>
                      </a:cubicBezTo>
                      <a:cubicBezTo>
                        <a:pt x="37991" y="22713"/>
                        <a:pt x="38035" y="22730"/>
                        <a:pt x="38076" y="22730"/>
                      </a:cubicBezTo>
                      <a:cubicBezTo>
                        <a:pt x="38128" y="22730"/>
                        <a:pt x="38176" y="22705"/>
                        <a:pt x="38195" y="22650"/>
                      </a:cubicBezTo>
                      <a:cubicBezTo>
                        <a:pt x="38562" y="21216"/>
                        <a:pt x="38795" y="18180"/>
                        <a:pt x="38795" y="17680"/>
                      </a:cubicBezTo>
                      <a:cubicBezTo>
                        <a:pt x="38828" y="15778"/>
                        <a:pt x="38562" y="13877"/>
                        <a:pt x="38061" y="12076"/>
                      </a:cubicBezTo>
                      <a:cubicBezTo>
                        <a:pt x="37928" y="11575"/>
                        <a:pt x="37794" y="11042"/>
                        <a:pt x="37594" y="10541"/>
                      </a:cubicBezTo>
                      <a:cubicBezTo>
                        <a:pt x="37194" y="9307"/>
                        <a:pt x="36627" y="8006"/>
                        <a:pt x="35960" y="6839"/>
                      </a:cubicBezTo>
                      <a:cubicBezTo>
                        <a:pt x="35126" y="5304"/>
                        <a:pt x="34125" y="3903"/>
                        <a:pt x="32924" y="2869"/>
                      </a:cubicBezTo>
                      <a:cubicBezTo>
                        <a:pt x="29955" y="367"/>
                        <a:pt x="25819" y="0"/>
                        <a:pt x="22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5"/>
                <p:cNvSpPr/>
                <p:nvPr/>
              </p:nvSpPr>
              <p:spPr>
                <a:xfrm>
                  <a:off x="881350" y="2049300"/>
                  <a:ext cx="53375" cy="88425"/>
                </a:xfrm>
                <a:custGeom>
                  <a:avLst/>
                  <a:gdLst/>
                  <a:ahLst/>
                  <a:cxnLst/>
                  <a:rect l="l" t="t" r="r" b="b"/>
                  <a:pathLst>
                    <a:path w="2135" h="3537" extrusionOk="0">
                      <a:moveTo>
                        <a:pt x="0" y="0"/>
                      </a:moveTo>
                      <a:lnTo>
                        <a:pt x="0" y="0"/>
                      </a:lnTo>
                      <a:cubicBezTo>
                        <a:pt x="133" y="534"/>
                        <a:pt x="267" y="1034"/>
                        <a:pt x="400" y="1535"/>
                      </a:cubicBezTo>
                      <a:cubicBezTo>
                        <a:pt x="567" y="2035"/>
                        <a:pt x="734" y="2535"/>
                        <a:pt x="934" y="3036"/>
                      </a:cubicBezTo>
                      <a:cubicBezTo>
                        <a:pt x="1334" y="3236"/>
                        <a:pt x="1735" y="3369"/>
                        <a:pt x="2135" y="3536"/>
                      </a:cubicBezTo>
                      <a:cubicBezTo>
                        <a:pt x="2035" y="3036"/>
                        <a:pt x="1935" y="2535"/>
                        <a:pt x="1868" y="2035"/>
                      </a:cubicBezTo>
                      <a:cubicBezTo>
                        <a:pt x="1768" y="1535"/>
                        <a:pt x="1701" y="1001"/>
                        <a:pt x="1668" y="467"/>
                      </a:cubicBezTo>
                      <a:cubicBezTo>
                        <a:pt x="1234" y="367"/>
                        <a:pt x="801" y="267"/>
                        <a:pt x="400" y="134"/>
                      </a:cubicBezTo>
                      <a:cubicBezTo>
                        <a:pt x="267" y="100"/>
                        <a:pt x="133" y="67"/>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5"/>
                <p:cNvSpPr/>
                <p:nvPr/>
              </p:nvSpPr>
              <p:spPr>
                <a:xfrm>
                  <a:off x="937200" y="2063475"/>
                  <a:ext cx="103450" cy="96750"/>
                </a:xfrm>
                <a:custGeom>
                  <a:avLst/>
                  <a:gdLst/>
                  <a:ahLst/>
                  <a:cxnLst/>
                  <a:rect l="l" t="t" r="r" b="b"/>
                  <a:pathLst>
                    <a:path w="4138" h="3870" extrusionOk="0">
                      <a:moveTo>
                        <a:pt x="1" y="0"/>
                      </a:moveTo>
                      <a:lnTo>
                        <a:pt x="1" y="0"/>
                      </a:lnTo>
                      <a:cubicBezTo>
                        <a:pt x="134" y="1068"/>
                        <a:pt x="368" y="2135"/>
                        <a:pt x="668" y="3136"/>
                      </a:cubicBezTo>
                      <a:cubicBezTo>
                        <a:pt x="668" y="3169"/>
                        <a:pt x="668" y="3203"/>
                        <a:pt x="668" y="3236"/>
                      </a:cubicBezTo>
                      <a:cubicBezTo>
                        <a:pt x="1469" y="3469"/>
                        <a:pt x="2269" y="3670"/>
                        <a:pt x="3070" y="3803"/>
                      </a:cubicBezTo>
                      <a:cubicBezTo>
                        <a:pt x="3270" y="3836"/>
                        <a:pt x="3470" y="3836"/>
                        <a:pt x="3670" y="3870"/>
                      </a:cubicBezTo>
                      <a:cubicBezTo>
                        <a:pt x="3770" y="2602"/>
                        <a:pt x="3937" y="1368"/>
                        <a:pt x="4137" y="134"/>
                      </a:cubicBezTo>
                      <a:lnTo>
                        <a:pt x="4137" y="134"/>
                      </a:lnTo>
                      <a:cubicBezTo>
                        <a:pt x="3608" y="197"/>
                        <a:pt x="3084" y="226"/>
                        <a:pt x="2563" y="226"/>
                      </a:cubicBezTo>
                      <a:cubicBezTo>
                        <a:pt x="1704" y="226"/>
                        <a:pt x="852" y="146"/>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35"/>
                <p:cNvSpPr/>
                <p:nvPr/>
              </p:nvSpPr>
              <p:spPr>
                <a:xfrm>
                  <a:off x="1059800" y="2021775"/>
                  <a:ext cx="144300" cy="140950"/>
                </a:xfrm>
                <a:custGeom>
                  <a:avLst/>
                  <a:gdLst/>
                  <a:ahLst/>
                  <a:cxnLst/>
                  <a:rect l="l" t="t" r="r" b="b"/>
                  <a:pathLst>
                    <a:path w="5772" h="5638" extrusionOk="0">
                      <a:moveTo>
                        <a:pt x="5771" y="0"/>
                      </a:moveTo>
                      <a:cubicBezTo>
                        <a:pt x="4003" y="768"/>
                        <a:pt x="2135" y="1301"/>
                        <a:pt x="34" y="1668"/>
                      </a:cubicBezTo>
                      <a:cubicBezTo>
                        <a:pt x="34" y="3003"/>
                        <a:pt x="0" y="4303"/>
                        <a:pt x="0" y="5638"/>
                      </a:cubicBezTo>
                      <a:cubicBezTo>
                        <a:pt x="868" y="5638"/>
                        <a:pt x="1702" y="5604"/>
                        <a:pt x="2536" y="5471"/>
                      </a:cubicBezTo>
                      <a:cubicBezTo>
                        <a:pt x="3470" y="3470"/>
                        <a:pt x="4604" y="1635"/>
                        <a:pt x="577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35"/>
                <p:cNvSpPr/>
                <p:nvPr/>
              </p:nvSpPr>
              <p:spPr>
                <a:xfrm>
                  <a:off x="1562650" y="1839975"/>
                  <a:ext cx="156800" cy="100925"/>
                </a:xfrm>
                <a:custGeom>
                  <a:avLst/>
                  <a:gdLst/>
                  <a:ahLst/>
                  <a:cxnLst/>
                  <a:rect l="l" t="t" r="r" b="b"/>
                  <a:pathLst>
                    <a:path w="6272" h="4037" extrusionOk="0">
                      <a:moveTo>
                        <a:pt x="3103" y="1"/>
                      </a:moveTo>
                      <a:cubicBezTo>
                        <a:pt x="3003" y="67"/>
                        <a:pt x="2903" y="134"/>
                        <a:pt x="2836" y="201"/>
                      </a:cubicBezTo>
                      <a:cubicBezTo>
                        <a:pt x="1869" y="868"/>
                        <a:pt x="968" y="1368"/>
                        <a:pt x="1" y="1735"/>
                      </a:cubicBezTo>
                      <a:cubicBezTo>
                        <a:pt x="1268" y="2336"/>
                        <a:pt x="2636" y="3103"/>
                        <a:pt x="3937" y="4037"/>
                      </a:cubicBezTo>
                      <a:cubicBezTo>
                        <a:pt x="4771" y="3803"/>
                        <a:pt x="5538" y="3470"/>
                        <a:pt x="6272" y="3036"/>
                      </a:cubicBezTo>
                      <a:cubicBezTo>
                        <a:pt x="5905" y="2602"/>
                        <a:pt x="5505" y="2202"/>
                        <a:pt x="5071" y="1802"/>
                      </a:cubicBezTo>
                      <a:cubicBezTo>
                        <a:pt x="4471" y="1235"/>
                        <a:pt x="3804" y="601"/>
                        <a:pt x="3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35"/>
                <p:cNvSpPr/>
                <p:nvPr/>
              </p:nvSpPr>
              <p:spPr>
                <a:xfrm>
                  <a:off x="1749450" y="1724900"/>
                  <a:ext cx="59250" cy="106750"/>
                </a:xfrm>
                <a:custGeom>
                  <a:avLst/>
                  <a:gdLst/>
                  <a:ahLst/>
                  <a:cxnLst/>
                  <a:rect l="l" t="t" r="r" b="b"/>
                  <a:pathLst>
                    <a:path w="2370" h="4270" extrusionOk="0">
                      <a:moveTo>
                        <a:pt x="768" y="0"/>
                      </a:moveTo>
                      <a:cubicBezTo>
                        <a:pt x="501" y="334"/>
                        <a:pt x="268" y="601"/>
                        <a:pt x="1" y="901"/>
                      </a:cubicBezTo>
                      <a:cubicBezTo>
                        <a:pt x="801" y="1935"/>
                        <a:pt x="1469" y="3069"/>
                        <a:pt x="2069" y="4270"/>
                      </a:cubicBezTo>
                      <a:cubicBezTo>
                        <a:pt x="2169" y="4070"/>
                        <a:pt x="2269" y="3903"/>
                        <a:pt x="2369" y="3703"/>
                      </a:cubicBezTo>
                      <a:cubicBezTo>
                        <a:pt x="1969" y="2502"/>
                        <a:pt x="1402" y="1201"/>
                        <a:pt x="7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35"/>
                <p:cNvSpPr/>
                <p:nvPr/>
              </p:nvSpPr>
              <p:spPr>
                <a:xfrm>
                  <a:off x="1654400" y="1754925"/>
                  <a:ext cx="133450" cy="144275"/>
                </a:xfrm>
                <a:custGeom>
                  <a:avLst/>
                  <a:gdLst/>
                  <a:ahLst/>
                  <a:cxnLst/>
                  <a:rect l="l" t="t" r="r" b="b"/>
                  <a:pathLst>
                    <a:path w="5338" h="5771" extrusionOk="0">
                      <a:moveTo>
                        <a:pt x="3503" y="0"/>
                      </a:moveTo>
                      <a:cubicBezTo>
                        <a:pt x="2469" y="1068"/>
                        <a:pt x="1301" y="2035"/>
                        <a:pt x="0" y="2969"/>
                      </a:cubicBezTo>
                      <a:cubicBezTo>
                        <a:pt x="601" y="3403"/>
                        <a:pt x="1134" y="3836"/>
                        <a:pt x="1701" y="4270"/>
                      </a:cubicBezTo>
                      <a:cubicBezTo>
                        <a:pt x="2302" y="4737"/>
                        <a:pt x="2902" y="5237"/>
                        <a:pt x="3503" y="5771"/>
                      </a:cubicBezTo>
                      <a:cubicBezTo>
                        <a:pt x="4203" y="5204"/>
                        <a:pt x="4804" y="4537"/>
                        <a:pt x="5337" y="3836"/>
                      </a:cubicBezTo>
                      <a:cubicBezTo>
                        <a:pt x="4837" y="2502"/>
                        <a:pt x="4236" y="1234"/>
                        <a:pt x="3503"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26" name="Google Shape;1026;p35"/>
              <p:cNvSpPr/>
              <p:nvPr/>
            </p:nvSpPr>
            <p:spPr>
              <a:xfrm>
                <a:off x="1426500" y="2425950"/>
                <a:ext cx="130854" cy="130854"/>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35"/>
              <p:cNvSpPr/>
              <p:nvPr/>
            </p:nvSpPr>
            <p:spPr>
              <a:xfrm>
                <a:off x="1784625" y="2328950"/>
                <a:ext cx="107100" cy="107078"/>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rgbClr val="E69EA1">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028" name="Google Shape;1028;p35"/>
          <p:cNvGrpSpPr/>
          <p:nvPr/>
        </p:nvGrpSpPr>
        <p:grpSpPr>
          <a:xfrm>
            <a:off x="6668535" y="352430"/>
            <a:ext cx="1327273" cy="1353272"/>
            <a:chOff x="6668535" y="352430"/>
            <a:chExt cx="1327273" cy="1353272"/>
          </a:xfrm>
        </p:grpSpPr>
        <p:sp>
          <p:nvSpPr>
            <p:cNvPr id="1029" name="Google Shape;1029;p35"/>
            <p:cNvSpPr/>
            <p:nvPr/>
          </p:nvSpPr>
          <p:spPr>
            <a:xfrm rot="-1119824" flipH="1">
              <a:off x="6853004" y="503093"/>
              <a:ext cx="955262" cy="981627"/>
            </a:xfrm>
            <a:custGeom>
              <a:avLst/>
              <a:gdLst/>
              <a:ahLst/>
              <a:cxnLst/>
              <a:rect l="l" t="t" r="r" b="b"/>
              <a:pathLst>
                <a:path w="48736" h="50142" extrusionOk="0">
                  <a:moveTo>
                    <a:pt x="24140" y="1"/>
                  </a:moveTo>
                  <a:cubicBezTo>
                    <a:pt x="24133" y="1"/>
                    <a:pt x="24125" y="2"/>
                    <a:pt x="24118" y="5"/>
                  </a:cubicBezTo>
                  <a:cubicBezTo>
                    <a:pt x="22250" y="238"/>
                    <a:pt x="20148" y="1005"/>
                    <a:pt x="19214" y="2740"/>
                  </a:cubicBezTo>
                  <a:cubicBezTo>
                    <a:pt x="18447" y="4241"/>
                    <a:pt x="18447" y="5976"/>
                    <a:pt x="19181" y="7443"/>
                  </a:cubicBezTo>
                  <a:cubicBezTo>
                    <a:pt x="18614" y="7510"/>
                    <a:pt x="18080" y="7610"/>
                    <a:pt x="17546" y="7677"/>
                  </a:cubicBezTo>
                  <a:cubicBezTo>
                    <a:pt x="14778" y="8177"/>
                    <a:pt x="11976" y="8811"/>
                    <a:pt x="9574" y="10546"/>
                  </a:cubicBezTo>
                  <a:cubicBezTo>
                    <a:pt x="8373" y="11413"/>
                    <a:pt x="7206" y="12480"/>
                    <a:pt x="6205" y="13748"/>
                  </a:cubicBezTo>
                  <a:cubicBezTo>
                    <a:pt x="3737" y="16750"/>
                    <a:pt x="1835" y="20186"/>
                    <a:pt x="1602" y="26023"/>
                  </a:cubicBezTo>
                  <a:cubicBezTo>
                    <a:pt x="1568" y="26557"/>
                    <a:pt x="1568" y="27124"/>
                    <a:pt x="1568" y="27691"/>
                  </a:cubicBezTo>
                  <a:cubicBezTo>
                    <a:pt x="1602" y="29426"/>
                    <a:pt x="1768" y="31327"/>
                    <a:pt x="2069" y="33495"/>
                  </a:cubicBezTo>
                  <a:cubicBezTo>
                    <a:pt x="3036" y="33529"/>
                    <a:pt x="4137" y="33529"/>
                    <a:pt x="5304" y="33529"/>
                  </a:cubicBezTo>
                  <a:cubicBezTo>
                    <a:pt x="5404" y="33996"/>
                    <a:pt x="5471" y="34463"/>
                    <a:pt x="5538" y="34930"/>
                  </a:cubicBezTo>
                  <a:cubicBezTo>
                    <a:pt x="5338" y="34863"/>
                    <a:pt x="5138" y="34796"/>
                    <a:pt x="4904" y="34763"/>
                  </a:cubicBezTo>
                  <a:cubicBezTo>
                    <a:pt x="4752" y="34740"/>
                    <a:pt x="4597" y="34729"/>
                    <a:pt x="4441" y="34729"/>
                  </a:cubicBezTo>
                  <a:cubicBezTo>
                    <a:pt x="3222" y="34729"/>
                    <a:pt x="1900" y="35404"/>
                    <a:pt x="1101" y="36497"/>
                  </a:cubicBezTo>
                  <a:cubicBezTo>
                    <a:pt x="167" y="37765"/>
                    <a:pt x="1" y="39333"/>
                    <a:pt x="167" y="40700"/>
                  </a:cubicBezTo>
                  <a:cubicBezTo>
                    <a:pt x="468" y="42935"/>
                    <a:pt x="1602" y="44870"/>
                    <a:pt x="3336" y="46104"/>
                  </a:cubicBezTo>
                  <a:cubicBezTo>
                    <a:pt x="4631" y="47001"/>
                    <a:pt x="6241" y="47469"/>
                    <a:pt x="7918" y="47469"/>
                  </a:cubicBezTo>
                  <a:cubicBezTo>
                    <a:pt x="8488" y="47469"/>
                    <a:pt x="9065" y="47415"/>
                    <a:pt x="9641" y="47305"/>
                  </a:cubicBezTo>
                  <a:cubicBezTo>
                    <a:pt x="9874" y="47272"/>
                    <a:pt x="10108" y="47205"/>
                    <a:pt x="10341" y="47072"/>
                  </a:cubicBezTo>
                  <a:cubicBezTo>
                    <a:pt x="12446" y="49012"/>
                    <a:pt x="15263" y="50141"/>
                    <a:pt x="18282" y="50141"/>
                  </a:cubicBezTo>
                  <a:cubicBezTo>
                    <a:pt x="18326" y="50141"/>
                    <a:pt x="18370" y="50141"/>
                    <a:pt x="18414" y="50141"/>
                  </a:cubicBezTo>
                  <a:cubicBezTo>
                    <a:pt x="23584" y="50040"/>
                    <a:pt x="28554" y="49240"/>
                    <a:pt x="33491" y="47739"/>
                  </a:cubicBezTo>
                  <a:cubicBezTo>
                    <a:pt x="36493" y="46838"/>
                    <a:pt x="38895" y="44803"/>
                    <a:pt x="40329" y="42202"/>
                  </a:cubicBezTo>
                  <a:lnTo>
                    <a:pt x="40363" y="42202"/>
                  </a:lnTo>
                  <a:cubicBezTo>
                    <a:pt x="40540" y="42300"/>
                    <a:pt x="40741" y="42329"/>
                    <a:pt x="40945" y="42329"/>
                  </a:cubicBezTo>
                  <a:cubicBezTo>
                    <a:pt x="41085" y="42329"/>
                    <a:pt x="41227" y="42315"/>
                    <a:pt x="41363" y="42302"/>
                  </a:cubicBezTo>
                  <a:cubicBezTo>
                    <a:pt x="43665" y="42001"/>
                    <a:pt x="45700" y="40867"/>
                    <a:pt x="47001" y="39199"/>
                  </a:cubicBezTo>
                  <a:cubicBezTo>
                    <a:pt x="48268" y="37532"/>
                    <a:pt x="48735" y="35297"/>
                    <a:pt x="48335" y="33095"/>
                  </a:cubicBezTo>
                  <a:cubicBezTo>
                    <a:pt x="48068" y="31727"/>
                    <a:pt x="47401" y="30293"/>
                    <a:pt x="46167" y="29392"/>
                  </a:cubicBezTo>
                  <a:cubicBezTo>
                    <a:pt x="45407" y="28838"/>
                    <a:pt x="44470" y="28549"/>
                    <a:pt x="43574" y="28549"/>
                  </a:cubicBezTo>
                  <a:cubicBezTo>
                    <a:pt x="43015" y="28549"/>
                    <a:pt x="42471" y="28661"/>
                    <a:pt x="41997" y="28892"/>
                  </a:cubicBezTo>
                  <a:cubicBezTo>
                    <a:pt x="41664" y="29059"/>
                    <a:pt x="41363" y="29326"/>
                    <a:pt x="41097" y="29626"/>
                  </a:cubicBezTo>
                  <a:cubicBezTo>
                    <a:pt x="41030" y="29059"/>
                    <a:pt x="40930" y="28525"/>
                    <a:pt x="40863" y="27958"/>
                  </a:cubicBezTo>
                  <a:cubicBezTo>
                    <a:pt x="41764" y="27691"/>
                    <a:pt x="42631" y="27391"/>
                    <a:pt x="43398" y="27124"/>
                  </a:cubicBezTo>
                  <a:cubicBezTo>
                    <a:pt x="43131" y="25356"/>
                    <a:pt x="42798" y="23755"/>
                    <a:pt x="42397" y="22321"/>
                  </a:cubicBezTo>
                  <a:cubicBezTo>
                    <a:pt x="42164" y="21420"/>
                    <a:pt x="41897" y="20553"/>
                    <a:pt x="41597" y="19785"/>
                  </a:cubicBezTo>
                  <a:cubicBezTo>
                    <a:pt x="39629" y="14348"/>
                    <a:pt x="36760" y="11646"/>
                    <a:pt x="33524" y="9511"/>
                  </a:cubicBezTo>
                  <a:cubicBezTo>
                    <a:pt x="32190" y="8611"/>
                    <a:pt x="30789" y="7977"/>
                    <a:pt x="29355" y="7510"/>
                  </a:cubicBezTo>
                  <a:cubicBezTo>
                    <a:pt x="27899" y="7025"/>
                    <a:pt x="26425" y="6855"/>
                    <a:pt x="24957" y="6855"/>
                  </a:cubicBezTo>
                  <a:cubicBezTo>
                    <a:pt x="23599" y="6855"/>
                    <a:pt x="22246" y="7000"/>
                    <a:pt x="20915" y="7176"/>
                  </a:cubicBezTo>
                  <a:cubicBezTo>
                    <a:pt x="20649" y="7210"/>
                    <a:pt x="20382" y="7243"/>
                    <a:pt x="20115" y="7277"/>
                  </a:cubicBezTo>
                  <a:cubicBezTo>
                    <a:pt x="19514" y="4508"/>
                    <a:pt x="22350" y="1873"/>
                    <a:pt x="24218" y="238"/>
                  </a:cubicBezTo>
                  <a:cubicBezTo>
                    <a:pt x="24310" y="177"/>
                    <a:pt x="24232" y="1"/>
                    <a:pt x="24140" y="1"/>
                  </a:cubicBezTo>
                  <a:close/>
                </a:path>
              </a:pathLst>
            </a:custGeom>
            <a:solidFill>
              <a:schemeClr val="lt2"/>
            </a:solidFill>
            <a:ln w="228600" cap="flat" cmpd="sng">
              <a:solidFill>
                <a:schemeClr val="lt2"/>
              </a:solidFill>
              <a:prstDash val="solid"/>
              <a:round/>
              <a:headEnd type="none" w="sm" len="sm"/>
              <a:tailEnd type="none" w="sm" len="sm"/>
            </a:ln>
            <a:effectLst>
              <a:outerShdw dist="47625" dir="246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30" name="Google Shape;1030;p35"/>
            <p:cNvGrpSpPr/>
            <p:nvPr/>
          </p:nvGrpSpPr>
          <p:grpSpPr>
            <a:xfrm>
              <a:off x="6668535" y="352430"/>
              <a:ext cx="1327273" cy="1353272"/>
              <a:chOff x="6791273" y="469542"/>
              <a:chExt cx="1327273" cy="1353272"/>
            </a:xfrm>
          </p:grpSpPr>
          <p:grpSp>
            <p:nvGrpSpPr>
              <p:cNvPr id="1031" name="Google Shape;1031;p35"/>
              <p:cNvGrpSpPr/>
              <p:nvPr/>
            </p:nvGrpSpPr>
            <p:grpSpPr>
              <a:xfrm rot="-1497512" flipH="1">
                <a:off x="6956948" y="633678"/>
                <a:ext cx="995922" cy="1025000"/>
                <a:chOff x="853879" y="3531065"/>
                <a:chExt cx="1005363" cy="1027001"/>
              </a:xfrm>
            </p:grpSpPr>
            <p:sp>
              <p:nvSpPr>
                <p:cNvPr id="1032" name="Google Shape;1032;p35"/>
                <p:cNvSpPr/>
                <p:nvPr/>
              </p:nvSpPr>
              <p:spPr>
                <a:xfrm rot="-419147">
                  <a:off x="904983" y="4252327"/>
                  <a:ext cx="217653" cy="250352"/>
                </a:xfrm>
                <a:custGeom>
                  <a:avLst/>
                  <a:gdLst/>
                  <a:ahLst/>
                  <a:cxnLst/>
                  <a:rect l="l" t="t" r="r" b="b"/>
                  <a:pathLst>
                    <a:path w="11076" h="12740" extrusionOk="0">
                      <a:moveTo>
                        <a:pt x="4457" y="0"/>
                      </a:moveTo>
                      <a:cubicBezTo>
                        <a:pt x="3233" y="0"/>
                        <a:pt x="1903" y="702"/>
                        <a:pt x="1101" y="1801"/>
                      </a:cubicBezTo>
                      <a:cubicBezTo>
                        <a:pt x="167" y="3035"/>
                        <a:pt x="1" y="4603"/>
                        <a:pt x="167" y="5970"/>
                      </a:cubicBezTo>
                      <a:cubicBezTo>
                        <a:pt x="468" y="8205"/>
                        <a:pt x="1602" y="10140"/>
                        <a:pt x="3336" y="11374"/>
                      </a:cubicBezTo>
                      <a:cubicBezTo>
                        <a:pt x="4631" y="12271"/>
                        <a:pt x="6241" y="12739"/>
                        <a:pt x="7918" y="12739"/>
                      </a:cubicBezTo>
                      <a:cubicBezTo>
                        <a:pt x="8488" y="12739"/>
                        <a:pt x="9065" y="12685"/>
                        <a:pt x="9641" y="12575"/>
                      </a:cubicBezTo>
                      <a:cubicBezTo>
                        <a:pt x="9974" y="12508"/>
                        <a:pt x="10308" y="12442"/>
                        <a:pt x="10575" y="12175"/>
                      </a:cubicBezTo>
                      <a:cubicBezTo>
                        <a:pt x="11075" y="11708"/>
                        <a:pt x="10975" y="10941"/>
                        <a:pt x="10842" y="10340"/>
                      </a:cubicBezTo>
                      <a:cubicBezTo>
                        <a:pt x="10241" y="7972"/>
                        <a:pt x="9474" y="5670"/>
                        <a:pt x="8440" y="3502"/>
                      </a:cubicBezTo>
                      <a:cubicBezTo>
                        <a:pt x="7739" y="2101"/>
                        <a:pt x="6572" y="266"/>
                        <a:pt x="4904" y="33"/>
                      </a:cubicBezTo>
                      <a:cubicBezTo>
                        <a:pt x="4757" y="11"/>
                        <a:pt x="4608" y="0"/>
                        <a:pt x="4457"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35"/>
                <p:cNvSpPr/>
                <p:nvPr/>
              </p:nvSpPr>
              <p:spPr>
                <a:xfrm rot="-419147">
                  <a:off x="1659230" y="4039672"/>
                  <a:ext cx="184227" cy="270809"/>
                </a:xfrm>
                <a:custGeom>
                  <a:avLst/>
                  <a:gdLst/>
                  <a:ahLst/>
                  <a:cxnLst/>
                  <a:rect l="l" t="t" r="r" b="b"/>
                  <a:pathLst>
                    <a:path w="9375" h="13781" extrusionOk="0">
                      <a:moveTo>
                        <a:pt x="4213" y="1"/>
                      </a:moveTo>
                      <a:cubicBezTo>
                        <a:pt x="3654" y="1"/>
                        <a:pt x="3110" y="113"/>
                        <a:pt x="2636" y="344"/>
                      </a:cubicBezTo>
                      <a:cubicBezTo>
                        <a:pt x="1135" y="1111"/>
                        <a:pt x="568" y="3179"/>
                        <a:pt x="368" y="4747"/>
                      </a:cubicBezTo>
                      <a:cubicBezTo>
                        <a:pt x="34" y="7116"/>
                        <a:pt x="1" y="9551"/>
                        <a:pt x="168" y="11986"/>
                      </a:cubicBezTo>
                      <a:cubicBezTo>
                        <a:pt x="201" y="12619"/>
                        <a:pt x="368" y="13353"/>
                        <a:pt x="968" y="13654"/>
                      </a:cubicBezTo>
                      <a:cubicBezTo>
                        <a:pt x="1166" y="13752"/>
                        <a:pt x="1375" y="13781"/>
                        <a:pt x="1582" y="13781"/>
                      </a:cubicBezTo>
                      <a:cubicBezTo>
                        <a:pt x="1724" y="13781"/>
                        <a:pt x="1866" y="13767"/>
                        <a:pt x="2002" y="13754"/>
                      </a:cubicBezTo>
                      <a:cubicBezTo>
                        <a:pt x="4304" y="13453"/>
                        <a:pt x="6339" y="12319"/>
                        <a:pt x="7606" y="10651"/>
                      </a:cubicBezTo>
                      <a:cubicBezTo>
                        <a:pt x="8907" y="8984"/>
                        <a:pt x="9374" y="6749"/>
                        <a:pt x="8974" y="4547"/>
                      </a:cubicBezTo>
                      <a:cubicBezTo>
                        <a:pt x="8707" y="3179"/>
                        <a:pt x="8040" y="1745"/>
                        <a:pt x="6806" y="844"/>
                      </a:cubicBezTo>
                      <a:cubicBezTo>
                        <a:pt x="6046" y="290"/>
                        <a:pt x="5109" y="1"/>
                        <a:pt x="4213" y="1"/>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35"/>
                <p:cNvSpPr/>
                <p:nvPr/>
              </p:nvSpPr>
              <p:spPr>
                <a:xfrm rot="-419147">
                  <a:off x="1705641" y="4112418"/>
                  <a:ext cx="105761" cy="139659"/>
                </a:xfrm>
                <a:custGeom>
                  <a:avLst/>
                  <a:gdLst/>
                  <a:ahLst/>
                  <a:cxnLst/>
                  <a:rect l="l" t="t" r="r" b="b"/>
                  <a:pathLst>
                    <a:path w="5382" h="7107" extrusionOk="0">
                      <a:moveTo>
                        <a:pt x="4058" y="1"/>
                      </a:moveTo>
                      <a:cubicBezTo>
                        <a:pt x="3288" y="1"/>
                        <a:pt x="2585" y="642"/>
                        <a:pt x="2022" y="1270"/>
                      </a:cubicBezTo>
                      <a:cubicBezTo>
                        <a:pt x="1422" y="1937"/>
                        <a:pt x="955" y="2738"/>
                        <a:pt x="621" y="3605"/>
                      </a:cubicBezTo>
                      <a:cubicBezTo>
                        <a:pt x="488" y="3972"/>
                        <a:pt x="388" y="4372"/>
                        <a:pt x="288" y="4773"/>
                      </a:cubicBezTo>
                      <a:cubicBezTo>
                        <a:pt x="154" y="5373"/>
                        <a:pt x="54" y="5973"/>
                        <a:pt x="21" y="6641"/>
                      </a:cubicBezTo>
                      <a:cubicBezTo>
                        <a:pt x="1" y="6922"/>
                        <a:pt x="247" y="7106"/>
                        <a:pt x="454" y="7106"/>
                      </a:cubicBezTo>
                      <a:cubicBezTo>
                        <a:pt x="590" y="7106"/>
                        <a:pt x="708" y="7026"/>
                        <a:pt x="721" y="6841"/>
                      </a:cubicBezTo>
                      <a:cubicBezTo>
                        <a:pt x="755" y="5873"/>
                        <a:pt x="922" y="4973"/>
                        <a:pt x="1222" y="4139"/>
                      </a:cubicBezTo>
                      <a:cubicBezTo>
                        <a:pt x="1874" y="3755"/>
                        <a:pt x="2692" y="3404"/>
                        <a:pt x="3435" y="3404"/>
                      </a:cubicBezTo>
                      <a:cubicBezTo>
                        <a:pt x="3983" y="3404"/>
                        <a:pt x="4489" y="3595"/>
                        <a:pt x="4858" y="4105"/>
                      </a:cubicBezTo>
                      <a:cubicBezTo>
                        <a:pt x="4858" y="4105"/>
                        <a:pt x="4891" y="4105"/>
                        <a:pt x="4891" y="4072"/>
                      </a:cubicBezTo>
                      <a:cubicBezTo>
                        <a:pt x="4582" y="3049"/>
                        <a:pt x="3961" y="2719"/>
                        <a:pt x="3259" y="2719"/>
                      </a:cubicBezTo>
                      <a:cubicBezTo>
                        <a:pt x="2748" y="2719"/>
                        <a:pt x="2195" y="2894"/>
                        <a:pt x="1689" y="3105"/>
                      </a:cubicBezTo>
                      <a:lnTo>
                        <a:pt x="1722" y="3005"/>
                      </a:lnTo>
                      <a:cubicBezTo>
                        <a:pt x="2283" y="2024"/>
                        <a:pt x="3361" y="526"/>
                        <a:pt x="4620" y="526"/>
                      </a:cubicBezTo>
                      <a:cubicBezTo>
                        <a:pt x="4860" y="526"/>
                        <a:pt x="5107" y="580"/>
                        <a:pt x="5358" y="703"/>
                      </a:cubicBezTo>
                      <a:cubicBezTo>
                        <a:pt x="5358" y="713"/>
                        <a:pt x="5361" y="717"/>
                        <a:pt x="5364" y="717"/>
                      </a:cubicBezTo>
                      <a:cubicBezTo>
                        <a:pt x="5372" y="717"/>
                        <a:pt x="5382" y="693"/>
                        <a:pt x="5358" y="670"/>
                      </a:cubicBezTo>
                      <a:cubicBezTo>
                        <a:pt x="4913" y="189"/>
                        <a:pt x="4476" y="1"/>
                        <a:pt x="405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35"/>
                <p:cNvSpPr/>
                <p:nvPr/>
              </p:nvSpPr>
              <p:spPr>
                <a:xfrm rot="-419147">
                  <a:off x="933848" y="4352942"/>
                  <a:ext cx="135984" cy="115586"/>
                </a:xfrm>
                <a:custGeom>
                  <a:avLst/>
                  <a:gdLst/>
                  <a:ahLst/>
                  <a:cxnLst/>
                  <a:rect l="l" t="t" r="r" b="b"/>
                  <a:pathLst>
                    <a:path w="6920" h="5882" extrusionOk="0">
                      <a:moveTo>
                        <a:pt x="1528" y="1"/>
                      </a:moveTo>
                      <a:cubicBezTo>
                        <a:pt x="955" y="1"/>
                        <a:pt x="416" y="287"/>
                        <a:pt x="0" y="1103"/>
                      </a:cubicBezTo>
                      <a:cubicBezTo>
                        <a:pt x="0" y="1103"/>
                        <a:pt x="15" y="1118"/>
                        <a:pt x="25" y="1118"/>
                      </a:cubicBezTo>
                      <a:cubicBezTo>
                        <a:pt x="30" y="1118"/>
                        <a:pt x="33" y="1114"/>
                        <a:pt x="33" y="1103"/>
                      </a:cubicBezTo>
                      <a:cubicBezTo>
                        <a:pt x="373" y="781"/>
                        <a:pt x="759" y="651"/>
                        <a:pt x="1160" y="651"/>
                      </a:cubicBezTo>
                      <a:cubicBezTo>
                        <a:pt x="2254" y="651"/>
                        <a:pt x="3462" y="1621"/>
                        <a:pt x="4170" y="2304"/>
                      </a:cubicBezTo>
                      <a:cubicBezTo>
                        <a:pt x="4170" y="2304"/>
                        <a:pt x="4203" y="2337"/>
                        <a:pt x="4203" y="2371"/>
                      </a:cubicBezTo>
                      <a:cubicBezTo>
                        <a:pt x="3969" y="2347"/>
                        <a:pt x="3730" y="2330"/>
                        <a:pt x="3495" y="2330"/>
                      </a:cubicBezTo>
                      <a:cubicBezTo>
                        <a:pt x="2422" y="2330"/>
                        <a:pt x="1434" y="2673"/>
                        <a:pt x="1434" y="4205"/>
                      </a:cubicBezTo>
                      <a:cubicBezTo>
                        <a:pt x="1434" y="4222"/>
                        <a:pt x="1443" y="4230"/>
                        <a:pt x="1451" y="4230"/>
                      </a:cubicBezTo>
                      <a:cubicBezTo>
                        <a:pt x="1459" y="4230"/>
                        <a:pt x="1468" y="4222"/>
                        <a:pt x="1468" y="4205"/>
                      </a:cubicBezTo>
                      <a:cubicBezTo>
                        <a:pt x="1791" y="3322"/>
                        <a:pt x="2616" y="3051"/>
                        <a:pt x="3510" y="3051"/>
                      </a:cubicBezTo>
                      <a:cubicBezTo>
                        <a:pt x="4000" y="3051"/>
                        <a:pt x="4510" y="3132"/>
                        <a:pt x="4970" y="3238"/>
                      </a:cubicBezTo>
                      <a:cubicBezTo>
                        <a:pt x="5471" y="3939"/>
                        <a:pt x="5904" y="4773"/>
                        <a:pt x="6205" y="5673"/>
                      </a:cubicBezTo>
                      <a:cubicBezTo>
                        <a:pt x="6257" y="5820"/>
                        <a:pt x="6353" y="5881"/>
                        <a:pt x="6454" y="5881"/>
                      </a:cubicBezTo>
                      <a:cubicBezTo>
                        <a:pt x="6673" y="5881"/>
                        <a:pt x="6919" y="5593"/>
                        <a:pt x="6805" y="5273"/>
                      </a:cubicBezTo>
                      <a:cubicBezTo>
                        <a:pt x="6605" y="4672"/>
                        <a:pt x="6338" y="4105"/>
                        <a:pt x="6038" y="3572"/>
                      </a:cubicBezTo>
                      <a:cubicBezTo>
                        <a:pt x="5838" y="3205"/>
                        <a:pt x="5604" y="2871"/>
                        <a:pt x="5371" y="2571"/>
                      </a:cubicBezTo>
                      <a:cubicBezTo>
                        <a:pt x="4804" y="1804"/>
                        <a:pt x="4136" y="1203"/>
                        <a:pt x="3403" y="703"/>
                      </a:cubicBezTo>
                      <a:cubicBezTo>
                        <a:pt x="2812" y="338"/>
                        <a:pt x="2150" y="1"/>
                        <a:pt x="1528"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35"/>
                <p:cNvSpPr/>
                <p:nvPr/>
              </p:nvSpPr>
              <p:spPr>
                <a:xfrm rot="-419147">
                  <a:off x="952097" y="3747271"/>
                  <a:ext cx="756461" cy="767642"/>
                </a:xfrm>
                <a:custGeom>
                  <a:avLst/>
                  <a:gdLst/>
                  <a:ahLst/>
                  <a:cxnLst/>
                  <a:rect l="l" t="t" r="r" b="b"/>
                  <a:pathLst>
                    <a:path w="38495" h="39064" extrusionOk="0">
                      <a:moveTo>
                        <a:pt x="24060" y="0"/>
                      </a:moveTo>
                      <a:cubicBezTo>
                        <a:pt x="24013" y="0"/>
                        <a:pt x="23965" y="1"/>
                        <a:pt x="23917" y="1"/>
                      </a:cubicBezTo>
                      <a:cubicBezTo>
                        <a:pt x="18747" y="101"/>
                        <a:pt x="13743" y="869"/>
                        <a:pt x="8840" y="2403"/>
                      </a:cubicBezTo>
                      <a:cubicBezTo>
                        <a:pt x="3469" y="4037"/>
                        <a:pt x="0" y="9241"/>
                        <a:pt x="534" y="14812"/>
                      </a:cubicBezTo>
                      <a:cubicBezTo>
                        <a:pt x="1001" y="19849"/>
                        <a:pt x="1802" y="24852"/>
                        <a:pt x="2902" y="29789"/>
                      </a:cubicBezTo>
                      <a:cubicBezTo>
                        <a:pt x="4126" y="35213"/>
                        <a:pt x="8924" y="39063"/>
                        <a:pt x="14468" y="39063"/>
                      </a:cubicBezTo>
                      <a:cubicBezTo>
                        <a:pt x="14516" y="39063"/>
                        <a:pt x="14563" y="39063"/>
                        <a:pt x="14611" y="39063"/>
                      </a:cubicBezTo>
                      <a:cubicBezTo>
                        <a:pt x="19781" y="38962"/>
                        <a:pt x="24751" y="38195"/>
                        <a:pt x="29688" y="36661"/>
                      </a:cubicBezTo>
                      <a:cubicBezTo>
                        <a:pt x="35059" y="35026"/>
                        <a:pt x="38494" y="29823"/>
                        <a:pt x="37961" y="24252"/>
                      </a:cubicBezTo>
                      <a:cubicBezTo>
                        <a:pt x="37494" y="19215"/>
                        <a:pt x="36693" y="14211"/>
                        <a:pt x="35592" y="9275"/>
                      </a:cubicBezTo>
                      <a:cubicBezTo>
                        <a:pt x="34402" y="3850"/>
                        <a:pt x="29604" y="0"/>
                        <a:pt x="24060" y="0"/>
                      </a:cubicBezTo>
                      <a:close/>
                    </a:path>
                  </a:pathLst>
                </a:custGeom>
                <a:solidFill>
                  <a:srgbClr val="EDB5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35"/>
                <p:cNvSpPr/>
                <p:nvPr/>
              </p:nvSpPr>
              <p:spPr>
                <a:xfrm rot="-419147">
                  <a:off x="1028830" y="4127347"/>
                  <a:ext cx="164380" cy="86503"/>
                </a:xfrm>
                <a:custGeom>
                  <a:avLst/>
                  <a:gdLst/>
                  <a:ahLst/>
                  <a:cxnLst/>
                  <a:rect l="l" t="t" r="r" b="b"/>
                  <a:pathLst>
                    <a:path w="8365" h="4402" extrusionOk="0">
                      <a:moveTo>
                        <a:pt x="6629" y="0"/>
                      </a:moveTo>
                      <a:cubicBezTo>
                        <a:pt x="3662" y="0"/>
                        <a:pt x="1049" y="1794"/>
                        <a:pt x="26" y="4280"/>
                      </a:cubicBezTo>
                      <a:cubicBezTo>
                        <a:pt x="0" y="4331"/>
                        <a:pt x="92" y="4402"/>
                        <a:pt x="167" y="4402"/>
                      </a:cubicBezTo>
                      <a:cubicBezTo>
                        <a:pt x="189" y="4402"/>
                        <a:pt x="210" y="4395"/>
                        <a:pt x="226" y="4380"/>
                      </a:cubicBezTo>
                      <a:cubicBezTo>
                        <a:pt x="2194" y="2145"/>
                        <a:pt x="4729" y="1344"/>
                        <a:pt x="7931" y="1111"/>
                      </a:cubicBezTo>
                      <a:cubicBezTo>
                        <a:pt x="8098" y="1111"/>
                        <a:pt x="8298" y="1044"/>
                        <a:pt x="8332" y="877"/>
                      </a:cubicBezTo>
                      <a:cubicBezTo>
                        <a:pt x="8365" y="710"/>
                        <a:pt x="8365" y="644"/>
                        <a:pt x="8298" y="477"/>
                      </a:cubicBezTo>
                      <a:cubicBezTo>
                        <a:pt x="8265" y="310"/>
                        <a:pt x="8065" y="143"/>
                        <a:pt x="7898" y="110"/>
                      </a:cubicBezTo>
                      <a:cubicBezTo>
                        <a:pt x="7470" y="36"/>
                        <a:pt x="7046" y="0"/>
                        <a:pt x="66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35"/>
                <p:cNvSpPr/>
                <p:nvPr/>
              </p:nvSpPr>
              <p:spPr>
                <a:xfrm rot="-419147">
                  <a:off x="1447646" y="4019492"/>
                  <a:ext cx="176760" cy="59110"/>
                </a:xfrm>
                <a:custGeom>
                  <a:avLst/>
                  <a:gdLst/>
                  <a:ahLst/>
                  <a:cxnLst/>
                  <a:rect l="l" t="t" r="r" b="b"/>
                  <a:pathLst>
                    <a:path w="8995" h="3008" extrusionOk="0">
                      <a:moveTo>
                        <a:pt x="3254" y="1"/>
                      </a:moveTo>
                      <a:cubicBezTo>
                        <a:pt x="2298" y="1"/>
                        <a:pt x="1317" y="187"/>
                        <a:pt x="368" y="588"/>
                      </a:cubicBezTo>
                      <a:cubicBezTo>
                        <a:pt x="201" y="688"/>
                        <a:pt x="68" y="888"/>
                        <a:pt x="34" y="1055"/>
                      </a:cubicBezTo>
                      <a:cubicBezTo>
                        <a:pt x="1" y="1222"/>
                        <a:pt x="34" y="1288"/>
                        <a:pt x="101" y="1422"/>
                      </a:cubicBezTo>
                      <a:cubicBezTo>
                        <a:pt x="179" y="1551"/>
                        <a:pt x="316" y="1600"/>
                        <a:pt x="452" y="1600"/>
                      </a:cubicBezTo>
                      <a:cubicBezTo>
                        <a:pt x="491" y="1600"/>
                        <a:pt x="530" y="1596"/>
                        <a:pt x="568" y="1589"/>
                      </a:cubicBezTo>
                      <a:cubicBezTo>
                        <a:pt x="1543" y="1423"/>
                        <a:pt x="2473" y="1328"/>
                        <a:pt x="3364" y="1328"/>
                      </a:cubicBezTo>
                      <a:cubicBezTo>
                        <a:pt x="5340" y="1328"/>
                        <a:pt x="7129" y="1794"/>
                        <a:pt x="8807" y="2990"/>
                      </a:cubicBezTo>
                      <a:cubicBezTo>
                        <a:pt x="8826" y="3002"/>
                        <a:pt x="8845" y="3008"/>
                        <a:pt x="8862" y="3008"/>
                      </a:cubicBezTo>
                      <a:cubicBezTo>
                        <a:pt x="8939" y="3008"/>
                        <a:pt x="8995" y="2904"/>
                        <a:pt x="8941" y="2823"/>
                      </a:cubicBezTo>
                      <a:cubicBezTo>
                        <a:pt x="7715" y="1079"/>
                        <a:pt x="5557" y="1"/>
                        <a:pt x="3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35"/>
                <p:cNvSpPr/>
                <p:nvPr/>
              </p:nvSpPr>
              <p:spPr>
                <a:xfrm rot="-419147">
                  <a:off x="882689" y="3667190"/>
                  <a:ext cx="822684" cy="523971"/>
                </a:xfrm>
                <a:custGeom>
                  <a:avLst/>
                  <a:gdLst/>
                  <a:ahLst/>
                  <a:cxnLst/>
                  <a:rect l="l" t="t" r="r" b="b"/>
                  <a:pathLst>
                    <a:path w="41865" h="26664" extrusionOk="0">
                      <a:moveTo>
                        <a:pt x="23418" y="1"/>
                      </a:moveTo>
                      <a:cubicBezTo>
                        <a:pt x="22056" y="1"/>
                        <a:pt x="20694" y="146"/>
                        <a:pt x="19348" y="322"/>
                      </a:cubicBezTo>
                      <a:cubicBezTo>
                        <a:pt x="18814" y="389"/>
                        <a:pt x="18247" y="489"/>
                        <a:pt x="17680" y="589"/>
                      </a:cubicBezTo>
                      <a:cubicBezTo>
                        <a:pt x="17113" y="656"/>
                        <a:pt x="16546" y="756"/>
                        <a:pt x="15979" y="823"/>
                      </a:cubicBezTo>
                      <a:cubicBezTo>
                        <a:pt x="13210" y="1323"/>
                        <a:pt x="10442" y="1957"/>
                        <a:pt x="8040" y="3692"/>
                      </a:cubicBezTo>
                      <a:cubicBezTo>
                        <a:pt x="6806" y="4559"/>
                        <a:pt x="5672" y="5626"/>
                        <a:pt x="4638" y="6860"/>
                      </a:cubicBezTo>
                      <a:cubicBezTo>
                        <a:pt x="2203" y="9896"/>
                        <a:pt x="268" y="13332"/>
                        <a:pt x="34" y="19169"/>
                      </a:cubicBezTo>
                      <a:cubicBezTo>
                        <a:pt x="34" y="19703"/>
                        <a:pt x="1" y="20270"/>
                        <a:pt x="34" y="20837"/>
                      </a:cubicBezTo>
                      <a:cubicBezTo>
                        <a:pt x="34" y="22572"/>
                        <a:pt x="201" y="24473"/>
                        <a:pt x="535" y="26608"/>
                      </a:cubicBezTo>
                      <a:cubicBezTo>
                        <a:pt x="1199" y="26647"/>
                        <a:pt x="1921" y="26663"/>
                        <a:pt x="2686" y="26663"/>
                      </a:cubicBezTo>
                      <a:cubicBezTo>
                        <a:pt x="3227" y="26663"/>
                        <a:pt x="3790" y="26655"/>
                        <a:pt x="4371" y="26641"/>
                      </a:cubicBezTo>
                      <a:cubicBezTo>
                        <a:pt x="4471" y="25574"/>
                        <a:pt x="4604" y="24540"/>
                        <a:pt x="4771" y="23506"/>
                      </a:cubicBezTo>
                      <a:cubicBezTo>
                        <a:pt x="4838" y="22939"/>
                        <a:pt x="4938" y="22438"/>
                        <a:pt x="5005" y="22005"/>
                      </a:cubicBezTo>
                      <a:cubicBezTo>
                        <a:pt x="5171" y="21071"/>
                        <a:pt x="5305" y="20370"/>
                        <a:pt x="5472" y="19770"/>
                      </a:cubicBezTo>
                      <a:cubicBezTo>
                        <a:pt x="5772" y="18435"/>
                        <a:pt x="6105" y="17535"/>
                        <a:pt x="6672" y="15500"/>
                      </a:cubicBezTo>
                      <a:cubicBezTo>
                        <a:pt x="6708" y="15430"/>
                        <a:pt x="6780" y="15387"/>
                        <a:pt x="6840" y="15387"/>
                      </a:cubicBezTo>
                      <a:cubicBezTo>
                        <a:pt x="6895" y="15387"/>
                        <a:pt x="6939" y="15421"/>
                        <a:pt x="6939" y="15500"/>
                      </a:cubicBezTo>
                      <a:cubicBezTo>
                        <a:pt x="6772" y="17535"/>
                        <a:pt x="6839" y="18502"/>
                        <a:pt x="6906" y="19803"/>
                      </a:cubicBezTo>
                      <a:cubicBezTo>
                        <a:pt x="6939" y="20504"/>
                        <a:pt x="7006" y="21304"/>
                        <a:pt x="7039" y="22405"/>
                      </a:cubicBezTo>
                      <a:cubicBezTo>
                        <a:pt x="7073" y="22772"/>
                        <a:pt x="7073" y="23206"/>
                        <a:pt x="7073" y="23673"/>
                      </a:cubicBezTo>
                      <a:cubicBezTo>
                        <a:pt x="7106" y="24640"/>
                        <a:pt x="7173" y="25574"/>
                        <a:pt x="7239" y="26541"/>
                      </a:cubicBezTo>
                      <a:cubicBezTo>
                        <a:pt x="8941" y="26441"/>
                        <a:pt x="10742" y="26308"/>
                        <a:pt x="12610" y="26108"/>
                      </a:cubicBezTo>
                      <a:cubicBezTo>
                        <a:pt x="12710" y="25074"/>
                        <a:pt x="12810" y="24106"/>
                        <a:pt x="12877" y="23139"/>
                      </a:cubicBezTo>
                      <a:cubicBezTo>
                        <a:pt x="12977" y="21971"/>
                        <a:pt x="13077" y="20837"/>
                        <a:pt x="13177" y="19736"/>
                      </a:cubicBezTo>
                      <a:cubicBezTo>
                        <a:pt x="13244" y="18669"/>
                        <a:pt x="13310" y="17668"/>
                        <a:pt x="13344" y="16667"/>
                      </a:cubicBezTo>
                      <a:cubicBezTo>
                        <a:pt x="13344" y="16576"/>
                        <a:pt x="13404" y="16524"/>
                        <a:pt x="13459" y="16524"/>
                      </a:cubicBezTo>
                      <a:cubicBezTo>
                        <a:pt x="13503" y="16524"/>
                        <a:pt x="13544" y="16559"/>
                        <a:pt x="13544" y="16634"/>
                      </a:cubicBezTo>
                      <a:cubicBezTo>
                        <a:pt x="13644" y="17601"/>
                        <a:pt x="13744" y="18636"/>
                        <a:pt x="13811" y="19703"/>
                      </a:cubicBezTo>
                      <a:cubicBezTo>
                        <a:pt x="13878" y="20837"/>
                        <a:pt x="13911" y="22005"/>
                        <a:pt x="13978" y="23206"/>
                      </a:cubicBezTo>
                      <a:cubicBezTo>
                        <a:pt x="14011" y="24106"/>
                        <a:pt x="14011" y="25007"/>
                        <a:pt x="14044" y="25941"/>
                      </a:cubicBezTo>
                      <a:cubicBezTo>
                        <a:pt x="15345" y="25807"/>
                        <a:pt x="16713" y="25641"/>
                        <a:pt x="18047" y="25440"/>
                      </a:cubicBezTo>
                      <a:cubicBezTo>
                        <a:pt x="18047" y="24740"/>
                        <a:pt x="18047" y="24006"/>
                        <a:pt x="18047" y="23339"/>
                      </a:cubicBezTo>
                      <a:cubicBezTo>
                        <a:pt x="18047" y="22972"/>
                        <a:pt x="18047" y="22638"/>
                        <a:pt x="18047" y="22305"/>
                      </a:cubicBezTo>
                      <a:cubicBezTo>
                        <a:pt x="18047" y="22105"/>
                        <a:pt x="18186" y="21994"/>
                        <a:pt x="18328" y="21994"/>
                      </a:cubicBezTo>
                      <a:cubicBezTo>
                        <a:pt x="18447" y="21994"/>
                        <a:pt x="18569" y="22071"/>
                        <a:pt x="18614" y="22238"/>
                      </a:cubicBezTo>
                      <a:cubicBezTo>
                        <a:pt x="18714" y="22572"/>
                        <a:pt x="18781" y="22939"/>
                        <a:pt x="18881" y="23306"/>
                      </a:cubicBezTo>
                      <a:cubicBezTo>
                        <a:pt x="19015" y="23939"/>
                        <a:pt x="19148" y="24607"/>
                        <a:pt x="19248" y="25274"/>
                      </a:cubicBezTo>
                      <a:cubicBezTo>
                        <a:pt x="21283" y="25007"/>
                        <a:pt x="23318" y="24673"/>
                        <a:pt x="25286" y="24340"/>
                      </a:cubicBezTo>
                      <a:cubicBezTo>
                        <a:pt x="25152" y="23773"/>
                        <a:pt x="25052" y="23239"/>
                        <a:pt x="24985" y="22705"/>
                      </a:cubicBezTo>
                      <a:cubicBezTo>
                        <a:pt x="24952" y="22438"/>
                        <a:pt x="24919" y="22171"/>
                        <a:pt x="24885" y="21905"/>
                      </a:cubicBezTo>
                      <a:cubicBezTo>
                        <a:pt x="24885" y="21707"/>
                        <a:pt x="24992" y="21615"/>
                        <a:pt x="25112" y="21615"/>
                      </a:cubicBezTo>
                      <a:cubicBezTo>
                        <a:pt x="25213" y="21615"/>
                        <a:pt x="25324" y="21682"/>
                        <a:pt x="25386" y="21805"/>
                      </a:cubicBezTo>
                      <a:cubicBezTo>
                        <a:pt x="25486" y="22038"/>
                        <a:pt x="25619" y="22272"/>
                        <a:pt x="25753" y="22538"/>
                      </a:cubicBezTo>
                      <a:cubicBezTo>
                        <a:pt x="25986" y="23005"/>
                        <a:pt x="26253" y="23506"/>
                        <a:pt x="26520" y="24106"/>
                      </a:cubicBezTo>
                      <a:cubicBezTo>
                        <a:pt x="28121" y="23806"/>
                        <a:pt x="29722" y="23506"/>
                        <a:pt x="31223" y="23172"/>
                      </a:cubicBezTo>
                      <a:cubicBezTo>
                        <a:pt x="31090" y="22505"/>
                        <a:pt x="30956" y="21838"/>
                        <a:pt x="30823" y="21204"/>
                      </a:cubicBezTo>
                      <a:cubicBezTo>
                        <a:pt x="30489" y="19736"/>
                        <a:pt x="30122" y="18369"/>
                        <a:pt x="29722" y="17001"/>
                      </a:cubicBezTo>
                      <a:cubicBezTo>
                        <a:pt x="29455" y="16134"/>
                        <a:pt x="29188" y="15300"/>
                        <a:pt x="28855" y="14466"/>
                      </a:cubicBezTo>
                      <a:cubicBezTo>
                        <a:pt x="28774" y="14244"/>
                        <a:pt x="28913" y="14108"/>
                        <a:pt x="29071" y="14108"/>
                      </a:cubicBezTo>
                      <a:cubicBezTo>
                        <a:pt x="29176" y="14108"/>
                        <a:pt x="29289" y="14167"/>
                        <a:pt x="29355" y="14299"/>
                      </a:cubicBezTo>
                      <a:cubicBezTo>
                        <a:pt x="29789" y="15066"/>
                        <a:pt x="30223" y="15900"/>
                        <a:pt x="30623" y="16768"/>
                      </a:cubicBezTo>
                      <a:cubicBezTo>
                        <a:pt x="31223" y="17968"/>
                        <a:pt x="31790" y="19269"/>
                        <a:pt x="32324" y="20637"/>
                      </a:cubicBezTo>
                      <a:cubicBezTo>
                        <a:pt x="32591" y="21304"/>
                        <a:pt x="32858" y="22038"/>
                        <a:pt x="33125" y="22739"/>
                      </a:cubicBezTo>
                      <a:cubicBezTo>
                        <a:pt x="34159" y="22505"/>
                        <a:pt x="35159" y="22272"/>
                        <a:pt x="36127" y="22005"/>
                      </a:cubicBezTo>
                      <a:cubicBezTo>
                        <a:pt x="35793" y="21071"/>
                        <a:pt x="35460" y="20170"/>
                        <a:pt x="35126" y="19269"/>
                      </a:cubicBezTo>
                      <a:cubicBezTo>
                        <a:pt x="34659" y="18068"/>
                        <a:pt x="34192" y="16901"/>
                        <a:pt x="33725" y="15800"/>
                      </a:cubicBezTo>
                      <a:cubicBezTo>
                        <a:pt x="32758" y="13532"/>
                        <a:pt x="31757" y="11464"/>
                        <a:pt x="30489" y="9629"/>
                      </a:cubicBezTo>
                      <a:cubicBezTo>
                        <a:pt x="30419" y="9535"/>
                        <a:pt x="30498" y="9440"/>
                        <a:pt x="30586" y="9440"/>
                      </a:cubicBezTo>
                      <a:cubicBezTo>
                        <a:pt x="30622" y="9440"/>
                        <a:pt x="30660" y="9457"/>
                        <a:pt x="30690" y="9496"/>
                      </a:cubicBezTo>
                      <a:cubicBezTo>
                        <a:pt x="32291" y="11197"/>
                        <a:pt x="33625" y="13165"/>
                        <a:pt x="34926" y="15367"/>
                      </a:cubicBezTo>
                      <a:cubicBezTo>
                        <a:pt x="35493" y="16334"/>
                        <a:pt x="36060" y="17335"/>
                        <a:pt x="36627" y="18369"/>
                      </a:cubicBezTo>
                      <a:cubicBezTo>
                        <a:pt x="36894" y="18902"/>
                        <a:pt x="37161" y="19436"/>
                        <a:pt x="37461" y="19970"/>
                      </a:cubicBezTo>
                      <a:cubicBezTo>
                        <a:pt x="37728" y="20470"/>
                        <a:pt x="37961" y="20937"/>
                        <a:pt x="38228" y="21438"/>
                      </a:cubicBezTo>
                      <a:cubicBezTo>
                        <a:pt x="39563" y="21071"/>
                        <a:pt x="40797" y="20670"/>
                        <a:pt x="41864" y="20270"/>
                      </a:cubicBezTo>
                      <a:cubicBezTo>
                        <a:pt x="41597" y="18502"/>
                        <a:pt x="41264" y="16901"/>
                        <a:pt x="40863" y="15467"/>
                      </a:cubicBezTo>
                      <a:cubicBezTo>
                        <a:pt x="40630" y="14566"/>
                        <a:pt x="40363" y="13732"/>
                        <a:pt x="40063" y="12931"/>
                      </a:cubicBezTo>
                      <a:cubicBezTo>
                        <a:pt x="38095" y="7494"/>
                        <a:pt x="35226" y="4792"/>
                        <a:pt x="31990" y="2657"/>
                      </a:cubicBezTo>
                      <a:cubicBezTo>
                        <a:pt x="30623" y="1757"/>
                        <a:pt x="29222" y="1123"/>
                        <a:pt x="27821" y="656"/>
                      </a:cubicBezTo>
                      <a:cubicBezTo>
                        <a:pt x="26365" y="171"/>
                        <a:pt x="24891" y="1"/>
                        <a:pt x="2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35"/>
                <p:cNvSpPr/>
                <p:nvPr/>
              </p:nvSpPr>
              <p:spPr>
                <a:xfrm rot="-419147">
                  <a:off x="902877" y="4089217"/>
                  <a:ext cx="58363" cy="45236"/>
                </a:xfrm>
                <a:custGeom>
                  <a:avLst/>
                  <a:gdLst/>
                  <a:ahLst/>
                  <a:cxnLst/>
                  <a:rect l="l" t="t" r="r" b="b"/>
                  <a:pathLst>
                    <a:path w="2970" h="2302" extrusionOk="0">
                      <a:moveTo>
                        <a:pt x="0" y="0"/>
                      </a:moveTo>
                      <a:cubicBezTo>
                        <a:pt x="0" y="534"/>
                        <a:pt x="0" y="1101"/>
                        <a:pt x="0" y="1668"/>
                      </a:cubicBezTo>
                      <a:cubicBezTo>
                        <a:pt x="801" y="1935"/>
                        <a:pt x="1601" y="2135"/>
                        <a:pt x="2402" y="2302"/>
                      </a:cubicBezTo>
                      <a:cubicBezTo>
                        <a:pt x="2569" y="1668"/>
                        <a:pt x="2769" y="1034"/>
                        <a:pt x="2969" y="401"/>
                      </a:cubicBezTo>
                      <a:cubicBezTo>
                        <a:pt x="1968" y="334"/>
                        <a:pt x="1001" y="200"/>
                        <a:pt x="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35"/>
                <p:cNvSpPr/>
                <p:nvPr/>
              </p:nvSpPr>
              <p:spPr>
                <a:xfrm rot="-419147">
                  <a:off x="965263" y="4091627"/>
                  <a:ext cx="45256" cy="46553"/>
                </a:xfrm>
                <a:custGeom>
                  <a:avLst/>
                  <a:gdLst/>
                  <a:ahLst/>
                  <a:cxnLst/>
                  <a:rect l="l" t="t" r="r" b="b"/>
                  <a:pathLst>
                    <a:path w="2303" h="2369" extrusionOk="0">
                      <a:moveTo>
                        <a:pt x="468" y="0"/>
                      </a:moveTo>
                      <a:cubicBezTo>
                        <a:pt x="301" y="667"/>
                        <a:pt x="134" y="1335"/>
                        <a:pt x="1" y="2002"/>
                      </a:cubicBezTo>
                      <a:cubicBezTo>
                        <a:pt x="101" y="2035"/>
                        <a:pt x="168" y="2035"/>
                        <a:pt x="268" y="2068"/>
                      </a:cubicBezTo>
                      <a:cubicBezTo>
                        <a:pt x="801" y="2169"/>
                        <a:pt x="1335" y="2269"/>
                        <a:pt x="1836" y="2369"/>
                      </a:cubicBezTo>
                      <a:cubicBezTo>
                        <a:pt x="2002" y="1435"/>
                        <a:pt x="2169" y="734"/>
                        <a:pt x="2303" y="134"/>
                      </a:cubicBezTo>
                      <a:cubicBezTo>
                        <a:pt x="2036" y="100"/>
                        <a:pt x="1735" y="100"/>
                        <a:pt x="1469" y="67"/>
                      </a:cubicBezTo>
                      <a:cubicBezTo>
                        <a:pt x="1135" y="67"/>
                        <a:pt x="801" y="34"/>
                        <a:pt x="4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35"/>
                <p:cNvSpPr/>
                <p:nvPr/>
              </p:nvSpPr>
              <p:spPr>
                <a:xfrm rot="-419147">
                  <a:off x="1039063" y="4086925"/>
                  <a:ext cx="28867" cy="54413"/>
                </a:xfrm>
                <a:custGeom>
                  <a:avLst/>
                  <a:gdLst/>
                  <a:ahLst/>
                  <a:cxnLst/>
                  <a:rect l="l" t="t" r="r" b="b"/>
                  <a:pathLst>
                    <a:path w="1469" h="2769" extrusionOk="0">
                      <a:moveTo>
                        <a:pt x="1" y="0"/>
                      </a:moveTo>
                      <a:lnTo>
                        <a:pt x="1" y="0"/>
                      </a:lnTo>
                      <a:cubicBezTo>
                        <a:pt x="68" y="701"/>
                        <a:pt x="101" y="1501"/>
                        <a:pt x="134" y="2602"/>
                      </a:cubicBezTo>
                      <a:cubicBezTo>
                        <a:pt x="501" y="2635"/>
                        <a:pt x="868" y="2702"/>
                        <a:pt x="1235" y="2769"/>
                      </a:cubicBezTo>
                      <a:cubicBezTo>
                        <a:pt x="1268" y="1868"/>
                        <a:pt x="1369" y="934"/>
                        <a:pt x="1469" y="33"/>
                      </a:cubicBezTo>
                      <a:cubicBezTo>
                        <a:pt x="968" y="33"/>
                        <a:pt x="501" y="33"/>
                        <a:pt x="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35"/>
                <p:cNvSpPr/>
                <p:nvPr/>
              </p:nvSpPr>
              <p:spPr>
                <a:xfrm rot="-419147">
                  <a:off x="1130083" y="4074293"/>
                  <a:ext cx="32149" cy="66872"/>
                </a:xfrm>
                <a:custGeom>
                  <a:avLst/>
                  <a:gdLst/>
                  <a:ahLst/>
                  <a:cxnLst/>
                  <a:rect l="l" t="t" r="r" b="b"/>
                  <a:pathLst>
                    <a:path w="1636" h="3403" extrusionOk="0">
                      <a:moveTo>
                        <a:pt x="1635" y="0"/>
                      </a:moveTo>
                      <a:lnTo>
                        <a:pt x="1635" y="0"/>
                      </a:lnTo>
                      <a:cubicBezTo>
                        <a:pt x="1168" y="34"/>
                        <a:pt x="668" y="34"/>
                        <a:pt x="201" y="67"/>
                      </a:cubicBezTo>
                      <a:cubicBezTo>
                        <a:pt x="134" y="1134"/>
                        <a:pt x="34" y="2202"/>
                        <a:pt x="1" y="3269"/>
                      </a:cubicBezTo>
                      <a:cubicBezTo>
                        <a:pt x="468" y="3303"/>
                        <a:pt x="901" y="3369"/>
                        <a:pt x="1368" y="3403"/>
                      </a:cubicBezTo>
                      <a:cubicBezTo>
                        <a:pt x="1468" y="2235"/>
                        <a:pt x="1568" y="1101"/>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35"/>
                <p:cNvSpPr/>
                <p:nvPr/>
              </p:nvSpPr>
              <p:spPr>
                <a:xfrm rot="-419147">
                  <a:off x="1075263" y="4082084"/>
                  <a:ext cx="46553" cy="60977"/>
                </a:xfrm>
                <a:custGeom>
                  <a:avLst/>
                  <a:gdLst/>
                  <a:ahLst/>
                  <a:cxnLst/>
                  <a:rect l="l" t="t" r="r" b="b"/>
                  <a:pathLst>
                    <a:path w="2369" h="3103" extrusionOk="0">
                      <a:moveTo>
                        <a:pt x="101" y="0"/>
                      </a:moveTo>
                      <a:cubicBezTo>
                        <a:pt x="67" y="968"/>
                        <a:pt x="1" y="1902"/>
                        <a:pt x="1" y="2836"/>
                      </a:cubicBezTo>
                      <a:cubicBezTo>
                        <a:pt x="668" y="2936"/>
                        <a:pt x="1335" y="3003"/>
                        <a:pt x="2035" y="3103"/>
                      </a:cubicBezTo>
                      <a:cubicBezTo>
                        <a:pt x="2069" y="2035"/>
                        <a:pt x="2235" y="1001"/>
                        <a:pt x="2369" y="0"/>
                      </a:cubicBezTo>
                      <a:cubicBezTo>
                        <a:pt x="1857" y="0"/>
                        <a:pt x="1361" y="15"/>
                        <a:pt x="859" y="15"/>
                      </a:cubicBezTo>
                      <a:cubicBezTo>
                        <a:pt x="608" y="15"/>
                        <a:pt x="356" y="12"/>
                        <a:pt x="1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35"/>
                <p:cNvSpPr/>
                <p:nvPr/>
              </p:nvSpPr>
              <p:spPr>
                <a:xfrm rot="-419147">
                  <a:off x="1221641" y="4045491"/>
                  <a:ext cx="93754" cy="84577"/>
                </a:xfrm>
                <a:custGeom>
                  <a:avLst/>
                  <a:gdLst/>
                  <a:ahLst/>
                  <a:cxnLst/>
                  <a:rect l="l" t="t" r="r" b="b"/>
                  <a:pathLst>
                    <a:path w="4771" h="4304" extrusionOk="0">
                      <a:moveTo>
                        <a:pt x="4103" y="1"/>
                      </a:moveTo>
                      <a:cubicBezTo>
                        <a:pt x="3870" y="34"/>
                        <a:pt x="3636" y="68"/>
                        <a:pt x="3369" y="101"/>
                      </a:cubicBezTo>
                      <a:cubicBezTo>
                        <a:pt x="2235" y="234"/>
                        <a:pt x="1134" y="368"/>
                        <a:pt x="0" y="468"/>
                      </a:cubicBezTo>
                      <a:cubicBezTo>
                        <a:pt x="100" y="1735"/>
                        <a:pt x="134" y="3003"/>
                        <a:pt x="134" y="4271"/>
                      </a:cubicBezTo>
                      <a:cubicBezTo>
                        <a:pt x="667" y="4304"/>
                        <a:pt x="1234" y="4304"/>
                        <a:pt x="1802" y="4304"/>
                      </a:cubicBezTo>
                      <a:cubicBezTo>
                        <a:pt x="1802" y="3937"/>
                        <a:pt x="1802" y="3603"/>
                        <a:pt x="1802" y="3270"/>
                      </a:cubicBezTo>
                      <a:cubicBezTo>
                        <a:pt x="1802" y="3070"/>
                        <a:pt x="1940" y="2959"/>
                        <a:pt x="2083" y="2959"/>
                      </a:cubicBezTo>
                      <a:cubicBezTo>
                        <a:pt x="2202" y="2959"/>
                        <a:pt x="2323" y="3036"/>
                        <a:pt x="2369" y="3203"/>
                      </a:cubicBezTo>
                      <a:cubicBezTo>
                        <a:pt x="2435" y="3537"/>
                        <a:pt x="2535" y="3904"/>
                        <a:pt x="2602" y="4271"/>
                      </a:cubicBezTo>
                      <a:cubicBezTo>
                        <a:pt x="2969" y="4271"/>
                        <a:pt x="3303" y="4237"/>
                        <a:pt x="3670" y="4237"/>
                      </a:cubicBezTo>
                      <a:cubicBezTo>
                        <a:pt x="4036" y="4204"/>
                        <a:pt x="4403" y="4171"/>
                        <a:pt x="4770" y="4137"/>
                      </a:cubicBezTo>
                      <a:cubicBezTo>
                        <a:pt x="4604" y="2736"/>
                        <a:pt x="4470" y="1335"/>
                        <a:pt x="4103"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35"/>
                <p:cNvSpPr/>
                <p:nvPr/>
              </p:nvSpPr>
              <p:spPr>
                <a:xfrm rot="-419147">
                  <a:off x="1305345" y="4014014"/>
                  <a:ext cx="118004" cy="100298"/>
                </a:xfrm>
                <a:custGeom>
                  <a:avLst/>
                  <a:gdLst/>
                  <a:ahLst/>
                  <a:cxnLst/>
                  <a:rect l="l" t="t" r="r" b="b"/>
                  <a:pathLst>
                    <a:path w="6005" h="5104" extrusionOk="0">
                      <a:moveTo>
                        <a:pt x="5170" y="0"/>
                      </a:moveTo>
                      <a:cubicBezTo>
                        <a:pt x="3469" y="400"/>
                        <a:pt x="1768" y="701"/>
                        <a:pt x="0" y="967"/>
                      </a:cubicBezTo>
                      <a:cubicBezTo>
                        <a:pt x="500" y="2302"/>
                        <a:pt x="701" y="3703"/>
                        <a:pt x="967" y="5104"/>
                      </a:cubicBezTo>
                      <a:cubicBezTo>
                        <a:pt x="2068" y="5004"/>
                        <a:pt x="3202" y="4837"/>
                        <a:pt x="4336" y="4670"/>
                      </a:cubicBezTo>
                      <a:cubicBezTo>
                        <a:pt x="4303" y="4403"/>
                        <a:pt x="4270" y="4136"/>
                        <a:pt x="4270" y="3870"/>
                      </a:cubicBezTo>
                      <a:cubicBezTo>
                        <a:pt x="4252" y="3677"/>
                        <a:pt x="4354" y="3585"/>
                        <a:pt x="4474" y="3585"/>
                      </a:cubicBezTo>
                      <a:cubicBezTo>
                        <a:pt x="4583" y="3585"/>
                        <a:pt x="4707" y="3660"/>
                        <a:pt x="4770" y="3803"/>
                      </a:cubicBezTo>
                      <a:cubicBezTo>
                        <a:pt x="4870" y="4003"/>
                        <a:pt x="4970" y="4237"/>
                        <a:pt x="5137" y="4537"/>
                      </a:cubicBezTo>
                      <a:cubicBezTo>
                        <a:pt x="5404" y="4470"/>
                        <a:pt x="5704" y="4403"/>
                        <a:pt x="6004" y="4337"/>
                      </a:cubicBezTo>
                      <a:cubicBezTo>
                        <a:pt x="5737" y="2902"/>
                        <a:pt x="5471" y="1434"/>
                        <a:pt x="5170"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35"/>
                <p:cNvSpPr/>
                <p:nvPr/>
              </p:nvSpPr>
              <p:spPr>
                <a:xfrm rot="-419147">
                  <a:off x="1421415" y="3982264"/>
                  <a:ext cx="80628" cy="99001"/>
                </a:xfrm>
                <a:custGeom>
                  <a:avLst/>
                  <a:gdLst/>
                  <a:ahLst/>
                  <a:cxnLst/>
                  <a:rect l="l" t="t" r="r" b="b"/>
                  <a:pathLst>
                    <a:path w="4103" h="5038" extrusionOk="0">
                      <a:moveTo>
                        <a:pt x="3002" y="0"/>
                      </a:moveTo>
                      <a:cubicBezTo>
                        <a:pt x="2001" y="267"/>
                        <a:pt x="1001" y="534"/>
                        <a:pt x="0" y="768"/>
                      </a:cubicBezTo>
                      <a:cubicBezTo>
                        <a:pt x="467" y="2169"/>
                        <a:pt x="867" y="3603"/>
                        <a:pt x="1234" y="5037"/>
                      </a:cubicBezTo>
                      <a:cubicBezTo>
                        <a:pt x="2202" y="4804"/>
                        <a:pt x="3169" y="4504"/>
                        <a:pt x="4103" y="4170"/>
                      </a:cubicBezTo>
                      <a:cubicBezTo>
                        <a:pt x="3769" y="2736"/>
                        <a:pt x="3436" y="1335"/>
                        <a:pt x="3002"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35"/>
                <p:cNvSpPr/>
                <p:nvPr/>
              </p:nvSpPr>
              <p:spPr>
                <a:xfrm rot="-419147">
                  <a:off x="1174962" y="4065233"/>
                  <a:ext cx="36727" cy="73435"/>
                </a:xfrm>
                <a:custGeom>
                  <a:avLst/>
                  <a:gdLst/>
                  <a:ahLst/>
                  <a:cxnLst/>
                  <a:rect l="l" t="t" r="r" b="b"/>
                  <a:pathLst>
                    <a:path w="1869" h="3737" extrusionOk="0">
                      <a:moveTo>
                        <a:pt x="1835" y="1"/>
                      </a:moveTo>
                      <a:lnTo>
                        <a:pt x="1835" y="1"/>
                      </a:lnTo>
                      <a:cubicBezTo>
                        <a:pt x="1234" y="34"/>
                        <a:pt x="601" y="101"/>
                        <a:pt x="0" y="134"/>
                      </a:cubicBezTo>
                      <a:cubicBezTo>
                        <a:pt x="67" y="1268"/>
                        <a:pt x="100" y="2436"/>
                        <a:pt x="134" y="3637"/>
                      </a:cubicBezTo>
                      <a:cubicBezTo>
                        <a:pt x="701" y="3670"/>
                        <a:pt x="1234" y="3703"/>
                        <a:pt x="1768" y="3737"/>
                      </a:cubicBezTo>
                      <a:cubicBezTo>
                        <a:pt x="1835" y="2502"/>
                        <a:pt x="1868" y="1235"/>
                        <a:pt x="18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35"/>
                <p:cNvSpPr/>
                <p:nvPr/>
              </p:nvSpPr>
              <p:spPr>
                <a:xfrm rot="-419147">
                  <a:off x="1534290" y="3945968"/>
                  <a:ext cx="47221" cy="76049"/>
                </a:xfrm>
                <a:custGeom>
                  <a:avLst/>
                  <a:gdLst/>
                  <a:ahLst/>
                  <a:cxnLst/>
                  <a:rect l="l" t="t" r="r" b="b"/>
                  <a:pathLst>
                    <a:path w="2403" h="3870" extrusionOk="0">
                      <a:moveTo>
                        <a:pt x="1001" y="0"/>
                      </a:moveTo>
                      <a:cubicBezTo>
                        <a:pt x="901" y="34"/>
                        <a:pt x="768" y="100"/>
                        <a:pt x="667" y="134"/>
                      </a:cubicBezTo>
                      <a:cubicBezTo>
                        <a:pt x="434" y="200"/>
                        <a:pt x="200" y="267"/>
                        <a:pt x="0" y="334"/>
                      </a:cubicBezTo>
                      <a:cubicBezTo>
                        <a:pt x="567" y="1435"/>
                        <a:pt x="1168" y="2535"/>
                        <a:pt x="1601" y="3736"/>
                      </a:cubicBezTo>
                      <a:cubicBezTo>
                        <a:pt x="1635" y="3803"/>
                        <a:pt x="1635" y="3836"/>
                        <a:pt x="1668" y="3870"/>
                      </a:cubicBezTo>
                      <a:cubicBezTo>
                        <a:pt x="1902" y="3736"/>
                        <a:pt x="2135" y="3603"/>
                        <a:pt x="2402" y="3469"/>
                      </a:cubicBezTo>
                      <a:cubicBezTo>
                        <a:pt x="1935" y="2268"/>
                        <a:pt x="1501" y="1101"/>
                        <a:pt x="10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35"/>
                <p:cNvSpPr/>
                <p:nvPr/>
              </p:nvSpPr>
              <p:spPr>
                <a:xfrm rot="-419147">
                  <a:off x="1494996" y="3959871"/>
                  <a:ext cx="60996" cy="85226"/>
                </a:xfrm>
                <a:custGeom>
                  <a:avLst/>
                  <a:gdLst/>
                  <a:ahLst/>
                  <a:cxnLst/>
                  <a:rect l="l" t="t" r="r" b="b"/>
                  <a:pathLst>
                    <a:path w="3104" h="4337" extrusionOk="0">
                      <a:moveTo>
                        <a:pt x="1535" y="1"/>
                      </a:moveTo>
                      <a:cubicBezTo>
                        <a:pt x="1035" y="167"/>
                        <a:pt x="535" y="301"/>
                        <a:pt x="1" y="468"/>
                      </a:cubicBezTo>
                      <a:cubicBezTo>
                        <a:pt x="601" y="1668"/>
                        <a:pt x="1168" y="2969"/>
                        <a:pt x="1702" y="4337"/>
                      </a:cubicBezTo>
                      <a:cubicBezTo>
                        <a:pt x="2169" y="4137"/>
                        <a:pt x="2636" y="3937"/>
                        <a:pt x="3103" y="3703"/>
                      </a:cubicBezTo>
                      <a:cubicBezTo>
                        <a:pt x="2636" y="2436"/>
                        <a:pt x="2069" y="1235"/>
                        <a:pt x="1535"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35"/>
                <p:cNvSpPr/>
                <p:nvPr/>
              </p:nvSpPr>
              <p:spPr>
                <a:xfrm rot="-419147">
                  <a:off x="1574180" y="3916536"/>
                  <a:ext cx="59680" cy="74084"/>
                </a:xfrm>
                <a:custGeom>
                  <a:avLst/>
                  <a:gdLst/>
                  <a:ahLst/>
                  <a:cxnLst/>
                  <a:rect l="l" t="t" r="r" b="b"/>
                  <a:pathLst>
                    <a:path w="3037" h="3770" extrusionOk="0">
                      <a:moveTo>
                        <a:pt x="1869" y="0"/>
                      </a:moveTo>
                      <a:cubicBezTo>
                        <a:pt x="1268" y="267"/>
                        <a:pt x="635" y="534"/>
                        <a:pt x="1" y="768"/>
                      </a:cubicBezTo>
                      <a:cubicBezTo>
                        <a:pt x="568" y="1735"/>
                        <a:pt x="1135" y="2736"/>
                        <a:pt x="1702" y="3770"/>
                      </a:cubicBezTo>
                      <a:cubicBezTo>
                        <a:pt x="2136" y="3503"/>
                        <a:pt x="2603" y="3236"/>
                        <a:pt x="3036" y="2936"/>
                      </a:cubicBezTo>
                      <a:cubicBezTo>
                        <a:pt x="3003" y="2836"/>
                        <a:pt x="2970" y="2736"/>
                        <a:pt x="2936" y="2669"/>
                      </a:cubicBezTo>
                      <a:cubicBezTo>
                        <a:pt x="2536" y="1802"/>
                        <a:pt x="2202" y="901"/>
                        <a:pt x="18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35"/>
                <p:cNvSpPr/>
                <p:nvPr/>
              </p:nvSpPr>
              <p:spPr>
                <a:xfrm rot="-419147">
                  <a:off x="1615645" y="3877752"/>
                  <a:ext cx="71470" cy="83929"/>
                </a:xfrm>
                <a:custGeom>
                  <a:avLst/>
                  <a:gdLst/>
                  <a:ahLst/>
                  <a:cxnLst/>
                  <a:rect l="l" t="t" r="r" b="b"/>
                  <a:pathLst>
                    <a:path w="3637" h="4271" extrusionOk="0">
                      <a:moveTo>
                        <a:pt x="2836" y="0"/>
                      </a:moveTo>
                      <a:cubicBezTo>
                        <a:pt x="1902" y="534"/>
                        <a:pt x="968" y="1035"/>
                        <a:pt x="1" y="1468"/>
                      </a:cubicBezTo>
                      <a:cubicBezTo>
                        <a:pt x="434" y="2402"/>
                        <a:pt x="834" y="3336"/>
                        <a:pt x="1235" y="4270"/>
                      </a:cubicBezTo>
                      <a:cubicBezTo>
                        <a:pt x="2069" y="3736"/>
                        <a:pt x="2869" y="3169"/>
                        <a:pt x="3636" y="2536"/>
                      </a:cubicBezTo>
                      <a:cubicBezTo>
                        <a:pt x="3403" y="1635"/>
                        <a:pt x="3136" y="8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35"/>
                <p:cNvSpPr/>
                <p:nvPr/>
              </p:nvSpPr>
              <p:spPr>
                <a:xfrm rot="-419147">
                  <a:off x="1174688" y="3537598"/>
                  <a:ext cx="117218" cy="160155"/>
                </a:xfrm>
                <a:custGeom>
                  <a:avLst/>
                  <a:gdLst/>
                  <a:ahLst/>
                  <a:cxnLst/>
                  <a:rect l="l" t="t" r="r" b="b"/>
                  <a:pathLst>
                    <a:path w="5965" h="8150" extrusionOk="0">
                      <a:moveTo>
                        <a:pt x="5794" y="1"/>
                      </a:moveTo>
                      <a:cubicBezTo>
                        <a:pt x="5787" y="1"/>
                        <a:pt x="5779" y="2"/>
                        <a:pt x="5772" y="5"/>
                      </a:cubicBezTo>
                      <a:cubicBezTo>
                        <a:pt x="3904" y="238"/>
                        <a:pt x="1802" y="1005"/>
                        <a:pt x="868" y="2740"/>
                      </a:cubicBezTo>
                      <a:cubicBezTo>
                        <a:pt x="1" y="4441"/>
                        <a:pt x="101" y="6409"/>
                        <a:pt x="1135" y="7977"/>
                      </a:cubicBezTo>
                      <a:cubicBezTo>
                        <a:pt x="1212" y="8098"/>
                        <a:pt x="1332" y="8150"/>
                        <a:pt x="1455" y="8150"/>
                      </a:cubicBezTo>
                      <a:cubicBezTo>
                        <a:pt x="1703" y="8150"/>
                        <a:pt x="1958" y="7934"/>
                        <a:pt x="1869" y="7643"/>
                      </a:cubicBezTo>
                      <a:cubicBezTo>
                        <a:pt x="902" y="4741"/>
                        <a:pt x="3937" y="1939"/>
                        <a:pt x="5872" y="238"/>
                      </a:cubicBezTo>
                      <a:cubicBezTo>
                        <a:pt x="5964" y="177"/>
                        <a:pt x="5886" y="1"/>
                        <a:pt x="5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54" name="Google Shape;1054;p35"/>
              <p:cNvSpPr/>
              <p:nvPr/>
            </p:nvSpPr>
            <p:spPr>
              <a:xfrm rot="1129148" flipH="1">
                <a:off x="7578502" y="1354616"/>
                <a:ext cx="80629" cy="77134"/>
              </a:xfrm>
              <a:custGeom>
                <a:avLst/>
                <a:gdLst/>
                <a:ahLst/>
                <a:cxnLst/>
                <a:rect l="l" t="t" r="r" b="b"/>
                <a:pathLst>
                  <a:path w="3737" h="3543" extrusionOk="0">
                    <a:moveTo>
                      <a:pt x="1753" y="0"/>
                    </a:moveTo>
                    <a:cubicBezTo>
                      <a:pt x="1575" y="0"/>
                      <a:pt x="1399" y="27"/>
                      <a:pt x="1235" y="73"/>
                    </a:cubicBezTo>
                    <a:cubicBezTo>
                      <a:pt x="734" y="207"/>
                      <a:pt x="267" y="507"/>
                      <a:pt x="1" y="1007"/>
                    </a:cubicBezTo>
                    <a:cubicBezTo>
                      <a:pt x="401" y="707"/>
                      <a:pt x="835" y="574"/>
                      <a:pt x="1268" y="540"/>
                    </a:cubicBezTo>
                    <a:cubicBezTo>
                      <a:pt x="1322" y="536"/>
                      <a:pt x="1377" y="534"/>
                      <a:pt x="1431" y="534"/>
                    </a:cubicBezTo>
                    <a:cubicBezTo>
                      <a:pt x="1809" y="534"/>
                      <a:pt x="2177" y="636"/>
                      <a:pt x="2469" y="841"/>
                    </a:cubicBezTo>
                    <a:cubicBezTo>
                      <a:pt x="2803" y="1107"/>
                      <a:pt x="3069" y="1474"/>
                      <a:pt x="3236" y="1941"/>
                    </a:cubicBezTo>
                    <a:cubicBezTo>
                      <a:pt x="3403" y="2408"/>
                      <a:pt x="3503" y="2975"/>
                      <a:pt x="3570" y="3543"/>
                    </a:cubicBezTo>
                    <a:cubicBezTo>
                      <a:pt x="3703" y="2975"/>
                      <a:pt x="3737" y="2375"/>
                      <a:pt x="3603" y="1775"/>
                    </a:cubicBezTo>
                    <a:cubicBezTo>
                      <a:pt x="3570" y="1474"/>
                      <a:pt x="3436" y="1174"/>
                      <a:pt x="3303" y="941"/>
                    </a:cubicBezTo>
                    <a:cubicBezTo>
                      <a:pt x="3136" y="674"/>
                      <a:pt x="2936" y="440"/>
                      <a:pt x="2703" y="307"/>
                    </a:cubicBezTo>
                    <a:cubicBezTo>
                      <a:pt x="2421" y="90"/>
                      <a:pt x="2083" y="0"/>
                      <a:pt x="175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35"/>
              <p:cNvSpPr/>
              <p:nvPr/>
            </p:nvSpPr>
            <p:spPr>
              <a:xfrm rot="1129148" flipH="1">
                <a:off x="7271332" y="1303010"/>
                <a:ext cx="195996" cy="96836"/>
              </a:xfrm>
              <a:custGeom>
                <a:avLst/>
                <a:gdLst/>
                <a:ahLst/>
                <a:cxnLst/>
                <a:rect l="l" t="t" r="r" b="b"/>
                <a:pathLst>
                  <a:path w="9084" h="4448" extrusionOk="0">
                    <a:moveTo>
                      <a:pt x="4838" y="0"/>
                    </a:moveTo>
                    <a:cubicBezTo>
                      <a:pt x="3392" y="0"/>
                      <a:pt x="1679" y="537"/>
                      <a:pt x="31" y="1712"/>
                    </a:cubicBezTo>
                    <a:cubicBezTo>
                      <a:pt x="8" y="1736"/>
                      <a:pt x="1" y="1759"/>
                      <a:pt x="22" y="1759"/>
                    </a:cubicBezTo>
                    <a:cubicBezTo>
                      <a:pt x="31" y="1759"/>
                      <a:pt x="45" y="1755"/>
                      <a:pt x="65" y="1746"/>
                    </a:cubicBezTo>
                    <a:cubicBezTo>
                      <a:pt x="1303" y="1095"/>
                      <a:pt x="2569" y="797"/>
                      <a:pt x="3718" y="797"/>
                    </a:cubicBezTo>
                    <a:cubicBezTo>
                      <a:pt x="6220" y="797"/>
                      <a:pt x="8172" y="2207"/>
                      <a:pt x="8104" y="4448"/>
                    </a:cubicBezTo>
                    <a:cubicBezTo>
                      <a:pt x="8104" y="4448"/>
                      <a:pt x="8137" y="4448"/>
                      <a:pt x="8170" y="4414"/>
                    </a:cubicBezTo>
                    <a:cubicBezTo>
                      <a:pt x="9084" y="1652"/>
                      <a:pt x="7373" y="0"/>
                      <a:pt x="4838"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35"/>
              <p:cNvSpPr/>
              <p:nvPr/>
            </p:nvSpPr>
            <p:spPr>
              <a:xfrm rot="1129148" flipH="1">
                <a:off x="7398374" y="1295680"/>
                <a:ext cx="59053" cy="15936"/>
              </a:xfrm>
              <a:custGeom>
                <a:avLst/>
                <a:gdLst/>
                <a:ahLst/>
                <a:cxnLst/>
                <a:rect l="l" t="t" r="r" b="b"/>
                <a:pathLst>
                  <a:path w="2737" h="732" extrusionOk="0">
                    <a:moveTo>
                      <a:pt x="1304" y="1"/>
                    </a:moveTo>
                    <a:cubicBezTo>
                      <a:pt x="836" y="1"/>
                      <a:pt x="372" y="179"/>
                      <a:pt x="1" y="631"/>
                    </a:cubicBezTo>
                    <a:cubicBezTo>
                      <a:pt x="1" y="664"/>
                      <a:pt x="1" y="731"/>
                      <a:pt x="34" y="731"/>
                    </a:cubicBezTo>
                    <a:cubicBezTo>
                      <a:pt x="693" y="658"/>
                      <a:pt x="1335" y="477"/>
                      <a:pt x="1971" y="477"/>
                    </a:cubicBezTo>
                    <a:cubicBezTo>
                      <a:pt x="2204" y="477"/>
                      <a:pt x="2437" y="502"/>
                      <a:pt x="2669" y="564"/>
                    </a:cubicBezTo>
                    <a:cubicBezTo>
                      <a:pt x="2736" y="564"/>
                      <a:pt x="2736" y="531"/>
                      <a:pt x="2703" y="498"/>
                    </a:cubicBezTo>
                    <a:cubicBezTo>
                      <a:pt x="2307" y="205"/>
                      <a:pt x="1804" y="1"/>
                      <a:pt x="130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35"/>
              <p:cNvSpPr/>
              <p:nvPr/>
            </p:nvSpPr>
            <p:spPr>
              <a:xfrm rot="1129148" flipH="1">
                <a:off x="7680558" y="1224798"/>
                <a:ext cx="115129" cy="130755"/>
              </a:xfrm>
              <a:custGeom>
                <a:avLst/>
                <a:gdLst/>
                <a:ahLst/>
                <a:cxnLst/>
                <a:rect l="l" t="t" r="r" b="b"/>
                <a:pathLst>
                  <a:path w="5336" h="6006" extrusionOk="0">
                    <a:moveTo>
                      <a:pt x="2492" y="0"/>
                    </a:moveTo>
                    <a:cubicBezTo>
                      <a:pt x="1717" y="0"/>
                      <a:pt x="843" y="529"/>
                      <a:pt x="0" y="1714"/>
                    </a:cubicBezTo>
                    <a:cubicBezTo>
                      <a:pt x="0" y="1747"/>
                      <a:pt x="0" y="1781"/>
                      <a:pt x="0" y="1781"/>
                    </a:cubicBezTo>
                    <a:cubicBezTo>
                      <a:pt x="617" y="1234"/>
                      <a:pt x="1251" y="981"/>
                      <a:pt x="1846" y="981"/>
                    </a:cubicBezTo>
                    <a:cubicBezTo>
                      <a:pt x="3504" y="981"/>
                      <a:pt x="4868" y="2941"/>
                      <a:pt x="4770" y="5984"/>
                    </a:cubicBezTo>
                    <a:cubicBezTo>
                      <a:pt x="4770" y="5997"/>
                      <a:pt x="4782" y="6006"/>
                      <a:pt x="4795" y="6006"/>
                    </a:cubicBezTo>
                    <a:cubicBezTo>
                      <a:pt x="4814" y="6006"/>
                      <a:pt x="4837" y="5989"/>
                      <a:pt x="4837" y="5950"/>
                    </a:cubicBezTo>
                    <a:cubicBezTo>
                      <a:pt x="5336" y="2389"/>
                      <a:pt x="4138" y="0"/>
                      <a:pt x="2492"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35"/>
              <p:cNvSpPr/>
              <p:nvPr/>
            </p:nvSpPr>
            <p:spPr>
              <a:xfrm rot="1129148" flipH="1">
                <a:off x="7663646" y="1240544"/>
                <a:ext cx="28825" cy="45348"/>
              </a:xfrm>
              <a:custGeom>
                <a:avLst/>
                <a:gdLst/>
                <a:ahLst/>
                <a:cxnLst/>
                <a:rect l="l" t="t" r="r" b="b"/>
                <a:pathLst>
                  <a:path w="1336" h="2083" extrusionOk="0">
                    <a:moveTo>
                      <a:pt x="68" y="1"/>
                    </a:moveTo>
                    <a:cubicBezTo>
                      <a:pt x="34" y="1"/>
                      <a:pt x="1" y="34"/>
                      <a:pt x="34" y="67"/>
                    </a:cubicBezTo>
                    <a:cubicBezTo>
                      <a:pt x="501" y="568"/>
                      <a:pt x="568" y="1368"/>
                      <a:pt x="835" y="2069"/>
                    </a:cubicBezTo>
                    <a:cubicBezTo>
                      <a:pt x="835" y="2078"/>
                      <a:pt x="841" y="2082"/>
                      <a:pt x="849" y="2082"/>
                    </a:cubicBezTo>
                    <a:cubicBezTo>
                      <a:pt x="868" y="2082"/>
                      <a:pt x="902" y="2059"/>
                      <a:pt x="902" y="2035"/>
                    </a:cubicBezTo>
                    <a:cubicBezTo>
                      <a:pt x="1335" y="935"/>
                      <a:pt x="735" y="201"/>
                      <a:pt x="68"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35"/>
              <p:cNvSpPr/>
              <p:nvPr/>
            </p:nvSpPr>
            <p:spPr>
              <a:xfrm rot="1129148" flipH="1">
                <a:off x="7379500" y="1363116"/>
                <a:ext cx="335074" cy="180240"/>
              </a:xfrm>
              <a:custGeom>
                <a:avLst/>
                <a:gdLst/>
                <a:ahLst/>
                <a:cxnLst/>
                <a:rect l="l" t="t" r="r" b="b"/>
                <a:pathLst>
                  <a:path w="15530" h="8279" extrusionOk="0">
                    <a:moveTo>
                      <a:pt x="171" y="0"/>
                    </a:moveTo>
                    <a:cubicBezTo>
                      <a:pt x="84" y="0"/>
                      <a:pt x="1" y="101"/>
                      <a:pt x="51" y="202"/>
                    </a:cubicBezTo>
                    <a:cubicBezTo>
                      <a:pt x="919" y="1770"/>
                      <a:pt x="2120" y="3237"/>
                      <a:pt x="3587" y="4538"/>
                    </a:cubicBezTo>
                    <a:cubicBezTo>
                      <a:pt x="4988" y="5806"/>
                      <a:pt x="6723" y="7140"/>
                      <a:pt x="8758" y="7941"/>
                    </a:cubicBezTo>
                    <a:cubicBezTo>
                      <a:pt x="9184" y="8123"/>
                      <a:pt x="9667" y="8278"/>
                      <a:pt x="10230" y="8278"/>
                    </a:cubicBezTo>
                    <a:cubicBezTo>
                      <a:pt x="10283" y="8278"/>
                      <a:pt x="10337" y="8277"/>
                      <a:pt x="10392" y="8274"/>
                    </a:cubicBezTo>
                    <a:cubicBezTo>
                      <a:pt x="12427" y="8174"/>
                      <a:pt x="14362" y="6440"/>
                      <a:pt x="15462" y="5139"/>
                    </a:cubicBezTo>
                    <a:cubicBezTo>
                      <a:pt x="15529" y="5072"/>
                      <a:pt x="15462" y="4938"/>
                      <a:pt x="15362" y="4938"/>
                    </a:cubicBezTo>
                    <a:cubicBezTo>
                      <a:pt x="14583" y="5039"/>
                      <a:pt x="13795" y="5090"/>
                      <a:pt x="13007" y="5090"/>
                    </a:cubicBezTo>
                    <a:cubicBezTo>
                      <a:pt x="10928" y="5090"/>
                      <a:pt x="8839" y="4739"/>
                      <a:pt x="6856" y="4038"/>
                    </a:cubicBezTo>
                    <a:cubicBezTo>
                      <a:pt x="4421" y="3204"/>
                      <a:pt x="2153" y="1803"/>
                      <a:pt x="252" y="35"/>
                    </a:cubicBezTo>
                    <a:cubicBezTo>
                      <a:pt x="227" y="11"/>
                      <a:pt x="199" y="0"/>
                      <a:pt x="1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0" name="Google Shape;1060;p35"/>
              <p:cNvSpPr/>
              <p:nvPr/>
            </p:nvSpPr>
            <p:spPr>
              <a:xfrm rot="1129148" flipH="1">
                <a:off x="7416626" y="1369269"/>
                <a:ext cx="296928" cy="180240"/>
              </a:xfrm>
              <a:custGeom>
                <a:avLst/>
                <a:gdLst/>
                <a:ahLst/>
                <a:cxnLst/>
                <a:rect l="l" t="t" r="r" b="b"/>
                <a:pathLst>
                  <a:path w="13762" h="8279" extrusionOk="0">
                    <a:moveTo>
                      <a:pt x="171" y="0"/>
                    </a:moveTo>
                    <a:cubicBezTo>
                      <a:pt x="84" y="0"/>
                      <a:pt x="1" y="101"/>
                      <a:pt x="51" y="202"/>
                    </a:cubicBezTo>
                    <a:cubicBezTo>
                      <a:pt x="919" y="1770"/>
                      <a:pt x="2120" y="3237"/>
                      <a:pt x="3587" y="4572"/>
                    </a:cubicBezTo>
                    <a:cubicBezTo>
                      <a:pt x="5022" y="5806"/>
                      <a:pt x="6723" y="7140"/>
                      <a:pt x="8758" y="7941"/>
                    </a:cubicBezTo>
                    <a:cubicBezTo>
                      <a:pt x="9184" y="8123"/>
                      <a:pt x="9694" y="8278"/>
                      <a:pt x="10237" y="8278"/>
                    </a:cubicBezTo>
                    <a:cubicBezTo>
                      <a:pt x="10289" y="8278"/>
                      <a:pt x="10340" y="8277"/>
                      <a:pt x="10392" y="8274"/>
                    </a:cubicBezTo>
                    <a:cubicBezTo>
                      <a:pt x="11026" y="8241"/>
                      <a:pt x="11660" y="8041"/>
                      <a:pt x="12260" y="7740"/>
                    </a:cubicBezTo>
                    <a:cubicBezTo>
                      <a:pt x="12260" y="7407"/>
                      <a:pt x="12260" y="7073"/>
                      <a:pt x="12193" y="6773"/>
                    </a:cubicBezTo>
                    <a:cubicBezTo>
                      <a:pt x="12827" y="6306"/>
                      <a:pt x="13361" y="5739"/>
                      <a:pt x="13761" y="5072"/>
                    </a:cubicBezTo>
                    <a:lnTo>
                      <a:pt x="13761" y="5072"/>
                    </a:lnTo>
                    <a:cubicBezTo>
                      <a:pt x="13492" y="5083"/>
                      <a:pt x="13222" y="5089"/>
                      <a:pt x="12953" y="5089"/>
                    </a:cubicBezTo>
                    <a:cubicBezTo>
                      <a:pt x="10889" y="5089"/>
                      <a:pt x="8833" y="4750"/>
                      <a:pt x="6856" y="4071"/>
                    </a:cubicBezTo>
                    <a:cubicBezTo>
                      <a:pt x="4421" y="3204"/>
                      <a:pt x="2153" y="1836"/>
                      <a:pt x="252" y="35"/>
                    </a:cubicBezTo>
                    <a:cubicBezTo>
                      <a:pt x="227" y="11"/>
                      <a:pt x="199" y="0"/>
                      <a:pt x="1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062" name="Google Shape;1062;p35"/>
          <p:cNvSpPr/>
          <p:nvPr/>
        </p:nvSpPr>
        <p:spPr>
          <a:xfrm>
            <a:off x="6172200" y="1375688"/>
            <a:ext cx="219073" cy="179081"/>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63" name="Google Shape;1063;p35"/>
          <p:cNvGrpSpPr/>
          <p:nvPr/>
        </p:nvGrpSpPr>
        <p:grpSpPr>
          <a:xfrm>
            <a:off x="885766" y="466078"/>
            <a:ext cx="1005345" cy="869884"/>
            <a:chOff x="968013" y="650077"/>
            <a:chExt cx="777108" cy="672348"/>
          </a:xfrm>
        </p:grpSpPr>
        <p:sp>
          <p:nvSpPr>
            <p:cNvPr id="1064" name="Google Shape;1064;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67" name="Google Shape;1067;p35"/>
          <p:cNvGrpSpPr/>
          <p:nvPr/>
        </p:nvGrpSpPr>
        <p:grpSpPr>
          <a:xfrm rot="2235294">
            <a:off x="7205532" y="3845215"/>
            <a:ext cx="777157" cy="672390"/>
            <a:chOff x="968013" y="650077"/>
            <a:chExt cx="777108" cy="672348"/>
          </a:xfrm>
        </p:grpSpPr>
        <p:sp>
          <p:nvSpPr>
            <p:cNvPr id="1068" name="Google Shape;1068;p35"/>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9" name="Google Shape;1069;p35"/>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0" name="Google Shape;1070;p35"/>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71" name="Google Shape;1071;p35"/>
          <p:cNvSpPr/>
          <p:nvPr/>
        </p:nvSpPr>
        <p:spPr>
          <a:xfrm rot="-445239">
            <a:off x="2707823" y="4434040"/>
            <a:ext cx="252944" cy="168422"/>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2" name="Google Shape;1072;p35"/>
          <p:cNvSpPr/>
          <p:nvPr/>
        </p:nvSpPr>
        <p:spPr>
          <a:xfrm>
            <a:off x="3874900" y="8035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3" name="Google Shape;1073;p35"/>
          <p:cNvSpPr/>
          <p:nvPr/>
        </p:nvSpPr>
        <p:spPr>
          <a:xfrm rot="2135071">
            <a:off x="4341242" y="630028"/>
            <a:ext cx="398926" cy="273548"/>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4" name="Google Shape;1074;p35"/>
          <p:cNvSpPr/>
          <p:nvPr/>
        </p:nvSpPr>
        <p:spPr>
          <a:xfrm rot="-4320374">
            <a:off x="5040091" y="1050090"/>
            <a:ext cx="260324" cy="227119"/>
          </a:xfrm>
          <a:custGeom>
            <a:avLst/>
            <a:gdLst/>
            <a:ahLst/>
            <a:cxnLst/>
            <a:rect l="l" t="t" r="r" b="b"/>
            <a:pathLst>
              <a:path w="4364" h="5052" extrusionOk="0">
                <a:moveTo>
                  <a:pt x="1469" y="1"/>
                </a:moveTo>
                <a:cubicBezTo>
                  <a:pt x="975" y="1"/>
                  <a:pt x="594" y="306"/>
                  <a:pt x="535" y="1091"/>
                </a:cubicBezTo>
                <a:cubicBezTo>
                  <a:pt x="535" y="1091"/>
                  <a:pt x="1" y="4493"/>
                  <a:pt x="1035" y="4994"/>
                </a:cubicBezTo>
                <a:cubicBezTo>
                  <a:pt x="1109" y="5033"/>
                  <a:pt x="1190" y="5052"/>
                  <a:pt x="1278" y="5052"/>
                </a:cubicBezTo>
                <a:cubicBezTo>
                  <a:pt x="2372" y="5052"/>
                  <a:pt x="4363" y="2141"/>
                  <a:pt x="3437" y="1091"/>
                </a:cubicBezTo>
                <a:cubicBezTo>
                  <a:pt x="2880" y="479"/>
                  <a:pt x="2087"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5" name="Google Shape;1075;p35"/>
          <p:cNvSpPr/>
          <p:nvPr/>
        </p:nvSpPr>
        <p:spPr>
          <a:xfrm>
            <a:off x="2825050" y="18706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6" name="Google Shape;1076;p35"/>
          <p:cNvSpPr/>
          <p:nvPr/>
        </p:nvSpPr>
        <p:spPr>
          <a:xfrm>
            <a:off x="7527625" y="3260152"/>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7" name="Google Shape;1077;p35"/>
          <p:cNvSpPr/>
          <p:nvPr/>
        </p:nvSpPr>
        <p:spPr>
          <a:xfrm rot="444932" flipH="1">
            <a:off x="8071732" y="3547526"/>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8" name="Google Shape;1078;p35"/>
          <p:cNvSpPr/>
          <p:nvPr/>
        </p:nvSpPr>
        <p:spPr>
          <a:xfrm>
            <a:off x="2195300" y="41259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9" name="Google Shape;1079;p35"/>
          <p:cNvSpPr/>
          <p:nvPr/>
        </p:nvSpPr>
        <p:spPr>
          <a:xfrm>
            <a:off x="5966575" y="41603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0" name="Google Shape;1080;p35"/>
          <p:cNvSpPr/>
          <p:nvPr/>
        </p:nvSpPr>
        <p:spPr>
          <a:xfrm>
            <a:off x="6670638" y="4462763"/>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1" name="Google Shape;1081;p35"/>
          <p:cNvSpPr/>
          <p:nvPr/>
        </p:nvSpPr>
        <p:spPr>
          <a:xfrm>
            <a:off x="2052238" y="143005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2" name="Google Shape;1082;p35"/>
          <p:cNvSpPr/>
          <p:nvPr/>
        </p:nvSpPr>
        <p:spPr>
          <a:xfrm rot="444932" flipH="1">
            <a:off x="2395957" y="699901"/>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3" name="Google Shape;1083;p35"/>
          <p:cNvSpPr/>
          <p:nvPr/>
        </p:nvSpPr>
        <p:spPr>
          <a:xfrm>
            <a:off x="6337213" y="609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4" name="Google Shape;1084;p35"/>
          <p:cNvSpPr/>
          <p:nvPr/>
        </p:nvSpPr>
        <p:spPr>
          <a:xfrm>
            <a:off x="8106925" y="837638"/>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5" name="Google Shape;1085;p35"/>
          <p:cNvSpPr/>
          <p:nvPr/>
        </p:nvSpPr>
        <p:spPr>
          <a:xfrm>
            <a:off x="8151950" y="1375700"/>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6" name="Google Shape;1086;p35"/>
          <p:cNvSpPr/>
          <p:nvPr/>
        </p:nvSpPr>
        <p:spPr>
          <a:xfrm>
            <a:off x="4224338" y="1211575"/>
            <a:ext cx="110950" cy="110939"/>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7" name="Google Shape;1087;p35"/>
          <p:cNvSpPr/>
          <p:nvPr/>
        </p:nvSpPr>
        <p:spPr>
          <a:xfrm>
            <a:off x="4298888" y="4049425"/>
            <a:ext cx="110950" cy="110950"/>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8" name="Google Shape;1088;p35"/>
          <p:cNvSpPr/>
          <p:nvPr/>
        </p:nvSpPr>
        <p:spPr>
          <a:xfrm rot="444932" flipH="1">
            <a:off x="4597932" y="3967414"/>
            <a:ext cx="413063" cy="274961"/>
          </a:xfrm>
          <a:custGeom>
            <a:avLst/>
            <a:gdLst/>
            <a:ahLst/>
            <a:cxnLst/>
            <a:rect l="l" t="t" r="r" b="b"/>
            <a:pathLst>
              <a:path w="20042" h="13743" extrusionOk="0">
                <a:moveTo>
                  <a:pt x="14071" y="0"/>
                </a:moveTo>
                <a:cubicBezTo>
                  <a:pt x="10001" y="0"/>
                  <a:pt x="11375" y="7108"/>
                  <a:pt x="11375" y="7108"/>
                </a:cubicBezTo>
                <a:cubicBezTo>
                  <a:pt x="11375" y="7108"/>
                  <a:pt x="9274" y="1408"/>
                  <a:pt x="6596" y="1408"/>
                </a:cubicBezTo>
                <a:cubicBezTo>
                  <a:pt x="5720" y="1408"/>
                  <a:pt x="4783" y="2019"/>
                  <a:pt x="3837" y="3639"/>
                </a:cubicBezTo>
                <a:cubicBezTo>
                  <a:pt x="1" y="10243"/>
                  <a:pt x="13177" y="13713"/>
                  <a:pt x="13177" y="13713"/>
                </a:cubicBezTo>
                <a:cubicBezTo>
                  <a:pt x="13237" y="13732"/>
                  <a:pt x="13299" y="13742"/>
                  <a:pt x="13363" y="13742"/>
                </a:cubicBezTo>
                <a:cubicBezTo>
                  <a:pt x="15662" y="13742"/>
                  <a:pt x="20041" y="1206"/>
                  <a:pt x="14978" y="103"/>
                </a:cubicBezTo>
                <a:cubicBezTo>
                  <a:pt x="14649" y="33"/>
                  <a:pt x="14348" y="0"/>
                  <a:pt x="14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9" name="Google Shape;1089;p35"/>
          <p:cNvSpPr/>
          <p:nvPr/>
        </p:nvSpPr>
        <p:spPr>
          <a:xfrm>
            <a:off x="3356513" y="4234175"/>
            <a:ext cx="175150" cy="180175"/>
          </a:xfrm>
          <a:custGeom>
            <a:avLst/>
            <a:gdLst/>
            <a:ahLst/>
            <a:cxnLst/>
            <a:rect l="l" t="t" r="r" b="b"/>
            <a:pathLst>
              <a:path w="7006" h="7207" extrusionOk="0">
                <a:moveTo>
                  <a:pt x="2603" y="1"/>
                </a:moveTo>
                <a:cubicBezTo>
                  <a:pt x="2269" y="635"/>
                  <a:pt x="2036" y="1335"/>
                  <a:pt x="1902" y="2002"/>
                </a:cubicBezTo>
                <a:cubicBezTo>
                  <a:pt x="1202" y="2369"/>
                  <a:pt x="568" y="2803"/>
                  <a:pt x="1" y="3337"/>
                </a:cubicBezTo>
                <a:cubicBezTo>
                  <a:pt x="535" y="3870"/>
                  <a:pt x="1135" y="4337"/>
                  <a:pt x="1802" y="4738"/>
                </a:cubicBezTo>
                <a:cubicBezTo>
                  <a:pt x="1936" y="5605"/>
                  <a:pt x="2236" y="6439"/>
                  <a:pt x="2703" y="7206"/>
                </a:cubicBezTo>
                <a:cubicBezTo>
                  <a:pt x="3437" y="6772"/>
                  <a:pt x="4104" y="6272"/>
                  <a:pt x="4671" y="5672"/>
                </a:cubicBezTo>
                <a:cubicBezTo>
                  <a:pt x="5038" y="5722"/>
                  <a:pt x="5413" y="5747"/>
                  <a:pt x="5792" y="5747"/>
                </a:cubicBezTo>
                <a:cubicBezTo>
                  <a:pt x="6172" y="5747"/>
                  <a:pt x="6555" y="5722"/>
                  <a:pt x="6939" y="5672"/>
                </a:cubicBezTo>
                <a:cubicBezTo>
                  <a:pt x="6839" y="4904"/>
                  <a:pt x="6606" y="4137"/>
                  <a:pt x="6239" y="3437"/>
                </a:cubicBezTo>
                <a:cubicBezTo>
                  <a:pt x="6639" y="2669"/>
                  <a:pt x="6906" y="1802"/>
                  <a:pt x="7006" y="968"/>
                </a:cubicBezTo>
                <a:cubicBezTo>
                  <a:pt x="6728" y="936"/>
                  <a:pt x="6446" y="921"/>
                  <a:pt x="6164" y="921"/>
                </a:cubicBezTo>
                <a:cubicBezTo>
                  <a:pt x="5565" y="921"/>
                  <a:pt x="4960" y="988"/>
                  <a:pt x="4371" y="1102"/>
                </a:cubicBezTo>
                <a:cubicBezTo>
                  <a:pt x="3837" y="668"/>
                  <a:pt x="3270" y="301"/>
                  <a:pt x="2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0" name="Google Shape;1090;p35"/>
          <p:cNvSpPr/>
          <p:nvPr/>
        </p:nvSpPr>
        <p:spPr>
          <a:xfrm>
            <a:off x="1044475" y="4428689"/>
            <a:ext cx="179095" cy="179073"/>
          </a:xfrm>
          <a:custGeom>
            <a:avLst/>
            <a:gdLst/>
            <a:ahLst/>
            <a:cxnLst/>
            <a:rect l="l" t="t" r="r" b="b"/>
            <a:pathLst>
              <a:path w="4438" h="4438" extrusionOk="0">
                <a:moveTo>
                  <a:pt x="2202" y="1"/>
                </a:moveTo>
                <a:cubicBezTo>
                  <a:pt x="1002" y="1"/>
                  <a:pt x="1" y="968"/>
                  <a:pt x="1" y="2202"/>
                </a:cubicBezTo>
                <a:cubicBezTo>
                  <a:pt x="1" y="3437"/>
                  <a:pt x="1002" y="4437"/>
                  <a:pt x="2202" y="4437"/>
                </a:cubicBezTo>
                <a:cubicBezTo>
                  <a:pt x="3437" y="4437"/>
                  <a:pt x="4437" y="3437"/>
                  <a:pt x="4437" y="2202"/>
                </a:cubicBezTo>
                <a:cubicBezTo>
                  <a:pt x="4437" y="968"/>
                  <a:pt x="3437" y="1"/>
                  <a:pt x="2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Group 3"/>
          <p:cNvGrpSpPr/>
          <p:nvPr/>
        </p:nvGrpSpPr>
        <p:grpSpPr>
          <a:xfrm>
            <a:off x="35560" y="123825"/>
            <a:ext cx="2055495" cy="900430"/>
            <a:chOff x="569798" y="1124402"/>
            <a:chExt cx="3111257" cy="1489289"/>
          </a:xfrm>
        </p:grpSpPr>
        <p:pic>
          <p:nvPicPr>
            <p:cNvPr id="5" name="Picture 4"/>
            <p:cNvPicPr>
              <a:picLocks noChangeAspect="1"/>
            </p:cNvPicPr>
            <p:nvPr/>
          </p:nvPicPr>
          <p:blipFill>
            <a:blip r:embed="rId1">
              <a:clrChange>
                <a:clrFrom>
                  <a:srgbClr val="FFFFFF"/>
                </a:clrFrom>
                <a:clrTo>
                  <a:srgbClr val="FFFFFF">
                    <a:alpha val="0"/>
                  </a:srgbClr>
                </a:clrTo>
              </a:clrChange>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569798" y="1124402"/>
              <a:ext cx="2816950" cy="1489289"/>
            </a:xfrm>
            <a:prstGeom prst="rect">
              <a:avLst/>
            </a:prstGeom>
          </p:spPr>
        </p:pic>
        <p:sp>
          <p:nvSpPr>
            <p:cNvPr id="6" name="TextBox 3"/>
            <p:cNvSpPr txBox="1"/>
            <p:nvPr/>
          </p:nvSpPr>
          <p:spPr>
            <a:xfrm>
              <a:off x="1442467" y="1610762"/>
              <a:ext cx="2238588" cy="507283"/>
            </a:xfrm>
            <a:prstGeom prst="rect">
              <a:avLst/>
            </a:prstGeom>
            <a:noFill/>
          </p:spPr>
          <p:txBody>
            <a:bodyPr wrap="square" rtlCol="0">
              <a:spAutoFit/>
            </a:bodyPr>
            <a:p>
              <a:r>
                <a:rPr lang="en-US" altLang="vi-VN" b="1" dirty="0">
                  <a:solidFill>
                    <a:schemeClr val="tx2"/>
                  </a:solidFill>
                  <a:latin typeface="+mj-lt"/>
                </a:rPr>
                <a:t>VẬN DỤNG</a:t>
              </a:r>
              <a:endParaRPr lang="en-US" altLang="vi-VN" b="1" dirty="0">
                <a:solidFill>
                  <a:schemeClr val="tx2"/>
                </a:solidFill>
                <a:latin typeface="+mj-lt"/>
              </a:endParaRPr>
            </a:p>
          </p:txBody>
        </p:sp>
      </p:grpSp>
      <p:sp>
        <p:nvSpPr>
          <p:cNvPr id="7" name="TextBox 5"/>
          <p:cNvSpPr txBox="1"/>
          <p:nvPr/>
        </p:nvSpPr>
        <p:spPr>
          <a:xfrm flipH="1">
            <a:off x="2267585" y="267335"/>
            <a:ext cx="5781675" cy="511810"/>
          </a:xfrm>
          <a:prstGeom prst="rect">
            <a:avLst/>
          </a:prstGeom>
          <a:solidFill>
            <a:schemeClr val="tx2"/>
          </a:solidFill>
        </p:spPr>
        <p:style>
          <a:lnRef idx="2">
            <a:schemeClr val="accent5"/>
          </a:lnRef>
          <a:fillRef idx="1">
            <a:schemeClr val="lt1"/>
          </a:fillRef>
          <a:effectRef idx="0">
            <a:schemeClr val="accent5"/>
          </a:effectRef>
          <a:fontRef idx="minor">
            <a:schemeClr val="dk1"/>
          </a:fontRef>
        </p:style>
        <p:txBody>
          <a:bodyPr wrap="square" rtlCol="0">
            <a:spAutoFit/>
          </a:bodyPr>
          <a:p>
            <a:pPr algn="just">
              <a:lnSpc>
                <a:spcPct val="114000"/>
              </a:lnSpc>
            </a:pPr>
            <a:r>
              <a:rPr lang="en-US" altLang="vi-VN" sz="2400" b="1" dirty="0">
                <a:solidFill>
                  <a:srgbClr val="00B050"/>
                </a:solidFill>
                <a:latin typeface="FG Amazone" panose="020B0500000000000000" charset="0"/>
                <a:cs typeface="FG Amazone" panose="020B0500000000000000" charset="0"/>
              </a:rPr>
              <a:t>Những quy định nơi công cộng mà em biết</a:t>
            </a:r>
            <a:endParaRPr lang="en-US" altLang="vi-VN" sz="2400" b="1" dirty="0">
              <a:solidFill>
                <a:srgbClr val="002060"/>
              </a:solidFill>
              <a:latin typeface="FG Amazone" panose="020B0500000000000000" charset="0"/>
              <a:cs typeface="FG Amazone" panose="020B0500000000000000" charset="0"/>
            </a:endParaRPr>
          </a:p>
        </p:txBody>
      </p:sp>
      <p:sp>
        <p:nvSpPr>
          <p:cNvPr id="2" name="Rectangle: Rounded Corners 5"/>
          <p:cNvSpPr/>
          <p:nvPr/>
        </p:nvSpPr>
        <p:spPr>
          <a:xfrm>
            <a:off x="3275965" y="4227830"/>
            <a:ext cx="2523490" cy="496570"/>
          </a:xfrm>
          <a:prstGeom prst="roundRect">
            <a:avLst/>
          </a:prstGeom>
          <a:solidFill>
            <a:srgbClr val="FFFFFF"/>
          </a:solidFill>
          <a:ln w="38100" cap="flat" cmpd="sng" algn="ctr">
            <a:solidFill>
              <a:srgbClr val="FF0000"/>
            </a:solidFill>
            <a:prstDash val="solid"/>
          </a:ln>
          <a:effectLst/>
        </p:spPr>
        <p:txBody>
          <a:bodyPr rtlCol="0" anchor="ctr"/>
          <a:p>
            <a:pPr marL="0" marR="0" lvl="0" indent="0" algn="l" defTabSz="457200" eaLnBrk="1" fontAlgn="auto" latinLnBrk="0" hangingPunct="1">
              <a:lnSpc>
                <a:spcPct val="100000"/>
              </a:lnSpc>
              <a:spcBef>
                <a:spcPts val="0"/>
              </a:spcBef>
              <a:spcAft>
                <a:spcPts val="0"/>
              </a:spcAft>
              <a:buClrTx/>
              <a:buSzTx/>
              <a:buFontTx/>
              <a:buNone/>
              <a:defRPr/>
            </a:pPr>
            <a:r>
              <a:rPr kumimoji="0" 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Tr</a:t>
            </a:r>
            <a:r>
              <a:rPr kumimoji="0" lang="en-US" alt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rPr>
              <a:t>ung tâm thương mại</a:t>
            </a:r>
            <a:endParaRPr kumimoji="0" lang="en-US" altLang="vi-VN" sz="2100" b="1" i="0" u="none" strike="noStrike" kern="0" cap="none" spc="0" normalizeH="0" baseline="0" noProof="0" dirty="0">
              <a:ln>
                <a:noFill/>
              </a:ln>
              <a:solidFill>
                <a:srgbClr val="FF0000"/>
              </a:solidFill>
              <a:effectLst/>
              <a:uLnTx/>
              <a:uFillTx/>
              <a:latin typeface="FG Amazone" panose="020B0500000000000000" charset="0"/>
              <a:ea typeface="+mn-ea"/>
              <a:cs typeface="FG Amazone" panose="020B0500000000000000" charset="0"/>
            </a:endParaRPr>
          </a:p>
        </p:txBody>
      </p:sp>
      <p:sp>
        <p:nvSpPr>
          <p:cNvPr id="34" name="Rectangle: Rounded Corners 5"/>
          <p:cNvSpPr/>
          <p:nvPr/>
        </p:nvSpPr>
        <p:spPr>
          <a:xfrm>
            <a:off x="251460" y="2931795"/>
            <a:ext cx="1428750" cy="373380"/>
          </a:xfrm>
          <a:prstGeom prst="roundRect">
            <a:avLst/>
          </a:prstGeom>
          <a:solidFill>
            <a:srgbClr val="FFFFFF"/>
          </a:solidFill>
          <a:ln w="38100" cap="flat" cmpd="sng" algn="ctr">
            <a:solidFill>
              <a:srgbClr val="00B05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rPr>
              <a:t>Bãi biển</a:t>
            </a:r>
            <a:endPar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endParaRPr>
          </a:p>
        </p:txBody>
      </p:sp>
      <p:sp>
        <p:nvSpPr>
          <p:cNvPr id="3" name="Rectangle: Rounded Corners 5"/>
          <p:cNvSpPr/>
          <p:nvPr/>
        </p:nvSpPr>
        <p:spPr>
          <a:xfrm>
            <a:off x="251460" y="1563370"/>
            <a:ext cx="1803400"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Khu vui chơi</a:t>
            </a:r>
            <a:endPar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
        <p:nvSpPr>
          <p:cNvPr id="14" name="Rectangle: Rounded Corners 5"/>
          <p:cNvSpPr/>
          <p:nvPr/>
        </p:nvSpPr>
        <p:spPr>
          <a:xfrm>
            <a:off x="251460" y="4371975"/>
            <a:ext cx="1571625"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Bệnh viện</a:t>
            </a:r>
            <a:endParaRPr kumimoji="0" 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
        <p:nvSpPr>
          <p:cNvPr id="18" name="Rectangle: Rounded Corners 5"/>
          <p:cNvSpPr/>
          <p:nvPr/>
        </p:nvSpPr>
        <p:spPr>
          <a:xfrm>
            <a:off x="3563620" y="2931795"/>
            <a:ext cx="1821180" cy="373380"/>
          </a:xfrm>
          <a:prstGeom prst="roundRect">
            <a:avLst/>
          </a:prstGeom>
          <a:solidFill>
            <a:srgbClr val="FFFFFF"/>
          </a:solidFill>
          <a:ln w="38100" cap="flat" cmpd="sng" algn="ctr">
            <a:solidFill>
              <a:srgbClr val="F78609"/>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F78609"/>
                </a:solidFill>
                <a:effectLst/>
                <a:uLnTx/>
                <a:uFillTx/>
                <a:latin typeface="FG Amazone" panose="020B0500000000000000" charset="0"/>
                <a:ea typeface="+mn-ea"/>
                <a:cs typeface="FG Amazone" panose="020B0500000000000000" charset="0"/>
              </a:rPr>
              <a:t>Điểm xe buýt</a:t>
            </a:r>
            <a:endParaRPr kumimoji="0" lang="en-US" altLang="vi-VN" sz="2200" b="1" i="0" u="none" strike="noStrike" kern="0" cap="none" spc="0" normalizeH="0" baseline="0" noProof="0" dirty="0">
              <a:ln>
                <a:noFill/>
              </a:ln>
              <a:solidFill>
                <a:srgbClr val="F78609"/>
              </a:solidFill>
              <a:effectLst/>
              <a:uLnTx/>
              <a:uFillTx/>
              <a:latin typeface="FG Amazone" panose="020B0500000000000000" charset="0"/>
              <a:ea typeface="+mn-ea"/>
              <a:cs typeface="FG Amazone" panose="020B0500000000000000" charset="0"/>
            </a:endParaRPr>
          </a:p>
        </p:txBody>
      </p:sp>
      <p:sp>
        <p:nvSpPr>
          <p:cNvPr id="20" name="Rectangle: Rounded Corners 5"/>
          <p:cNvSpPr/>
          <p:nvPr/>
        </p:nvSpPr>
        <p:spPr>
          <a:xfrm>
            <a:off x="3707765" y="1635760"/>
            <a:ext cx="1429385" cy="373380"/>
          </a:xfrm>
          <a:prstGeom prst="roundRect">
            <a:avLst/>
          </a:prstGeom>
          <a:solidFill>
            <a:srgbClr val="FFFFFF"/>
          </a:solidFill>
          <a:ln w="38100" cap="flat" cmpd="sng" algn="ctr">
            <a:solidFill>
              <a:srgbClr val="00B05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rPr>
              <a:t>Công viên</a:t>
            </a:r>
            <a:endParaRPr kumimoji="0" 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endParaRPr>
          </a:p>
        </p:txBody>
      </p:sp>
      <p:sp>
        <p:nvSpPr>
          <p:cNvPr id="21" name="Rectangle: Rounded Corners 5"/>
          <p:cNvSpPr/>
          <p:nvPr/>
        </p:nvSpPr>
        <p:spPr>
          <a:xfrm>
            <a:off x="6732270" y="2931795"/>
            <a:ext cx="1947545" cy="373380"/>
          </a:xfrm>
          <a:prstGeom prst="roundRect">
            <a:avLst/>
          </a:prstGeom>
          <a:solidFill>
            <a:srgbClr val="FFFFFF"/>
          </a:solidFill>
          <a:ln w="38100" cap="flat" cmpd="sng" algn="ctr">
            <a:solidFill>
              <a:srgbClr val="00B05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rPr>
              <a:t>Sân vận động</a:t>
            </a:r>
            <a:endParaRPr kumimoji="0" lang="en-US" altLang="vi-VN" sz="2200" b="1" i="0" u="none" strike="noStrike" kern="0" cap="none" spc="0" normalizeH="0" baseline="0" noProof="0" dirty="0">
              <a:ln>
                <a:noFill/>
              </a:ln>
              <a:solidFill>
                <a:srgbClr val="00B050"/>
              </a:solidFill>
              <a:effectLst/>
              <a:uLnTx/>
              <a:uFillTx/>
              <a:latin typeface="FG Amazone" panose="020B0500000000000000" charset="0"/>
              <a:ea typeface="+mn-ea"/>
              <a:cs typeface="FG Amazone" panose="020B0500000000000000" charset="0"/>
            </a:endParaRPr>
          </a:p>
        </p:txBody>
      </p:sp>
      <p:sp>
        <p:nvSpPr>
          <p:cNvPr id="25" name="Rectangle: Rounded Corners 5"/>
          <p:cNvSpPr/>
          <p:nvPr/>
        </p:nvSpPr>
        <p:spPr>
          <a:xfrm>
            <a:off x="6732270" y="1563370"/>
            <a:ext cx="1803400"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Bảo tàng</a:t>
            </a:r>
            <a:endPar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
        <p:nvSpPr>
          <p:cNvPr id="30" name="Rectangle: Rounded Corners 5"/>
          <p:cNvSpPr/>
          <p:nvPr/>
        </p:nvSpPr>
        <p:spPr>
          <a:xfrm>
            <a:off x="6732270" y="4371975"/>
            <a:ext cx="1571625" cy="373380"/>
          </a:xfrm>
          <a:prstGeom prst="roundRect">
            <a:avLst/>
          </a:prstGeom>
          <a:solidFill>
            <a:srgbClr val="FFFFFF"/>
          </a:solidFill>
          <a:ln w="38100" cap="flat" cmpd="sng" algn="ctr">
            <a:solidFill>
              <a:srgbClr val="00B0F0"/>
            </a:solidFill>
            <a:prstDash val="solid"/>
          </a:ln>
          <a:effectLst/>
        </p:spPr>
        <p:txBody>
          <a:bodyPr rtlCol="0" anchor="ctr"/>
          <a:p>
            <a:pPr marL="0" marR="0" lvl="0" indent="0" algn="ctr" defTabSz="457200" eaLnBrk="1" fontAlgn="auto" latinLnBrk="0" hangingPunct="1">
              <a:lnSpc>
                <a:spcPct val="100000"/>
              </a:lnSpc>
              <a:spcBef>
                <a:spcPts val="0"/>
              </a:spcBef>
              <a:spcAft>
                <a:spcPts val="0"/>
              </a:spcAft>
              <a:buClrTx/>
              <a:buSzTx/>
              <a:buFontTx/>
              <a:buNone/>
              <a:defRPr/>
            </a:pPr>
            <a:r>
              <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rPr>
              <a:t>Chùa, đền</a:t>
            </a:r>
            <a:endParaRPr kumimoji="0" lang="en-US" altLang="vi-VN" sz="2200" b="1" i="0" u="none" strike="noStrike" kern="0" cap="none" spc="0" normalizeH="0" baseline="0" noProof="0" dirty="0">
              <a:ln>
                <a:noFill/>
              </a:ln>
              <a:solidFill>
                <a:srgbClr val="00B0F0"/>
              </a:solidFill>
              <a:effectLst/>
              <a:uLnTx/>
              <a:uFillTx/>
              <a:latin typeface="FG Amazone" panose="020B0500000000000000" charset="0"/>
              <a:ea typeface="+mn-ea"/>
              <a:cs typeface="FG Amazone" panose="020B0500000000000000"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289" name="Shape 1289"/>
        <p:cNvGrpSpPr/>
        <p:nvPr/>
      </p:nvGrpSpPr>
      <p:grpSpPr>
        <a:xfrm>
          <a:off x="0" y="0"/>
          <a:ext cx="0" cy="0"/>
          <a:chOff x="0" y="0"/>
          <a:chExt cx="0" cy="0"/>
        </a:xfrm>
      </p:grpSpPr>
      <p:grpSp>
        <p:nvGrpSpPr>
          <p:cNvPr id="1292" name="Google Shape;1292;p39"/>
          <p:cNvGrpSpPr/>
          <p:nvPr/>
        </p:nvGrpSpPr>
        <p:grpSpPr>
          <a:xfrm rot="1636950">
            <a:off x="7232558" y="627103"/>
            <a:ext cx="777146" cy="672380"/>
            <a:chOff x="968013" y="650077"/>
            <a:chExt cx="777108" cy="672348"/>
          </a:xfrm>
        </p:grpSpPr>
        <p:sp>
          <p:nvSpPr>
            <p:cNvPr id="1293" name="Google Shape;1293;p39"/>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4" name="Google Shape;1294;p39"/>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5" name="Google Shape;1295;p39"/>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96" name="Google Shape;1296;p39"/>
          <p:cNvGrpSpPr/>
          <p:nvPr/>
        </p:nvGrpSpPr>
        <p:grpSpPr>
          <a:xfrm>
            <a:off x="555738" y="3551105"/>
            <a:ext cx="1036640" cy="1197969"/>
            <a:chOff x="1501713" y="3668602"/>
            <a:chExt cx="1036640" cy="1197969"/>
          </a:xfrm>
        </p:grpSpPr>
        <p:sp>
          <p:nvSpPr>
            <p:cNvPr id="1297" name="Google Shape;1297;p39"/>
            <p:cNvSpPr/>
            <p:nvPr/>
          </p:nvSpPr>
          <p:spPr>
            <a:xfrm rot="285413" flipH="1">
              <a:off x="1550248" y="3710362"/>
              <a:ext cx="938237" cy="1119558"/>
            </a:xfrm>
            <a:custGeom>
              <a:avLst/>
              <a:gdLst/>
              <a:ahLst/>
              <a:cxnLst/>
              <a:rect l="l" t="t" r="r" b="b"/>
              <a:pathLst>
                <a:path w="48402" h="54586" extrusionOk="0">
                  <a:moveTo>
                    <a:pt x="6739" y="33492"/>
                  </a:moveTo>
                  <a:lnTo>
                    <a:pt x="7005" y="34325"/>
                  </a:lnTo>
                  <a:cubicBezTo>
                    <a:pt x="6905" y="34259"/>
                    <a:pt x="6805" y="34159"/>
                    <a:pt x="6672" y="34092"/>
                  </a:cubicBezTo>
                  <a:lnTo>
                    <a:pt x="6672" y="33992"/>
                  </a:lnTo>
                  <a:cubicBezTo>
                    <a:pt x="6705" y="33825"/>
                    <a:pt x="6739" y="33658"/>
                    <a:pt x="6739" y="33492"/>
                  </a:cubicBezTo>
                  <a:close/>
                  <a:moveTo>
                    <a:pt x="28054" y="1"/>
                  </a:moveTo>
                  <a:cubicBezTo>
                    <a:pt x="24485" y="1735"/>
                    <a:pt x="21716" y="4471"/>
                    <a:pt x="20248" y="7606"/>
                  </a:cubicBezTo>
                  <a:cubicBezTo>
                    <a:pt x="17513" y="8607"/>
                    <a:pt x="14878" y="9708"/>
                    <a:pt x="12743" y="11309"/>
                  </a:cubicBezTo>
                  <a:cubicBezTo>
                    <a:pt x="10808" y="12743"/>
                    <a:pt x="9307" y="14645"/>
                    <a:pt x="8773" y="16746"/>
                  </a:cubicBezTo>
                  <a:cubicBezTo>
                    <a:pt x="8340" y="16946"/>
                    <a:pt x="7939" y="17147"/>
                    <a:pt x="7572" y="17413"/>
                  </a:cubicBezTo>
                  <a:cubicBezTo>
                    <a:pt x="5371" y="19015"/>
                    <a:pt x="5071" y="22050"/>
                    <a:pt x="5204" y="24685"/>
                  </a:cubicBezTo>
                  <a:cubicBezTo>
                    <a:pt x="5304" y="26253"/>
                    <a:pt x="5471" y="27787"/>
                    <a:pt x="5738" y="29322"/>
                  </a:cubicBezTo>
                  <a:cubicBezTo>
                    <a:pt x="5905" y="30189"/>
                    <a:pt x="6105" y="31056"/>
                    <a:pt x="6305" y="31890"/>
                  </a:cubicBezTo>
                  <a:cubicBezTo>
                    <a:pt x="6138" y="32491"/>
                    <a:pt x="6005" y="33125"/>
                    <a:pt x="5938" y="33758"/>
                  </a:cubicBezTo>
                  <a:cubicBezTo>
                    <a:pt x="5625" y="33667"/>
                    <a:pt x="5287" y="33622"/>
                    <a:pt x="4940" y="33622"/>
                  </a:cubicBezTo>
                  <a:cubicBezTo>
                    <a:pt x="4143" y="33622"/>
                    <a:pt x="3300" y="33861"/>
                    <a:pt x="2602" y="34325"/>
                  </a:cubicBezTo>
                  <a:cubicBezTo>
                    <a:pt x="1401" y="35159"/>
                    <a:pt x="734" y="36460"/>
                    <a:pt x="467" y="37761"/>
                  </a:cubicBezTo>
                  <a:cubicBezTo>
                    <a:pt x="0" y="39796"/>
                    <a:pt x="401" y="41898"/>
                    <a:pt x="1568" y="43499"/>
                  </a:cubicBezTo>
                  <a:cubicBezTo>
                    <a:pt x="2702" y="45133"/>
                    <a:pt x="4570" y="46234"/>
                    <a:pt x="6739" y="46568"/>
                  </a:cubicBezTo>
                  <a:cubicBezTo>
                    <a:pt x="6878" y="46599"/>
                    <a:pt x="7024" y="46622"/>
                    <a:pt x="7171" y="46622"/>
                  </a:cubicBezTo>
                  <a:cubicBezTo>
                    <a:pt x="7341" y="46622"/>
                    <a:pt x="7511" y="46590"/>
                    <a:pt x="7673" y="46501"/>
                  </a:cubicBezTo>
                  <a:lnTo>
                    <a:pt x="7706" y="46501"/>
                  </a:lnTo>
                  <a:cubicBezTo>
                    <a:pt x="8973" y="48969"/>
                    <a:pt x="11175" y="50971"/>
                    <a:pt x="13944" y="51905"/>
                  </a:cubicBezTo>
                  <a:cubicBezTo>
                    <a:pt x="18547" y="53473"/>
                    <a:pt x="23184" y="54340"/>
                    <a:pt x="28020" y="54573"/>
                  </a:cubicBezTo>
                  <a:cubicBezTo>
                    <a:pt x="28191" y="54581"/>
                    <a:pt x="28361" y="54585"/>
                    <a:pt x="28530" y="54585"/>
                  </a:cubicBezTo>
                  <a:cubicBezTo>
                    <a:pt x="31208" y="54585"/>
                    <a:pt x="33716" y="53601"/>
                    <a:pt x="35693" y="51938"/>
                  </a:cubicBezTo>
                  <a:cubicBezTo>
                    <a:pt x="35893" y="52072"/>
                    <a:pt x="36093" y="52138"/>
                    <a:pt x="36326" y="52172"/>
                  </a:cubicBezTo>
                  <a:cubicBezTo>
                    <a:pt x="36953" y="52309"/>
                    <a:pt x="37579" y="52377"/>
                    <a:pt x="38194" y="52377"/>
                  </a:cubicBezTo>
                  <a:cubicBezTo>
                    <a:pt x="39674" y="52377"/>
                    <a:pt x="41086" y="51982"/>
                    <a:pt x="42264" y="51204"/>
                  </a:cubicBezTo>
                  <a:cubicBezTo>
                    <a:pt x="43932" y="50137"/>
                    <a:pt x="45066" y="48336"/>
                    <a:pt x="45400" y="46234"/>
                  </a:cubicBezTo>
                  <a:cubicBezTo>
                    <a:pt x="45600" y="44966"/>
                    <a:pt x="45466" y="43465"/>
                    <a:pt x="44666" y="42298"/>
                  </a:cubicBezTo>
                  <a:cubicBezTo>
                    <a:pt x="44065" y="41397"/>
                    <a:pt x="43098" y="40797"/>
                    <a:pt x="42131" y="40597"/>
                  </a:cubicBezTo>
                  <a:cubicBezTo>
                    <a:pt x="42131" y="40563"/>
                    <a:pt x="42131" y="40563"/>
                    <a:pt x="42131" y="40563"/>
                  </a:cubicBezTo>
                  <a:cubicBezTo>
                    <a:pt x="42231" y="40263"/>
                    <a:pt x="42297" y="39963"/>
                    <a:pt x="42364" y="39629"/>
                  </a:cubicBezTo>
                  <a:cubicBezTo>
                    <a:pt x="43098" y="38462"/>
                    <a:pt x="43832" y="37161"/>
                    <a:pt x="44532" y="35927"/>
                  </a:cubicBezTo>
                  <a:cubicBezTo>
                    <a:pt x="45166" y="34692"/>
                    <a:pt x="45766" y="33492"/>
                    <a:pt x="46300" y="32491"/>
                  </a:cubicBezTo>
                  <a:cubicBezTo>
                    <a:pt x="47468" y="30089"/>
                    <a:pt x="48402" y="27187"/>
                    <a:pt x="46967" y="24885"/>
                  </a:cubicBezTo>
                  <a:cubicBezTo>
                    <a:pt x="46767" y="24585"/>
                    <a:pt x="46567" y="24318"/>
                    <a:pt x="46334" y="24051"/>
                  </a:cubicBezTo>
                  <a:cubicBezTo>
                    <a:pt x="46300" y="22617"/>
                    <a:pt x="45666" y="21149"/>
                    <a:pt x="44732" y="19815"/>
                  </a:cubicBezTo>
                  <a:cubicBezTo>
                    <a:pt x="43565" y="18247"/>
                    <a:pt x="41964" y="16880"/>
                    <a:pt x="40262" y="15612"/>
                  </a:cubicBezTo>
                  <a:cubicBezTo>
                    <a:pt x="37661" y="13677"/>
                    <a:pt x="34859" y="11876"/>
                    <a:pt x="31823" y="10308"/>
                  </a:cubicBezTo>
                  <a:cubicBezTo>
                    <a:pt x="29788" y="7173"/>
                    <a:pt x="28454" y="3637"/>
                    <a:pt x="28054" y="1"/>
                  </a:cubicBezTo>
                  <a:close/>
                </a:path>
              </a:pathLst>
            </a:custGeom>
            <a:solidFill>
              <a:schemeClr val="lt2"/>
            </a:solidFill>
            <a:ln w="228600" cap="flat" cmpd="sng">
              <a:solidFill>
                <a:srgbClr val="FFFFFF"/>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298" name="Google Shape;1298;p39"/>
            <p:cNvGrpSpPr/>
            <p:nvPr/>
          </p:nvGrpSpPr>
          <p:grpSpPr>
            <a:xfrm rot="285413" flipH="1">
              <a:off x="1551582" y="3705254"/>
              <a:ext cx="938237" cy="1119537"/>
              <a:chOff x="2768850" y="3921688"/>
              <a:chExt cx="1210050" cy="1364625"/>
            </a:xfrm>
          </p:grpSpPr>
          <p:sp>
            <p:nvSpPr>
              <p:cNvPr id="1299" name="Google Shape;1299;p39"/>
              <p:cNvSpPr/>
              <p:nvPr/>
            </p:nvSpPr>
            <p:spPr>
              <a:xfrm>
                <a:off x="3644475" y="4934513"/>
                <a:ext cx="264375" cy="296600"/>
              </a:xfrm>
              <a:custGeom>
                <a:avLst/>
                <a:gdLst/>
                <a:ahLst/>
                <a:cxnLst/>
                <a:rect l="l" t="t" r="r" b="b"/>
                <a:pathLst>
                  <a:path w="10575" h="11864" extrusionOk="0">
                    <a:moveTo>
                      <a:pt x="6418" y="1"/>
                    </a:moveTo>
                    <a:cubicBezTo>
                      <a:pt x="6312" y="1"/>
                      <a:pt x="6208" y="6"/>
                      <a:pt x="6105" y="17"/>
                    </a:cubicBezTo>
                    <a:cubicBezTo>
                      <a:pt x="4537" y="217"/>
                      <a:pt x="3403" y="1885"/>
                      <a:pt x="2702" y="3186"/>
                    </a:cubicBezTo>
                    <a:cubicBezTo>
                      <a:pt x="1668" y="5187"/>
                      <a:pt x="868" y="7356"/>
                      <a:pt x="234" y="9557"/>
                    </a:cubicBezTo>
                    <a:cubicBezTo>
                      <a:pt x="100" y="10091"/>
                      <a:pt x="0" y="10791"/>
                      <a:pt x="434" y="11258"/>
                    </a:cubicBezTo>
                    <a:cubicBezTo>
                      <a:pt x="668" y="11492"/>
                      <a:pt x="1001" y="11592"/>
                      <a:pt x="1301" y="11659"/>
                    </a:cubicBezTo>
                    <a:cubicBezTo>
                      <a:pt x="1928" y="11796"/>
                      <a:pt x="2557" y="11864"/>
                      <a:pt x="3175" y="11864"/>
                    </a:cubicBezTo>
                    <a:cubicBezTo>
                      <a:pt x="4663" y="11864"/>
                      <a:pt x="6084" y="11469"/>
                      <a:pt x="7239" y="10691"/>
                    </a:cubicBezTo>
                    <a:cubicBezTo>
                      <a:pt x="8907" y="9624"/>
                      <a:pt x="10041" y="7823"/>
                      <a:pt x="10375" y="5721"/>
                    </a:cubicBezTo>
                    <a:cubicBezTo>
                      <a:pt x="10575" y="4453"/>
                      <a:pt x="10441" y="2986"/>
                      <a:pt x="9641" y="1785"/>
                    </a:cubicBezTo>
                    <a:cubicBezTo>
                      <a:pt x="8905" y="682"/>
                      <a:pt x="7607" y="1"/>
                      <a:pt x="6418" y="1"/>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0" name="Google Shape;1300;p39"/>
              <p:cNvSpPr/>
              <p:nvPr/>
            </p:nvSpPr>
            <p:spPr>
              <a:xfrm>
                <a:off x="2768850" y="4762213"/>
                <a:ext cx="219350" cy="325125"/>
              </a:xfrm>
              <a:custGeom>
                <a:avLst/>
                <a:gdLst/>
                <a:ahLst/>
                <a:cxnLst/>
                <a:rect l="l" t="t" r="r" b="b"/>
                <a:pathLst>
                  <a:path w="8774" h="13005" extrusionOk="0">
                    <a:moveTo>
                      <a:pt x="4939" y="0"/>
                    </a:moveTo>
                    <a:cubicBezTo>
                      <a:pt x="4134" y="0"/>
                      <a:pt x="3288" y="248"/>
                      <a:pt x="2602" y="738"/>
                    </a:cubicBezTo>
                    <a:cubicBezTo>
                      <a:pt x="1401" y="1538"/>
                      <a:pt x="734" y="2873"/>
                      <a:pt x="467" y="4140"/>
                    </a:cubicBezTo>
                    <a:cubicBezTo>
                      <a:pt x="0" y="6175"/>
                      <a:pt x="401" y="8277"/>
                      <a:pt x="1568" y="9878"/>
                    </a:cubicBezTo>
                    <a:cubicBezTo>
                      <a:pt x="2702" y="11512"/>
                      <a:pt x="4570" y="12613"/>
                      <a:pt x="6739" y="12947"/>
                    </a:cubicBezTo>
                    <a:cubicBezTo>
                      <a:pt x="6889" y="12980"/>
                      <a:pt x="7047" y="13005"/>
                      <a:pt x="7210" y="13005"/>
                    </a:cubicBezTo>
                    <a:cubicBezTo>
                      <a:pt x="7372" y="13005"/>
                      <a:pt x="7539" y="12980"/>
                      <a:pt x="7706" y="12913"/>
                    </a:cubicBezTo>
                    <a:cubicBezTo>
                      <a:pt x="8273" y="12646"/>
                      <a:pt x="8440" y="11946"/>
                      <a:pt x="8506" y="11379"/>
                    </a:cubicBezTo>
                    <a:cubicBezTo>
                      <a:pt x="8707" y="9077"/>
                      <a:pt x="8773" y="6776"/>
                      <a:pt x="8540" y="4574"/>
                    </a:cubicBezTo>
                    <a:cubicBezTo>
                      <a:pt x="8373" y="3106"/>
                      <a:pt x="7906" y="1105"/>
                      <a:pt x="6505" y="371"/>
                    </a:cubicBezTo>
                    <a:cubicBezTo>
                      <a:pt x="6050" y="123"/>
                      <a:pt x="5505" y="0"/>
                      <a:pt x="4939"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1" name="Google Shape;1301;p39"/>
              <p:cNvSpPr/>
              <p:nvPr/>
            </p:nvSpPr>
            <p:spPr>
              <a:xfrm>
                <a:off x="2916450" y="4364163"/>
                <a:ext cx="916525" cy="922150"/>
              </a:xfrm>
              <a:custGeom>
                <a:avLst/>
                <a:gdLst/>
                <a:ahLst/>
                <a:cxnLst/>
                <a:rect l="l" t="t" r="r" b="b"/>
                <a:pathLst>
                  <a:path w="36661" h="36886" extrusionOk="0">
                    <a:moveTo>
                      <a:pt x="13956" y="0"/>
                    </a:moveTo>
                    <a:cubicBezTo>
                      <a:pt x="8945" y="0"/>
                      <a:pt x="4524" y="3463"/>
                      <a:pt x="3270" y="8354"/>
                    </a:cubicBezTo>
                    <a:cubicBezTo>
                      <a:pt x="2102" y="12957"/>
                      <a:pt x="1235" y="17627"/>
                      <a:pt x="634" y="22331"/>
                    </a:cubicBezTo>
                    <a:cubicBezTo>
                      <a:pt x="1" y="27534"/>
                      <a:pt x="3069" y="32538"/>
                      <a:pt x="8073" y="34206"/>
                    </a:cubicBezTo>
                    <a:cubicBezTo>
                      <a:pt x="12643" y="35774"/>
                      <a:pt x="17280" y="36641"/>
                      <a:pt x="22116" y="36874"/>
                    </a:cubicBezTo>
                    <a:cubicBezTo>
                      <a:pt x="22283" y="36882"/>
                      <a:pt x="22448" y="36885"/>
                      <a:pt x="22613" y="36885"/>
                    </a:cubicBezTo>
                    <a:cubicBezTo>
                      <a:pt x="27678" y="36885"/>
                      <a:pt x="32098" y="33444"/>
                      <a:pt x="33358" y="28502"/>
                    </a:cubicBezTo>
                    <a:cubicBezTo>
                      <a:pt x="34525" y="23932"/>
                      <a:pt x="35426" y="19262"/>
                      <a:pt x="35993" y="14558"/>
                    </a:cubicBezTo>
                    <a:cubicBezTo>
                      <a:pt x="36660" y="9321"/>
                      <a:pt x="33558" y="4351"/>
                      <a:pt x="28588" y="2683"/>
                    </a:cubicBezTo>
                    <a:cubicBezTo>
                      <a:pt x="24018" y="1115"/>
                      <a:pt x="19348" y="248"/>
                      <a:pt x="14511" y="15"/>
                    </a:cubicBezTo>
                    <a:cubicBezTo>
                      <a:pt x="14325" y="5"/>
                      <a:pt x="14140" y="0"/>
                      <a:pt x="13956"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2" name="Google Shape;1302;p39"/>
              <p:cNvSpPr/>
              <p:nvPr/>
            </p:nvSpPr>
            <p:spPr>
              <a:xfrm>
                <a:off x="3275050" y="4976288"/>
                <a:ext cx="121775" cy="65400"/>
              </a:xfrm>
              <a:custGeom>
                <a:avLst/>
                <a:gdLst/>
                <a:ahLst/>
                <a:cxnLst/>
                <a:rect l="l" t="t" r="r" b="b"/>
                <a:pathLst>
                  <a:path w="4871" h="2616" extrusionOk="0">
                    <a:moveTo>
                      <a:pt x="2385" y="1"/>
                    </a:moveTo>
                    <a:cubicBezTo>
                      <a:pt x="1908" y="1"/>
                      <a:pt x="1449" y="152"/>
                      <a:pt x="1068" y="381"/>
                    </a:cubicBezTo>
                    <a:cubicBezTo>
                      <a:pt x="567" y="714"/>
                      <a:pt x="134" y="1181"/>
                      <a:pt x="0" y="1715"/>
                    </a:cubicBezTo>
                    <a:cubicBezTo>
                      <a:pt x="367" y="1281"/>
                      <a:pt x="801" y="1015"/>
                      <a:pt x="1301" y="814"/>
                    </a:cubicBezTo>
                    <a:cubicBezTo>
                      <a:pt x="1651" y="664"/>
                      <a:pt x="2020" y="589"/>
                      <a:pt x="2366" y="589"/>
                    </a:cubicBezTo>
                    <a:cubicBezTo>
                      <a:pt x="2481" y="589"/>
                      <a:pt x="2594" y="598"/>
                      <a:pt x="2702" y="614"/>
                    </a:cubicBezTo>
                    <a:cubicBezTo>
                      <a:pt x="3202" y="714"/>
                      <a:pt x="3603" y="948"/>
                      <a:pt x="3970" y="1315"/>
                    </a:cubicBezTo>
                    <a:cubicBezTo>
                      <a:pt x="4303" y="1682"/>
                      <a:pt x="4570" y="2149"/>
                      <a:pt x="4870" y="2616"/>
                    </a:cubicBezTo>
                    <a:cubicBezTo>
                      <a:pt x="4837" y="2082"/>
                      <a:pt x="4670" y="1515"/>
                      <a:pt x="4337" y="1015"/>
                    </a:cubicBezTo>
                    <a:cubicBezTo>
                      <a:pt x="4170" y="781"/>
                      <a:pt x="3936" y="548"/>
                      <a:pt x="3669" y="381"/>
                    </a:cubicBezTo>
                    <a:cubicBezTo>
                      <a:pt x="3436" y="214"/>
                      <a:pt x="3136" y="81"/>
                      <a:pt x="2836" y="47"/>
                    </a:cubicBezTo>
                    <a:cubicBezTo>
                      <a:pt x="2685" y="15"/>
                      <a:pt x="2534" y="1"/>
                      <a:pt x="238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3" name="Google Shape;1303;p39"/>
              <p:cNvSpPr/>
              <p:nvPr/>
            </p:nvSpPr>
            <p:spPr>
              <a:xfrm>
                <a:off x="3479350" y="4872788"/>
                <a:ext cx="203500" cy="173075"/>
              </a:xfrm>
              <a:custGeom>
                <a:avLst/>
                <a:gdLst/>
                <a:ahLst/>
                <a:cxnLst/>
                <a:rect l="l" t="t" r="r" b="b"/>
                <a:pathLst>
                  <a:path w="8140" h="6923" extrusionOk="0">
                    <a:moveTo>
                      <a:pt x="4460" y="0"/>
                    </a:moveTo>
                    <a:cubicBezTo>
                      <a:pt x="3892" y="0"/>
                      <a:pt x="3324" y="109"/>
                      <a:pt x="2803" y="318"/>
                    </a:cubicBezTo>
                    <a:cubicBezTo>
                      <a:pt x="1468" y="885"/>
                      <a:pt x="468" y="2086"/>
                      <a:pt x="167" y="3487"/>
                    </a:cubicBezTo>
                    <a:cubicBezTo>
                      <a:pt x="1" y="4120"/>
                      <a:pt x="1" y="4754"/>
                      <a:pt x="167" y="5388"/>
                    </a:cubicBezTo>
                    <a:cubicBezTo>
                      <a:pt x="234" y="5588"/>
                      <a:pt x="334" y="5822"/>
                      <a:pt x="434" y="6022"/>
                    </a:cubicBezTo>
                    <a:cubicBezTo>
                      <a:pt x="1075" y="5826"/>
                      <a:pt x="1744" y="5735"/>
                      <a:pt x="2420" y="5735"/>
                    </a:cubicBezTo>
                    <a:cubicBezTo>
                      <a:pt x="3928" y="5735"/>
                      <a:pt x="5470" y="6186"/>
                      <a:pt x="6806" y="6922"/>
                    </a:cubicBezTo>
                    <a:cubicBezTo>
                      <a:pt x="6939" y="6822"/>
                      <a:pt x="7072" y="6689"/>
                      <a:pt x="7206" y="6556"/>
                    </a:cubicBezTo>
                    <a:cubicBezTo>
                      <a:pt x="7840" y="5755"/>
                      <a:pt x="8140" y="4688"/>
                      <a:pt x="8073" y="3653"/>
                    </a:cubicBezTo>
                    <a:cubicBezTo>
                      <a:pt x="7973" y="2586"/>
                      <a:pt x="7473" y="1052"/>
                      <a:pt x="6472" y="518"/>
                    </a:cubicBezTo>
                    <a:cubicBezTo>
                      <a:pt x="5863" y="167"/>
                      <a:pt x="5162" y="0"/>
                      <a:pt x="44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4" name="Google Shape;1304;p39"/>
              <p:cNvSpPr/>
              <p:nvPr/>
            </p:nvSpPr>
            <p:spPr>
              <a:xfrm>
                <a:off x="3487700" y="4908813"/>
                <a:ext cx="146800" cy="118700"/>
              </a:xfrm>
              <a:custGeom>
                <a:avLst/>
                <a:gdLst/>
                <a:ahLst/>
                <a:cxnLst/>
                <a:rect l="l" t="t" r="r" b="b"/>
                <a:pathLst>
                  <a:path w="5872" h="4748" extrusionOk="0">
                    <a:moveTo>
                      <a:pt x="2894" y="0"/>
                    </a:moveTo>
                    <a:cubicBezTo>
                      <a:pt x="1562" y="0"/>
                      <a:pt x="400" y="912"/>
                      <a:pt x="134" y="2246"/>
                    </a:cubicBezTo>
                    <a:cubicBezTo>
                      <a:pt x="0" y="3046"/>
                      <a:pt x="200" y="3847"/>
                      <a:pt x="667" y="4447"/>
                    </a:cubicBezTo>
                    <a:cubicBezTo>
                      <a:pt x="1131" y="4343"/>
                      <a:pt x="1610" y="4295"/>
                      <a:pt x="2095" y="4295"/>
                    </a:cubicBezTo>
                    <a:cubicBezTo>
                      <a:pt x="3005" y="4295"/>
                      <a:pt x="3933" y="4465"/>
                      <a:pt x="4804" y="4748"/>
                    </a:cubicBezTo>
                    <a:cubicBezTo>
                      <a:pt x="5204" y="4381"/>
                      <a:pt x="5504" y="3880"/>
                      <a:pt x="5604" y="3280"/>
                    </a:cubicBezTo>
                    <a:cubicBezTo>
                      <a:pt x="5871" y="1779"/>
                      <a:pt x="4904" y="344"/>
                      <a:pt x="3403" y="44"/>
                    </a:cubicBezTo>
                    <a:cubicBezTo>
                      <a:pt x="3231" y="14"/>
                      <a:pt x="3061" y="0"/>
                      <a:pt x="289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5" name="Google Shape;1305;p39"/>
              <p:cNvSpPr/>
              <p:nvPr/>
            </p:nvSpPr>
            <p:spPr>
              <a:xfrm>
                <a:off x="3540400" y="4865713"/>
                <a:ext cx="153325" cy="107975"/>
              </a:xfrm>
              <a:custGeom>
                <a:avLst/>
                <a:gdLst/>
                <a:ahLst/>
                <a:cxnLst/>
                <a:rect l="l" t="t" r="r" b="b"/>
                <a:pathLst>
                  <a:path w="6133" h="4319" extrusionOk="0">
                    <a:moveTo>
                      <a:pt x="2277" y="1"/>
                    </a:moveTo>
                    <a:cubicBezTo>
                      <a:pt x="1538" y="1"/>
                      <a:pt x="760" y="228"/>
                      <a:pt x="27" y="734"/>
                    </a:cubicBezTo>
                    <a:cubicBezTo>
                      <a:pt x="0" y="734"/>
                      <a:pt x="16" y="777"/>
                      <a:pt x="41" y="777"/>
                    </a:cubicBezTo>
                    <a:cubicBezTo>
                      <a:pt x="47" y="777"/>
                      <a:pt x="54" y="774"/>
                      <a:pt x="60" y="768"/>
                    </a:cubicBezTo>
                    <a:cubicBezTo>
                      <a:pt x="534" y="563"/>
                      <a:pt x="1024" y="469"/>
                      <a:pt x="1508" y="469"/>
                    </a:cubicBezTo>
                    <a:cubicBezTo>
                      <a:pt x="3552" y="469"/>
                      <a:pt x="5496" y="2146"/>
                      <a:pt x="5631" y="4303"/>
                    </a:cubicBezTo>
                    <a:cubicBezTo>
                      <a:pt x="5631" y="4303"/>
                      <a:pt x="5646" y="4318"/>
                      <a:pt x="5656" y="4318"/>
                    </a:cubicBezTo>
                    <a:cubicBezTo>
                      <a:pt x="5661" y="4318"/>
                      <a:pt x="5664" y="4314"/>
                      <a:pt x="5664" y="4303"/>
                    </a:cubicBezTo>
                    <a:cubicBezTo>
                      <a:pt x="6133" y="1815"/>
                      <a:pt x="4363" y="1"/>
                      <a:pt x="22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6" name="Google Shape;1306;p39"/>
              <p:cNvSpPr/>
              <p:nvPr/>
            </p:nvSpPr>
            <p:spPr>
              <a:xfrm>
                <a:off x="3031525" y="4784213"/>
                <a:ext cx="205175" cy="184100"/>
              </a:xfrm>
              <a:custGeom>
                <a:avLst/>
                <a:gdLst/>
                <a:ahLst/>
                <a:cxnLst/>
                <a:rect l="l" t="t" r="r" b="b"/>
                <a:pathLst>
                  <a:path w="8207" h="7364" extrusionOk="0">
                    <a:moveTo>
                      <a:pt x="3680" y="1"/>
                    </a:moveTo>
                    <a:cubicBezTo>
                      <a:pt x="3531" y="1"/>
                      <a:pt x="3383" y="9"/>
                      <a:pt x="3237" y="25"/>
                    </a:cubicBezTo>
                    <a:cubicBezTo>
                      <a:pt x="2102" y="191"/>
                      <a:pt x="1068" y="1426"/>
                      <a:pt x="568" y="2393"/>
                    </a:cubicBezTo>
                    <a:cubicBezTo>
                      <a:pt x="134" y="3294"/>
                      <a:pt x="1" y="4394"/>
                      <a:pt x="334" y="5395"/>
                    </a:cubicBezTo>
                    <a:cubicBezTo>
                      <a:pt x="401" y="5562"/>
                      <a:pt x="468" y="5729"/>
                      <a:pt x="535" y="5896"/>
                    </a:cubicBezTo>
                    <a:cubicBezTo>
                      <a:pt x="975" y="5835"/>
                      <a:pt x="1423" y="5805"/>
                      <a:pt x="1872" y="5805"/>
                    </a:cubicBezTo>
                    <a:cubicBezTo>
                      <a:pt x="3668" y="5805"/>
                      <a:pt x="5471" y="6296"/>
                      <a:pt x="6806" y="7363"/>
                    </a:cubicBezTo>
                    <a:cubicBezTo>
                      <a:pt x="6973" y="7230"/>
                      <a:pt x="7139" y="7063"/>
                      <a:pt x="7273" y="6863"/>
                    </a:cubicBezTo>
                    <a:cubicBezTo>
                      <a:pt x="7673" y="6363"/>
                      <a:pt x="7907" y="5762"/>
                      <a:pt x="8007" y="5128"/>
                    </a:cubicBezTo>
                    <a:cubicBezTo>
                      <a:pt x="8207" y="3727"/>
                      <a:pt x="7706" y="2193"/>
                      <a:pt x="6706" y="1226"/>
                    </a:cubicBezTo>
                    <a:cubicBezTo>
                      <a:pt x="5912" y="432"/>
                      <a:pt x="4782" y="1"/>
                      <a:pt x="36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7" name="Google Shape;1307;p39"/>
              <p:cNvSpPr/>
              <p:nvPr/>
            </p:nvSpPr>
            <p:spPr>
              <a:xfrm>
                <a:off x="3083250" y="4831863"/>
                <a:ext cx="145950" cy="128100"/>
              </a:xfrm>
              <a:custGeom>
                <a:avLst/>
                <a:gdLst/>
                <a:ahLst/>
                <a:cxnLst/>
                <a:rect l="l" t="t" r="r" b="b"/>
                <a:pathLst>
                  <a:path w="5838" h="5124" extrusionOk="0">
                    <a:moveTo>
                      <a:pt x="2801" y="0"/>
                    </a:moveTo>
                    <a:cubicBezTo>
                      <a:pt x="1507" y="0"/>
                      <a:pt x="364" y="934"/>
                      <a:pt x="100" y="2255"/>
                    </a:cubicBezTo>
                    <a:cubicBezTo>
                      <a:pt x="0" y="2822"/>
                      <a:pt x="67" y="3422"/>
                      <a:pt x="300" y="3923"/>
                    </a:cubicBezTo>
                    <a:cubicBezTo>
                      <a:pt x="1735" y="3990"/>
                      <a:pt x="3136" y="4356"/>
                      <a:pt x="4303" y="5124"/>
                    </a:cubicBezTo>
                    <a:cubicBezTo>
                      <a:pt x="4937" y="4757"/>
                      <a:pt x="5404" y="4090"/>
                      <a:pt x="5571" y="3289"/>
                    </a:cubicBezTo>
                    <a:cubicBezTo>
                      <a:pt x="5838" y="1788"/>
                      <a:pt x="4870" y="320"/>
                      <a:pt x="3336" y="53"/>
                    </a:cubicBezTo>
                    <a:cubicBezTo>
                      <a:pt x="3156" y="17"/>
                      <a:pt x="2977" y="0"/>
                      <a:pt x="28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8" name="Google Shape;1308;p39"/>
              <p:cNvSpPr/>
              <p:nvPr/>
            </p:nvSpPr>
            <p:spPr>
              <a:xfrm>
                <a:off x="3042375" y="4776688"/>
                <a:ext cx="163475" cy="75700"/>
              </a:xfrm>
              <a:custGeom>
                <a:avLst/>
                <a:gdLst/>
                <a:ahLst/>
                <a:cxnLst/>
                <a:rect l="l" t="t" r="r" b="b"/>
                <a:pathLst>
                  <a:path w="6539" h="3028" extrusionOk="0">
                    <a:moveTo>
                      <a:pt x="3424" y="1"/>
                    </a:moveTo>
                    <a:cubicBezTo>
                      <a:pt x="1849" y="1"/>
                      <a:pt x="350" y="1069"/>
                      <a:pt x="1" y="3028"/>
                    </a:cubicBezTo>
                    <a:cubicBezTo>
                      <a:pt x="692" y="1542"/>
                      <a:pt x="2240" y="690"/>
                      <a:pt x="3774" y="690"/>
                    </a:cubicBezTo>
                    <a:cubicBezTo>
                      <a:pt x="4755" y="690"/>
                      <a:pt x="5730" y="1039"/>
                      <a:pt x="6472" y="1793"/>
                    </a:cubicBezTo>
                    <a:cubicBezTo>
                      <a:pt x="6478" y="1800"/>
                      <a:pt x="6485" y="1802"/>
                      <a:pt x="6491" y="1802"/>
                    </a:cubicBezTo>
                    <a:cubicBezTo>
                      <a:pt x="6517" y="1802"/>
                      <a:pt x="6539" y="1754"/>
                      <a:pt x="6539" y="1727"/>
                    </a:cubicBezTo>
                    <a:cubicBezTo>
                      <a:pt x="5729" y="554"/>
                      <a:pt x="4557" y="1"/>
                      <a:pt x="34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9" name="Google Shape;1309;p39"/>
              <p:cNvSpPr/>
              <p:nvPr/>
            </p:nvSpPr>
            <p:spPr>
              <a:xfrm>
                <a:off x="3520225" y="4764763"/>
                <a:ext cx="211525" cy="69725"/>
              </a:xfrm>
              <a:custGeom>
                <a:avLst/>
                <a:gdLst/>
                <a:ahLst/>
                <a:cxnLst/>
                <a:rect l="l" t="t" r="r" b="b"/>
                <a:pathLst>
                  <a:path w="8461" h="2789" extrusionOk="0">
                    <a:moveTo>
                      <a:pt x="3097" y="1"/>
                    </a:moveTo>
                    <a:cubicBezTo>
                      <a:pt x="2191" y="1"/>
                      <a:pt x="1263" y="181"/>
                      <a:pt x="367" y="569"/>
                    </a:cubicBezTo>
                    <a:cubicBezTo>
                      <a:pt x="200" y="636"/>
                      <a:pt x="67" y="836"/>
                      <a:pt x="34" y="1003"/>
                    </a:cubicBezTo>
                    <a:cubicBezTo>
                      <a:pt x="0" y="1170"/>
                      <a:pt x="34" y="1203"/>
                      <a:pt x="100" y="1370"/>
                    </a:cubicBezTo>
                    <a:cubicBezTo>
                      <a:pt x="177" y="1472"/>
                      <a:pt x="292" y="1515"/>
                      <a:pt x="417" y="1515"/>
                    </a:cubicBezTo>
                    <a:cubicBezTo>
                      <a:pt x="455" y="1515"/>
                      <a:pt x="495" y="1511"/>
                      <a:pt x="534" y="1503"/>
                    </a:cubicBezTo>
                    <a:cubicBezTo>
                      <a:pt x="1465" y="1344"/>
                      <a:pt x="2356" y="1253"/>
                      <a:pt x="3210" y="1253"/>
                    </a:cubicBezTo>
                    <a:cubicBezTo>
                      <a:pt x="5051" y="1253"/>
                      <a:pt x="6724" y="1677"/>
                      <a:pt x="8273" y="2771"/>
                    </a:cubicBezTo>
                    <a:cubicBezTo>
                      <a:pt x="8286" y="2783"/>
                      <a:pt x="8301" y="2789"/>
                      <a:pt x="8316" y="2789"/>
                    </a:cubicBezTo>
                    <a:cubicBezTo>
                      <a:pt x="8383" y="2789"/>
                      <a:pt x="8460" y="2691"/>
                      <a:pt x="8406" y="2637"/>
                    </a:cubicBezTo>
                    <a:cubicBezTo>
                      <a:pt x="7236" y="999"/>
                      <a:pt x="5228" y="1"/>
                      <a:pt x="30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0" name="Google Shape;1310;p39"/>
              <p:cNvSpPr/>
              <p:nvPr/>
            </p:nvSpPr>
            <p:spPr>
              <a:xfrm>
                <a:off x="3039200" y="4675838"/>
                <a:ext cx="212525" cy="71925"/>
              </a:xfrm>
              <a:custGeom>
                <a:avLst/>
                <a:gdLst/>
                <a:ahLst/>
                <a:cxnLst/>
                <a:rect l="l" t="t" r="r" b="b"/>
                <a:pathLst>
                  <a:path w="8501" h="2877" extrusionOk="0">
                    <a:moveTo>
                      <a:pt x="3494" y="1"/>
                    </a:moveTo>
                    <a:cubicBezTo>
                      <a:pt x="2265" y="1"/>
                      <a:pt x="1064" y="336"/>
                      <a:pt x="61" y="991"/>
                    </a:cubicBezTo>
                    <a:cubicBezTo>
                      <a:pt x="0" y="1021"/>
                      <a:pt x="50" y="1162"/>
                      <a:pt x="110" y="1162"/>
                    </a:cubicBezTo>
                    <a:cubicBezTo>
                      <a:pt x="116" y="1162"/>
                      <a:pt x="122" y="1160"/>
                      <a:pt x="128" y="1157"/>
                    </a:cubicBezTo>
                    <a:cubicBezTo>
                      <a:pt x="787" y="1003"/>
                      <a:pt x="1431" y="929"/>
                      <a:pt x="2063" y="929"/>
                    </a:cubicBezTo>
                    <a:cubicBezTo>
                      <a:pt x="4024" y="929"/>
                      <a:pt x="5883" y="1632"/>
                      <a:pt x="7800" y="2792"/>
                    </a:cubicBezTo>
                    <a:cubicBezTo>
                      <a:pt x="7905" y="2834"/>
                      <a:pt x="8011" y="2876"/>
                      <a:pt x="8108" y="2876"/>
                    </a:cubicBezTo>
                    <a:cubicBezTo>
                      <a:pt x="8164" y="2876"/>
                      <a:pt x="8218" y="2862"/>
                      <a:pt x="8267" y="2825"/>
                    </a:cubicBezTo>
                    <a:cubicBezTo>
                      <a:pt x="8400" y="2725"/>
                      <a:pt x="8433" y="2692"/>
                      <a:pt x="8467" y="2525"/>
                    </a:cubicBezTo>
                    <a:cubicBezTo>
                      <a:pt x="8500" y="2358"/>
                      <a:pt x="8433" y="2125"/>
                      <a:pt x="8333" y="1991"/>
                    </a:cubicBezTo>
                    <a:cubicBezTo>
                      <a:pt x="6974" y="651"/>
                      <a:pt x="5207" y="1"/>
                      <a:pt x="34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1" name="Google Shape;1311;p39"/>
              <p:cNvSpPr/>
              <p:nvPr/>
            </p:nvSpPr>
            <p:spPr>
              <a:xfrm>
                <a:off x="3116600" y="5038338"/>
                <a:ext cx="413650" cy="132825"/>
              </a:xfrm>
              <a:custGeom>
                <a:avLst/>
                <a:gdLst/>
                <a:ahLst/>
                <a:cxnLst/>
                <a:rect l="l" t="t" r="r" b="b"/>
                <a:pathLst>
                  <a:path w="16546" h="5313" extrusionOk="0">
                    <a:moveTo>
                      <a:pt x="893" y="1"/>
                    </a:moveTo>
                    <a:cubicBezTo>
                      <a:pt x="755" y="1"/>
                      <a:pt x="620" y="41"/>
                      <a:pt x="501" y="134"/>
                    </a:cubicBezTo>
                    <a:cubicBezTo>
                      <a:pt x="200" y="367"/>
                      <a:pt x="0" y="734"/>
                      <a:pt x="100" y="1134"/>
                    </a:cubicBezTo>
                    <a:cubicBezTo>
                      <a:pt x="234" y="1735"/>
                      <a:pt x="934" y="1935"/>
                      <a:pt x="1401" y="2235"/>
                    </a:cubicBezTo>
                    <a:cubicBezTo>
                      <a:pt x="2068" y="2669"/>
                      <a:pt x="2636" y="3169"/>
                      <a:pt x="3336" y="3536"/>
                    </a:cubicBezTo>
                    <a:cubicBezTo>
                      <a:pt x="4437" y="4137"/>
                      <a:pt x="5704" y="4503"/>
                      <a:pt x="6972" y="4770"/>
                    </a:cubicBezTo>
                    <a:cubicBezTo>
                      <a:pt x="7239" y="4837"/>
                      <a:pt x="7506" y="4870"/>
                      <a:pt x="7773" y="4904"/>
                    </a:cubicBezTo>
                    <a:cubicBezTo>
                      <a:pt x="8039" y="4970"/>
                      <a:pt x="8306" y="5037"/>
                      <a:pt x="8573" y="5071"/>
                    </a:cubicBezTo>
                    <a:cubicBezTo>
                      <a:pt x="9439" y="5207"/>
                      <a:pt x="10321" y="5313"/>
                      <a:pt x="11197" y="5313"/>
                    </a:cubicBezTo>
                    <a:cubicBezTo>
                      <a:pt x="11603" y="5313"/>
                      <a:pt x="12008" y="5290"/>
                      <a:pt x="12409" y="5237"/>
                    </a:cubicBezTo>
                    <a:cubicBezTo>
                      <a:pt x="13176" y="5171"/>
                      <a:pt x="13910" y="4904"/>
                      <a:pt x="14677" y="4770"/>
                    </a:cubicBezTo>
                    <a:cubicBezTo>
                      <a:pt x="15211" y="4637"/>
                      <a:pt x="15945" y="4704"/>
                      <a:pt x="16279" y="4203"/>
                    </a:cubicBezTo>
                    <a:cubicBezTo>
                      <a:pt x="16545" y="3870"/>
                      <a:pt x="16479" y="3469"/>
                      <a:pt x="16279" y="3136"/>
                    </a:cubicBezTo>
                    <a:cubicBezTo>
                      <a:pt x="16134" y="2895"/>
                      <a:pt x="15885" y="2793"/>
                      <a:pt x="15619" y="2793"/>
                    </a:cubicBezTo>
                    <a:cubicBezTo>
                      <a:pt x="15517" y="2793"/>
                      <a:pt x="15413" y="2808"/>
                      <a:pt x="15311" y="2836"/>
                    </a:cubicBezTo>
                    <a:cubicBezTo>
                      <a:pt x="15011" y="2902"/>
                      <a:pt x="14744" y="3102"/>
                      <a:pt x="14544" y="3369"/>
                    </a:cubicBezTo>
                    <a:cubicBezTo>
                      <a:pt x="14544" y="3369"/>
                      <a:pt x="14511" y="3403"/>
                      <a:pt x="14511" y="3436"/>
                    </a:cubicBezTo>
                    <a:cubicBezTo>
                      <a:pt x="14377" y="3636"/>
                      <a:pt x="14277" y="3870"/>
                      <a:pt x="14044" y="4036"/>
                    </a:cubicBezTo>
                    <a:cubicBezTo>
                      <a:pt x="13477" y="4537"/>
                      <a:pt x="12643" y="4770"/>
                      <a:pt x="11809" y="4837"/>
                    </a:cubicBezTo>
                    <a:cubicBezTo>
                      <a:pt x="11575" y="4854"/>
                      <a:pt x="11350" y="4862"/>
                      <a:pt x="11125" y="4862"/>
                    </a:cubicBezTo>
                    <a:cubicBezTo>
                      <a:pt x="10900" y="4862"/>
                      <a:pt x="10675" y="4854"/>
                      <a:pt x="10441" y="4837"/>
                    </a:cubicBezTo>
                    <a:cubicBezTo>
                      <a:pt x="9607" y="4837"/>
                      <a:pt x="8740" y="4737"/>
                      <a:pt x="7906" y="4604"/>
                    </a:cubicBezTo>
                    <a:lnTo>
                      <a:pt x="7839" y="4570"/>
                    </a:lnTo>
                    <a:lnTo>
                      <a:pt x="7773" y="4570"/>
                    </a:lnTo>
                    <a:cubicBezTo>
                      <a:pt x="6939" y="4403"/>
                      <a:pt x="6105" y="4170"/>
                      <a:pt x="5304" y="3870"/>
                    </a:cubicBezTo>
                    <a:cubicBezTo>
                      <a:pt x="4870" y="3736"/>
                      <a:pt x="4437" y="3569"/>
                      <a:pt x="4037" y="3369"/>
                    </a:cubicBezTo>
                    <a:cubicBezTo>
                      <a:pt x="3269" y="3002"/>
                      <a:pt x="2602" y="2502"/>
                      <a:pt x="2235" y="1802"/>
                    </a:cubicBezTo>
                    <a:cubicBezTo>
                      <a:pt x="2102" y="1568"/>
                      <a:pt x="2102" y="1335"/>
                      <a:pt x="2035" y="1068"/>
                    </a:cubicBezTo>
                    <a:cubicBezTo>
                      <a:pt x="2035" y="1034"/>
                      <a:pt x="2035" y="1001"/>
                      <a:pt x="2035" y="1001"/>
                    </a:cubicBezTo>
                    <a:cubicBezTo>
                      <a:pt x="1968" y="701"/>
                      <a:pt x="1768" y="401"/>
                      <a:pt x="1501" y="234"/>
                    </a:cubicBezTo>
                    <a:cubicBezTo>
                      <a:pt x="1321" y="93"/>
                      <a:pt x="1103" y="1"/>
                      <a:pt x="89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2" name="Google Shape;1312;p39"/>
              <p:cNvSpPr/>
              <p:nvPr/>
            </p:nvSpPr>
            <p:spPr>
              <a:xfrm>
                <a:off x="3695825" y="5030288"/>
                <a:ext cx="175225" cy="144200"/>
              </a:xfrm>
              <a:custGeom>
                <a:avLst/>
                <a:gdLst/>
                <a:ahLst/>
                <a:cxnLst/>
                <a:rect l="l" t="t" r="r" b="b"/>
                <a:pathLst>
                  <a:path w="7009" h="5768" extrusionOk="0">
                    <a:moveTo>
                      <a:pt x="6986" y="1123"/>
                    </a:moveTo>
                    <a:cubicBezTo>
                      <a:pt x="6986" y="1134"/>
                      <a:pt x="6990" y="1138"/>
                      <a:pt x="6994" y="1138"/>
                    </a:cubicBezTo>
                    <a:cubicBezTo>
                      <a:pt x="7001" y="1138"/>
                      <a:pt x="7008" y="1123"/>
                      <a:pt x="6986" y="1123"/>
                    </a:cubicBezTo>
                    <a:close/>
                    <a:moveTo>
                      <a:pt x="5477" y="1"/>
                    </a:moveTo>
                    <a:cubicBezTo>
                      <a:pt x="4870" y="1"/>
                      <a:pt x="4213" y="315"/>
                      <a:pt x="3617" y="656"/>
                    </a:cubicBezTo>
                    <a:cubicBezTo>
                      <a:pt x="2850" y="1123"/>
                      <a:pt x="2183" y="1757"/>
                      <a:pt x="1616" y="2457"/>
                    </a:cubicBezTo>
                    <a:cubicBezTo>
                      <a:pt x="1349" y="2791"/>
                      <a:pt x="1149" y="3124"/>
                      <a:pt x="915" y="3458"/>
                    </a:cubicBezTo>
                    <a:cubicBezTo>
                      <a:pt x="615" y="3992"/>
                      <a:pt x="348" y="4559"/>
                      <a:pt x="115" y="5159"/>
                    </a:cubicBezTo>
                    <a:cubicBezTo>
                      <a:pt x="0" y="5479"/>
                      <a:pt x="230" y="5767"/>
                      <a:pt x="451" y="5767"/>
                    </a:cubicBezTo>
                    <a:cubicBezTo>
                      <a:pt x="553" y="5767"/>
                      <a:pt x="652" y="5706"/>
                      <a:pt x="715" y="5559"/>
                    </a:cubicBezTo>
                    <a:cubicBezTo>
                      <a:pt x="1049" y="4659"/>
                      <a:pt x="1482" y="3858"/>
                      <a:pt x="2016" y="3158"/>
                    </a:cubicBezTo>
                    <a:cubicBezTo>
                      <a:pt x="2431" y="3070"/>
                      <a:pt x="2896" y="3004"/>
                      <a:pt x="3350" y="3004"/>
                    </a:cubicBezTo>
                    <a:cubicBezTo>
                      <a:pt x="4283" y="3004"/>
                      <a:pt x="5171" y="3283"/>
                      <a:pt x="5485" y="4225"/>
                    </a:cubicBezTo>
                    <a:cubicBezTo>
                      <a:pt x="5485" y="4225"/>
                      <a:pt x="5519" y="4225"/>
                      <a:pt x="5519" y="4192"/>
                    </a:cubicBezTo>
                    <a:cubicBezTo>
                      <a:pt x="5547" y="2610"/>
                      <a:pt x="4460" y="2268"/>
                      <a:pt x="3326" y="2268"/>
                    </a:cubicBezTo>
                    <a:cubicBezTo>
                      <a:pt x="3145" y="2268"/>
                      <a:pt x="2962" y="2277"/>
                      <a:pt x="2783" y="2290"/>
                    </a:cubicBezTo>
                    <a:cubicBezTo>
                      <a:pt x="2783" y="2257"/>
                      <a:pt x="2817" y="2257"/>
                      <a:pt x="2817" y="2224"/>
                    </a:cubicBezTo>
                    <a:cubicBezTo>
                      <a:pt x="3541" y="1572"/>
                      <a:pt x="4737" y="658"/>
                      <a:pt x="5823" y="658"/>
                    </a:cubicBezTo>
                    <a:cubicBezTo>
                      <a:pt x="6237" y="658"/>
                      <a:pt x="6636" y="791"/>
                      <a:pt x="6986" y="1123"/>
                    </a:cubicBezTo>
                    <a:cubicBezTo>
                      <a:pt x="6594" y="290"/>
                      <a:pt x="6059" y="1"/>
                      <a:pt x="5477"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3" name="Google Shape;1313;p39"/>
              <p:cNvSpPr/>
              <p:nvPr/>
            </p:nvSpPr>
            <p:spPr>
              <a:xfrm>
                <a:off x="2828900" y="4849663"/>
                <a:ext cx="110925" cy="192275"/>
              </a:xfrm>
              <a:custGeom>
                <a:avLst/>
                <a:gdLst/>
                <a:ahLst/>
                <a:cxnLst/>
                <a:rect l="l" t="t" r="r" b="b"/>
                <a:pathLst>
                  <a:path w="4437" h="7691" extrusionOk="0">
                    <a:moveTo>
                      <a:pt x="1374" y="0"/>
                    </a:moveTo>
                    <a:cubicBezTo>
                      <a:pt x="1024" y="0"/>
                      <a:pt x="635" y="130"/>
                      <a:pt x="200" y="442"/>
                    </a:cubicBezTo>
                    <a:cubicBezTo>
                      <a:pt x="167" y="442"/>
                      <a:pt x="200" y="476"/>
                      <a:pt x="200" y="476"/>
                    </a:cubicBezTo>
                    <a:cubicBezTo>
                      <a:pt x="371" y="425"/>
                      <a:pt x="535" y="402"/>
                      <a:pt x="692" y="402"/>
                    </a:cubicBezTo>
                    <a:cubicBezTo>
                      <a:pt x="2097" y="402"/>
                      <a:pt x="2946" y="2271"/>
                      <a:pt x="3336" y="3411"/>
                    </a:cubicBezTo>
                    <a:cubicBezTo>
                      <a:pt x="3336" y="3429"/>
                      <a:pt x="3336" y="3448"/>
                      <a:pt x="3341" y="3461"/>
                    </a:cubicBezTo>
                    <a:lnTo>
                      <a:pt x="3341" y="3461"/>
                    </a:lnTo>
                    <a:cubicBezTo>
                      <a:pt x="2758" y="3102"/>
                      <a:pt x="2114" y="2784"/>
                      <a:pt x="1515" y="2784"/>
                    </a:cubicBezTo>
                    <a:cubicBezTo>
                      <a:pt x="955" y="2784"/>
                      <a:pt x="433" y="3062"/>
                      <a:pt x="33" y="3845"/>
                    </a:cubicBezTo>
                    <a:cubicBezTo>
                      <a:pt x="0" y="3878"/>
                      <a:pt x="33" y="3878"/>
                      <a:pt x="67" y="3878"/>
                    </a:cubicBezTo>
                    <a:cubicBezTo>
                      <a:pt x="407" y="3559"/>
                      <a:pt x="788" y="3430"/>
                      <a:pt x="1181" y="3430"/>
                    </a:cubicBezTo>
                    <a:cubicBezTo>
                      <a:pt x="2022" y="3430"/>
                      <a:pt x="2921" y="4021"/>
                      <a:pt x="3603" y="4612"/>
                    </a:cubicBezTo>
                    <a:cubicBezTo>
                      <a:pt x="3736" y="5479"/>
                      <a:pt x="3736" y="6380"/>
                      <a:pt x="3603" y="7347"/>
                    </a:cubicBezTo>
                    <a:cubicBezTo>
                      <a:pt x="3572" y="7581"/>
                      <a:pt x="3715" y="7691"/>
                      <a:pt x="3883" y="7691"/>
                    </a:cubicBezTo>
                    <a:cubicBezTo>
                      <a:pt x="4076" y="7691"/>
                      <a:pt x="4301" y="7547"/>
                      <a:pt x="4337" y="7280"/>
                    </a:cubicBezTo>
                    <a:cubicBezTo>
                      <a:pt x="4403" y="6647"/>
                      <a:pt x="4437" y="6013"/>
                      <a:pt x="4403" y="5412"/>
                    </a:cubicBezTo>
                    <a:cubicBezTo>
                      <a:pt x="4403" y="4979"/>
                      <a:pt x="4370" y="4578"/>
                      <a:pt x="4303" y="4212"/>
                    </a:cubicBezTo>
                    <a:cubicBezTo>
                      <a:pt x="4136" y="3278"/>
                      <a:pt x="3836" y="2410"/>
                      <a:pt x="3369" y="1643"/>
                    </a:cubicBezTo>
                    <a:cubicBezTo>
                      <a:pt x="2891" y="830"/>
                      <a:pt x="2259" y="0"/>
                      <a:pt x="137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4" name="Google Shape;1314;p39"/>
              <p:cNvSpPr/>
              <p:nvPr/>
            </p:nvSpPr>
            <p:spPr>
              <a:xfrm>
                <a:off x="2895600" y="3921688"/>
                <a:ext cx="1083300" cy="1069125"/>
              </a:xfrm>
              <a:custGeom>
                <a:avLst/>
                <a:gdLst/>
                <a:ahLst/>
                <a:cxnLst/>
                <a:rect l="l" t="t" r="r" b="b"/>
                <a:pathLst>
                  <a:path w="43332" h="42765" extrusionOk="0">
                    <a:moveTo>
                      <a:pt x="22984" y="1"/>
                    </a:moveTo>
                    <a:cubicBezTo>
                      <a:pt x="19415" y="1735"/>
                      <a:pt x="16646" y="4471"/>
                      <a:pt x="15178" y="7606"/>
                    </a:cubicBezTo>
                    <a:cubicBezTo>
                      <a:pt x="12443" y="8607"/>
                      <a:pt x="9808" y="9708"/>
                      <a:pt x="7673" y="11309"/>
                    </a:cubicBezTo>
                    <a:cubicBezTo>
                      <a:pt x="5738" y="12743"/>
                      <a:pt x="4237" y="14645"/>
                      <a:pt x="3737" y="16746"/>
                    </a:cubicBezTo>
                    <a:cubicBezTo>
                      <a:pt x="3303" y="16913"/>
                      <a:pt x="2903" y="17147"/>
                      <a:pt x="2502" y="17413"/>
                    </a:cubicBezTo>
                    <a:cubicBezTo>
                      <a:pt x="301" y="19015"/>
                      <a:pt x="1" y="22050"/>
                      <a:pt x="134" y="24685"/>
                    </a:cubicBezTo>
                    <a:cubicBezTo>
                      <a:pt x="234" y="26220"/>
                      <a:pt x="401" y="27787"/>
                      <a:pt x="701" y="29322"/>
                    </a:cubicBezTo>
                    <a:cubicBezTo>
                      <a:pt x="1135" y="31824"/>
                      <a:pt x="1835" y="34325"/>
                      <a:pt x="2769" y="36661"/>
                    </a:cubicBezTo>
                    <a:cubicBezTo>
                      <a:pt x="4604" y="35326"/>
                      <a:pt x="3870" y="32858"/>
                      <a:pt x="3970" y="30589"/>
                    </a:cubicBezTo>
                    <a:cubicBezTo>
                      <a:pt x="3970" y="30589"/>
                      <a:pt x="4004" y="30589"/>
                      <a:pt x="4004" y="30556"/>
                    </a:cubicBezTo>
                    <a:cubicBezTo>
                      <a:pt x="5438" y="29889"/>
                      <a:pt x="6639" y="28888"/>
                      <a:pt x="7439" y="27654"/>
                    </a:cubicBezTo>
                    <a:cubicBezTo>
                      <a:pt x="8473" y="26120"/>
                      <a:pt x="8907" y="24252"/>
                      <a:pt x="8740" y="22284"/>
                    </a:cubicBezTo>
                    <a:cubicBezTo>
                      <a:pt x="9608" y="21683"/>
                      <a:pt x="10675" y="21249"/>
                      <a:pt x="11842" y="21049"/>
                    </a:cubicBezTo>
                    <a:cubicBezTo>
                      <a:pt x="12196" y="20993"/>
                      <a:pt x="12597" y="20967"/>
                      <a:pt x="13031" y="20967"/>
                    </a:cubicBezTo>
                    <a:cubicBezTo>
                      <a:pt x="15702" y="20967"/>
                      <a:pt x="19617" y="21978"/>
                      <a:pt x="21483" y="23384"/>
                    </a:cubicBezTo>
                    <a:cubicBezTo>
                      <a:pt x="22311" y="23135"/>
                      <a:pt x="23202" y="23012"/>
                      <a:pt x="24110" y="23012"/>
                    </a:cubicBezTo>
                    <a:cubicBezTo>
                      <a:pt x="25869" y="23012"/>
                      <a:pt x="27693" y="23472"/>
                      <a:pt x="29255" y="24352"/>
                    </a:cubicBezTo>
                    <a:cubicBezTo>
                      <a:pt x="30322" y="24952"/>
                      <a:pt x="32224" y="25953"/>
                      <a:pt x="32958" y="26887"/>
                    </a:cubicBezTo>
                    <a:cubicBezTo>
                      <a:pt x="32390" y="28688"/>
                      <a:pt x="32424" y="30656"/>
                      <a:pt x="33058" y="32491"/>
                    </a:cubicBezTo>
                    <a:cubicBezTo>
                      <a:pt x="33358" y="33391"/>
                      <a:pt x="33658" y="34826"/>
                      <a:pt x="34092" y="36127"/>
                    </a:cubicBezTo>
                    <a:cubicBezTo>
                      <a:pt x="34392" y="37061"/>
                      <a:pt x="34759" y="37895"/>
                      <a:pt x="35293" y="38395"/>
                    </a:cubicBezTo>
                    <a:cubicBezTo>
                      <a:pt x="35026" y="39896"/>
                      <a:pt x="34359" y="41297"/>
                      <a:pt x="34992" y="42765"/>
                    </a:cubicBezTo>
                    <a:cubicBezTo>
                      <a:pt x="36493" y="41064"/>
                      <a:pt x="38095" y="38428"/>
                      <a:pt x="39462" y="35927"/>
                    </a:cubicBezTo>
                    <a:cubicBezTo>
                      <a:pt x="40129" y="34692"/>
                      <a:pt x="40730" y="33492"/>
                      <a:pt x="41230" y="32491"/>
                    </a:cubicBezTo>
                    <a:cubicBezTo>
                      <a:pt x="42398" y="30089"/>
                      <a:pt x="43332" y="27187"/>
                      <a:pt x="41897" y="24885"/>
                    </a:cubicBezTo>
                    <a:cubicBezTo>
                      <a:pt x="41697" y="24585"/>
                      <a:pt x="41497" y="24318"/>
                      <a:pt x="41264" y="24051"/>
                    </a:cubicBezTo>
                    <a:cubicBezTo>
                      <a:pt x="41230" y="22617"/>
                      <a:pt x="40596" y="21149"/>
                      <a:pt x="39662" y="19815"/>
                    </a:cubicBezTo>
                    <a:cubicBezTo>
                      <a:pt x="38495" y="18247"/>
                      <a:pt x="36894" y="16880"/>
                      <a:pt x="35192" y="15612"/>
                    </a:cubicBezTo>
                    <a:cubicBezTo>
                      <a:pt x="32591" y="13677"/>
                      <a:pt x="29789" y="11876"/>
                      <a:pt x="26753" y="10308"/>
                    </a:cubicBezTo>
                    <a:cubicBezTo>
                      <a:pt x="24718" y="7173"/>
                      <a:pt x="23384" y="3637"/>
                      <a:pt x="2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5" name="Google Shape;1315;p39"/>
              <p:cNvSpPr/>
              <p:nvPr/>
            </p:nvSpPr>
            <p:spPr>
              <a:xfrm>
                <a:off x="2913125" y="4654713"/>
                <a:ext cx="97575" cy="183500"/>
              </a:xfrm>
              <a:custGeom>
                <a:avLst/>
                <a:gdLst/>
                <a:ahLst/>
                <a:cxnLst/>
                <a:rect l="l" t="t" r="r" b="b"/>
                <a:pathLst>
                  <a:path w="3903" h="7340" extrusionOk="0">
                    <a:moveTo>
                      <a:pt x="0" y="1"/>
                    </a:moveTo>
                    <a:cubicBezTo>
                      <a:pt x="434" y="2536"/>
                      <a:pt x="1134" y="5004"/>
                      <a:pt x="2068" y="7340"/>
                    </a:cubicBezTo>
                    <a:cubicBezTo>
                      <a:pt x="3903" y="6005"/>
                      <a:pt x="3169" y="3537"/>
                      <a:pt x="3269" y="1268"/>
                    </a:cubicBezTo>
                    <a:cubicBezTo>
                      <a:pt x="3269" y="1268"/>
                      <a:pt x="3303" y="1268"/>
                      <a:pt x="3303" y="1235"/>
                    </a:cubicBezTo>
                    <a:cubicBezTo>
                      <a:pt x="2168" y="902"/>
                      <a:pt x="1034" y="535"/>
                      <a:pt x="0"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6" name="Google Shape;1316;p39"/>
              <p:cNvSpPr/>
              <p:nvPr/>
            </p:nvSpPr>
            <p:spPr>
              <a:xfrm>
                <a:off x="3747875" y="4819838"/>
                <a:ext cx="134300" cy="170975"/>
              </a:xfrm>
              <a:custGeom>
                <a:avLst/>
                <a:gdLst/>
                <a:ahLst/>
                <a:cxnLst/>
                <a:rect l="l" t="t" r="r" b="b"/>
                <a:pathLst>
                  <a:path w="5372" h="6839" extrusionOk="0">
                    <a:moveTo>
                      <a:pt x="5371" y="1"/>
                    </a:moveTo>
                    <a:cubicBezTo>
                      <a:pt x="3870" y="140"/>
                      <a:pt x="2392" y="209"/>
                      <a:pt x="899" y="209"/>
                    </a:cubicBezTo>
                    <a:cubicBezTo>
                      <a:pt x="600" y="209"/>
                      <a:pt x="301" y="206"/>
                      <a:pt x="1" y="201"/>
                    </a:cubicBezTo>
                    <a:lnTo>
                      <a:pt x="1" y="201"/>
                    </a:lnTo>
                    <a:cubicBezTo>
                      <a:pt x="301" y="1135"/>
                      <a:pt x="668" y="1969"/>
                      <a:pt x="1202" y="2469"/>
                    </a:cubicBezTo>
                    <a:cubicBezTo>
                      <a:pt x="935" y="3970"/>
                      <a:pt x="268" y="5371"/>
                      <a:pt x="901" y="6839"/>
                    </a:cubicBezTo>
                    <a:cubicBezTo>
                      <a:pt x="2436" y="5138"/>
                      <a:pt x="4004" y="2502"/>
                      <a:pt x="537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7" name="Google Shape;1317;p39"/>
              <p:cNvSpPr/>
              <p:nvPr/>
            </p:nvSpPr>
            <p:spPr>
              <a:xfrm>
                <a:off x="3431825" y="3998088"/>
                <a:ext cx="441775" cy="519600"/>
              </a:xfrm>
              <a:custGeom>
                <a:avLst/>
                <a:gdLst/>
                <a:ahLst/>
                <a:cxnLst/>
                <a:rect l="l" t="t" r="r" b="b"/>
                <a:pathLst>
                  <a:path w="17671" h="20784" extrusionOk="0">
                    <a:moveTo>
                      <a:pt x="1010" y="1"/>
                    </a:moveTo>
                    <a:cubicBezTo>
                      <a:pt x="988" y="1"/>
                      <a:pt x="968" y="17"/>
                      <a:pt x="968" y="47"/>
                    </a:cubicBezTo>
                    <a:cubicBezTo>
                      <a:pt x="0" y="4717"/>
                      <a:pt x="2302" y="8453"/>
                      <a:pt x="5504" y="11589"/>
                    </a:cubicBezTo>
                    <a:cubicBezTo>
                      <a:pt x="7239" y="13323"/>
                      <a:pt x="9374" y="14558"/>
                      <a:pt x="11408" y="15825"/>
                    </a:cubicBezTo>
                    <a:cubicBezTo>
                      <a:pt x="13610" y="17193"/>
                      <a:pt x="15478" y="18894"/>
                      <a:pt x="17379" y="20729"/>
                    </a:cubicBezTo>
                    <a:cubicBezTo>
                      <a:pt x="17418" y="20767"/>
                      <a:pt x="17458" y="20783"/>
                      <a:pt x="17497" y="20783"/>
                    </a:cubicBezTo>
                    <a:cubicBezTo>
                      <a:pt x="17592" y="20783"/>
                      <a:pt x="17670" y="20681"/>
                      <a:pt x="17646" y="20562"/>
                    </a:cubicBezTo>
                    <a:cubicBezTo>
                      <a:pt x="16912" y="16626"/>
                      <a:pt x="13143" y="13590"/>
                      <a:pt x="10108" y="11589"/>
                    </a:cubicBezTo>
                    <a:cubicBezTo>
                      <a:pt x="6171" y="8954"/>
                      <a:pt x="667" y="5818"/>
                      <a:pt x="1068" y="81"/>
                    </a:cubicBezTo>
                    <a:cubicBezTo>
                      <a:pt x="1068" y="25"/>
                      <a:pt x="1037" y="1"/>
                      <a:pt x="101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8" name="Google Shape;1318;p39"/>
              <p:cNvSpPr/>
              <p:nvPr/>
            </p:nvSpPr>
            <p:spPr>
              <a:xfrm>
                <a:off x="2989000" y="4165938"/>
                <a:ext cx="245825" cy="257200"/>
              </a:xfrm>
              <a:custGeom>
                <a:avLst/>
                <a:gdLst/>
                <a:ahLst/>
                <a:cxnLst/>
                <a:rect l="l" t="t" r="r" b="b"/>
                <a:pathLst>
                  <a:path w="9833" h="10288" extrusionOk="0">
                    <a:moveTo>
                      <a:pt x="9609" y="0"/>
                    </a:moveTo>
                    <a:cubicBezTo>
                      <a:pt x="9598" y="0"/>
                      <a:pt x="9586" y="2"/>
                      <a:pt x="9574" y="5"/>
                    </a:cubicBezTo>
                    <a:cubicBezTo>
                      <a:pt x="5204" y="1172"/>
                      <a:pt x="1" y="5442"/>
                      <a:pt x="1001" y="10045"/>
                    </a:cubicBezTo>
                    <a:cubicBezTo>
                      <a:pt x="1024" y="10182"/>
                      <a:pt x="1172" y="10287"/>
                      <a:pt x="1316" y="10287"/>
                    </a:cubicBezTo>
                    <a:cubicBezTo>
                      <a:pt x="1383" y="10287"/>
                      <a:pt x="1449" y="10265"/>
                      <a:pt x="1502" y="10212"/>
                    </a:cubicBezTo>
                    <a:cubicBezTo>
                      <a:pt x="3003" y="8878"/>
                      <a:pt x="3970" y="6943"/>
                      <a:pt x="5138" y="5342"/>
                    </a:cubicBezTo>
                    <a:cubicBezTo>
                      <a:pt x="6472" y="3474"/>
                      <a:pt x="8073" y="1839"/>
                      <a:pt x="9741" y="238"/>
                    </a:cubicBezTo>
                    <a:cubicBezTo>
                      <a:pt x="9832" y="147"/>
                      <a:pt x="9729" y="0"/>
                      <a:pt x="960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9" name="Google Shape;1319;p39"/>
              <p:cNvSpPr/>
              <p:nvPr/>
            </p:nvSpPr>
            <p:spPr>
              <a:xfrm>
                <a:off x="3295900" y="3982238"/>
                <a:ext cx="138925" cy="470625"/>
              </a:xfrm>
              <a:custGeom>
                <a:avLst/>
                <a:gdLst/>
                <a:ahLst/>
                <a:cxnLst/>
                <a:rect l="l" t="t" r="r" b="b"/>
                <a:pathLst>
                  <a:path w="5557" h="18825" extrusionOk="0">
                    <a:moveTo>
                      <a:pt x="5265" y="0"/>
                    </a:moveTo>
                    <a:cubicBezTo>
                      <a:pt x="5257" y="0"/>
                      <a:pt x="5247" y="4"/>
                      <a:pt x="5237" y="14"/>
                    </a:cubicBezTo>
                    <a:cubicBezTo>
                      <a:pt x="2035" y="1248"/>
                      <a:pt x="334" y="5885"/>
                      <a:pt x="200" y="9054"/>
                    </a:cubicBezTo>
                    <a:cubicBezTo>
                      <a:pt x="0" y="12790"/>
                      <a:pt x="1768" y="17093"/>
                      <a:pt x="5271" y="18794"/>
                    </a:cubicBezTo>
                    <a:cubicBezTo>
                      <a:pt x="5299" y="18815"/>
                      <a:pt x="5329" y="18825"/>
                      <a:pt x="5358" y="18825"/>
                    </a:cubicBezTo>
                    <a:cubicBezTo>
                      <a:pt x="5464" y="18825"/>
                      <a:pt x="5557" y="18699"/>
                      <a:pt x="5504" y="18594"/>
                    </a:cubicBezTo>
                    <a:cubicBezTo>
                      <a:pt x="3769" y="15659"/>
                      <a:pt x="2168" y="12890"/>
                      <a:pt x="2068" y="9354"/>
                    </a:cubicBezTo>
                    <a:cubicBezTo>
                      <a:pt x="2002" y="7720"/>
                      <a:pt x="2302" y="5985"/>
                      <a:pt x="2869" y="4451"/>
                    </a:cubicBezTo>
                    <a:cubicBezTo>
                      <a:pt x="3436" y="2816"/>
                      <a:pt x="4570" y="1582"/>
                      <a:pt x="5271" y="47"/>
                    </a:cubicBezTo>
                    <a:cubicBezTo>
                      <a:pt x="5294" y="24"/>
                      <a:pt x="5284" y="0"/>
                      <a:pt x="526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0" name="Google Shape;1320;p39"/>
              <p:cNvSpPr/>
              <p:nvPr/>
            </p:nvSpPr>
            <p:spPr>
              <a:xfrm>
                <a:off x="2954675" y="4455188"/>
                <a:ext cx="115250" cy="194150"/>
              </a:xfrm>
              <a:custGeom>
                <a:avLst/>
                <a:gdLst/>
                <a:ahLst/>
                <a:cxnLst/>
                <a:rect l="l" t="t" r="r" b="b"/>
                <a:pathLst>
                  <a:path w="4610" h="7766" extrusionOk="0">
                    <a:moveTo>
                      <a:pt x="4289" y="1"/>
                    </a:moveTo>
                    <a:cubicBezTo>
                      <a:pt x="4226" y="1"/>
                      <a:pt x="4160" y="33"/>
                      <a:pt x="4109" y="110"/>
                    </a:cubicBezTo>
                    <a:cubicBezTo>
                      <a:pt x="3375" y="1277"/>
                      <a:pt x="2941" y="2678"/>
                      <a:pt x="2241" y="3879"/>
                    </a:cubicBezTo>
                    <a:cubicBezTo>
                      <a:pt x="1574" y="5013"/>
                      <a:pt x="473" y="5980"/>
                      <a:pt x="106" y="7181"/>
                    </a:cubicBezTo>
                    <a:cubicBezTo>
                      <a:pt x="0" y="7526"/>
                      <a:pt x="273" y="7765"/>
                      <a:pt x="574" y="7765"/>
                    </a:cubicBezTo>
                    <a:cubicBezTo>
                      <a:pt x="652" y="7765"/>
                      <a:pt x="731" y="7749"/>
                      <a:pt x="807" y="7715"/>
                    </a:cubicBezTo>
                    <a:cubicBezTo>
                      <a:pt x="2007" y="7148"/>
                      <a:pt x="2841" y="5447"/>
                      <a:pt x="3408" y="4313"/>
                    </a:cubicBezTo>
                    <a:cubicBezTo>
                      <a:pt x="3976" y="3112"/>
                      <a:pt x="4609" y="1544"/>
                      <a:pt x="4509" y="210"/>
                    </a:cubicBezTo>
                    <a:cubicBezTo>
                      <a:pt x="4489" y="86"/>
                      <a:pt x="4392" y="1"/>
                      <a:pt x="428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1" name="Google Shape;1321;p39"/>
              <p:cNvSpPr/>
              <p:nvPr/>
            </p:nvSpPr>
            <p:spPr>
              <a:xfrm>
                <a:off x="3740375" y="4557988"/>
                <a:ext cx="91750" cy="239500"/>
              </a:xfrm>
              <a:custGeom>
                <a:avLst/>
                <a:gdLst/>
                <a:ahLst/>
                <a:cxnLst/>
                <a:rect l="l" t="t" r="r" b="b"/>
                <a:pathLst>
                  <a:path w="3670" h="9580" extrusionOk="0">
                    <a:moveTo>
                      <a:pt x="401" y="0"/>
                    </a:moveTo>
                    <a:cubicBezTo>
                      <a:pt x="0" y="167"/>
                      <a:pt x="367" y="701"/>
                      <a:pt x="467" y="934"/>
                    </a:cubicBezTo>
                    <a:cubicBezTo>
                      <a:pt x="634" y="1335"/>
                      <a:pt x="801" y="1802"/>
                      <a:pt x="968" y="2235"/>
                    </a:cubicBezTo>
                    <a:cubicBezTo>
                      <a:pt x="1535" y="4003"/>
                      <a:pt x="1802" y="5871"/>
                      <a:pt x="1768" y="7739"/>
                    </a:cubicBezTo>
                    <a:cubicBezTo>
                      <a:pt x="1768" y="8106"/>
                      <a:pt x="1735" y="8507"/>
                      <a:pt x="1702" y="8907"/>
                    </a:cubicBezTo>
                    <a:cubicBezTo>
                      <a:pt x="1702" y="9040"/>
                      <a:pt x="1702" y="9207"/>
                      <a:pt x="1735" y="9340"/>
                    </a:cubicBezTo>
                    <a:cubicBezTo>
                      <a:pt x="1795" y="9460"/>
                      <a:pt x="1908" y="9579"/>
                      <a:pt x="2050" y="9579"/>
                    </a:cubicBezTo>
                    <a:cubicBezTo>
                      <a:pt x="2067" y="9579"/>
                      <a:pt x="2084" y="9578"/>
                      <a:pt x="2102" y="9574"/>
                    </a:cubicBezTo>
                    <a:cubicBezTo>
                      <a:pt x="2169" y="9541"/>
                      <a:pt x="2269" y="9474"/>
                      <a:pt x="2302" y="9374"/>
                    </a:cubicBezTo>
                    <a:cubicBezTo>
                      <a:pt x="3203" y="8273"/>
                      <a:pt x="3670" y="6839"/>
                      <a:pt x="3636" y="5404"/>
                    </a:cubicBezTo>
                    <a:cubicBezTo>
                      <a:pt x="3570" y="3636"/>
                      <a:pt x="2803" y="1735"/>
                      <a:pt x="1435" y="568"/>
                    </a:cubicBezTo>
                    <a:cubicBezTo>
                      <a:pt x="1268" y="434"/>
                      <a:pt x="868" y="67"/>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2" name="Google Shape;1322;p39"/>
              <p:cNvSpPr/>
              <p:nvPr/>
            </p:nvSpPr>
            <p:spPr>
              <a:xfrm>
                <a:off x="3282550" y="4915913"/>
                <a:ext cx="143450" cy="40725"/>
              </a:xfrm>
              <a:custGeom>
                <a:avLst/>
                <a:gdLst/>
                <a:ahLst/>
                <a:cxnLst/>
                <a:rect l="l" t="t" r="r" b="b"/>
                <a:pathLst>
                  <a:path w="5738" h="1629" extrusionOk="0">
                    <a:moveTo>
                      <a:pt x="1367" y="1"/>
                    </a:moveTo>
                    <a:cubicBezTo>
                      <a:pt x="907" y="1"/>
                      <a:pt x="450" y="34"/>
                      <a:pt x="0" y="94"/>
                    </a:cubicBezTo>
                    <a:lnTo>
                      <a:pt x="167" y="728"/>
                    </a:lnTo>
                    <a:cubicBezTo>
                      <a:pt x="543" y="672"/>
                      <a:pt x="925" y="645"/>
                      <a:pt x="1310" y="645"/>
                    </a:cubicBezTo>
                    <a:cubicBezTo>
                      <a:pt x="1848" y="645"/>
                      <a:pt x="2392" y="697"/>
                      <a:pt x="2936" y="794"/>
                    </a:cubicBezTo>
                    <a:cubicBezTo>
                      <a:pt x="3803" y="961"/>
                      <a:pt x="4604" y="1228"/>
                      <a:pt x="5371" y="1628"/>
                    </a:cubicBezTo>
                    <a:lnTo>
                      <a:pt x="5738" y="1061"/>
                    </a:lnTo>
                    <a:cubicBezTo>
                      <a:pt x="4904" y="628"/>
                      <a:pt x="4003" y="327"/>
                      <a:pt x="3069" y="161"/>
                    </a:cubicBezTo>
                    <a:cubicBezTo>
                      <a:pt x="2500" y="50"/>
                      <a:pt x="1931" y="1"/>
                      <a:pt x="13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3" name="Google Shape;1323;p39"/>
              <p:cNvSpPr/>
              <p:nvPr/>
            </p:nvSpPr>
            <p:spPr>
              <a:xfrm>
                <a:off x="3386800" y="4679413"/>
                <a:ext cx="452000" cy="414200"/>
              </a:xfrm>
              <a:custGeom>
                <a:avLst/>
                <a:gdLst/>
                <a:ahLst/>
                <a:cxnLst/>
                <a:rect l="l" t="t" r="r" b="b"/>
                <a:pathLst>
                  <a:path w="18080" h="16568" extrusionOk="0">
                    <a:moveTo>
                      <a:pt x="9407" y="747"/>
                    </a:moveTo>
                    <a:cubicBezTo>
                      <a:pt x="9974" y="747"/>
                      <a:pt x="10541" y="781"/>
                      <a:pt x="11108" y="881"/>
                    </a:cubicBezTo>
                    <a:cubicBezTo>
                      <a:pt x="13243" y="1281"/>
                      <a:pt x="14977" y="2482"/>
                      <a:pt x="16045" y="4283"/>
                    </a:cubicBezTo>
                    <a:cubicBezTo>
                      <a:pt x="17079" y="6051"/>
                      <a:pt x="17279" y="8119"/>
                      <a:pt x="16679" y="10121"/>
                    </a:cubicBezTo>
                    <a:cubicBezTo>
                      <a:pt x="16078" y="12089"/>
                      <a:pt x="14744" y="13723"/>
                      <a:pt x="12976" y="14791"/>
                    </a:cubicBezTo>
                    <a:cubicBezTo>
                      <a:pt x="11672" y="15568"/>
                      <a:pt x="10218" y="15950"/>
                      <a:pt x="8769" y="15950"/>
                    </a:cubicBezTo>
                    <a:cubicBezTo>
                      <a:pt x="8290" y="15950"/>
                      <a:pt x="7811" y="15908"/>
                      <a:pt x="7339" y="15825"/>
                    </a:cubicBezTo>
                    <a:cubicBezTo>
                      <a:pt x="3369" y="15091"/>
                      <a:pt x="801" y="11355"/>
                      <a:pt x="1601" y="7319"/>
                    </a:cubicBezTo>
                    <a:cubicBezTo>
                      <a:pt x="2001" y="5284"/>
                      <a:pt x="3202" y="3483"/>
                      <a:pt x="5004" y="2249"/>
                    </a:cubicBezTo>
                    <a:cubicBezTo>
                      <a:pt x="6338" y="1315"/>
                      <a:pt x="7872" y="814"/>
                      <a:pt x="9407" y="747"/>
                    </a:cubicBezTo>
                    <a:close/>
                    <a:moveTo>
                      <a:pt x="9710" y="0"/>
                    </a:moveTo>
                    <a:cubicBezTo>
                      <a:pt x="7891" y="0"/>
                      <a:pt x="6084" y="565"/>
                      <a:pt x="4537" y="1648"/>
                    </a:cubicBezTo>
                    <a:cubicBezTo>
                      <a:pt x="2602" y="2982"/>
                      <a:pt x="1301" y="4984"/>
                      <a:pt x="867" y="7185"/>
                    </a:cubicBezTo>
                    <a:cubicBezTo>
                      <a:pt x="0" y="11589"/>
                      <a:pt x="2869" y="15625"/>
                      <a:pt x="7172" y="16425"/>
                    </a:cubicBezTo>
                    <a:cubicBezTo>
                      <a:pt x="7638" y="16508"/>
                      <a:pt x="8105" y="16567"/>
                      <a:pt x="8572" y="16567"/>
                    </a:cubicBezTo>
                    <a:cubicBezTo>
                      <a:pt x="8672" y="16567"/>
                      <a:pt x="8773" y="16565"/>
                      <a:pt x="8873" y="16559"/>
                    </a:cubicBezTo>
                    <a:cubicBezTo>
                      <a:pt x="10407" y="16559"/>
                      <a:pt x="11975" y="16125"/>
                      <a:pt x="13376" y="15291"/>
                    </a:cubicBezTo>
                    <a:cubicBezTo>
                      <a:pt x="15311" y="14157"/>
                      <a:pt x="16745" y="12356"/>
                      <a:pt x="17413" y="10254"/>
                    </a:cubicBezTo>
                    <a:cubicBezTo>
                      <a:pt x="18080" y="8086"/>
                      <a:pt x="17880" y="5818"/>
                      <a:pt x="16745" y="3916"/>
                    </a:cubicBezTo>
                    <a:cubicBezTo>
                      <a:pt x="15578" y="1915"/>
                      <a:pt x="13643" y="581"/>
                      <a:pt x="11308" y="147"/>
                    </a:cubicBezTo>
                    <a:cubicBezTo>
                      <a:pt x="10779" y="49"/>
                      <a:pt x="10244" y="0"/>
                      <a:pt x="971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4" name="Google Shape;1324;p39"/>
              <p:cNvSpPr/>
              <p:nvPr/>
            </p:nvSpPr>
            <p:spPr>
              <a:xfrm>
                <a:off x="2910625" y="4583163"/>
                <a:ext cx="430325" cy="424350"/>
              </a:xfrm>
              <a:custGeom>
                <a:avLst/>
                <a:gdLst/>
                <a:ahLst/>
                <a:cxnLst/>
                <a:rect l="l" t="t" r="r" b="b"/>
                <a:pathLst>
                  <a:path w="17213" h="16974" extrusionOk="0">
                    <a:moveTo>
                      <a:pt x="8099" y="764"/>
                    </a:moveTo>
                    <a:cubicBezTo>
                      <a:pt x="8553" y="764"/>
                      <a:pt x="9012" y="807"/>
                      <a:pt x="9474" y="895"/>
                    </a:cubicBezTo>
                    <a:cubicBezTo>
                      <a:pt x="11575" y="1295"/>
                      <a:pt x="13443" y="2529"/>
                      <a:pt x="14711" y="4364"/>
                    </a:cubicBezTo>
                    <a:cubicBezTo>
                      <a:pt x="15945" y="6132"/>
                      <a:pt x="16412" y="8267"/>
                      <a:pt x="16078" y="10335"/>
                    </a:cubicBezTo>
                    <a:cubicBezTo>
                      <a:pt x="15745" y="12336"/>
                      <a:pt x="14644" y="14038"/>
                      <a:pt x="13043" y="15105"/>
                    </a:cubicBezTo>
                    <a:cubicBezTo>
                      <a:pt x="11881" y="15913"/>
                      <a:pt x="10509" y="16339"/>
                      <a:pt x="9086" y="16339"/>
                    </a:cubicBezTo>
                    <a:cubicBezTo>
                      <a:pt x="8630" y="16339"/>
                      <a:pt x="8168" y="16295"/>
                      <a:pt x="7706" y="16206"/>
                    </a:cubicBezTo>
                    <a:cubicBezTo>
                      <a:pt x="3736" y="15472"/>
                      <a:pt x="734" y="11669"/>
                      <a:pt x="1001" y="7533"/>
                    </a:cubicBezTo>
                    <a:cubicBezTo>
                      <a:pt x="1168" y="5465"/>
                      <a:pt x="2102" y="3597"/>
                      <a:pt x="3703" y="2296"/>
                    </a:cubicBezTo>
                    <a:cubicBezTo>
                      <a:pt x="4953" y="1306"/>
                      <a:pt x="6487" y="764"/>
                      <a:pt x="8099" y="764"/>
                    </a:cubicBezTo>
                    <a:close/>
                    <a:moveTo>
                      <a:pt x="7973" y="1"/>
                    </a:moveTo>
                    <a:cubicBezTo>
                      <a:pt x="6208" y="1"/>
                      <a:pt x="4530" y="591"/>
                      <a:pt x="3169" y="1695"/>
                    </a:cubicBezTo>
                    <a:cubicBezTo>
                      <a:pt x="1434" y="3096"/>
                      <a:pt x="400" y="5131"/>
                      <a:pt x="267" y="7399"/>
                    </a:cubicBezTo>
                    <a:cubicBezTo>
                      <a:pt x="0" y="11903"/>
                      <a:pt x="3302" y="16006"/>
                      <a:pt x="7606" y="16806"/>
                    </a:cubicBezTo>
                    <a:cubicBezTo>
                      <a:pt x="8173" y="16906"/>
                      <a:pt x="8740" y="16973"/>
                      <a:pt x="9307" y="16973"/>
                    </a:cubicBezTo>
                    <a:cubicBezTo>
                      <a:pt x="10808" y="16940"/>
                      <a:pt x="12276" y="16473"/>
                      <a:pt x="13510" y="15639"/>
                    </a:cubicBezTo>
                    <a:cubicBezTo>
                      <a:pt x="15278" y="14471"/>
                      <a:pt x="16445" y="12637"/>
                      <a:pt x="16812" y="10468"/>
                    </a:cubicBezTo>
                    <a:cubicBezTo>
                      <a:pt x="17212" y="8267"/>
                      <a:pt x="16679" y="5932"/>
                      <a:pt x="15344" y="3964"/>
                    </a:cubicBezTo>
                    <a:cubicBezTo>
                      <a:pt x="13977" y="1962"/>
                      <a:pt x="11909" y="595"/>
                      <a:pt x="9574" y="161"/>
                    </a:cubicBezTo>
                    <a:cubicBezTo>
                      <a:pt x="9036" y="54"/>
                      <a:pt x="8501" y="1"/>
                      <a:pt x="79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325" name="Google Shape;1325;p39"/>
          <p:cNvGrpSpPr/>
          <p:nvPr/>
        </p:nvGrpSpPr>
        <p:grpSpPr>
          <a:xfrm>
            <a:off x="7682611" y="3822938"/>
            <a:ext cx="1057184" cy="1181351"/>
            <a:chOff x="6558026" y="3674348"/>
            <a:chExt cx="1057184" cy="1181351"/>
          </a:xfrm>
        </p:grpSpPr>
        <p:sp>
          <p:nvSpPr>
            <p:cNvPr id="1326" name="Google Shape;1326;p39"/>
            <p:cNvSpPr/>
            <p:nvPr/>
          </p:nvSpPr>
          <p:spPr>
            <a:xfrm rot="201225">
              <a:off x="6590456" y="3707914"/>
              <a:ext cx="992852" cy="1119702"/>
            </a:xfrm>
            <a:custGeom>
              <a:avLst/>
              <a:gdLst/>
              <a:ahLst/>
              <a:cxnLst/>
              <a:rect l="l" t="t" r="r" b="b"/>
              <a:pathLst>
                <a:path w="48402" h="54586" extrusionOk="0">
                  <a:moveTo>
                    <a:pt x="6739" y="33492"/>
                  </a:moveTo>
                  <a:lnTo>
                    <a:pt x="7005" y="34325"/>
                  </a:lnTo>
                  <a:cubicBezTo>
                    <a:pt x="6905" y="34259"/>
                    <a:pt x="6805" y="34159"/>
                    <a:pt x="6672" y="34092"/>
                  </a:cubicBezTo>
                  <a:lnTo>
                    <a:pt x="6672" y="33992"/>
                  </a:lnTo>
                  <a:cubicBezTo>
                    <a:pt x="6705" y="33825"/>
                    <a:pt x="6739" y="33658"/>
                    <a:pt x="6739" y="33492"/>
                  </a:cubicBezTo>
                  <a:close/>
                  <a:moveTo>
                    <a:pt x="28054" y="1"/>
                  </a:moveTo>
                  <a:cubicBezTo>
                    <a:pt x="24485" y="1735"/>
                    <a:pt x="21716" y="4471"/>
                    <a:pt x="20248" y="7606"/>
                  </a:cubicBezTo>
                  <a:cubicBezTo>
                    <a:pt x="17513" y="8607"/>
                    <a:pt x="14878" y="9708"/>
                    <a:pt x="12743" y="11309"/>
                  </a:cubicBezTo>
                  <a:cubicBezTo>
                    <a:pt x="10808" y="12743"/>
                    <a:pt x="9307" y="14645"/>
                    <a:pt x="8773" y="16746"/>
                  </a:cubicBezTo>
                  <a:cubicBezTo>
                    <a:pt x="8340" y="16946"/>
                    <a:pt x="7939" y="17147"/>
                    <a:pt x="7572" y="17413"/>
                  </a:cubicBezTo>
                  <a:cubicBezTo>
                    <a:pt x="5371" y="19015"/>
                    <a:pt x="5071" y="22050"/>
                    <a:pt x="5204" y="24685"/>
                  </a:cubicBezTo>
                  <a:cubicBezTo>
                    <a:pt x="5304" y="26253"/>
                    <a:pt x="5471" y="27787"/>
                    <a:pt x="5738" y="29322"/>
                  </a:cubicBezTo>
                  <a:cubicBezTo>
                    <a:pt x="5905" y="30189"/>
                    <a:pt x="6105" y="31056"/>
                    <a:pt x="6305" y="31890"/>
                  </a:cubicBezTo>
                  <a:cubicBezTo>
                    <a:pt x="6138" y="32491"/>
                    <a:pt x="6005" y="33125"/>
                    <a:pt x="5938" y="33758"/>
                  </a:cubicBezTo>
                  <a:cubicBezTo>
                    <a:pt x="5625" y="33667"/>
                    <a:pt x="5287" y="33622"/>
                    <a:pt x="4940" y="33622"/>
                  </a:cubicBezTo>
                  <a:cubicBezTo>
                    <a:pt x="4143" y="33622"/>
                    <a:pt x="3300" y="33861"/>
                    <a:pt x="2602" y="34325"/>
                  </a:cubicBezTo>
                  <a:cubicBezTo>
                    <a:pt x="1401" y="35159"/>
                    <a:pt x="734" y="36460"/>
                    <a:pt x="467" y="37761"/>
                  </a:cubicBezTo>
                  <a:cubicBezTo>
                    <a:pt x="0" y="39796"/>
                    <a:pt x="401" y="41898"/>
                    <a:pt x="1568" y="43499"/>
                  </a:cubicBezTo>
                  <a:cubicBezTo>
                    <a:pt x="2702" y="45133"/>
                    <a:pt x="4570" y="46234"/>
                    <a:pt x="6739" y="46568"/>
                  </a:cubicBezTo>
                  <a:cubicBezTo>
                    <a:pt x="6878" y="46599"/>
                    <a:pt x="7024" y="46622"/>
                    <a:pt x="7171" y="46622"/>
                  </a:cubicBezTo>
                  <a:cubicBezTo>
                    <a:pt x="7341" y="46622"/>
                    <a:pt x="7511" y="46590"/>
                    <a:pt x="7673" y="46501"/>
                  </a:cubicBezTo>
                  <a:lnTo>
                    <a:pt x="7706" y="46501"/>
                  </a:lnTo>
                  <a:cubicBezTo>
                    <a:pt x="8973" y="48969"/>
                    <a:pt x="11175" y="50971"/>
                    <a:pt x="13944" y="51905"/>
                  </a:cubicBezTo>
                  <a:cubicBezTo>
                    <a:pt x="18547" y="53473"/>
                    <a:pt x="23184" y="54340"/>
                    <a:pt x="28020" y="54573"/>
                  </a:cubicBezTo>
                  <a:cubicBezTo>
                    <a:pt x="28191" y="54581"/>
                    <a:pt x="28361" y="54585"/>
                    <a:pt x="28530" y="54585"/>
                  </a:cubicBezTo>
                  <a:cubicBezTo>
                    <a:pt x="31208" y="54585"/>
                    <a:pt x="33716" y="53601"/>
                    <a:pt x="35693" y="51938"/>
                  </a:cubicBezTo>
                  <a:cubicBezTo>
                    <a:pt x="35893" y="52072"/>
                    <a:pt x="36093" y="52138"/>
                    <a:pt x="36326" y="52172"/>
                  </a:cubicBezTo>
                  <a:cubicBezTo>
                    <a:pt x="36953" y="52309"/>
                    <a:pt x="37579" y="52377"/>
                    <a:pt x="38194" y="52377"/>
                  </a:cubicBezTo>
                  <a:cubicBezTo>
                    <a:pt x="39674" y="52377"/>
                    <a:pt x="41086" y="51982"/>
                    <a:pt x="42264" y="51204"/>
                  </a:cubicBezTo>
                  <a:cubicBezTo>
                    <a:pt x="43932" y="50137"/>
                    <a:pt x="45066" y="48336"/>
                    <a:pt x="45400" y="46234"/>
                  </a:cubicBezTo>
                  <a:cubicBezTo>
                    <a:pt x="45600" y="44966"/>
                    <a:pt x="45466" y="43465"/>
                    <a:pt x="44666" y="42298"/>
                  </a:cubicBezTo>
                  <a:cubicBezTo>
                    <a:pt x="44065" y="41397"/>
                    <a:pt x="43098" y="40797"/>
                    <a:pt x="42131" y="40597"/>
                  </a:cubicBezTo>
                  <a:cubicBezTo>
                    <a:pt x="42131" y="40563"/>
                    <a:pt x="42131" y="40563"/>
                    <a:pt x="42131" y="40563"/>
                  </a:cubicBezTo>
                  <a:cubicBezTo>
                    <a:pt x="42231" y="40263"/>
                    <a:pt x="42297" y="39963"/>
                    <a:pt x="42364" y="39629"/>
                  </a:cubicBezTo>
                  <a:cubicBezTo>
                    <a:pt x="43098" y="38462"/>
                    <a:pt x="43832" y="37161"/>
                    <a:pt x="44532" y="35927"/>
                  </a:cubicBezTo>
                  <a:cubicBezTo>
                    <a:pt x="45166" y="34692"/>
                    <a:pt x="45766" y="33492"/>
                    <a:pt x="46300" y="32491"/>
                  </a:cubicBezTo>
                  <a:cubicBezTo>
                    <a:pt x="47468" y="30089"/>
                    <a:pt x="48402" y="27187"/>
                    <a:pt x="46967" y="24885"/>
                  </a:cubicBezTo>
                  <a:cubicBezTo>
                    <a:pt x="46767" y="24585"/>
                    <a:pt x="46567" y="24318"/>
                    <a:pt x="46334" y="24051"/>
                  </a:cubicBezTo>
                  <a:cubicBezTo>
                    <a:pt x="46300" y="22617"/>
                    <a:pt x="45666" y="21149"/>
                    <a:pt x="44732" y="19815"/>
                  </a:cubicBezTo>
                  <a:cubicBezTo>
                    <a:pt x="43565" y="18247"/>
                    <a:pt x="41964" y="16880"/>
                    <a:pt x="40262" y="15612"/>
                  </a:cubicBezTo>
                  <a:cubicBezTo>
                    <a:pt x="37661" y="13677"/>
                    <a:pt x="34859" y="11876"/>
                    <a:pt x="31823" y="10308"/>
                  </a:cubicBezTo>
                  <a:cubicBezTo>
                    <a:pt x="29788" y="7173"/>
                    <a:pt x="28454" y="3637"/>
                    <a:pt x="28054" y="1"/>
                  </a:cubicBezTo>
                  <a:close/>
                </a:path>
              </a:pathLst>
            </a:custGeom>
            <a:solidFill>
              <a:schemeClr val="lt2"/>
            </a:solidFill>
            <a:ln w="228600" cap="flat" cmpd="sng">
              <a:solidFill>
                <a:srgbClr val="FFFFFF"/>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327" name="Google Shape;1327;p39"/>
            <p:cNvGrpSpPr/>
            <p:nvPr/>
          </p:nvGrpSpPr>
          <p:grpSpPr>
            <a:xfrm>
              <a:off x="6558026" y="3674348"/>
              <a:ext cx="1056654" cy="1175847"/>
              <a:chOff x="6558026" y="3674348"/>
              <a:chExt cx="1056654" cy="1175847"/>
            </a:xfrm>
          </p:grpSpPr>
          <p:grpSp>
            <p:nvGrpSpPr>
              <p:cNvPr id="1328" name="Google Shape;1328;p39"/>
              <p:cNvGrpSpPr/>
              <p:nvPr/>
            </p:nvGrpSpPr>
            <p:grpSpPr>
              <a:xfrm rot="201225">
                <a:off x="6589927" y="3702430"/>
                <a:ext cx="992852" cy="1119682"/>
                <a:chOff x="2768850" y="3921688"/>
                <a:chExt cx="1210050" cy="1364625"/>
              </a:xfrm>
            </p:grpSpPr>
            <p:sp>
              <p:nvSpPr>
                <p:cNvPr id="1329" name="Google Shape;1329;p39"/>
                <p:cNvSpPr/>
                <p:nvPr/>
              </p:nvSpPr>
              <p:spPr>
                <a:xfrm>
                  <a:off x="3644475" y="4934513"/>
                  <a:ext cx="264375" cy="296600"/>
                </a:xfrm>
                <a:custGeom>
                  <a:avLst/>
                  <a:gdLst/>
                  <a:ahLst/>
                  <a:cxnLst/>
                  <a:rect l="l" t="t" r="r" b="b"/>
                  <a:pathLst>
                    <a:path w="10575" h="11864" extrusionOk="0">
                      <a:moveTo>
                        <a:pt x="6418" y="1"/>
                      </a:moveTo>
                      <a:cubicBezTo>
                        <a:pt x="6312" y="1"/>
                        <a:pt x="6208" y="6"/>
                        <a:pt x="6105" y="17"/>
                      </a:cubicBezTo>
                      <a:cubicBezTo>
                        <a:pt x="4537" y="217"/>
                        <a:pt x="3403" y="1885"/>
                        <a:pt x="2702" y="3186"/>
                      </a:cubicBezTo>
                      <a:cubicBezTo>
                        <a:pt x="1668" y="5187"/>
                        <a:pt x="868" y="7356"/>
                        <a:pt x="234" y="9557"/>
                      </a:cubicBezTo>
                      <a:cubicBezTo>
                        <a:pt x="100" y="10091"/>
                        <a:pt x="0" y="10791"/>
                        <a:pt x="434" y="11258"/>
                      </a:cubicBezTo>
                      <a:cubicBezTo>
                        <a:pt x="668" y="11492"/>
                        <a:pt x="1001" y="11592"/>
                        <a:pt x="1301" y="11659"/>
                      </a:cubicBezTo>
                      <a:cubicBezTo>
                        <a:pt x="1928" y="11796"/>
                        <a:pt x="2557" y="11864"/>
                        <a:pt x="3175" y="11864"/>
                      </a:cubicBezTo>
                      <a:cubicBezTo>
                        <a:pt x="4663" y="11864"/>
                        <a:pt x="6084" y="11469"/>
                        <a:pt x="7239" y="10691"/>
                      </a:cubicBezTo>
                      <a:cubicBezTo>
                        <a:pt x="8907" y="9624"/>
                        <a:pt x="10041" y="7823"/>
                        <a:pt x="10375" y="5721"/>
                      </a:cubicBezTo>
                      <a:cubicBezTo>
                        <a:pt x="10575" y="4453"/>
                        <a:pt x="10441" y="2986"/>
                        <a:pt x="9641" y="1785"/>
                      </a:cubicBezTo>
                      <a:cubicBezTo>
                        <a:pt x="8905" y="682"/>
                        <a:pt x="7607" y="1"/>
                        <a:pt x="6418" y="1"/>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0" name="Google Shape;1330;p39"/>
                <p:cNvSpPr/>
                <p:nvPr/>
              </p:nvSpPr>
              <p:spPr>
                <a:xfrm>
                  <a:off x="2768850" y="4762213"/>
                  <a:ext cx="219350" cy="325125"/>
                </a:xfrm>
                <a:custGeom>
                  <a:avLst/>
                  <a:gdLst/>
                  <a:ahLst/>
                  <a:cxnLst/>
                  <a:rect l="l" t="t" r="r" b="b"/>
                  <a:pathLst>
                    <a:path w="8774" h="13005" extrusionOk="0">
                      <a:moveTo>
                        <a:pt x="4939" y="0"/>
                      </a:moveTo>
                      <a:cubicBezTo>
                        <a:pt x="4134" y="0"/>
                        <a:pt x="3288" y="248"/>
                        <a:pt x="2602" y="738"/>
                      </a:cubicBezTo>
                      <a:cubicBezTo>
                        <a:pt x="1401" y="1538"/>
                        <a:pt x="734" y="2873"/>
                        <a:pt x="467" y="4140"/>
                      </a:cubicBezTo>
                      <a:cubicBezTo>
                        <a:pt x="0" y="6175"/>
                        <a:pt x="401" y="8277"/>
                        <a:pt x="1568" y="9878"/>
                      </a:cubicBezTo>
                      <a:cubicBezTo>
                        <a:pt x="2702" y="11512"/>
                        <a:pt x="4570" y="12613"/>
                        <a:pt x="6739" y="12947"/>
                      </a:cubicBezTo>
                      <a:cubicBezTo>
                        <a:pt x="6889" y="12980"/>
                        <a:pt x="7047" y="13005"/>
                        <a:pt x="7210" y="13005"/>
                      </a:cubicBezTo>
                      <a:cubicBezTo>
                        <a:pt x="7372" y="13005"/>
                        <a:pt x="7539" y="12980"/>
                        <a:pt x="7706" y="12913"/>
                      </a:cubicBezTo>
                      <a:cubicBezTo>
                        <a:pt x="8273" y="12646"/>
                        <a:pt x="8440" y="11946"/>
                        <a:pt x="8506" y="11379"/>
                      </a:cubicBezTo>
                      <a:cubicBezTo>
                        <a:pt x="8707" y="9077"/>
                        <a:pt x="8773" y="6776"/>
                        <a:pt x="8540" y="4574"/>
                      </a:cubicBezTo>
                      <a:cubicBezTo>
                        <a:pt x="8373" y="3106"/>
                        <a:pt x="7906" y="1105"/>
                        <a:pt x="6505" y="371"/>
                      </a:cubicBezTo>
                      <a:cubicBezTo>
                        <a:pt x="6050" y="123"/>
                        <a:pt x="5505" y="0"/>
                        <a:pt x="4939"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1" name="Google Shape;1331;p39"/>
                <p:cNvSpPr/>
                <p:nvPr/>
              </p:nvSpPr>
              <p:spPr>
                <a:xfrm>
                  <a:off x="2916450" y="4364163"/>
                  <a:ext cx="916525" cy="922150"/>
                </a:xfrm>
                <a:custGeom>
                  <a:avLst/>
                  <a:gdLst/>
                  <a:ahLst/>
                  <a:cxnLst/>
                  <a:rect l="l" t="t" r="r" b="b"/>
                  <a:pathLst>
                    <a:path w="36661" h="36886" extrusionOk="0">
                      <a:moveTo>
                        <a:pt x="13956" y="0"/>
                      </a:moveTo>
                      <a:cubicBezTo>
                        <a:pt x="8945" y="0"/>
                        <a:pt x="4524" y="3463"/>
                        <a:pt x="3270" y="8354"/>
                      </a:cubicBezTo>
                      <a:cubicBezTo>
                        <a:pt x="2102" y="12957"/>
                        <a:pt x="1235" y="17627"/>
                        <a:pt x="634" y="22331"/>
                      </a:cubicBezTo>
                      <a:cubicBezTo>
                        <a:pt x="1" y="27534"/>
                        <a:pt x="3069" y="32538"/>
                        <a:pt x="8073" y="34206"/>
                      </a:cubicBezTo>
                      <a:cubicBezTo>
                        <a:pt x="12643" y="35774"/>
                        <a:pt x="17280" y="36641"/>
                        <a:pt x="22116" y="36874"/>
                      </a:cubicBezTo>
                      <a:cubicBezTo>
                        <a:pt x="22283" y="36882"/>
                        <a:pt x="22448" y="36885"/>
                        <a:pt x="22613" y="36885"/>
                      </a:cubicBezTo>
                      <a:cubicBezTo>
                        <a:pt x="27678" y="36885"/>
                        <a:pt x="32098" y="33444"/>
                        <a:pt x="33358" y="28502"/>
                      </a:cubicBezTo>
                      <a:cubicBezTo>
                        <a:pt x="34525" y="23932"/>
                        <a:pt x="35426" y="19262"/>
                        <a:pt x="35993" y="14558"/>
                      </a:cubicBezTo>
                      <a:cubicBezTo>
                        <a:pt x="36660" y="9321"/>
                        <a:pt x="33558" y="4351"/>
                        <a:pt x="28588" y="2683"/>
                      </a:cubicBezTo>
                      <a:cubicBezTo>
                        <a:pt x="24018" y="1115"/>
                        <a:pt x="19348" y="248"/>
                        <a:pt x="14511" y="15"/>
                      </a:cubicBezTo>
                      <a:cubicBezTo>
                        <a:pt x="14325" y="5"/>
                        <a:pt x="14140" y="0"/>
                        <a:pt x="13956"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2" name="Google Shape;1332;p39"/>
                <p:cNvSpPr/>
                <p:nvPr/>
              </p:nvSpPr>
              <p:spPr>
                <a:xfrm>
                  <a:off x="3039200" y="4675838"/>
                  <a:ext cx="212525" cy="71925"/>
                </a:xfrm>
                <a:custGeom>
                  <a:avLst/>
                  <a:gdLst/>
                  <a:ahLst/>
                  <a:cxnLst/>
                  <a:rect l="l" t="t" r="r" b="b"/>
                  <a:pathLst>
                    <a:path w="8501" h="2877" extrusionOk="0">
                      <a:moveTo>
                        <a:pt x="3494" y="1"/>
                      </a:moveTo>
                      <a:cubicBezTo>
                        <a:pt x="2265" y="1"/>
                        <a:pt x="1064" y="336"/>
                        <a:pt x="61" y="991"/>
                      </a:cubicBezTo>
                      <a:cubicBezTo>
                        <a:pt x="0" y="1021"/>
                        <a:pt x="50" y="1162"/>
                        <a:pt x="110" y="1162"/>
                      </a:cubicBezTo>
                      <a:cubicBezTo>
                        <a:pt x="116" y="1162"/>
                        <a:pt x="122" y="1160"/>
                        <a:pt x="128" y="1157"/>
                      </a:cubicBezTo>
                      <a:cubicBezTo>
                        <a:pt x="787" y="1003"/>
                        <a:pt x="1431" y="929"/>
                        <a:pt x="2063" y="929"/>
                      </a:cubicBezTo>
                      <a:cubicBezTo>
                        <a:pt x="4024" y="929"/>
                        <a:pt x="5883" y="1632"/>
                        <a:pt x="7800" y="2792"/>
                      </a:cubicBezTo>
                      <a:cubicBezTo>
                        <a:pt x="7905" y="2834"/>
                        <a:pt x="8011" y="2876"/>
                        <a:pt x="8108" y="2876"/>
                      </a:cubicBezTo>
                      <a:cubicBezTo>
                        <a:pt x="8164" y="2876"/>
                        <a:pt x="8218" y="2862"/>
                        <a:pt x="8267" y="2825"/>
                      </a:cubicBezTo>
                      <a:cubicBezTo>
                        <a:pt x="8400" y="2725"/>
                        <a:pt x="8433" y="2692"/>
                        <a:pt x="8467" y="2525"/>
                      </a:cubicBezTo>
                      <a:cubicBezTo>
                        <a:pt x="8500" y="2358"/>
                        <a:pt x="8433" y="2125"/>
                        <a:pt x="8333" y="1991"/>
                      </a:cubicBezTo>
                      <a:cubicBezTo>
                        <a:pt x="6974" y="651"/>
                        <a:pt x="5207" y="1"/>
                        <a:pt x="34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3" name="Google Shape;1333;p39"/>
                <p:cNvSpPr/>
                <p:nvPr/>
              </p:nvSpPr>
              <p:spPr>
                <a:xfrm>
                  <a:off x="3695825" y="5030288"/>
                  <a:ext cx="175225" cy="144200"/>
                </a:xfrm>
                <a:custGeom>
                  <a:avLst/>
                  <a:gdLst/>
                  <a:ahLst/>
                  <a:cxnLst/>
                  <a:rect l="l" t="t" r="r" b="b"/>
                  <a:pathLst>
                    <a:path w="7009" h="5768" extrusionOk="0">
                      <a:moveTo>
                        <a:pt x="6986" y="1123"/>
                      </a:moveTo>
                      <a:cubicBezTo>
                        <a:pt x="6986" y="1134"/>
                        <a:pt x="6990" y="1138"/>
                        <a:pt x="6994" y="1138"/>
                      </a:cubicBezTo>
                      <a:cubicBezTo>
                        <a:pt x="7001" y="1138"/>
                        <a:pt x="7008" y="1123"/>
                        <a:pt x="6986" y="1123"/>
                      </a:cubicBezTo>
                      <a:close/>
                      <a:moveTo>
                        <a:pt x="5477" y="1"/>
                      </a:moveTo>
                      <a:cubicBezTo>
                        <a:pt x="4870" y="1"/>
                        <a:pt x="4213" y="315"/>
                        <a:pt x="3617" y="656"/>
                      </a:cubicBezTo>
                      <a:cubicBezTo>
                        <a:pt x="2850" y="1123"/>
                        <a:pt x="2183" y="1757"/>
                        <a:pt x="1616" y="2457"/>
                      </a:cubicBezTo>
                      <a:cubicBezTo>
                        <a:pt x="1349" y="2791"/>
                        <a:pt x="1149" y="3124"/>
                        <a:pt x="915" y="3458"/>
                      </a:cubicBezTo>
                      <a:cubicBezTo>
                        <a:pt x="615" y="3992"/>
                        <a:pt x="348" y="4559"/>
                        <a:pt x="115" y="5159"/>
                      </a:cubicBezTo>
                      <a:cubicBezTo>
                        <a:pt x="0" y="5479"/>
                        <a:pt x="230" y="5767"/>
                        <a:pt x="451" y="5767"/>
                      </a:cubicBezTo>
                      <a:cubicBezTo>
                        <a:pt x="553" y="5767"/>
                        <a:pt x="652" y="5706"/>
                        <a:pt x="715" y="5559"/>
                      </a:cubicBezTo>
                      <a:cubicBezTo>
                        <a:pt x="1049" y="4659"/>
                        <a:pt x="1482" y="3858"/>
                        <a:pt x="2016" y="3158"/>
                      </a:cubicBezTo>
                      <a:cubicBezTo>
                        <a:pt x="2431" y="3070"/>
                        <a:pt x="2896" y="3004"/>
                        <a:pt x="3350" y="3004"/>
                      </a:cubicBezTo>
                      <a:cubicBezTo>
                        <a:pt x="4283" y="3004"/>
                        <a:pt x="5171" y="3283"/>
                        <a:pt x="5485" y="4225"/>
                      </a:cubicBezTo>
                      <a:cubicBezTo>
                        <a:pt x="5485" y="4225"/>
                        <a:pt x="5519" y="4225"/>
                        <a:pt x="5519" y="4192"/>
                      </a:cubicBezTo>
                      <a:cubicBezTo>
                        <a:pt x="5547" y="2610"/>
                        <a:pt x="4460" y="2268"/>
                        <a:pt x="3326" y="2268"/>
                      </a:cubicBezTo>
                      <a:cubicBezTo>
                        <a:pt x="3145" y="2268"/>
                        <a:pt x="2962" y="2277"/>
                        <a:pt x="2783" y="2290"/>
                      </a:cubicBezTo>
                      <a:cubicBezTo>
                        <a:pt x="2783" y="2257"/>
                        <a:pt x="2817" y="2257"/>
                        <a:pt x="2817" y="2224"/>
                      </a:cubicBezTo>
                      <a:cubicBezTo>
                        <a:pt x="3541" y="1572"/>
                        <a:pt x="4737" y="658"/>
                        <a:pt x="5823" y="658"/>
                      </a:cubicBezTo>
                      <a:cubicBezTo>
                        <a:pt x="6237" y="658"/>
                        <a:pt x="6636" y="791"/>
                        <a:pt x="6986" y="1123"/>
                      </a:cubicBezTo>
                      <a:cubicBezTo>
                        <a:pt x="6594" y="290"/>
                        <a:pt x="6059" y="1"/>
                        <a:pt x="5477"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4" name="Google Shape;1334;p39"/>
                <p:cNvSpPr/>
                <p:nvPr/>
              </p:nvSpPr>
              <p:spPr>
                <a:xfrm>
                  <a:off x="2828900" y="4849663"/>
                  <a:ext cx="110925" cy="192275"/>
                </a:xfrm>
                <a:custGeom>
                  <a:avLst/>
                  <a:gdLst/>
                  <a:ahLst/>
                  <a:cxnLst/>
                  <a:rect l="l" t="t" r="r" b="b"/>
                  <a:pathLst>
                    <a:path w="4437" h="7691" extrusionOk="0">
                      <a:moveTo>
                        <a:pt x="1374" y="0"/>
                      </a:moveTo>
                      <a:cubicBezTo>
                        <a:pt x="1024" y="0"/>
                        <a:pt x="635" y="130"/>
                        <a:pt x="200" y="442"/>
                      </a:cubicBezTo>
                      <a:cubicBezTo>
                        <a:pt x="167" y="442"/>
                        <a:pt x="200" y="476"/>
                        <a:pt x="200" y="476"/>
                      </a:cubicBezTo>
                      <a:cubicBezTo>
                        <a:pt x="371" y="425"/>
                        <a:pt x="535" y="402"/>
                        <a:pt x="692" y="402"/>
                      </a:cubicBezTo>
                      <a:cubicBezTo>
                        <a:pt x="2097" y="402"/>
                        <a:pt x="2946" y="2271"/>
                        <a:pt x="3336" y="3411"/>
                      </a:cubicBezTo>
                      <a:cubicBezTo>
                        <a:pt x="3336" y="3429"/>
                        <a:pt x="3336" y="3448"/>
                        <a:pt x="3341" y="3461"/>
                      </a:cubicBezTo>
                      <a:lnTo>
                        <a:pt x="3341" y="3461"/>
                      </a:lnTo>
                      <a:cubicBezTo>
                        <a:pt x="2758" y="3102"/>
                        <a:pt x="2114" y="2784"/>
                        <a:pt x="1515" y="2784"/>
                      </a:cubicBezTo>
                      <a:cubicBezTo>
                        <a:pt x="955" y="2784"/>
                        <a:pt x="433" y="3062"/>
                        <a:pt x="33" y="3845"/>
                      </a:cubicBezTo>
                      <a:cubicBezTo>
                        <a:pt x="0" y="3878"/>
                        <a:pt x="33" y="3878"/>
                        <a:pt x="67" y="3878"/>
                      </a:cubicBezTo>
                      <a:cubicBezTo>
                        <a:pt x="407" y="3559"/>
                        <a:pt x="788" y="3430"/>
                        <a:pt x="1181" y="3430"/>
                      </a:cubicBezTo>
                      <a:cubicBezTo>
                        <a:pt x="2022" y="3430"/>
                        <a:pt x="2921" y="4021"/>
                        <a:pt x="3603" y="4612"/>
                      </a:cubicBezTo>
                      <a:cubicBezTo>
                        <a:pt x="3736" y="5479"/>
                        <a:pt x="3736" y="6380"/>
                        <a:pt x="3603" y="7347"/>
                      </a:cubicBezTo>
                      <a:cubicBezTo>
                        <a:pt x="3572" y="7581"/>
                        <a:pt x="3715" y="7691"/>
                        <a:pt x="3883" y="7691"/>
                      </a:cubicBezTo>
                      <a:cubicBezTo>
                        <a:pt x="4076" y="7691"/>
                        <a:pt x="4301" y="7547"/>
                        <a:pt x="4337" y="7280"/>
                      </a:cubicBezTo>
                      <a:cubicBezTo>
                        <a:pt x="4403" y="6647"/>
                        <a:pt x="4437" y="6013"/>
                        <a:pt x="4403" y="5412"/>
                      </a:cubicBezTo>
                      <a:cubicBezTo>
                        <a:pt x="4403" y="4979"/>
                        <a:pt x="4370" y="4578"/>
                        <a:pt x="4303" y="4212"/>
                      </a:cubicBezTo>
                      <a:cubicBezTo>
                        <a:pt x="4136" y="3278"/>
                        <a:pt x="3836" y="2410"/>
                        <a:pt x="3369" y="1643"/>
                      </a:cubicBezTo>
                      <a:cubicBezTo>
                        <a:pt x="2891" y="830"/>
                        <a:pt x="2259" y="0"/>
                        <a:pt x="137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5" name="Google Shape;1335;p39"/>
                <p:cNvSpPr/>
                <p:nvPr/>
              </p:nvSpPr>
              <p:spPr>
                <a:xfrm>
                  <a:off x="2895600" y="3921688"/>
                  <a:ext cx="1083300" cy="1069125"/>
                </a:xfrm>
                <a:custGeom>
                  <a:avLst/>
                  <a:gdLst/>
                  <a:ahLst/>
                  <a:cxnLst/>
                  <a:rect l="l" t="t" r="r" b="b"/>
                  <a:pathLst>
                    <a:path w="43332" h="42765" extrusionOk="0">
                      <a:moveTo>
                        <a:pt x="22984" y="1"/>
                      </a:moveTo>
                      <a:cubicBezTo>
                        <a:pt x="19415" y="1735"/>
                        <a:pt x="16646" y="4471"/>
                        <a:pt x="15178" y="7606"/>
                      </a:cubicBezTo>
                      <a:cubicBezTo>
                        <a:pt x="12443" y="8607"/>
                        <a:pt x="9808" y="9708"/>
                        <a:pt x="7673" y="11309"/>
                      </a:cubicBezTo>
                      <a:cubicBezTo>
                        <a:pt x="5738" y="12743"/>
                        <a:pt x="4237" y="14645"/>
                        <a:pt x="3737" y="16746"/>
                      </a:cubicBezTo>
                      <a:cubicBezTo>
                        <a:pt x="3303" y="16913"/>
                        <a:pt x="2903" y="17147"/>
                        <a:pt x="2502" y="17413"/>
                      </a:cubicBezTo>
                      <a:cubicBezTo>
                        <a:pt x="301" y="19015"/>
                        <a:pt x="1" y="22050"/>
                        <a:pt x="134" y="24685"/>
                      </a:cubicBezTo>
                      <a:cubicBezTo>
                        <a:pt x="234" y="26220"/>
                        <a:pt x="401" y="27787"/>
                        <a:pt x="701" y="29322"/>
                      </a:cubicBezTo>
                      <a:cubicBezTo>
                        <a:pt x="1135" y="31824"/>
                        <a:pt x="1835" y="34325"/>
                        <a:pt x="2769" y="36661"/>
                      </a:cubicBezTo>
                      <a:cubicBezTo>
                        <a:pt x="4604" y="35326"/>
                        <a:pt x="3870" y="32858"/>
                        <a:pt x="3970" y="30589"/>
                      </a:cubicBezTo>
                      <a:cubicBezTo>
                        <a:pt x="3970" y="30589"/>
                        <a:pt x="4004" y="30589"/>
                        <a:pt x="4004" y="30556"/>
                      </a:cubicBezTo>
                      <a:cubicBezTo>
                        <a:pt x="5438" y="29889"/>
                        <a:pt x="6639" y="28888"/>
                        <a:pt x="7439" y="27654"/>
                      </a:cubicBezTo>
                      <a:cubicBezTo>
                        <a:pt x="8473" y="26120"/>
                        <a:pt x="8907" y="24252"/>
                        <a:pt x="8740" y="22284"/>
                      </a:cubicBezTo>
                      <a:cubicBezTo>
                        <a:pt x="9608" y="21683"/>
                        <a:pt x="10675" y="21249"/>
                        <a:pt x="11842" y="21049"/>
                      </a:cubicBezTo>
                      <a:cubicBezTo>
                        <a:pt x="12196" y="20993"/>
                        <a:pt x="12597" y="20967"/>
                        <a:pt x="13031" y="20967"/>
                      </a:cubicBezTo>
                      <a:cubicBezTo>
                        <a:pt x="15702" y="20967"/>
                        <a:pt x="19617" y="21978"/>
                        <a:pt x="21483" y="23384"/>
                      </a:cubicBezTo>
                      <a:cubicBezTo>
                        <a:pt x="22311" y="23135"/>
                        <a:pt x="23202" y="23012"/>
                        <a:pt x="24110" y="23012"/>
                      </a:cubicBezTo>
                      <a:cubicBezTo>
                        <a:pt x="25869" y="23012"/>
                        <a:pt x="27693" y="23472"/>
                        <a:pt x="29255" y="24352"/>
                      </a:cubicBezTo>
                      <a:cubicBezTo>
                        <a:pt x="30322" y="24952"/>
                        <a:pt x="32224" y="25953"/>
                        <a:pt x="32958" y="26887"/>
                      </a:cubicBezTo>
                      <a:cubicBezTo>
                        <a:pt x="32390" y="28688"/>
                        <a:pt x="32424" y="30656"/>
                        <a:pt x="33058" y="32491"/>
                      </a:cubicBezTo>
                      <a:cubicBezTo>
                        <a:pt x="33358" y="33391"/>
                        <a:pt x="33658" y="34826"/>
                        <a:pt x="34092" y="36127"/>
                      </a:cubicBezTo>
                      <a:cubicBezTo>
                        <a:pt x="34392" y="37061"/>
                        <a:pt x="34759" y="37895"/>
                        <a:pt x="35293" y="38395"/>
                      </a:cubicBezTo>
                      <a:cubicBezTo>
                        <a:pt x="35026" y="39896"/>
                        <a:pt x="34359" y="41297"/>
                        <a:pt x="34992" y="42765"/>
                      </a:cubicBezTo>
                      <a:cubicBezTo>
                        <a:pt x="36493" y="41064"/>
                        <a:pt x="38095" y="38428"/>
                        <a:pt x="39462" y="35927"/>
                      </a:cubicBezTo>
                      <a:cubicBezTo>
                        <a:pt x="40129" y="34692"/>
                        <a:pt x="40730" y="33492"/>
                        <a:pt x="41230" y="32491"/>
                      </a:cubicBezTo>
                      <a:cubicBezTo>
                        <a:pt x="42398" y="30089"/>
                        <a:pt x="43332" y="27187"/>
                        <a:pt x="41897" y="24885"/>
                      </a:cubicBezTo>
                      <a:cubicBezTo>
                        <a:pt x="41697" y="24585"/>
                        <a:pt x="41497" y="24318"/>
                        <a:pt x="41264" y="24051"/>
                      </a:cubicBezTo>
                      <a:cubicBezTo>
                        <a:pt x="41230" y="22617"/>
                        <a:pt x="40596" y="21149"/>
                        <a:pt x="39662" y="19815"/>
                      </a:cubicBezTo>
                      <a:cubicBezTo>
                        <a:pt x="38495" y="18247"/>
                        <a:pt x="36894" y="16880"/>
                        <a:pt x="35192" y="15612"/>
                      </a:cubicBezTo>
                      <a:cubicBezTo>
                        <a:pt x="32591" y="13677"/>
                        <a:pt x="29789" y="11876"/>
                        <a:pt x="26753" y="10308"/>
                      </a:cubicBezTo>
                      <a:cubicBezTo>
                        <a:pt x="24718" y="7173"/>
                        <a:pt x="23384" y="3637"/>
                        <a:pt x="2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6" name="Google Shape;1336;p39"/>
                <p:cNvSpPr/>
                <p:nvPr/>
              </p:nvSpPr>
              <p:spPr>
                <a:xfrm>
                  <a:off x="2913125" y="4654713"/>
                  <a:ext cx="97575" cy="183500"/>
                </a:xfrm>
                <a:custGeom>
                  <a:avLst/>
                  <a:gdLst/>
                  <a:ahLst/>
                  <a:cxnLst/>
                  <a:rect l="l" t="t" r="r" b="b"/>
                  <a:pathLst>
                    <a:path w="3903" h="7340" extrusionOk="0">
                      <a:moveTo>
                        <a:pt x="0" y="1"/>
                      </a:moveTo>
                      <a:cubicBezTo>
                        <a:pt x="434" y="2536"/>
                        <a:pt x="1134" y="5004"/>
                        <a:pt x="2068" y="7340"/>
                      </a:cubicBezTo>
                      <a:cubicBezTo>
                        <a:pt x="3903" y="6005"/>
                        <a:pt x="3169" y="3537"/>
                        <a:pt x="3269" y="1268"/>
                      </a:cubicBezTo>
                      <a:cubicBezTo>
                        <a:pt x="3269" y="1268"/>
                        <a:pt x="3303" y="1268"/>
                        <a:pt x="3303" y="1235"/>
                      </a:cubicBezTo>
                      <a:cubicBezTo>
                        <a:pt x="2168" y="902"/>
                        <a:pt x="1034" y="535"/>
                        <a:pt x="0"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7" name="Google Shape;1337;p39"/>
                <p:cNvSpPr/>
                <p:nvPr/>
              </p:nvSpPr>
              <p:spPr>
                <a:xfrm>
                  <a:off x="3747875" y="4819838"/>
                  <a:ext cx="134300" cy="170975"/>
                </a:xfrm>
                <a:custGeom>
                  <a:avLst/>
                  <a:gdLst/>
                  <a:ahLst/>
                  <a:cxnLst/>
                  <a:rect l="l" t="t" r="r" b="b"/>
                  <a:pathLst>
                    <a:path w="5372" h="6839" extrusionOk="0">
                      <a:moveTo>
                        <a:pt x="5371" y="1"/>
                      </a:moveTo>
                      <a:cubicBezTo>
                        <a:pt x="3870" y="140"/>
                        <a:pt x="2392" y="209"/>
                        <a:pt x="899" y="209"/>
                      </a:cubicBezTo>
                      <a:cubicBezTo>
                        <a:pt x="600" y="209"/>
                        <a:pt x="301" y="206"/>
                        <a:pt x="1" y="201"/>
                      </a:cubicBezTo>
                      <a:lnTo>
                        <a:pt x="1" y="201"/>
                      </a:lnTo>
                      <a:cubicBezTo>
                        <a:pt x="301" y="1135"/>
                        <a:pt x="668" y="1969"/>
                        <a:pt x="1202" y="2469"/>
                      </a:cubicBezTo>
                      <a:cubicBezTo>
                        <a:pt x="935" y="3970"/>
                        <a:pt x="268" y="5371"/>
                        <a:pt x="901" y="6839"/>
                      </a:cubicBezTo>
                      <a:cubicBezTo>
                        <a:pt x="2436" y="5138"/>
                        <a:pt x="4004" y="2502"/>
                        <a:pt x="537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8" name="Google Shape;1338;p39"/>
                <p:cNvSpPr/>
                <p:nvPr/>
              </p:nvSpPr>
              <p:spPr>
                <a:xfrm>
                  <a:off x="3431825" y="3998088"/>
                  <a:ext cx="441775" cy="519600"/>
                </a:xfrm>
                <a:custGeom>
                  <a:avLst/>
                  <a:gdLst/>
                  <a:ahLst/>
                  <a:cxnLst/>
                  <a:rect l="l" t="t" r="r" b="b"/>
                  <a:pathLst>
                    <a:path w="17671" h="20784" extrusionOk="0">
                      <a:moveTo>
                        <a:pt x="1010" y="1"/>
                      </a:moveTo>
                      <a:cubicBezTo>
                        <a:pt x="988" y="1"/>
                        <a:pt x="968" y="17"/>
                        <a:pt x="968" y="47"/>
                      </a:cubicBezTo>
                      <a:cubicBezTo>
                        <a:pt x="0" y="4717"/>
                        <a:pt x="2302" y="8453"/>
                        <a:pt x="5504" y="11589"/>
                      </a:cubicBezTo>
                      <a:cubicBezTo>
                        <a:pt x="7239" y="13323"/>
                        <a:pt x="9374" y="14558"/>
                        <a:pt x="11408" y="15825"/>
                      </a:cubicBezTo>
                      <a:cubicBezTo>
                        <a:pt x="13610" y="17193"/>
                        <a:pt x="15478" y="18894"/>
                        <a:pt x="17379" y="20729"/>
                      </a:cubicBezTo>
                      <a:cubicBezTo>
                        <a:pt x="17418" y="20767"/>
                        <a:pt x="17458" y="20783"/>
                        <a:pt x="17497" y="20783"/>
                      </a:cubicBezTo>
                      <a:cubicBezTo>
                        <a:pt x="17592" y="20783"/>
                        <a:pt x="17670" y="20681"/>
                        <a:pt x="17646" y="20562"/>
                      </a:cubicBezTo>
                      <a:cubicBezTo>
                        <a:pt x="16912" y="16626"/>
                        <a:pt x="13143" y="13590"/>
                        <a:pt x="10108" y="11589"/>
                      </a:cubicBezTo>
                      <a:cubicBezTo>
                        <a:pt x="6171" y="8954"/>
                        <a:pt x="667" y="5818"/>
                        <a:pt x="1068" y="81"/>
                      </a:cubicBezTo>
                      <a:cubicBezTo>
                        <a:pt x="1068" y="25"/>
                        <a:pt x="1037" y="1"/>
                        <a:pt x="101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9" name="Google Shape;1339;p39"/>
                <p:cNvSpPr/>
                <p:nvPr/>
              </p:nvSpPr>
              <p:spPr>
                <a:xfrm>
                  <a:off x="2989000" y="4165938"/>
                  <a:ext cx="245825" cy="257200"/>
                </a:xfrm>
                <a:custGeom>
                  <a:avLst/>
                  <a:gdLst/>
                  <a:ahLst/>
                  <a:cxnLst/>
                  <a:rect l="l" t="t" r="r" b="b"/>
                  <a:pathLst>
                    <a:path w="9833" h="10288" extrusionOk="0">
                      <a:moveTo>
                        <a:pt x="9609" y="0"/>
                      </a:moveTo>
                      <a:cubicBezTo>
                        <a:pt x="9598" y="0"/>
                        <a:pt x="9586" y="2"/>
                        <a:pt x="9574" y="5"/>
                      </a:cubicBezTo>
                      <a:cubicBezTo>
                        <a:pt x="5204" y="1172"/>
                        <a:pt x="1" y="5442"/>
                        <a:pt x="1001" y="10045"/>
                      </a:cubicBezTo>
                      <a:cubicBezTo>
                        <a:pt x="1024" y="10182"/>
                        <a:pt x="1172" y="10287"/>
                        <a:pt x="1316" y="10287"/>
                      </a:cubicBezTo>
                      <a:cubicBezTo>
                        <a:pt x="1383" y="10287"/>
                        <a:pt x="1449" y="10265"/>
                        <a:pt x="1502" y="10212"/>
                      </a:cubicBezTo>
                      <a:cubicBezTo>
                        <a:pt x="3003" y="8878"/>
                        <a:pt x="3970" y="6943"/>
                        <a:pt x="5138" y="5342"/>
                      </a:cubicBezTo>
                      <a:cubicBezTo>
                        <a:pt x="6472" y="3474"/>
                        <a:pt x="8073" y="1839"/>
                        <a:pt x="9741" y="238"/>
                      </a:cubicBezTo>
                      <a:cubicBezTo>
                        <a:pt x="9832" y="147"/>
                        <a:pt x="9729" y="0"/>
                        <a:pt x="960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0" name="Google Shape;1340;p39"/>
                <p:cNvSpPr/>
                <p:nvPr/>
              </p:nvSpPr>
              <p:spPr>
                <a:xfrm>
                  <a:off x="3295900" y="3982238"/>
                  <a:ext cx="138925" cy="470625"/>
                </a:xfrm>
                <a:custGeom>
                  <a:avLst/>
                  <a:gdLst/>
                  <a:ahLst/>
                  <a:cxnLst/>
                  <a:rect l="l" t="t" r="r" b="b"/>
                  <a:pathLst>
                    <a:path w="5557" h="18825" extrusionOk="0">
                      <a:moveTo>
                        <a:pt x="5265" y="0"/>
                      </a:moveTo>
                      <a:cubicBezTo>
                        <a:pt x="5257" y="0"/>
                        <a:pt x="5247" y="4"/>
                        <a:pt x="5237" y="14"/>
                      </a:cubicBezTo>
                      <a:cubicBezTo>
                        <a:pt x="2035" y="1248"/>
                        <a:pt x="334" y="5885"/>
                        <a:pt x="200" y="9054"/>
                      </a:cubicBezTo>
                      <a:cubicBezTo>
                        <a:pt x="0" y="12790"/>
                        <a:pt x="1768" y="17093"/>
                        <a:pt x="5271" y="18794"/>
                      </a:cubicBezTo>
                      <a:cubicBezTo>
                        <a:pt x="5299" y="18815"/>
                        <a:pt x="5329" y="18825"/>
                        <a:pt x="5358" y="18825"/>
                      </a:cubicBezTo>
                      <a:cubicBezTo>
                        <a:pt x="5464" y="18825"/>
                        <a:pt x="5557" y="18699"/>
                        <a:pt x="5504" y="18594"/>
                      </a:cubicBezTo>
                      <a:cubicBezTo>
                        <a:pt x="3769" y="15659"/>
                        <a:pt x="2168" y="12890"/>
                        <a:pt x="2068" y="9354"/>
                      </a:cubicBezTo>
                      <a:cubicBezTo>
                        <a:pt x="2002" y="7720"/>
                        <a:pt x="2302" y="5985"/>
                        <a:pt x="2869" y="4451"/>
                      </a:cubicBezTo>
                      <a:cubicBezTo>
                        <a:pt x="3436" y="2816"/>
                        <a:pt x="4570" y="1582"/>
                        <a:pt x="5271" y="47"/>
                      </a:cubicBezTo>
                      <a:cubicBezTo>
                        <a:pt x="5294" y="24"/>
                        <a:pt x="5284" y="0"/>
                        <a:pt x="526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1" name="Google Shape;1341;p39"/>
                <p:cNvSpPr/>
                <p:nvPr/>
              </p:nvSpPr>
              <p:spPr>
                <a:xfrm>
                  <a:off x="2954675" y="4455188"/>
                  <a:ext cx="115250" cy="194150"/>
                </a:xfrm>
                <a:custGeom>
                  <a:avLst/>
                  <a:gdLst/>
                  <a:ahLst/>
                  <a:cxnLst/>
                  <a:rect l="l" t="t" r="r" b="b"/>
                  <a:pathLst>
                    <a:path w="4610" h="7766" extrusionOk="0">
                      <a:moveTo>
                        <a:pt x="4289" y="1"/>
                      </a:moveTo>
                      <a:cubicBezTo>
                        <a:pt x="4226" y="1"/>
                        <a:pt x="4160" y="33"/>
                        <a:pt x="4109" y="110"/>
                      </a:cubicBezTo>
                      <a:cubicBezTo>
                        <a:pt x="3375" y="1277"/>
                        <a:pt x="2941" y="2678"/>
                        <a:pt x="2241" y="3879"/>
                      </a:cubicBezTo>
                      <a:cubicBezTo>
                        <a:pt x="1574" y="5013"/>
                        <a:pt x="473" y="5980"/>
                        <a:pt x="106" y="7181"/>
                      </a:cubicBezTo>
                      <a:cubicBezTo>
                        <a:pt x="0" y="7526"/>
                        <a:pt x="273" y="7765"/>
                        <a:pt x="574" y="7765"/>
                      </a:cubicBezTo>
                      <a:cubicBezTo>
                        <a:pt x="652" y="7765"/>
                        <a:pt x="731" y="7749"/>
                        <a:pt x="807" y="7715"/>
                      </a:cubicBezTo>
                      <a:cubicBezTo>
                        <a:pt x="2007" y="7148"/>
                        <a:pt x="2841" y="5447"/>
                        <a:pt x="3408" y="4313"/>
                      </a:cubicBezTo>
                      <a:cubicBezTo>
                        <a:pt x="3976" y="3112"/>
                        <a:pt x="4609" y="1544"/>
                        <a:pt x="4509" y="210"/>
                      </a:cubicBezTo>
                      <a:cubicBezTo>
                        <a:pt x="4489" y="86"/>
                        <a:pt x="4392" y="1"/>
                        <a:pt x="428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2" name="Google Shape;1342;p39"/>
                <p:cNvSpPr/>
                <p:nvPr/>
              </p:nvSpPr>
              <p:spPr>
                <a:xfrm>
                  <a:off x="3740375" y="4557988"/>
                  <a:ext cx="91750" cy="239500"/>
                </a:xfrm>
                <a:custGeom>
                  <a:avLst/>
                  <a:gdLst/>
                  <a:ahLst/>
                  <a:cxnLst/>
                  <a:rect l="l" t="t" r="r" b="b"/>
                  <a:pathLst>
                    <a:path w="3670" h="9580" extrusionOk="0">
                      <a:moveTo>
                        <a:pt x="401" y="0"/>
                      </a:moveTo>
                      <a:cubicBezTo>
                        <a:pt x="0" y="167"/>
                        <a:pt x="367" y="701"/>
                        <a:pt x="467" y="934"/>
                      </a:cubicBezTo>
                      <a:cubicBezTo>
                        <a:pt x="634" y="1335"/>
                        <a:pt x="801" y="1802"/>
                        <a:pt x="968" y="2235"/>
                      </a:cubicBezTo>
                      <a:cubicBezTo>
                        <a:pt x="1535" y="4003"/>
                        <a:pt x="1802" y="5871"/>
                        <a:pt x="1768" y="7739"/>
                      </a:cubicBezTo>
                      <a:cubicBezTo>
                        <a:pt x="1768" y="8106"/>
                        <a:pt x="1735" y="8507"/>
                        <a:pt x="1702" y="8907"/>
                      </a:cubicBezTo>
                      <a:cubicBezTo>
                        <a:pt x="1702" y="9040"/>
                        <a:pt x="1702" y="9207"/>
                        <a:pt x="1735" y="9340"/>
                      </a:cubicBezTo>
                      <a:cubicBezTo>
                        <a:pt x="1795" y="9460"/>
                        <a:pt x="1908" y="9579"/>
                        <a:pt x="2050" y="9579"/>
                      </a:cubicBezTo>
                      <a:cubicBezTo>
                        <a:pt x="2067" y="9579"/>
                        <a:pt x="2084" y="9578"/>
                        <a:pt x="2102" y="9574"/>
                      </a:cubicBezTo>
                      <a:cubicBezTo>
                        <a:pt x="2169" y="9541"/>
                        <a:pt x="2269" y="9474"/>
                        <a:pt x="2302" y="9374"/>
                      </a:cubicBezTo>
                      <a:cubicBezTo>
                        <a:pt x="3203" y="8273"/>
                        <a:pt x="3670" y="6839"/>
                        <a:pt x="3636" y="5404"/>
                      </a:cubicBezTo>
                      <a:cubicBezTo>
                        <a:pt x="3570" y="3636"/>
                        <a:pt x="2803" y="1735"/>
                        <a:pt x="1435" y="568"/>
                      </a:cubicBezTo>
                      <a:cubicBezTo>
                        <a:pt x="1268" y="434"/>
                        <a:pt x="868" y="67"/>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3" name="Google Shape;1343;p39"/>
                <p:cNvSpPr/>
                <p:nvPr/>
              </p:nvSpPr>
              <p:spPr>
                <a:xfrm>
                  <a:off x="3282550" y="4915913"/>
                  <a:ext cx="143450" cy="40725"/>
                </a:xfrm>
                <a:custGeom>
                  <a:avLst/>
                  <a:gdLst/>
                  <a:ahLst/>
                  <a:cxnLst/>
                  <a:rect l="l" t="t" r="r" b="b"/>
                  <a:pathLst>
                    <a:path w="5738" h="1629" extrusionOk="0">
                      <a:moveTo>
                        <a:pt x="1367" y="1"/>
                      </a:moveTo>
                      <a:cubicBezTo>
                        <a:pt x="907" y="1"/>
                        <a:pt x="450" y="34"/>
                        <a:pt x="0" y="94"/>
                      </a:cubicBezTo>
                      <a:lnTo>
                        <a:pt x="167" y="728"/>
                      </a:lnTo>
                      <a:cubicBezTo>
                        <a:pt x="543" y="672"/>
                        <a:pt x="925" y="645"/>
                        <a:pt x="1310" y="645"/>
                      </a:cubicBezTo>
                      <a:cubicBezTo>
                        <a:pt x="1848" y="645"/>
                        <a:pt x="2392" y="697"/>
                        <a:pt x="2936" y="794"/>
                      </a:cubicBezTo>
                      <a:cubicBezTo>
                        <a:pt x="3803" y="961"/>
                        <a:pt x="4604" y="1228"/>
                        <a:pt x="5371" y="1628"/>
                      </a:cubicBezTo>
                      <a:lnTo>
                        <a:pt x="5738" y="1061"/>
                      </a:lnTo>
                      <a:cubicBezTo>
                        <a:pt x="4904" y="628"/>
                        <a:pt x="4003" y="327"/>
                        <a:pt x="3069" y="161"/>
                      </a:cubicBezTo>
                      <a:cubicBezTo>
                        <a:pt x="2500" y="50"/>
                        <a:pt x="1931" y="1"/>
                        <a:pt x="13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4" name="Google Shape;1344;p39"/>
                <p:cNvSpPr/>
                <p:nvPr/>
              </p:nvSpPr>
              <p:spPr>
                <a:xfrm>
                  <a:off x="3386800" y="4679413"/>
                  <a:ext cx="452000" cy="414200"/>
                </a:xfrm>
                <a:custGeom>
                  <a:avLst/>
                  <a:gdLst/>
                  <a:ahLst/>
                  <a:cxnLst/>
                  <a:rect l="l" t="t" r="r" b="b"/>
                  <a:pathLst>
                    <a:path w="18080" h="16568" extrusionOk="0">
                      <a:moveTo>
                        <a:pt x="9407" y="747"/>
                      </a:moveTo>
                      <a:cubicBezTo>
                        <a:pt x="9974" y="747"/>
                        <a:pt x="10541" y="781"/>
                        <a:pt x="11108" y="881"/>
                      </a:cubicBezTo>
                      <a:cubicBezTo>
                        <a:pt x="13243" y="1281"/>
                        <a:pt x="14977" y="2482"/>
                        <a:pt x="16045" y="4283"/>
                      </a:cubicBezTo>
                      <a:cubicBezTo>
                        <a:pt x="17079" y="6051"/>
                        <a:pt x="17279" y="8119"/>
                        <a:pt x="16679" y="10121"/>
                      </a:cubicBezTo>
                      <a:cubicBezTo>
                        <a:pt x="16078" y="12089"/>
                        <a:pt x="14744" y="13723"/>
                        <a:pt x="12976" y="14791"/>
                      </a:cubicBezTo>
                      <a:cubicBezTo>
                        <a:pt x="11672" y="15568"/>
                        <a:pt x="10218" y="15950"/>
                        <a:pt x="8769" y="15950"/>
                      </a:cubicBezTo>
                      <a:cubicBezTo>
                        <a:pt x="8290" y="15950"/>
                        <a:pt x="7811" y="15908"/>
                        <a:pt x="7339" y="15825"/>
                      </a:cubicBezTo>
                      <a:cubicBezTo>
                        <a:pt x="3369" y="15091"/>
                        <a:pt x="801" y="11355"/>
                        <a:pt x="1601" y="7319"/>
                      </a:cubicBezTo>
                      <a:cubicBezTo>
                        <a:pt x="2001" y="5284"/>
                        <a:pt x="3202" y="3483"/>
                        <a:pt x="5004" y="2249"/>
                      </a:cubicBezTo>
                      <a:cubicBezTo>
                        <a:pt x="6338" y="1315"/>
                        <a:pt x="7872" y="814"/>
                        <a:pt x="9407" y="747"/>
                      </a:cubicBezTo>
                      <a:close/>
                      <a:moveTo>
                        <a:pt x="9710" y="0"/>
                      </a:moveTo>
                      <a:cubicBezTo>
                        <a:pt x="7891" y="0"/>
                        <a:pt x="6084" y="565"/>
                        <a:pt x="4537" y="1648"/>
                      </a:cubicBezTo>
                      <a:cubicBezTo>
                        <a:pt x="2602" y="2982"/>
                        <a:pt x="1301" y="4984"/>
                        <a:pt x="867" y="7185"/>
                      </a:cubicBezTo>
                      <a:cubicBezTo>
                        <a:pt x="0" y="11589"/>
                        <a:pt x="2869" y="15625"/>
                        <a:pt x="7172" y="16425"/>
                      </a:cubicBezTo>
                      <a:cubicBezTo>
                        <a:pt x="7638" y="16508"/>
                        <a:pt x="8105" y="16567"/>
                        <a:pt x="8572" y="16567"/>
                      </a:cubicBezTo>
                      <a:cubicBezTo>
                        <a:pt x="8672" y="16567"/>
                        <a:pt x="8773" y="16565"/>
                        <a:pt x="8873" y="16559"/>
                      </a:cubicBezTo>
                      <a:cubicBezTo>
                        <a:pt x="10407" y="16559"/>
                        <a:pt x="11975" y="16125"/>
                        <a:pt x="13376" y="15291"/>
                      </a:cubicBezTo>
                      <a:cubicBezTo>
                        <a:pt x="15311" y="14157"/>
                        <a:pt x="16745" y="12356"/>
                        <a:pt x="17413" y="10254"/>
                      </a:cubicBezTo>
                      <a:cubicBezTo>
                        <a:pt x="18080" y="8086"/>
                        <a:pt x="17880" y="5818"/>
                        <a:pt x="16745" y="3916"/>
                      </a:cubicBezTo>
                      <a:cubicBezTo>
                        <a:pt x="15578" y="1915"/>
                        <a:pt x="13643" y="581"/>
                        <a:pt x="11308" y="147"/>
                      </a:cubicBezTo>
                      <a:cubicBezTo>
                        <a:pt x="10779" y="49"/>
                        <a:pt x="10244" y="0"/>
                        <a:pt x="971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5" name="Google Shape;1345;p39"/>
                <p:cNvSpPr/>
                <p:nvPr/>
              </p:nvSpPr>
              <p:spPr>
                <a:xfrm>
                  <a:off x="2910625" y="4583163"/>
                  <a:ext cx="430325" cy="424350"/>
                </a:xfrm>
                <a:custGeom>
                  <a:avLst/>
                  <a:gdLst/>
                  <a:ahLst/>
                  <a:cxnLst/>
                  <a:rect l="l" t="t" r="r" b="b"/>
                  <a:pathLst>
                    <a:path w="17213" h="16974" extrusionOk="0">
                      <a:moveTo>
                        <a:pt x="8099" y="764"/>
                      </a:moveTo>
                      <a:cubicBezTo>
                        <a:pt x="8553" y="764"/>
                        <a:pt x="9012" y="807"/>
                        <a:pt x="9474" y="895"/>
                      </a:cubicBezTo>
                      <a:cubicBezTo>
                        <a:pt x="11575" y="1295"/>
                        <a:pt x="13443" y="2529"/>
                        <a:pt x="14711" y="4364"/>
                      </a:cubicBezTo>
                      <a:cubicBezTo>
                        <a:pt x="15945" y="6132"/>
                        <a:pt x="16412" y="8267"/>
                        <a:pt x="16078" y="10335"/>
                      </a:cubicBezTo>
                      <a:cubicBezTo>
                        <a:pt x="15745" y="12336"/>
                        <a:pt x="14644" y="14038"/>
                        <a:pt x="13043" y="15105"/>
                      </a:cubicBezTo>
                      <a:cubicBezTo>
                        <a:pt x="11881" y="15913"/>
                        <a:pt x="10509" y="16339"/>
                        <a:pt x="9086" y="16339"/>
                      </a:cubicBezTo>
                      <a:cubicBezTo>
                        <a:pt x="8630" y="16339"/>
                        <a:pt x="8168" y="16295"/>
                        <a:pt x="7706" y="16206"/>
                      </a:cubicBezTo>
                      <a:cubicBezTo>
                        <a:pt x="3736" y="15472"/>
                        <a:pt x="734" y="11669"/>
                        <a:pt x="1001" y="7533"/>
                      </a:cubicBezTo>
                      <a:cubicBezTo>
                        <a:pt x="1168" y="5465"/>
                        <a:pt x="2102" y="3597"/>
                        <a:pt x="3703" y="2296"/>
                      </a:cubicBezTo>
                      <a:cubicBezTo>
                        <a:pt x="4953" y="1306"/>
                        <a:pt x="6487" y="764"/>
                        <a:pt x="8099" y="764"/>
                      </a:cubicBezTo>
                      <a:close/>
                      <a:moveTo>
                        <a:pt x="7973" y="1"/>
                      </a:moveTo>
                      <a:cubicBezTo>
                        <a:pt x="6208" y="1"/>
                        <a:pt x="4530" y="591"/>
                        <a:pt x="3169" y="1695"/>
                      </a:cubicBezTo>
                      <a:cubicBezTo>
                        <a:pt x="1434" y="3096"/>
                        <a:pt x="400" y="5131"/>
                        <a:pt x="267" y="7399"/>
                      </a:cubicBezTo>
                      <a:cubicBezTo>
                        <a:pt x="0" y="11903"/>
                        <a:pt x="3302" y="16006"/>
                        <a:pt x="7606" y="16806"/>
                      </a:cubicBezTo>
                      <a:cubicBezTo>
                        <a:pt x="8173" y="16906"/>
                        <a:pt x="8740" y="16973"/>
                        <a:pt x="9307" y="16973"/>
                      </a:cubicBezTo>
                      <a:cubicBezTo>
                        <a:pt x="10808" y="16940"/>
                        <a:pt x="12276" y="16473"/>
                        <a:pt x="13510" y="15639"/>
                      </a:cubicBezTo>
                      <a:cubicBezTo>
                        <a:pt x="15278" y="14471"/>
                        <a:pt x="16445" y="12637"/>
                        <a:pt x="16812" y="10468"/>
                      </a:cubicBezTo>
                      <a:cubicBezTo>
                        <a:pt x="17212" y="8267"/>
                        <a:pt x="16679" y="5932"/>
                        <a:pt x="15344" y="3964"/>
                      </a:cubicBezTo>
                      <a:cubicBezTo>
                        <a:pt x="13977" y="1962"/>
                        <a:pt x="11909" y="595"/>
                        <a:pt x="9574" y="161"/>
                      </a:cubicBezTo>
                      <a:cubicBezTo>
                        <a:pt x="9036" y="54"/>
                        <a:pt x="8501" y="1"/>
                        <a:pt x="79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6" name="Google Shape;1346;p39"/>
                <p:cNvSpPr/>
                <p:nvPr/>
              </p:nvSpPr>
              <p:spPr>
                <a:xfrm>
                  <a:off x="3520225" y="4764763"/>
                  <a:ext cx="211525" cy="69725"/>
                </a:xfrm>
                <a:custGeom>
                  <a:avLst/>
                  <a:gdLst/>
                  <a:ahLst/>
                  <a:cxnLst/>
                  <a:rect l="l" t="t" r="r" b="b"/>
                  <a:pathLst>
                    <a:path w="8461" h="2789" extrusionOk="0">
                      <a:moveTo>
                        <a:pt x="3097" y="1"/>
                      </a:moveTo>
                      <a:cubicBezTo>
                        <a:pt x="2191" y="1"/>
                        <a:pt x="1263" y="181"/>
                        <a:pt x="367" y="569"/>
                      </a:cubicBezTo>
                      <a:cubicBezTo>
                        <a:pt x="200" y="636"/>
                        <a:pt x="67" y="836"/>
                        <a:pt x="34" y="1003"/>
                      </a:cubicBezTo>
                      <a:cubicBezTo>
                        <a:pt x="0" y="1170"/>
                        <a:pt x="34" y="1203"/>
                        <a:pt x="100" y="1370"/>
                      </a:cubicBezTo>
                      <a:cubicBezTo>
                        <a:pt x="177" y="1472"/>
                        <a:pt x="292" y="1515"/>
                        <a:pt x="417" y="1515"/>
                      </a:cubicBezTo>
                      <a:cubicBezTo>
                        <a:pt x="455" y="1515"/>
                        <a:pt x="495" y="1511"/>
                        <a:pt x="534" y="1503"/>
                      </a:cubicBezTo>
                      <a:cubicBezTo>
                        <a:pt x="1465" y="1344"/>
                        <a:pt x="2356" y="1253"/>
                        <a:pt x="3210" y="1253"/>
                      </a:cubicBezTo>
                      <a:cubicBezTo>
                        <a:pt x="5051" y="1253"/>
                        <a:pt x="6724" y="1677"/>
                        <a:pt x="8273" y="2771"/>
                      </a:cubicBezTo>
                      <a:cubicBezTo>
                        <a:pt x="8286" y="2783"/>
                        <a:pt x="8301" y="2789"/>
                        <a:pt x="8316" y="2789"/>
                      </a:cubicBezTo>
                      <a:cubicBezTo>
                        <a:pt x="8383" y="2789"/>
                        <a:pt x="8460" y="2691"/>
                        <a:pt x="8406" y="2637"/>
                      </a:cubicBezTo>
                      <a:cubicBezTo>
                        <a:pt x="7236" y="999"/>
                        <a:pt x="5228" y="1"/>
                        <a:pt x="30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47" name="Google Shape;1347;p39"/>
              <p:cNvSpPr/>
              <p:nvPr/>
            </p:nvSpPr>
            <p:spPr>
              <a:xfrm rot="1529996">
                <a:off x="6990377" y="4541807"/>
                <a:ext cx="98220" cy="50552"/>
              </a:xfrm>
              <a:custGeom>
                <a:avLst/>
                <a:gdLst/>
                <a:ahLst/>
                <a:cxnLst/>
                <a:rect l="l" t="t" r="r" b="b"/>
                <a:pathLst>
                  <a:path w="4904" h="2524" extrusionOk="0">
                    <a:moveTo>
                      <a:pt x="2535" y="0"/>
                    </a:moveTo>
                    <a:cubicBezTo>
                      <a:pt x="2406" y="0"/>
                      <a:pt x="2273" y="8"/>
                      <a:pt x="2135" y="22"/>
                    </a:cubicBezTo>
                    <a:cubicBezTo>
                      <a:pt x="1535" y="122"/>
                      <a:pt x="968" y="489"/>
                      <a:pt x="601" y="923"/>
                    </a:cubicBezTo>
                    <a:cubicBezTo>
                      <a:pt x="234" y="1390"/>
                      <a:pt x="0" y="1957"/>
                      <a:pt x="34" y="2524"/>
                    </a:cubicBezTo>
                    <a:cubicBezTo>
                      <a:pt x="234" y="2023"/>
                      <a:pt x="568" y="1590"/>
                      <a:pt x="934" y="1256"/>
                    </a:cubicBezTo>
                    <a:cubicBezTo>
                      <a:pt x="1335" y="923"/>
                      <a:pt x="1768" y="689"/>
                      <a:pt x="2235" y="622"/>
                    </a:cubicBezTo>
                    <a:cubicBezTo>
                      <a:pt x="2349" y="606"/>
                      <a:pt x="2464" y="598"/>
                      <a:pt x="2580" y="598"/>
                    </a:cubicBezTo>
                    <a:cubicBezTo>
                      <a:pt x="2941" y="598"/>
                      <a:pt x="3308" y="679"/>
                      <a:pt x="3636" y="856"/>
                    </a:cubicBezTo>
                    <a:cubicBezTo>
                      <a:pt x="4103" y="1089"/>
                      <a:pt x="4504" y="1423"/>
                      <a:pt x="4904" y="1823"/>
                    </a:cubicBezTo>
                    <a:cubicBezTo>
                      <a:pt x="4704" y="1290"/>
                      <a:pt x="4370" y="823"/>
                      <a:pt x="3903" y="456"/>
                    </a:cubicBezTo>
                    <a:cubicBezTo>
                      <a:pt x="3670" y="255"/>
                      <a:pt x="3370" y="122"/>
                      <a:pt x="3069" y="55"/>
                    </a:cubicBezTo>
                    <a:cubicBezTo>
                      <a:pt x="2893" y="16"/>
                      <a:pt x="2718" y="0"/>
                      <a:pt x="2535"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8" name="Google Shape;1348;p39"/>
              <p:cNvSpPr/>
              <p:nvPr/>
            </p:nvSpPr>
            <p:spPr>
              <a:xfrm rot="1529996">
                <a:off x="6833271" y="4591068"/>
                <a:ext cx="331393" cy="160749"/>
              </a:xfrm>
              <a:custGeom>
                <a:avLst/>
                <a:gdLst/>
                <a:ahLst/>
                <a:cxnLst/>
                <a:rect l="l" t="t" r="r" b="b"/>
                <a:pathLst>
                  <a:path w="16546" h="8026" extrusionOk="0">
                    <a:moveTo>
                      <a:pt x="16546" y="1"/>
                    </a:moveTo>
                    <a:lnTo>
                      <a:pt x="16546" y="1"/>
                    </a:lnTo>
                    <a:cubicBezTo>
                      <a:pt x="15145" y="101"/>
                      <a:pt x="13677" y="134"/>
                      <a:pt x="12276" y="234"/>
                    </a:cubicBezTo>
                    <a:cubicBezTo>
                      <a:pt x="9874" y="335"/>
                      <a:pt x="7573" y="668"/>
                      <a:pt x="5304" y="1235"/>
                    </a:cubicBezTo>
                    <a:cubicBezTo>
                      <a:pt x="5104" y="1269"/>
                      <a:pt x="4904" y="1335"/>
                      <a:pt x="4704" y="1369"/>
                    </a:cubicBezTo>
                    <a:lnTo>
                      <a:pt x="4704" y="1402"/>
                    </a:lnTo>
                    <a:cubicBezTo>
                      <a:pt x="3136" y="1802"/>
                      <a:pt x="1568" y="2236"/>
                      <a:pt x="1" y="2603"/>
                    </a:cubicBezTo>
                    <a:cubicBezTo>
                      <a:pt x="1380" y="5031"/>
                      <a:pt x="4780" y="8026"/>
                      <a:pt x="8336" y="8026"/>
                    </a:cubicBezTo>
                    <a:cubicBezTo>
                      <a:pt x="8737" y="8026"/>
                      <a:pt x="9139" y="7988"/>
                      <a:pt x="9541" y="7907"/>
                    </a:cubicBezTo>
                    <a:cubicBezTo>
                      <a:pt x="13410" y="7173"/>
                      <a:pt x="15945" y="2903"/>
                      <a:pt x="1654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9" name="Google Shape;1349;p39"/>
              <p:cNvSpPr/>
              <p:nvPr/>
            </p:nvSpPr>
            <p:spPr>
              <a:xfrm rot="1529996">
                <a:off x="6869337" y="4593996"/>
                <a:ext cx="262575" cy="158827"/>
              </a:xfrm>
              <a:custGeom>
                <a:avLst/>
                <a:gdLst/>
                <a:ahLst/>
                <a:cxnLst/>
                <a:rect l="l" t="t" r="r" b="b"/>
                <a:pathLst>
                  <a:path w="13110" h="7930" extrusionOk="0">
                    <a:moveTo>
                      <a:pt x="12643" y="0"/>
                    </a:moveTo>
                    <a:cubicBezTo>
                      <a:pt x="11909" y="67"/>
                      <a:pt x="11175" y="67"/>
                      <a:pt x="10441" y="133"/>
                    </a:cubicBezTo>
                    <a:cubicBezTo>
                      <a:pt x="8039" y="234"/>
                      <a:pt x="5738" y="567"/>
                      <a:pt x="3469" y="1134"/>
                    </a:cubicBezTo>
                    <a:cubicBezTo>
                      <a:pt x="3269" y="1168"/>
                      <a:pt x="3069" y="1234"/>
                      <a:pt x="2836" y="1268"/>
                    </a:cubicBezTo>
                    <a:cubicBezTo>
                      <a:pt x="1902" y="1534"/>
                      <a:pt x="968" y="1801"/>
                      <a:pt x="0" y="2035"/>
                    </a:cubicBezTo>
                    <a:cubicBezTo>
                      <a:pt x="300" y="2669"/>
                      <a:pt x="567" y="3302"/>
                      <a:pt x="834" y="3936"/>
                    </a:cubicBezTo>
                    <a:cubicBezTo>
                      <a:pt x="734" y="4437"/>
                      <a:pt x="667" y="4904"/>
                      <a:pt x="567" y="5371"/>
                    </a:cubicBezTo>
                    <a:cubicBezTo>
                      <a:pt x="2169" y="6804"/>
                      <a:pt x="4339" y="7929"/>
                      <a:pt x="6499" y="7929"/>
                    </a:cubicBezTo>
                    <a:cubicBezTo>
                      <a:pt x="6903" y="7929"/>
                      <a:pt x="7306" y="7890"/>
                      <a:pt x="7706" y="7806"/>
                    </a:cubicBezTo>
                    <a:cubicBezTo>
                      <a:pt x="9974" y="7372"/>
                      <a:pt x="11909" y="5637"/>
                      <a:pt x="13110" y="3736"/>
                    </a:cubicBezTo>
                    <a:cubicBezTo>
                      <a:pt x="12843" y="3269"/>
                      <a:pt x="12609" y="2769"/>
                      <a:pt x="12376" y="2302"/>
                    </a:cubicBezTo>
                    <a:cubicBezTo>
                      <a:pt x="12476" y="1534"/>
                      <a:pt x="12576" y="767"/>
                      <a:pt x="126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0" name="Google Shape;1350;p39"/>
              <p:cNvSpPr/>
              <p:nvPr/>
            </p:nvSpPr>
            <p:spPr>
              <a:xfrm rot="1529996">
                <a:off x="6898832" y="4643106"/>
                <a:ext cx="215808" cy="41159"/>
              </a:xfrm>
              <a:custGeom>
                <a:avLst/>
                <a:gdLst/>
                <a:ahLst/>
                <a:cxnLst/>
                <a:rect l="l" t="t" r="r" b="b"/>
                <a:pathLst>
                  <a:path w="10775" h="2055" extrusionOk="0">
                    <a:moveTo>
                      <a:pt x="10775" y="0"/>
                    </a:moveTo>
                    <a:lnTo>
                      <a:pt x="10775" y="0"/>
                    </a:lnTo>
                    <a:cubicBezTo>
                      <a:pt x="9040" y="601"/>
                      <a:pt x="7306" y="1168"/>
                      <a:pt x="5504" y="1435"/>
                    </a:cubicBezTo>
                    <a:cubicBezTo>
                      <a:pt x="4545" y="1574"/>
                      <a:pt x="3585" y="1623"/>
                      <a:pt x="2625" y="1623"/>
                    </a:cubicBezTo>
                    <a:cubicBezTo>
                      <a:pt x="1750" y="1623"/>
                      <a:pt x="875" y="1583"/>
                      <a:pt x="0" y="1535"/>
                    </a:cubicBezTo>
                    <a:lnTo>
                      <a:pt x="0" y="1535"/>
                    </a:lnTo>
                    <a:cubicBezTo>
                      <a:pt x="1251" y="1859"/>
                      <a:pt x="2550" y="2055"/>
                      <a:pt x="3852" y="2055"/>
                    </a:cubicBezTo>
                    <a:cubicBezTo>
                      <a:pt x="4426" y="2055"/>
                      <a:pt x="5000" y="2017"/>
                      <a:pt x="5571" y="1935"/>
                    </a:cubicBezTo>
                    <a:cubicBezTo>
                      <a:pt x="7406" y="1668"/>
                      <a:pt x="9174" y="968"/>
                      <a:pt x="1077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1" name="Google Shape;1351;p39"/>
              <p:cNvSpPr/>
              <p:nvPr/>
            </p:nvSpPr>
            <p:spPr>
              <a:xfrm rot="1529996">
                <a:off x="7158098" y="4531565"/>
                <a:ext cx="155682" cy="57382"/>
              </a:xfrm>
              <a:custGeom>
                <a:avLst/>
                <a:gdLst/>
                <a:ahLst/>
                <a:cxnLst/>
                <a:rect l="l" t="t" r="r" b="b"/>
                <a:pathLst>
                  <a:path w="7773" h="2865" extrusionOk="0">
                    <a:moveTo>
                      <a:pt x="5180" y="1"/>
                    </a:moveTo>
                    <a:cubicBezTo>
                      <a:pt x="3182" y="1"/>
                      <a:pt x="837" y="1380"/>
                      <a:pt x="0" y="2788"/>
                    </a:cubicBezTo>
                    <a:cubicBezTo>
                      <a:pt x="0" y="2815"/>
                      <a:pt x="22" y="2864"/>
                      <a:pt x="48" y="2864"/>
                    </a:cubicBezTo>
                    <a:cubicBezTo>
                      <a:pt x="54" y="2864"/>
                      <a:pt x="61" y="2861"/>
                      <a:pt x="67" y="2855"/>
                    </a:cubicBezTo>
                    <a:cubicBezTo>
                      <a:pt x="1368" y="2221"/>
                      <a:pt x="2469" y="1421"/>
                      <a:pt x="3936" y="1187"/>
                    </a:cubicBezTo>
                    <a:cubicBezTo>
                      <a:pt x="4195" y="1141"/>
                      <a:pt x="4447" y="1122"/>
                      <a:pt x="4694" y="1122"/>
                    </a:cubicBezTo>
                    <a:cubicBezTo>
                      <a:pt x="5693" y="1122"/>
                      <a:pt x="6623" y="1427"/>
                      <a:pt x="7639" y="1454"/>
                    </a:cubicBezTo>
                    <a:cubicBezTo>
                      <a:pt x="7739" y="1454"/>
                      <a:pt x="7773" y="1354"/>
                      <a:pt x="7739" y="1287"/>
                    </a:cubicBezTo>
                    <a:cubicBezTo>
                      <a:pt x="7149" y="368"/>
                      <a:pt x="6211" y="1"/>
                      <a:pt x="5180"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2" name="Google Shape;1352;p39"/>
              <p:cNvSpPr/>
              <p:nvPr/>
            </p:nvSpPr>
            <p:spPr>
              <a:xfrm rot="1529996">
                <a:off x="7191705" y="4487291"/>
                <a:ext cx="44764" cy="29602"/>
              </a:xfrm>
              <a:custGeom>
                <a:avLst/>
                <a:gdLst/>
                <a:ahLst/>
                <a:cxnLst/>
                <a:rect l="l" t="t" r="r" b="b"/>
                <a:pathLst>
                  <a:path w="2235" h="1478" extrusionOk="0">
                    <a:moveTo>
                      <a:pt x="1925" y="1"/>
                    </a:moveTo>
                    <a:cubicBezTo>
                      <a:pt x="1585" y="1"/>
                      <a:pt x="1181" y="273"/>
                      <a:pt x="934" y="410"/>
                    </a:cubicBezTo>
                    <a:cubicBezTo>
                      <a:pt x="467" y="710"/>
                      <a:pt x="234" y="977"/>
                      <a:pt x="0" y="1444"/>
                    </a:cubicBezTo>
                    <a:cubicBezTo>
                      <a:pt x="0" y="1478"/>
                      <a:pt x="33" y="1478"/>
                      <a:pt x="33" y="1478"/>
                    </a:cubicBezTo>
                    <a:cubicBezTo>
                      <a:pt x="200" y="1377"/>
                      <a:pt x="400" y="1311"/>
                      <a:pt x="567" y="1211"/>
                    </a:cubicBezTo>
                    <a:cubicBezTo>
                      <a:pt x="767" y="1111"/>
                      <a:pt x="967" y="944"/>
                      <a:pt x="1168" y="844"/>
                    </a:cubicBezTo>
                    <a:cubicBezTo>
                      <a:pt x="1468" y="677"/>
                      <a:pt x="2001" y="610"/>
                      <a:pt x="2202" y="310"/>
                    </a:cubicBezTo>
                    <a:cubicBezTo>
                      <a:pt x="2235" y="210"/>
                      <a:pt x="2235" y="110"/>
                      <a:pt x="2135" y="43"/>
                    </a:cubicBezTo>
                    <a:cubicBezTo>
                      <a:pt x="2070" y="14"/>
                      <a:pt x="1999" y="1"/>
                      <a:pt x="192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3" name="Google Shape;1353;p39"/>
              <p:cNvSpPr/>
              <p:nvPr/>
            </p:nvSpPr>
            <p:spPr>
              <a:xfrm rot="1529996">
                <a:off x="6798529" y="4425538"/>
                <a:ext cx="158246" cy="46386"/>
              </a:xfrm>
              <a:custGeom>
                <a:avLst/>
                <a:gdLst/>
                <a:ahLst/>
                <a:cxnLst/>
                <a:rect l="l" t="t" r="r" b="b"/>
                <a:pathLst>
                  <a:path w="7901" h="2316" extrusionOk="0">
                    <a:moveTo>
                      <a:pt x="3683" y="0"/>
                    </a:moveTo>
                    <a:cubicBezTo>
                      <a:pt x="2025" y="0"/>
                      <a:pt x="470" y="612"/>
                      <a:pt x="28" y="2173"/>
                    </a:cubicBezTo>
                    <a:cubicBezTo>
                      <a:pt x="1" y="2256"/>
                      <a:pt x="64" y="2315"/>
                      <a:pt x="124" y="2315"/>
                    </a:cubicBezTo>
                    <a:cubicBezTo>
                      <a:pt x="137" y="2315"/>
                      <a:pt x="150" y="2313"/>
                      <a:pt x="162" y="2307"/>
                    </a:cubicBezTo>
                    <a:cubicBezTo>
                      <a:pt x="1396" y="1906"/>
                      <a:pt x="2330" y="1139"/>
                      <a:pt x="3664" y="972"/>
                    </a:cubicBezTo>
                    <a:cubicBezTo>
                      <a:pt x="3890" y="947"/>
                      <a:pt x="4112" y="935"/>
                      <a:pt x="4330" y="935"/>
                    </a:cubicBezTo>
                    <a:cubicBezTo>
                      <a:pt x="5527" y="935"/>
                      <a:pt x="6621" y="1280"/>
                      <a:pt x="7834" y="1506"/>
                    </a:cubicBezTo>
                    <a:cubicBezTo>
                      <a:pt x="7901" y="1506"/>
                      <a:pt x="7901" y="1439"/>
                      <a:pt x="7867" y="1406"/>
                    </a:cubicBezTo>
                    <a:cubicBezTo>
                      <a:pt x="6982" y="570"/>
                      <a:pt x="5285" y="0"/>
                      <a:pt x="368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4" name="Google Shape;1354;p39"/>
              <p:cNvSpPr/>
              <p:nvPr/>
            </p:nvSpPr>
            <p:spPr>
              <a:xfrm rot="1529996">
                <a:off x="6900432" y="4402554"/>
                <a:ext cx="50132" cy="18727"/>
              </a:xfrm>
              <a:custGeom>
                <a:avLst/>
                <a:gdLst/>
                <a:ahLst/>
                <a:cxnLst/>
                <a:rect l="l" t="t" r="r" b="b"/>
                <a:pathLst>
                  <a:path w="2503" h="935" extrusionOk="0">
                    <a:moveTo>
                      <a:pt x="494" y="1"/>
                    </a:moveTo>
                    <a:cubicBezTo>
                      <a:pt x="329" y="1"/>
                      <a:pt x="178" y="36"/>
                      <a:pt x="67" y="134"/>
                    </a:cubicBezTo>
                    <a:cubicBezTo>
                      <a:pt x="1" y="234"/>
                      <a:pt x="1" y="334"/>
                      <a:pt x="67" y="401"/>
                    </a:cubicBezTo>
                    <a:cubicBezTo>
                      <a:pt x="334" y="634"/>
                      <a:pt x="868" y="568"/>
                      <a:pt x="1201" y="634"/>
                    </a:cubicBezTo>
                    <a:cubicBezTo>
                      <a:pt x="1435" y="668"/>
                      <a:pt x="1635" y="768"/>
                      <a:pt x="1869" y="834"/>
                    </a:cubicBezTo>
                    <a:cubicBezTo>
                      <a:pt x="2069" y="868"/>
                      <a:pt x="2269" y="868"/>
                      <a:pt x="2469" y="935"/>
                    </a:cubicBezTo>
                    <a:cubicBezTo>
                      <a:pt x="2502" y="935"/>
                      <a:pt x="2502" y="901"/>
                      <a:pt x="2502" y="901"/>
                    </a:cubicBezTo>
                    <a:cubicBezTo>
                      <a:pt x="2135" y="501"/>
                      <a:pt x="1835" y="301"/>
                      <a:pt x="1335" y="167"/>
                    </a:cubicBezTo>
                    <a:cubicBezTo>
                      <a:pt x="1103" y="104"/>
                      <a:pt x="778" y="1"/>
                      <a:pt x="49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 name="Google Shape;1290;p39"/>
          <p:cNvSpPr txBox="1"/>
          <p:nvPr/>
        </p:nvSpPr>
        <p:spPr>
          <a:xfrm>
            <a:off x="1835785" y="2139315"/>
            <a:ext cx="5849620" cy="131381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500"/>
              <a:buFont typeface="Titan One" panose="02000000000000000000"/>
              <a:buNone/>
              <a:defRPr sz="9500" b="0" i="0" u="none" strike="noStrike" cap="none">
                <a:solidFill>
                  <a:schemeClr val="dk2"/>
                </a:solidFill>
                <a:latin typeface="Titan One" panose="02000000000000000000"/>
                <a:ea typeface="Titan One" panose="02000000000000000000"/>
                <a:cs typeface="Titan One" panose="02000000000000000000"/>
                <a:sym typeface="Titan One" panose="02000000000000000000"/>
              </a:defRPr>
            </a:lvl1pPr>
            <a:lvl2pPr marR="0" lvl="1"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2pPr>
            <a:lvl3pPr marR="0" lvl="2"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3pPr>
            <a:lvl4pPr marR="0" lvl="3"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4pPr>
            <a:lvl5pPr marR="0" lvl="4"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5pPr>
            <a:lvl6pPr marR="0" lvl="5"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6pPr>
            <a:lvl7pPr marR="0" lvl="6"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7pPr>
            <a:lvl8pPr marR="0" lvl="7"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8pPr>
            <a:lvl9pPr marR="0" lvl="8" algn="ctr" rtl="0">
              <a:lnSpc>
                <a:spcPct val="100000"/>
              </a:lnSpc>
              <a:spcBef>
                <a:spcPts val="0"/>
              </a:spcBef>
              <a:spcAft>
                <a:spcPts val="0"/>
              </a:spcAft>
              <a:buClr>
                <a:schemeClr val="dk1"/>
              </a:buClr>
              <a:buSzPts val="3500"/>
              <a:buFont typeface="Bebas Neue" panose="020B0606020202050201"/>
              <a:buNone/>
              <a:defRPr sz="3500" b="0" i="0" u="none" strike="noStrike" cap="none">
                <a:solidFill>
                  <a:schemeClr val="dk1"/>
                </a:solidFill>
                <a:latin typeface="Bebas Neue" panose="020B0606020202050201"/>
                <a:ea typeface="Bebas Neue" panose="020B0606020202050201"/>
                <a:cs typeface="Bebas Neue" panose="020B0606020202050201"/>
                <a:sym typeface="Bebas Neue" panose="020B0606020202050201"/>
              </a:defRPr>
            </a:lvl9pPr>
          </a:lstStyle>
          <a:p>
            <a:pPr marL="0" lvl="0" indent="0" algn="ctr" rtl="0">
              <a:spcBef>
                <a:spcPts val="0"/>
              </a:spcBef>
              <a:spcAft>
                <a:spcPts val="0"/>
              </a:spcAft>
              <a:buNone/>
            </a:pPr>
            <a:r>
              <a:rPr lang="en-US" altLang="en-GB" sz="3800" b="1" u="sng">
                <a:solidFill>
                  <a:srgbClr val="FF0000"/>
                </a:solidFill>
                <a:latin typeface="FG Amazone" panose="020B0500000000000000" charset="0"/>
                <a:cs typeface="FG Amazone" panose="020B0500000000000000" charset="0"/>
              </a:rPr>
              <a:t>Dặn dò</a:t>
            </a:r>
            <a:endParaRPr lang="en-US" altLang="en-GB" sz="3800" b="1" u="sng">
              <a:solidFill>
                <a:srgbClr val="FF0000"/>
              </a:solidFill>
              <a:latin typeface="FG Amazone" panose="020B0500000000000000" charset="0"/>
              <a:cs typeface="FG Amazone" panose="020B0500000000000000" charset="0"/>
            </a:endParaRPr>
          </a:p>
          <a:p>
            <a:pPr marL="0" lvl="0" indent="0" algn="l" rtl="0">
              <a:spcBef>
                <a:spcPts val="0"/>
              </a:spcBef>
              <a:spcAft>
                <a:spcPts val="0"/>
              </a:spcAft>
              <a:buNone/>
            </a:pPr>
            <a:r>
              <a:rPr lang="en-US" altLang="en-GB" sz="3000">
                <a:solidFill>
                  <a:srgbClr val="FF0000"/>
                </a:solidFill>
                <a:latin typeface="FG Amazone" panose="020B0500000000000000" charset="0"/>
                <a:cs typeface="FG Amazone" panose="020B0500000000000000" charset="0"/>
              </a:rPr>
              <a:t>- Quan sát và ghi lại những quy định nơi công cộng ở địa phương em.</a:t>
            </a:r>
            <a:endParaRPr lang="en-US" altLang="en-GB" sz="3000">
              <a:solidFill>
                <a:srgbClr val="FF0000"/>
              </a:solidFill>
              <a:latin typeface="FG Amazone" panose="020B0500000000000000" charset="0"/>
              <a:cs typeface="FG Amazone" panose="020B0500000000000000" charset="0"/>
            </a:endParaRPr>
          </a:p>
          <a:p>
            <a:pPr marL="0" lvl="0" indent="0" algn="l" rtl="0">
              <a:spcBef>
                <a:spcPts val="0"/>
              </a:spcBef>
              <a:spcAft>
                <a:spcPts val="0"/>
              </a:spcAft>
              <a:buNone/>
            </a:pPr>
            <a:r>
              <a:rPr lang="en-US" altLang="en-GB" sz="3000">
                <a:solidFill>
                  <a:srgbClr val="FF0000"/>
                </a:solidFill>
                <a:latin typeface="FG Amazone" panose="020B0500000000000000" charset="0"/>
                <a:cs typeface="FG Amazone" panose="020B0500000000000000" charset="0"/>
              </a:rPr>
              <a:t>- Chuẩn bị tiết 2 bài “Tìm hiểu quy định nơi công cộng”.</a:t>
            </a:r>
            <a:endParaRPr lang="en-US" altLang="en-GB" sz="3000">
              <a:solidFill>
                <a:srgbClr val="FF0000"/>
              </a:solidFill>
              <a:latin typeface="FG Amazone" panose="020B0500000000000000" charset="0"/>
              <a:cs typeface="FG Amazone" panose="020B05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500" fill="hold">
                                          <p:stCondLst>
                                            <p:cond delay="0"/>
                                          </p:stCondLst>
                                        </p:cTn>
                                        <p:tgtEl>
                                          <p:spTgt spid="1"/>
                                        </p:tgtEl>
                                        <p:attrNameLst>
                                          <p:attrName>style.visibility</p:attrName>
                                        </p:attrNameLst>
                                      </p:cBhvr>
                                      <p:to>
                                        <p:strVal val="visible"/>
                                      </p:to>
                                    </p:set>
                                    <p:anim calcmode="lin" valueType="num">
                                      <p:cBhvr additive="base">
                                        <p:cTn id="7" dur="500" fill="hold"/>
                                        <p:tgtEl>
                                          <p:spTgt spid="1"/>
                                        </p:tgtEl>
                                        <p:attrNameLst>
                                          <p:attrName>ppt_x</p:attrName>
                                        </p:attrNameLst>
                                      </p:cBhvr>
                                      <p:tavLst>
                                        <p:tav tm="0">
                                          <p:val>
                                            <p:strVal val="#ppt_x"/>
                                          </p:val>
                                        </p:tav>
                                        <p:tav tm="100000">
                                          <p:val>
                                            <p:strVal val="#ppt_x"/>
                                          </p:val>
                                        </p:tav>
                                      </p:tavLst>
                                    </p:anim>
                                    <p:anim calcmode="lin" valueType="num">
                                      <p:cBhvr additive="base">
                                        <p:cTn id="8" dur="500" fill="hold"/>
                                        <p:tgtEl>
                                          <p:spTgt spid="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xit" presetSubtype="32" fill="hold" grpId="1" nodeType="clickEffect">
                                  <p:stCondLst>
                                    <p:cond delay="0"/>
                                  </p:stCondLst>
                                  <p:childTnLst>
                                    <p:animEffect transition="out" filter="box(out)">
                                      <p:cBhvr>
                                        <p:cTn id="12" dur="500"/>
                                        <p:tgtEl>
                                          <p:spTgt spid="1"/>
                                        </p:tgtEl>
                                      </p:cBhvr>
                                    </p:animEffect>
                                    <p:set>
                                      <p:cBhvr>
                                        <p:cTn id="13" dur="1" fill="hold">
                                          <p:stCondLst>
                                            <p:cond delay="500"/>
                                          </p:stCondLst>
                                        </p:cTn>
                                        <p:tgtEl>
                                          <p:spTgt spid="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 grpId="0"/>
      <p:bldP spid="1"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289" name="Shape 1289"/>
        <p:cNvGrpSpPr/>
        <p:nvPr/>
      </p:nvGrpSpPr>
      <p:grpSpPr>
        <a:xfrm>
          <a:off x="0" y="0"/>
          <a:ext cx="0" cy="0"/>
          <a:chOff x="0" y="0"/>
          <a:chExt cx="0" cy="0"/>
        </a:xfrm>
      </p:grpSpPr>
      <p:sp>
        <p:nvSpPr>
          <p:cNvPr id="1290" name="Google Shape;1290;p39"/>
          <p:cNvSpPr txBox="1"/>
          <p:nvPr>
            <p:ph type="title"/>
          </p:nvPr>
        </p:nvSpPr>
        <p:spPr>
          <a:xfrm>
            <a:off x="2195830" y="1995170"/>
            <a:ext cx="4404995" cy="131381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ltLang="en-GB" sz="7000" b="1">
                <a:solidFill>
                  <a:schemeClr val="bg2">
                    <a:lumMod val="75000"/>
                  </a:schemeClr>
                </a:solidFill>
                <a:latin typeface="FG Amazone" panose="020B0500000000000000" charset="0"/>
                <a:cs typeface="FG Amazone" panose="020B0500000000000000" charset="0"/>
              </a:rPr>
              <a:t>Tiết học </a:t>
            </a:r>
            <a:br>
              <a:rPr lang="en-US" altLang="en-GB" sz="7000" b="1">
                <a:solidFill>
                  <a:schemeClr val="bg2">
                    <a:lumMod val="75000"/>
                  </a:schemeClr>
                </a:solidFill>
                <a:latin typeface="FG Amazone" panose="020B0500000000000000" charset="0"/>
                <a:cs typeface="FG Amazone" panose="020B0500000000000000" charset="0"/>
              </a:rPr>
            </a:br>
            <a:r>
              <a:rPr lang="en-US" altLang="en-GB" sz="7000" b="1">
                <a:solidFill>
                  <a:schemeClr val="bg2">
                    <a:lumMod val="75000"/>
                  </a:schemeClr>
                </a:solidFill>
                <a:latin typeface="FG Amazone" panose="020B0500000000000000" charset="0"/>
                <a:cs typeface="FG Amazone" panose="020B0500000000000000" charset="0"/>
              </a:rPr>
              <a:t>kết thúc!!</a:t>
            </a:r>
            <a:endParaRPr lang="en-US" altLang="en-GB" sz="7000" b="1">
              <a:solidFill>
                <a:schemeClr val="bg2">
                  <a:lumMod val="75000"/>
                </a:schemeClr>
              </a:solidFill>
              <a:latin typeface="FG Amazone" panose="020B0500000000000000" charset="0"/>
              <a:cs typeface="FG Amazone" panose="020B0500000000000000" charset="0"/>
            </a:endParaRPr>
          </a:p>
        </p:txBody>
      </p:sp>
      <p:grpSp>
        <p:nvGrpSpPr>
          <p:cNvPr id="1292" name="Google Shape;1292;p39"/>
          <p:cNvGrpSpPr/>
          <p:nvPr/>
        </p:nvGrpSpPr>
        <p:grpSpPr>
          <a:xfrm rot="1636950">
            <a:off x="7232558" y="627103"/>
            <a:ext cx="777146" cy="672380"/>
            <a:chOff x="968013" y="650077"/>
            <a:chExt cx="777108" cy="672348"/>
          </a:xfrm>
        </p:grpSpPr>
        <p:sp>
          <p:nvSpPr>
            <p:cNvPr id="1293" name="Google Shape;1293;p39"/>
            <p:cNvSpPr/>
            <p:nvPr/>
          </p:nvSpPr>
          <p:spPr>
            <a:xfrm rot="-1397473">
              <a:off x="1241414" y="935197"/>
              <a:ext cx="332432" cy="272827"/>
            </a:xfrm>
            <a:custGeom>
              <a:avLst/>
              <a:gdLst/>
              <a:ahLst/>
              <a:cxnLst/>
              <a:rect l="l" t="t" r="r" b="b"/>
              <a:pathLst>
                <a:path w="16879" h="13851" extrusionOk="0">
                  <a:moveTo>
                    <a:pt x="7659" y="0"/>
                  </a:moveTo>
                  <a:cubicBezTo>
                    <a:pt x="394" y="0"/>
                    <a:pt x="0" y="10073"/>
                    <a:pt x="100" y="13845"/>
                  </a:cubicBezTo>
                  <a:cubicBezTo>
                    <a:pt x="316" y="13849"/>
                    <a:pt x="529" y="13851"/>
                    <a:pt x="738" y="13851"/>
                  </a:cubicBezTo>
                  <a:cubicBezTo>
                    <a:pt x="2454" y="13851"/>
                    <a:pt x="3842" y="13738"/>
                    <a:pt x="4169" y="13679"/>
                  </a:cubicBezTo>
                  <a:cubicBezTo>
                    <a:pt x="5237" y="13512"/>
                    <a:pt x="2668" y="3605"/>
                    <a:pt x="9206" y="3605"/>
                  </a:cubicBezTo>
                  <a:cubicBezTo>
                    <a:pt x="11636" y="3605"/>
                    <a:pt x="11222" y="12752"/>
                    <a:pt x="12449" y="12752"/>
                  </a:cubicBezTo>
                  <a:cubicBezTo>
                    <a:pt x="12468" y="12752"/>
                    <a:pt x="12488" y="12749"/>
                    <a:pt x="12509" y="12745"/>
                  </a:cubicBezTo>
                  <a:cubicBezTo>
                    <a:pt x="12976" y="12611"/>
                    <a:pt x="14810" y="12411"/>
                    <a:pt x="16878" y="12111"/>
                  </a:cubicBezTo>
                  <a:cubicBezTo>
                    <a:pt x="16445" y="8141"/>
                    <a:pt x="14710" y="169"/>
                    <a:pt x="7839" y="2"/>
                  </a:cubicBezTo>
                  <a:cubicBezTo>
                    <a:pt x="7778" y="1"/>
                    <a:pt x="7719" y="0"/>
                    <a:pt x="7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4" name="Google Shape;1294;p39"/>
            <p:cNvSpPr/>
            <p:nvPr/>
          </p:nvSpPr>
          <p:spPr>
            <a:xfrm rot="-1397473">
              <a:off x="1030693" y="760540"/>
              <a:ext cx="651747" cy="451423"/>
            </a:xfrm>
            <a:custGeom>
              <a:avLst/>
              <a:gdLst/>
              <a:ahLst/>
              <a:cxnLst/>
              <a:rect l="l" t="t" r="r" b="b"/>
              <a:pathLst>
                <a:path w="33092" h="22918" extrusionOk="0">
                  <a:moveTo>
                    <a:pt x="18151" y="0"/>
                  </a:moveTo>
                  <a:cubicBezTo>
                    <a:pt x="1825" y="0"/>
                    <a:pt x="301" y="20015"/>
                    <a:pt x="301" y="20015"/>
                  </a:cubicBezTo>
                  <a:cubicBezTo>
                    <a:pt x="1" y="21616"/>
                    <a:pt x="1702" y="22484"/>
                    <a:pt x="3937" y="22917"/>
                  </a:cubicBezTo>
                  <a:cubicBezTo>
                    <a:pt x="4235" y="12920"/>
                    <a:pt x="7555" y="4303"/>
                    <a:pt x="17615" y="4303"/>
                  </a:cubicBezTo>
                  <a:cubicBezTo>
                    <a:pt x="17692" y="4303"/>
                    <a:pt x="17769" y="4303"/>
                    <a:pt x="17847" y="4304"/>
                  </a:cubicBezTo>
                  <a:cubicBezTo>
                    <a:pt x="26086" y="4438"/>
                    <a:pt x="28921" y="15846"/>
                    <a:pt x="29755" y="20949"/>
                  </a:cubicBezTo>
                  <a:cubicBezTo>
                    <a:pt x="31657" y="20582"/>
                    <a:pt x="33091" y="20149"/>
                    <a:pt x="32958" y="19682"/>
                  </a:cubicBezTo>
                  <a:cubicBezTo>
                    <a:pt x="32557" y="18448"/>
                    <a:pt x="31690" y="134"/>
                    <a:pt x="18314" y="1"/>
                  </a:cubicBezTo>
                  <a:cubicBezTo>
                    <a:pt x="18259" y="1"/>
                    <a:pt x="18205" y="0"/>
                    <a:pt x="181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5" name="Google Shape;1295;p39"/>
            <p:cNvSpPr/>
            <p:nvPr/>
          </p:nvSpPr>
          <p:spPr>
            <a:xfrm rot="-1397473">
              <a:off x="1126304" y="839113"/>
              <a:ext cx="508525" cy="375884"/>
            </a:xfrm>
            <a:custGeom>
              <a:avLst/>
              <a:gdLst/>
              <a:ahLst/>
              <a:cxnLst/>
              <a:rect l="l" t="t" r="r" b="b"/>
              <a:pathLst>
                <a:path w="25820" h="19083" extrusionOk="0">
                  <a:moveTo>
                    <a:pt x="13678" y="1"/>
                  </a:moveTo>
                  <a:cubicBezTo>
                    <a:pt x="3586" y="1"/>
                    <a:pt x="299" y="8618"/>
                    <a:pt x="1" y="18615"/>
                  </a:cubicBezTo>
                  <a:cubicBezTo>
                    <a:pt x="1535" y="18949"/>
                    <a:pt x="3337" y="19049"/>
                    <a:pt x="4938" y="19082"/>
                  </a:cubicBezTo>
                  <a:cubicBezTo>
                    <a:pt x="4838" y="15310"/>
                    <a:pt x="5232" y="5237"/>
                    <a:pt x="12497" y="5237"/>
                  </a:cubicBezTo>
                  <a:cubicBezTo>
                    <a:pt x="12557" y="5237"/>
                    <a:pt x="12616" y="5238"/>
                    <a:pt x="12677" y="5239"/>
                  </a:cubicBezTo>
                  <a:cubicBezTo>
                    <a:pt x="19515" y="5406"/>
                    <a:pt x="21283" y="13378"/>
                    <a:pt x="21716" y="17348"/>
                  </a:cubicBezTo>
                  <a:cubicBezTo>
                    <a:pt x="23084" y="17148"/>
                    <a:pt x="24552" y="16914"/>
                    <a:pt x="25819" y="16647"/>
                  </a:cubicBezTo>
                  <a:cubicBezTo>
                    <a:pt x="24985" y="11544"/>
                    <a:pt x="22117" y="136"/>
                    <a:pt x="13911" y="2"/>
                  </a:cubicBezTo>
                  <a:cubicBezTo>
                    <a:pt x="13833" y="1"/>
                    <a:pt x="13755" y="1"/>
                    <a:pt x="136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96" name="Google Shape;1296;p39"/>
          <p:cNvGrpSpPr/>
          <p:nvPr/>
        </p:nvGrpSpPr>
        <p:grpSpPr>
          <a:xfrm>
            <a:off x="555738" y="3551105"/>
            <a:ext cx="1036640" cy="1197969"/>
            <a:chOff x="1501713" y="3668602"/>
            <a:chExt cx="1036640" cy="1197969"/>
          </a:xfrm>
        </p:grpSpPr>
        <p:sp>
          <p:nvSpPr>
            <p:cNvPr id="1297" name="Google Shape;1297;p39"/>
            <p:cNvSpPr/>
            <p:nvPr/>
          </p:nvSpPr>
          <p:spPr>
            <a:xfrm rot="285413" flipH="1">
              <a:off x="1550248" y="3710362"/>
              <a:ext cx="938237" cy="1119558"/>
            </a:xfrm>
            <a:custGeom>
              <a:avLst/>
              <a:gdLst/>
              <a:ahLst/>
              <a:cxnLst/>
              <a:rect l="l" t="t" r="r" b="b"/>
              <a:pathLst>
                <a:path w="48402" h="54586" extrusionOk="0">
                  <a:moveTo>
                    <a:pt x="6739" y="33492"/>
                  </a:moveTo>
                  <a:lnTo>
                    <a:pt x="7005" y="34325"/>
                  </a:lnTo>
                  <a:cubicBezTo>
                    <a:pt x="6905" y="34259"/>
                    <a:pt x="6805" y="34159"/>
                    <a:pt x="6672" y="34092"/>
                  </a:cubicBezTo>
                  <a:lnTo>
                    <a:pt x="6672" y="33992"/>
                  </a:lnTo>
                  <a:cubicBezTo>
                    <a:pt x="6705" y="33825"/>
                    <a:pt x="6739" y="33658"/>
                    <a:pt x="6739" y="33492"/>
                  </a:cubicBezTo>
                  <a:close/>
                  <a:moveTo>
                    <a:pt x="28054" y="1"/>
                  </a:moveTo>
                  <a:cubicBezTo>
                    <a:pt x="24485" y="1735"/>
                    <a:pt x="21716" y="4471"/>
                    <a:pt x="20248" y="7606"/>
                  </a:cubicBezTo>
                  <a:cubicBezTo>
                    <a:pt x="17513" y="8607"/>
                    <a:pt x="14878" y="9708"/>
                    <a:pt x="12743" y="11309"/>
                  </a:cubicBezTo>
                  <a:cubicBezTo>
                    <a:pt x="10808" y="12743"/>
                    <a:pt x="9307" y="14645"/>
                    <a:pt x="8773" y="16746"/>
                  </a:cubicBezTo>
                  <a:cubicBezTo>
                    <a:pt x="8340" y="16946"/>
                    <a:pt x="7939" y="17147"/>
                    <a:pt x="7572" y="17413"/>
                  </a:cubicBezTo>
                  <a:cubicBezTo>
                    <a:pt x="5371" y="19015"/>
                    <a:pt x="5071" y="22050"/>
                    <a:pt x="5204" y="24685"/>
                  </a:cubicBezTo>
                  <a:cubicBezTo>
                    <a:pt x="5304" y="26253"/>
                    <a:pt x="5471" y="27787"/>
                    <a:pt x="5738" y="29322"/>
                  </a:cubicBezTo>
                  <a:cubicBezTo>
                    <a:pt x="5905" y="30189"/>
                    <a:pt x="6105" y="31056"/>
                    <a:pt x="6305" y="31890"/>
                  </a:cubicBezTo>
                  <a:cubicBezTo>
                    <a:pt x="6138" y="32491"/>
                    <a:pt x="6005" y="33125"/>
                    <a:pt x="5938" y="33758"/>
                  </a:cubicBezTo>
                  <a:cubicBezTo>
                    <a:pt x="5625" y="33667"/>
                    <a:pt x="5287" y="33622"/>
                    <a:pt x="4940" y="33622"/>
                  </a:cubicBezTo>
                  <a:cubicBezTo>
                    <a:pt x="4143" y="33622"/>
                    <a:pt x="3300" y="33861"/>
                    <a:pt x="2602" y="34325"/>
                  </a:cubicBezTo>
                  <a:cubicBezTo>
                    <a:pt x="1401" y="35159"/>
                    <a:pt x="734" y="36460"/>
                    <a:pt x="467" y="37761"/>
                  </a:cubicBezTo>
                  <a:cubicBezTo>
                    <a:pt x="0" y="39796"/>
                    <a:pt x="401" y="41898"/>
                    <a:pt x="1568" y="43499"/>
                  </a:cubicBezTo>
                  <a:cubicBezTo>
                    <a:pt x="2702" y="45133"/>
                    <a:pt x="4570" y="46234"/>
                    <a:pt x="6739" y="46568"/>
                  </a:cubicBezTo>
                  <a:cubicBezTo>
                    <a:pt x="6878" y="46599"/>
                    <a:pt x="7024" y="46622"/>
                    <a:pt x="7171" y="46622"/>
                  </a:cubicBezTo>
                  <a:cubicBezTo>
                    <a:pt x="7341" y="46622"/>
                    <a:pt x="7511" y="46590"/>
                    <a:pt x="7673" y="46501"/>
                  </a:cubicBezTo>
                  <a:lnTo>
                    <a:pt x="7706" y="46501"/>
                  </a:lnTo>
                  <a:cubicBezTo>
                    <a:pt x="8973" y="48969"/>
                    <a:pt x="11175" y="50971"/>
                    <a:pt x="13944" y="51905"/>
                  </a:cubicBezTo>
                  <a:cubicBezTo>
                    <a:pt x="18547" y="53473"/>
                    <a:pt x="23184" y="54340"/>
                    <a:pt x="28020" y="54573"/>
                  </a:cubicBezTo>
                  <a:cubicBezTo>
                    <a:pt x="28191" y="54581"/>
                    <a:pt x="28361" y="54585"/>
                    <a:pt x="28530" y="54585"/>
                  </a:cubicBezTo>
                  <a:cubicBezTo>
                    <a:pt x="31208" y="54585"/>
                    <a:pt x="33716" y="53601"/>
                    <a:pt x="35693" y="51938"/>
                  </a:cubicBezTo>
                  <a:cubicBezTo>
                    <a:pt x="35893" y="52072"/>
                    <a:pt x="36093" y="52138"/>
                    <a:pt x="36326" y="52172"/>
                  </a:cubicBezTo>
                  <a:cubicBezTo>
                    <a:pt x="36953" y="52309"/>
                    <a:pt x="37579" y="52377"/>
                    <a:pt x="38194" y="52377"/>
                  </a:cubicBezTo>
                  <a:cubicBezTo>
                    <a:pt x="39674" y="52377"/>
                    <a:pt x="41086" y="51982"/>
                    <a:pt x="42264" y="51204"/>
                  </a:cubicBezTo>
                  <a:cubicBezTo>
                    <a:pt x="43932" y="50137"/>
                    <a:pt x="45066" y="48336"/>
                    <a:pt x="45400" y="46234"/>
                  </a:cubicBezTo>
                  <a:cubicBezTo>
                    <a:pt x="45600" y="44966"/>
                    <a:pt x="45466" y="43465"/>
                    <a:pt x="44666" y="42298"/>
                  </a:cubicBezTo>
                  <a:cubicBezTo>
                    <a:pt x="44065" y="41397"/>
                    <a:pt x="43098" y="40797"/>
                    <a:pt x="42131" y="40597"/>
                  </a:cubicBezTo>
                  <a:cubicBezTo>
                    <a:pt x="42131" y="40563"/>
                    <a:pt x="42131" y="40563"/>
                    <a:pt x="42131" y="40563"/>
                  </a:cubicBezTo>
                  <a:cubicBezTo>
                    <a:pt x="42231" y="40263"/>
                    <a:pt x="42297" y="39963"/>
                    <a:pt x="42364" y="39629"/>
                  </a:cubicBezTo>
                  <a:cubicBezTo>
                    <a:pt x="43098" y="38462"/>
                    <a:pt x="43832" y="37161"/>
                    <a:pt x="44532" y="35927"/>
                  </a:cubicBezTo>
                  <a:cubicBezTo>
                    <a:pt x="45166" y="34692"/>
                    <a:pt x="45766" y="33492"/>
                    <a:pt x="46300" y="32491"/>
                  </a:cubicBezTo>
                  <a:cubicBezTo>
                    <a:pt x="47468" y="30089"/>
                    <a:pt x="48402" y="27187"/>
                    <a:pt x="46967" y="24885"/>
                  </a:cubicBezTo>
                  <a:cubicBezTo>
                    <a:pt x="46767" y="24585"/>
                    <a:pt x="46567" y="24318"/>
                    <a:pt x="46334" y="24051"/>
                  </a:cubicBezTo>
                  <a:cubicBezTo>
                    <a:pt x="46300" y="22617"/>
                    <a:pt x="45666" y="21149"/>
                    <a:pt x="44732" y="19815"/>
                  </a:cubicBezTo>
                  <a:cubicBezTo>
                    <a:pt x="43565" y="18247"/>
                    <a:pt x="41964" y="16880"/>
                    <a:pt x="40262" y="15612"/>
                  </a:cubicBezTo>
                  <a:cubicBezTo>
                    <a:pt x="37661" y="13677"/>
                    <a:pt x="34859" y="11876"/>
                    <a:pt x="31823" y="10308"/>
                  </a:cubicBezTo>
                  <a:cubicBezTo>
                    <a:pt x="29788" y="7173"/>
                    <a:pt x="28454" y="3637"/>
                    <a:pt x="28054" y="1"/>
                  </a:cubicBezTo>
                  <a:close/>
                </a:path>
              </a:pathLst>
            </a:custGeom>
            <a:solidFill>
              <a:schemeClr val="lt2"/>
            </a:solidFill>
            <a:ln w="228600" cap="flat" cmpd="sng">
              <a:solidFill>
                <a:srgbClr val="FFFFFF"/>
              </a:solidFill>
              <a:prstDash val="solid"/>
              <a:round/>
              <a:headEnd type="none" w="sm" len="sm"/>
              <a:tailEnd type="none" w="sm" len="sm"/>
            </a:ln>
            <a:effectLst>
              <a:outerShdw dist="47625" dir="246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298" name="Google Shape;1298;p39"/>
            <p:cNvGrpSpPr/>
            <p:nvPr/>
          </p:nvGrpSpPr>
          <p:grpSpPr>
            <a:xfrm rot="285413" flipH="1">
              <a:off x="1551582" y="3705254"/>
              <a:ext cx="938237" cy="1119537"/>
              <a:chOff x="2768850" y="3921688"/>
              <a:chExt cx="1210050" cy="1364625"/>
            </a:xfrm>
          </p:grpSpPr>
          <p:sp>
            <p:nvSpPr>
              <p:cNvPr id="1299" name="Google Shape;1299;p39"/>
              <p:cNvSpPr/>
              <p:nvPr/>
            </p:nvSpPr>
            <p:spPr>
              <a:xfrm>
                <a:off x="3644475" y="4934513"/>
                <a:ext cx="264375" cy="296600"/>
              </a:xfrm>
              <a:custGeom>
                <a:avLst/>
                <a:gdLst/>
                <a:ahLst/>
                <a:cxnLst/>
                <a:rect l="l" t="t" r="r" b="b"/>
                <a:pathLst>
                  <a:path w="10575" h="11864" extrusionOk="0">
                    <a:moveTo>
                      <a:pt x="6418" y="1"/>
                    </a:moveTo>
                    <a:cubicBezTo>
                      <a:pt x="6312" y="1"/>
                      <a:pt x="6208" y="6"/>
                      <a:pt x="6105" y="17"/>
                    </a:cubicBezTo>
                    <a:cubicBezTo>
                      <a:pt x="4537" y="217"/>
                      <a:pt x="3403" y="1885"/>
                      <a:pt x="2702" y="3186"/>
                    </a:cubicBezTo>
                    <a:cubicBezTo>
                      <a:pt x="1668" y="5187"/>
                      <a:pt x="868" y="7356"/>
                      <a:pt x="234" y="9557"/>
                    </a:cubicBezTo>
                    <a:cubicBezTo>
                      <a:pt x="100" y="10091"/>
                      <a:pt x="0" y="10791"/>
                      <a:pt x="434" y="11258"/>
                    </a:cubicBezTo>
                    <a:cubicBezTo>
                      <a:pt x="668" y="11492"/>
                      <a:pt x="1001" y="11592"/>
                      <a:pt x="1301" y="11659"/>
                    </a:cubicBezTo>
                    <a:cubicBezTo>
                      <a:pt x="1928" y="11796"/>
                      <a:pt x="2557" y="11864"/>
                      <a:pt x="3175" y="11864"/>
                    </a:cubicBezTo>
                    <a:cubicBezTo>
                      <a:pt x="4663" y="11864"/>
                      <a:pt x="6084" y="11469"/>
                      <a:pt x="7239" y="10691"/>
                    </a:cubicBezTo>
                    <a:cubicBezTo>
                      <a:pt x="8907" y="9624"/>
                      <a:pt x="10041" y="7823"/>
                      <a:pt x="10375" y="5721"/>
                    </a:cubicBezTo>
                    <a:cubicBezTo>
                      <a:pt x="10575" y="4453"/>
                      <a:pt x="10441" y="2986"/>
                      <a:pt x="9641" y="1785"/>
                    </a:cubicBezTo>
                    <a:cubicBezTo>
                      <a:pt x="8905" y="682"/>
                      <a:pt x="7607" y="1"/>
                      <a:pt x="6418" y="1"/>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0" name="Google Shape;1300;p39"/>
              <p:cNvSpPr/>
              <p:nvPr/>
            </p:nvSpPr>
            <p:spPr>
              <a:xfrm>
                <a:off x="2768850" y="4762213"/>
                <a:ext cx="219350" cy="325125"/>
              </a:xfrm>
              <a:custGeom>
                <a:avLst/>
                <a:gdLst/>
                <a:ahLst/>
                <a:cxnLst/>
                <a:rect l="l" t="t" r="r" b="b"/>
                <a:pathLst>
                  <a:path w="8774" h="13005" extrusionOk="0">
                    <a:moveTo>
                      <a:pt x="4939" y="0"/>
                    </a:moveTo>
                    <a:cubicBezTo>
                      <a:pt x="4134" y="0"/>
                      <a:pt x="3288" y="248"/>
                      <a:pt x="2602" y="738"/>
                    </a:cubicBezTo>
                    <a:cubicBezTo>
                      <a:pt x="1401" y="1538"/>
                      <a:pt x="734" y="2873"/>
                      <a:pt x="467" y="4140"/>
                    </a:cubicBezTo>
                    <a:cubicBezTo>
                      <a:pt x="0" y="6175"/>
                      <a:pt x="401" y="8277"/>
                      <a:pt x="1568" y="9878"/>
                    </a:cubicBezTo>
                    <a:cubicBezTo>
                      <a:pt x="2702" y="11512"/>
                      <a:pt x="4570" y="12613"/>
                      <a:pt x="6739" y="12947"/>
                    </a:cubicBezTo>
                    <a:cubicBezTo>
                      <a:pt x="6889" y="12980"/>
                      <a:pt x="7047" y="13005"/>
                      <a:pt x="7210" y="13005"/>
                    </a:cubicBezTo>
                    <a:cubicBezTo>
                      <a:pt x="7372" y="13005"/>
                      <a:pt x="7539" y="12980"/>
                      <a:pt x="7706" y="12913"/>
                    </a:cubicBezTo>
                    <a:cubicBezTo>
                      <a:pt x="8273" y="12646"/>
                      <a:pt x="8440" y="11946"/>
                      <a:pt x="8506" y="11379"/>
                    </a:cubicBezTo>
                    <a:cubicBezTo>
                      <a:pt x="8707" y="9077"/>
                      <a:pt x="8773" y="6776"/>
                      <a:pt x="8540" y="4574"/>
                    </a:cubicBezTo>
                    <a:cubicBezTo>
                      <a:pt x="8373" y="3106"/>
                      <a:pt x="7906" y="1105"/>
                      <a:pt x="6505" y="371"/>
                    </a:cubicBezTo>
                    <a:cubicBezTo>
                      <a:pt x="6050" y="123"/>
                      <a:pt x="5505" y="0"/>
                      <a:pt x="4939"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1" name="Google Shape;1301;p39"/>
              <p:cNvSpPr/>
              <p:nvPr/>
            </p:nvSpPr>
            <p:spPr>
              <a:xfrm>
                <a:off x="2916450" y="4364163"/>
                <a:ext cx="916525" cy="922150"/>
              </a:xfrm>
              <a:custGeom>
                <a:avLst/>
                <a:gdLst/>
                <a:ahLst/>
                <a:cxnLst/>
                <a:rect l="l" t="t" r="r" b="b"/>
                <a:pathLst>
                  <a:path w="36661" h="36886" extrusionOk="0">
                    <a:moveTo>
                      <a:pt x="13956" y="0"/>
                    </a:moveTo>
                    <a:cubicBezTo>
                      <a:pt x="8945" y="0"/>
                      <a:pt x="4524" y="3463"/>
                      <a:pt x="3270" y="8354"/>
                    </a:cubicBezTo>
                    <a:cubicBezTo>
                      <a:pt x="2102" y="12957"/>
                      <a:pt x="1235" y="17627"/>
                      <a:pt x="634" y="22331"/>
                    </a:cubicBezTo>
                    <a:cubicBezTo>
                      <a:pt x="1" y="27534"/>
                      <a:pt x="3069" y="32538"/>
                      <a:pt x="8073" y="34206"/>
                    </a:cubicBezTo>
                    <a:cubicBezTo>
                      <a:pt x="12643" y="35774"/>
                      <a:pt x="17280" y="36641"/>
                      <a:pt x="22116" y="36874"/>
                    </a:cubicBezTo>
                    <a:cubicBezTo>
                      <a:pt x="22283" y="36882"/>
                      <a:pt x="22448" y="36885"/>
                      <a:pt x="22613" y="36885"/>
                    </a:cubicBezTo>
                    <a:cubicBezTo>
                      <a:pt x="27678" y="36885"/>
                      <a:pt x="32098" y="33444"/>
                      <a:pt x="33358" y="28502"/>
                    </a:cubicBezTo>
                    <a:cubicBezTo>
                      <a:pt x="34525" y="23932"/>
                      <a:pt x="35426" y="19262"/>
                      <a:pt x="35993" y="14558"/>
                    </a:cubicBezTo>
                    <a:cubicBezTo>
                      <a:pt x="36660" y="9321"/>
                      <a:pt x="33558" y="4351"/>
                      <a:pt x="28588" y="2683"/>
                    </a:cubicBezTo>
                    <a:cubicBezTo>
                      <a:pt x="24018" y="1115"/>
                      <a:pt x="19348" y="248"/>
                      <a:pt x="14511" y="15"/>
                    </a:cubicBezTo>
                    <a:cubicBezTo>
                      <a:pt x="14325" y="5"/>
                      <a:pt x="14140" y="0"/>
                      <a:pt x="13956"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2" name="Google Shape;1302;p39"/>
              <p:cNvSpPr/>
              <p:nvPr/>
            </p:nvSpPr>
            <p:spPr>
              <a:xfrm>
                <a:off x="3275050" y="4976288"/>
                <a:ext cx="121775" cy="65400"/>
              </a:xfrm>
              <a:custGeom>
                <a:avLst/>
                <a:gdLst/>
                <a:ahLst/>
                <a:cxnLst/>
                <a:rect l="l" t="t" r="r" b="b"/>
                <a:pathLst>
                  <a:path w="4871" h="2616" extrusionOk="0">
                    <a:moveTo>
                      <a:pt x="2385" y="1"/>
                    </a:moveTo>
                    <a:cubicBezTo>
                      <a:pt x="1908" y="1"/>
                      <a:pt x="1449" y="152"/>
                      <a:pt x="1068" y="381"/>
                    </a:cubicBezTo>
                    <a:cubicBezTo>
                      <a:pt x="567" y="714"/>
                      <a:pt x="134" y="1181"/>
                      <a:pt x="0" y="1715"/>
                    </a:cubicBezTo>
                    <a:cubicBezTo>
                      <a:pt x="367" y="1281"/>
                      <a:pt x="801" y="1015"/>
                      <a:pt x="1301" y="814"/>
                    </a:cubicBezTo>
                    <a:cubicBezTo>
                      <a:pt x="1651" y="664"/>
                      <a:pt x="2020" y="589"/>
                      <a:pt x="2366" y="589"/>
                    </a:cubicBezTo>
                    <a:cubicBezTo>
                      <a:pt x="2481" y="589"/>
                      <a:pt x="2594" y="598"/>
                      <a:pt x="2702" y="614"/>
                    </a:cubicBezTo>
                    <a:cubicBezTo>
                      <a:pt x="3202" y="714"/>
                      <a:pt x="3603" y="948"/>
                      <a:pt x="3970" y="1315"/>
                    </a:cubicBezTo>
                    <a:cubicBezTo>
                      <a:pt x="4303" y="1682"/>
                      <a:pt x="4570" y="2149"/>
                      <a:pt x="4870" y="2616"/>
                    </a:cubicBezTo>
                    <a:cubicBezTo>
                      <a:pt x="4837" y="2082"/>
                      <a:pt x="4670" y="1515"/>
                      <a:pt x="4337" y="1015"/>
                    </a:cubicBezTo>
                    <a:cubicBezTo>
                      <a:pt x="4170" y="781"/>
                      <a:pt x="3936" y="548"/>
                      <a:pt x="3669" y="381"/>
                    </a:cubicBezTo>
                    <a:cubicBezTo>
                      <a:pt x="3436" y="214"/>
                      <a:pt x="3136" y="81"/>
                      <a:pt x="2836" y="47"/>
                    </a:cubicBezTo>
                    <a:cubicBezTo>
                      <a:pt x="2685" y="15"/>
                      <a:pt x="2534" y="1"/>
                      <a:pt x="238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3" name="Google Shape;1303;p39"/>
              <p:cNvSpPr/>
              <p:nvPr/>
            </p:nvSpPr>
            <p:spPr>
              <a:xfrm>
                <a:off x="3479350" y="4872788"/>
                <a:ext cx="203500" cy="173075"/>
              </a:xfrm>
              <a:custGeom>
                <a:avLst/>
                <a:gdLst/>
                <a:ahLst/>
                <a:cxnLst/>
                <a:rect l="l" t="t" r="r" b="b"/>
                <a:pathLst>
                  <a:path w="8140" h="6923" extrusionOk="0">
                    <a:moveTo>
                      <a:pt x="4460" y="0"/>
                    </a:moveTo>
                    <a:cubicBezTo>
                      <a:pt x="3892" y="0"/>
                      <a:pt x="3324" y="109"/>
                      <a:pt x="2803" y="318"/>
                    </a:cubicBezTo>
                    <a:cubicBezTo>
                      <a:pt x="1468" y="885"/>
                      <a:pt x="468" y="2086"/>
                      <a:pt x="167" y="3487"/>
                    </a:cubicBezTo>
                    <a:cubicBezTo>
                      <a:pt x="1" y="4120"/>
                      <a:pt x="1" y="4754"/>
                      <a:pt x="167" y="5388"/>
                    </a:cubicBezTo>
                    <a:cubicBezTo>
                      <a:pt x="234" y="5588"/>
                      <a:pt x="334" y="5822"/>
                      <a:pt x="434" y="6022"/>
                    </a:cubicBezTo>
                    <a:cubicBezTo>
                      <a:pt x="1075" y="5826"/>
                      <a:pt x="1744" y="5735"/>
                      <a:pt x="2420" y="5735"/>
                    </a:cubicBezTo>
                    <a:cubicBezTo>
                      <a:pt x="3928" y="5735"/>
                      <a:pt x="5470" y="6186"/>
                      <a:pt x="6806" y="6922"/>
                    </a:cubicBezTo>
                    <a:cubicBezTo>
                      <a:pt x="6939" y="6822"/>
                      <a:pt x="7072" y="6689"/>
                      <a:pt x="7206" y="6556"/>
                    </a:cubicBezTo>
                    <a:cubicBezTo>
                      <a:pt x="7840" y="5755"/>
                      <a:pt x="8140" y="4688"/>
                      <a:pt x="8073" y="3653"/>
                    </a:cubicBezTo>
                    <a:cubicBezTo>
                      <a:pt x="7973" y="2586"/>
                      <a:pt x="7473" y="1052"/>
                      <a:pt x="6472" y="518"/>
                    </a:cubicBezTo>
                    <a:cubicBezTo>
                      <a:pt x="5863" y="167"/>
                      <a:pt x="5162" y="0"/>
                      <a:pt x="44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4" name="Google Shape;1304;p39"/>
              <p:cNvSpPr/>
              <p:nvPr/>
            </p:nvSpPr>
            <p:spPr>
              <a:xfrm>
                <a:off x="3487700" y="4908813"/>
                <a:ext cx="146800" cy="118700"/>
              </a:xfrm>
              <a:custGeom>
                <a:avLst/>
                <a:gdLst/>
                <a:ahLst/>
                <a:cxnLst/>
                <a:rect l="l" t="t" r="r" b="b"/>
                <a:pathLst>
                  <a:path w="5872" h="4748" extrusionOk="0">
                    <a:moveTo>
                      <a:pt x="2894" y="0"/>
                    </a:moveTo>
                    <a:cubicBezTo>
                      <a:pt x="1562" y="0"/>
                      <a:pt x="400" y="912"/>
                      <a:pt x="134" y="2246"/>
                    </a:cubicBezTo>
                    <a:cubicBezTo>
                      <a:pt x="0" y="3046"/>
                      <a:pt x="200" y="3847"/>
                      <a:pt x="667" y="4447"/>
                    </a:cubicBezTo>
                    <a:cubicBezTo>
                      <a:pt x="1131" y="4343"/>
                      <a:pt x="1610" y="4295"/>
                      <a:pt x="2095" y="4295"/>
                    </a:cubicBezTo>
                    <a:cubicBezTo>
                      <a:pt x="3005" y="4295"/>
                      <a:pt x="3933" y="4465"/>
                      <a:pt x="4804" y="4748"/>
                    </a:cubicBezTo>
                    <a:cubicBezTo>
                      <a:pt x="5204" y="4381"/>
                      <a:pt x="5504" y="3880"/>
                      <a:pt x="5604" y="3280"/>
                    </a:cubicBezTo>
                    <a:cubicBezTo>
                      <a:pt x="5871" y="1779"/>
                      <a:pt x="4904" y="344"/>
                      <a:pt x="3403" y="44"/>
                    </a:cubicBezTo>
                    <a:cubicBezTo>
                      <a:pt x="3231" y="14"/>
                      <a:pt x="3061" y="0"/>
                      <a:pt x="289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5" name="Google Shape;1305;p39"/>
              <p:cNvSpPr/>
              <p:nvPr/>
            </p:nvSpPr>
            <p:spPr>
              <a:xfrm>
                <a:off x="3540400" y="4865713"/>
                <a:ext cx="153325" cy="107975"/>
              </a:xfrm>
              <a:custGeom>
                <a:avLst/>
                <a:gdLst/>
                <a:ahLst/>
                <a:cxnLst/>
                <a:rect l="l" t="t" r="r" b="b"/>
                <a:pathLst>
                  <a:path w="6133" h="4319" extrusionOk="0">
                    <a:moveTo>
                      <a:pt x="2277" y="1"/>
                    </a:moveTo>
                    <a:cubicBezTo>
                      <a:pt x="1538" y="1"/>
                      <a:pt x="760" y="228"/>
                      <a:pt x="27" y="734"/>
                    </a:cubicBezTo>
                    <a:cubicBezTo>
                      <a:pt x="0" y="734"/>
                      <a:pt x="16" y="777"/>
                      <a:pt x="41" y="777"/>
                    </a:cubicBezTo>
                    <a:cubicBezTo>
                      <a:pt x="47" y="777"/>
                      <a:pt x="54" y="774"/>
                      <a:pt x="60" y="768"/>
                    </a:cubicBezTo>
                    <a:cubicBezTo>
                      <a:pt x="534" y="563"/>
                      <a:pt x="1024" y="469"/>
                      <a:pt x="1508" y="469"/>
                    </a:cubicBezTo>
                    <a:cubicBezTo>
                      <a:pt x="3552" y="469"/>
                      <a:pt x="5496" y="2146"/>
                      <a:pt x="5631" y="4303"/>
                    </a:cubicBezTo>
                    <a:cubicBezTo>
                      <a:pt x="5631" y="4303"/>
                      <a:pt x="5646" y="4318"/>
                      <a:pt x="5656" y="4318"/>
                    </a:cubicBezTo>
                    <a:cubicBezTo>
                      <a:pt x="5661" y="4318"/>
                      <a:pt x="5664" y="4314"/>
                      <a:pt x="5664" y="4303"/>
                    </a:cubicBezTo>
                    <a:cubicBezTo>
                      <a:pt x="6133" y="1815"/>
                      <a:pt x="4363" y="1"/>
                      <a:pt x="22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6" name="Google Shape;1306;p39"/>
              <p:cNvSpPr/>
              <p:nvPr/>
            </p:nvSpPr>
            <p:spPr>
              <a:xfrm>
                <a:off x="3031525" y="4784213"/>
                <a:ext cx="205175" cy="184100"/>
              </a:xfrm>
              <a:custGeom>
                <a:avLst/>
                <a:gdLst/>
                <a:ahLst/>
                <a:cxnLst/>
                <a:rect l="l" t="t" r="r" b="b"/>
                <a:pathLst>
                  <a:path w="8207" h="7364" extrusionOk="0">
                    <a:moveTo>
                      <a:pt x="3680" y="1"/>
                    </a:moveTo>
                    <a:cubicBezTo>
                      <a:pt x="3531" y="1"/>
                      <a:pt x="3383" y="9"/>
                      <a:pt x="3237" y="25"/>
                    </a:cubicBezTo>
                    <a:cubicBezTo>
                      <a:pt x="2102" y="191"/>
                      <a:pt x="1068" y="1426"/>
                      <a:pt x="568" y="2393"/>
                    </a:cubicBezTo>
                    <a:cubicBezTo>
                      <a:pt x="134" y="3294"/>
                      <a:pt x="1" y="4394"/>
                      <a:pt x="334" y="5395"/>
                    </a:cubicBezTo>
                    <a:cubicBezTo>
                      <a:pt x="401" y="5562"/>
                      <a:pt x="468" y="5729"/>
                      <a:pt x="535" y="5896"/>
                    </a:cubicBezTo>
                    <a:cubicBezTo>
                      <a:pt x="975" y="5835"/>
                      <a:pt x="1423" y="5805"/>
                      <a:pt x="1872" y="5805"/>
                    </a:cubicBezTo>
                    <a:cubicBezTo>
                      <a:pt x="3668" y="5805"/>
                      <a:pt x="5471" y="6296"/>
                      <a:pt x="6806" y="7363"/>
                    </a:cubicBezTo>
                    <a:cubicBezTo>
                      <a:pt x="6973" y="7230"/>
                      <a:pt x="7139" y="7063"/>
                      <a:pt x="7273" y="6863"/>
                    </a:cubicBezTo>
                    <a:cubicBezTo>
                      <a:pt x="7673" y="6363"/>
                      <a:pt x="7907" y="5762"/>
                      <a:pt x="8007" y="5128"/>
                    </a:cubicBezTo>
                    <a:cubicBezTo>
                      <a:pt x="8207" y="3727"/>
                      <a:pt x="7706" y="2193"/>
                      <a:pt x="6706" y="1226"/>
                    </a:cubicBezTo>
                    <a:cubicBezTo>
                      <a:pt x="5912" y="432"/>
                      <a:pt x="4782" y="1"/>
                      <a:pt x="36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7" name="Google Shape;1307;p39"/>
              <p:cNvSpPr/>
              <p:nvPr/>
            </p:nvSpPr>
            <p:spPr>
              <a:xfrm>
                <a:off x="3083250" y="4831863"/>
                <a:ext cx="145950" cy="128100"/>
              </a:xfrm>
              <a:custGeom>
                <a:avLst/>
                <a:gdLst/>
                <a:ahLst/>
                <a:cxnLst/>
                <a:rect l="l" t="t" r="r" b="b"/>
                <a:pathLst>
                  <a:path w="5838" h="5124" extrusionOk="0">
                    <a:moveTo>
                      <a:pt x="2801" y="0"/>
                    </a:moveTo>
                    <a:cubicBezTo>
                      <a:pt x="1507" y="0"/>
                      <a:pt x="364" y="934"/>
                      <a:pt x="100" y="2255"/>
                    </a:cubicBezTo>
                    <a:cubicBezTo>
                      <a:pt x="0" y="2822"/>
                      <a:pt x="67" y="3422"/>
                      <a:pt x="300" y="3923"/>
                    </a:cubicBezTo>
                    <a:cubicBezTo>
                      <a:pt x="1735" y="3990"/>
                      <a:pt x="3136" y="4356"/>
                      <a:pt x="4303" y="5124"/>
                    </a:cubicBezTo>
                    <a:cubicBezTo>
                      <a:pt x="4937" y="4757"/>
                      <a:pt x="5404" y="4090"/>
                      <a:pt x="5571" y="3289"/>
                    </a:cubicBezTo>
                    <a:cubicBezTo>
                      <a:pt x="5838" y="1788"/>
                      <a:pt x="4870" y="320"/>
                      <a:pt x="3336" y="53"/>
                    </a:cubicBezTo>
                    <a:cubicBezTo>
                      <a:pt x="3156" y="17"/>
                      <a:pt x="2977" y="0"/>
                      <a:pt x="28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8" name="Google Shape;1308;p39"/>
              <p:cNvSpPr/>
              <p:nvPr/>
            </p:nvSpPr>
            <p:spPr>
              <a:xfrm>
                <a:off x="3042375" y="4776688"/>
                <a:ext cx="163475" cy="75700"/>
              </a:xfrm>
              <a:custGeom>
                <a:avLst/>
                <a:gdLst/>
                <a:ahLst/>
                <a:cxnLst/>
                <a:rect l="l" t="t" r="r" b="b"/>
                <a:pathLst>
                  <a:path w="6539" h="3028" extrusionOk="0">
                    <a:moveTo>
                      <a:pt x="3424" y="1"/>
                    </a:moveTo>
                    <a:cubicBezTo>
                      <a:pt x="1849" y="1"/>
                      <a:pt x="350" y="1069"/>
                      <a:pt x="1" y="3028"/>
                    </a:cubicBezTo>
                    <a:cubicBezTo>
                      <a:pt x="692" y="1542"/>
                      <a:pt x="2240" y="690"/>
                      <a:pt x="3774" y="690"/>
                    </a:cubicBezTo>
                    <a:cubicBezTo>
                      <a:pt x="4755" y="690"/>
                      <a:pt x="5730" y="1039"/>
                      <a:pt x="6472" y="1793"/>
                    </a:cubicBezTo>
                    <a:cubicBezTo>
                      <a:pt x="6478" y="1800"/>
                      <a:pt x="6485" y="1802"/>
                      <a:pt x="6491" y="1802"/>
                    </a:cubicBezTo>
                    <a:cubicBezTo>
                      <a:pt x="6517" y="1802"/>
                      <a:pt x="6539" y="1754"/>
                      <a:pt x="6539" y="1727"/>
                    </a:cubicBezTo>
                    <a:cubicBezTo>
                      <a:pt x="5729" y="554"/>
                      <a:pt x="4557" y="1"/>
                      <a:pt x="34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9" name="Google Shape;1309;p39"/>
              <p:cNvSpPr/>
              <p:nvPr/>
            </p:nvSpPr>
            <p:spPr>
              <a:xfrm>
                <a:off x="3520225" y="4764763"/>
                <a:ext cx="211525" cy="69725"/>
              </a:xfrm>
              <a:custGeom>
                <a:avLst/>
                <a:gdLst/>
                <a:ahLst/>
                <a:cxnLst/>
                <a:rect l="l" t="t" r="r" b="b"/>
                <a:pathLst>
                  <a:path w="8461" h="2789" extrusionOk="0">
                    <a:moveTo>
                      <a:pt x="3097" y="1"/>
                    </a:moveTo>
                    <a:cubicBezTo>
                      <a:pt x="2191" y="1"/>
                      <a:pt x="1263" y="181"/>
                      <a:pt x="367" y="569"/>
                    </a:cubicBezTo>
                    <a:cubicBezTo>
                      <a:pt x="200" y="636"/>
                      <a:pt x="67" y="836"/>
                      <a:pt x="34" y="1003"/>
                    </a:cubicBezTo>
                    <a:cubicBezTo>
                      <a:pt x="0" y="1170"/>
                      <a:pt x="34" y="1203"/>
                      <a:pt x="100" y="1370"/>
                    </a:cubicBezTo>
                    <a:cubicBezTo>
                      <a:pt x="177" y="1472"/>
                      <a:pt x="292" y="1515"/>
                      <a:pt x="417" y="1515"/>
                    </a:cubicBezTo>
                    <a:cubicBezTo>
                      <a:pt x="455" y="1515"/>
                      <a:pt x="495" y="1511"/>
                      <a:pt x="534" y="1503"/>
                    </a:cubicBezTo>
                    <a:cubicBezTo>
                      <a:pt x="1465" y="1344"/>
                      <a:pt x="2356" y="1253"/>
                      <a:pt x="3210" y="1253"/>
                    </a:cubicBezTo>
                    <a:cubicBezTo>
                      <a:pt x="5051" y="1253"/>
                      <a:pt x="6724" y="1677"/>
                      <a:pt x="8273" y="2771"/>
                    </a:cubicBezTo>
                    <a:cubicBezTo>
                      <a:pt x="8286" y="2783"/>
                      <a:pt x="8301" y="2789"/>
                      <a:pt x="8316" y="2789"/>
                    </a:cubicBezTo>
                    <a:cubicBezTo>
                      <a:pt x="8383" y="2789"/>
                      <a:pt x="8460" y="2691"/>
                      <a:pt x="8406" y="2637"/>
                    </a:cubicBezTo>
                    <a:cubicBezTo>
                      <a:pt x="7236" y="999"/>
                      <a:pt x="5228" y="1"/>
                      <a:pt x="30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0" name="Google Shape;1310;p39"/>
              <p:cNvSpPr/>
              <p:nvPr/>
            </p:nvSpPr>
            <p:spPr>
              <a:xfrm>
                <a:off x="3039200" y="4675838"/>
                <a:ext cx="212525" cy="71925"/>
              </a:xfrm>
              <a:custGeom>
                <a:avLst/>
                <a:gdLst/>
                <a:ahLst/>
                <a:cxnLst/>
                <a:rect l="l" t="t" r="r" b="b"/>
                <a:pathLst>
                  <a:path w="8501" h="2877" extrusionOk="0">
                    <a:moveTo>
                      <a:pt x="3494" y="1"/>
                    </a:moveTo>
                    <a:cubicBezTo>
                      <a:pt x="2265" y="1"/>
                      <a:pt x="1064" y="336"/>
                      <a:pt x="61" y="991"/>
                    </a:cubicBezTo>
                    <a:cubicBezTo>
                      <a:pt x="0" y="1021"/>
                      <a:pt x="50" y="1162"/>
                      <a:pt x="110" y="1162"/>
                    </a:cubicBezTo>
                    <a:cubicBezTo>
                      <a:pt x="116" y="1162"/>
                      <a:pt x="122" y="1160"/>
                      <a:pt x="128" y="1157"/>
                    </a:cubicBezTo>
                    <a:cubicBezTo>
                      <a:pt x="787" y="1003"/>
                      <a:pt x="1431" y="929"/>
                      <a:pt x="2063" y="929"/>
                    </a:cubicBezTo>
                    <a:cubicBezTo>
                      <a:pt x="4024" y="929"/>
                      <a:pt x="5883" y="1632"/>
                      <a:pt x="7800" y="2792"/>
                    </a:cubicBezTo>
                    <a:cubicBezTo>
                      <a:pt x="7905" y="2834"/>
                      <a:pt x="8011" y="2876"/>
                      <a:pt x="8108" y="2876"/>
                    </a:cubicBezTo>
                    <a:cubicBezTo>
                      <a:pt x="8164" y="2876"/>
                      <a:pt x="8218" y="2862"/>
                      <a:pt x="8267" y="2825"/>
                    </a:cubicBezTo>
                    <a:cubicBezTo>
                      <a:pt x="8400" y="2725"/>
                      <a:pt x="8433" y="2692"/>
                      <a:pt x="8467" y="2525"/>
                    </a:cubicBezTo>
                    <a:cubicBezTo>
                      <a:pt x="8500" y="2358"/>
                      <a:pt x="8433" y="2125"/>
                      <a:pt x="8333" y="1991"/>
                    </a:cubicBezTo>
                    <a:cubicBezTo>
                      <a:pt x="6974" y="651"/>
                      <a:pt x="5207" y="1"/>
                      <a:pt x="34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1" name="Google Shape;1311;p39"/>
              <p:cNvSpPr/>
              <p:nvPr/>
            </p:nvSpPr>
            <p:spPr>
              <a:xfrm>
                <a:off x="3116600" y="5038338"/>
                <a:ext cx="413650" cy="132825"/>
              </a:xfrm>
              <a:custGeom>
                <a:avLst/>
                <a:gdLst/>
                <a:ahLst/>
                <a:cxnLst/>
                <a:rect l="l" t="t" r="r" b="b"/>
                <a:pathLst>
                  <a:path w="16546" h="5313" extrusionOk="0">
                    <a:moveTo>
                      <a:pt x="893" y="1"/>
                    </a:moveTo>
                    <a:cubicBezTo>
                      <a:pt x="755" y="1"/>
                      <a:pt x="620" y="41"/>
                      <a:pt x="501" y="134"/>
                    </a:cubicBezTo>
                    <a:cubicBezTo>
                      <a:pt x="200" y="367"/>
                      <a:pt x="0" y="734"/>
                      <a:pt x="100" y="1134"/>
                    </a:cubicBezTo>
                    <a:cubicBezTo>
                      <a:pt x="234" y="1735"/>
                      <a:pt x="934" y="1935"/>
                      <a:pt x="1401" y="2235"/>
                    </a:cubicBezTo>
                    <a:cubicBezTo>
                      <a:pt x="2068" y="2669"/>
                      <a:pt x="2636" y="3169"/>
                      <a:pt x="3336" y="3536"/>
                    </a:cubicBezTo>
                    <a:cubicBezTo>
                      <a:pt x="4437" y="4137"/>
                      <a:pt x="5704" y="4503"/>
                      <a:pt x="6972" y="4770"/>
                    </a:cubicBezTo>
                    <a:cubicBezTo>
                      <a:pt x="7239" y="4837"/>
                      <a:pt x="7506" y="4870"/>
                      <a:pt x="7773" y="4904"/>
                    </a:cubicBezTo>
                    <a:cubicBezTo>
                      <a:pt x="8039" y="4970"/>
                      <a:pt x="8306" y="5037"/>
                      <a:pt x="8573" y="5071"/>
                    </a:cubicBezTo>
                    <a:cubicBezTo>
                      <a:pt x="9439" y="5207"/>
                      <a:pt x="10321" y="5313"/>
                      <a:pt x="11197" y="5313"/>
                    </a:cubicBezTo>
                    <a:cubicBezTo>
                      <a:pt x="11603" y="5313"/>
                      <a:pt x="12008" y="5290"/>
                      <a:pt x="12409" y="5237"/>
                    </a:cubicBezTo>
                    <a:cubicBezTo>
                      <a:pt x="13176" y="5171"/>
                      <a:pt x="13910" y="4904"/>
                      <a:pt x="14677" y="4770"/>
                    </a:cubicBezTo>
                    <a:cubicBezTo>
                      <a:pt x="15211" y="4637"/>
                      <a:pt x="15945" y="4704"/>
                      <a:pt x="16279" y="4203"/>
                    </a:cubicBezTo>
                    <a:cubicBezTo>
                      <a:pt x="16545" y="3870"/>
                      <a:pt x="16479" y="3469"/>
                      <a:pt x="16279" y="3136"/>
                    </a:cubicBezTo>
                    <a:cubicBezTo>
                      <a:pt x="16134" y="2895"/>
                      <a:pt x="15885" y="2793"/>
                      <a:pt x="15619" y="2793"/>
                    </a:cubicBezTo>
                    <a:cubicBezTo>
                      <a:pt x="15517" y="2793"/>
                      <a:pt x="15413" y="2808"/>
                      <a:pt x="15311" y="2836"/>
                    </a:cubicBezTo>
                    <a:cubicBezTo>
                      <a:pt x="15011" y="2902"/>
                      <a:pt x="14744" y="3102"/>
                      <a:pt x="14544" y="3369"/>
                    </a:cubicBezTo>
                    <a:cubicBezTo>
                      <a:pt x="14544" y="3369"/>
                      <a:pt x="14511" y="3403"/>
                      <a:pt x="14511" y="3436"/>
                    </a:cubicBezTo>
                    <a:cubicBezTo>
                      <a:pt x="14377" y="3636"/>
                      <a:pt x="14277" y="3870"/>
                      <a:pt x="14044" y="4036"/>
                    </a:cubicBezTo>
                    <a:cubicBezTo>
                      <a:pt x="13477" y="4537"/>
                      <a:pt x="12643" y="4770"/>
                      <a:pt x="11809" y="4837"/>
                    </a:cubicBezTo>
                    <a:cubicBezTo>
                      <a:pt x="11575" y="4854"/>
                      <a:pt x="11350" y="4862"/>
                      <a:pt x="11125" y="4862"/>
                    </a:cubicBezTo>
                    <a:cubicBezTo>
                      <a:pt x="10900" y="4862"/>
                      <a:pt x="10675" y="4854"/>
                      <a:pt x="10441" y="4837"/>
                    </a:cubicBezTo>
                    <a:cubicBezTo>
                      <a:pt x="9607" y="4837"/>
                      <a:pt x="8740" y="4737"/>
                      <a:pt x="7906" y="4604"/>
                    </a:cubicBezTo>
                    <a:lnTo>
                      <a:pt x="7839" y="4570"/>
                    </a:lnTo>
                    <a:lnTo>
                      <a:pt x="7773" y="4570"/>
                    </a:lnTo>
                    <a:cubicBezTo>
                      <a:pt x="6939" y="4403"/>
                      <a:pt x="6105" y="4170"/>
                      <a:pt x="5304" y="3870"/>
                    </a:cubicBezTo>
                    <a:cubicBezTo>
                      <a:pt x="4870" y="3736"/>
                      <a:pt x="4437" y="3569"/>
                      <a:pt x="4037" y="3369"/>
                    </a:cubicBezTo>
                    <a:cubicBezTo>
                      <a:pt x="3269" y="3002"/>
                      <a:pt x="2602" y="2502"/>
                      <a:pt x="2235" y="1802"/>
                    </a:cubicBezTo>
                    <a:cubicBezTo>
                      <a:pt x="2102" y="1568"/>
                      <a:pt x="2102" y="1335"/>
                      <a:pt x="2035" y="1068"/>
                    </a:cubicBezTo>
                    <a:cubicBezTo>
                      <a:pt x="2035" y="1034"/>
                      <a:pt x="2035" y="1001"/>
                      <a:pt x="2035" y="1001"/>
                    </a:cubicBezTo>
                    <a:cubicBezTo>
                      <a:pt x="1968" y="701"/>
                      <a:pt x="1768" y="401"/>
                      <a:pt x="1501" y="234"/>
                    </a:cubicBezTo>
                    <a:cubicBezTo>
                      <a:pt x="1321" y="93"/>
                      <a:pt x="1103" y="1"/>
                      <a:pt x="893"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2" name="Google Shape;1312;p39"/>
              <p:cNvSpPr/>
              <p:nvPr/>
            </p:nvSpPr>
            <p:spPr>
              <a:xfrm>
                <a:off x="3695825" y="5030288"/>
                <a:ext cx="175225" cy="144200"/>
              </a:xfrm>
              <a:custGeom>
                <a:avLst/>
                <a:gdLst/>
                <a:ahLst/>
                <a:cxnLst/>
                <a:rect l="l" t="t" r="r" b="b"/>
                <a:pathLst>
                  <a:path w="7009" h="5768" extrusionOk="0">
                    <a:moveTo>
                      <a:pt x="6986" y="1123"/>
                    </a:moveTo>
                    <a:cubicBezTo>
                      <a:pt x="6986" y="1134"/>
                      <a:pt x="6990" y="1138"/>
                      <a:pt x="6994" y="1138"/>
                    </a:cubicBezTo>
                    <a:cubicBezTo>
                      <a:pt x="7001" y="1138"/>
                      <a:pt x="7008" y="1123"/>
                      <a:pt x="6986" y="1123"/>
                    </a:cubicBezTo>
                    <a:close/>
                    <a:moveTo>
                      <a:pt x="5477" y="1"/>
                    </a:moveTo>
                    <a:cubicBezTo>
                      <a:pt x="4870" y="1"/>
                      <a:pt x="4213" y="315"/>
                      <a:pt x="3617" y="656"/>
                    </a:cubicBezTo>
                    <a:cubicBezTo>
                      <a:pt x="2850" y="1123"/>
                      <a:pt x="2183" y="1757"/>
                      <a:pt x="1616" y="2457"/>
                    </a:cubicBezTo>
                    <a:cubicBezTo>
                      <a:pt x="1349" y="2791"/>
                      <a:pt x="1149" y="3124"/>
                      <a:pt x="915" y="3458"/>
                    </a:cubicBezTo>
                    <a:cubicBezTo>
                      <a:pt x="615" y="3992"/>
                      <a:pt x="348" y="4559"/>
                      <a:pt x="115" y="5159"/>
                    </a:cubicBezTo>
                    <a:cubicBezTo>
                      <a:pt x="0" y="5479"/>
                      <a:pt x="230" y="5767"/>
                      <a:pt x="451" y="5767"/>
                    </a:cubicBezTo>
                    <a:cubicBezTo>
                      <a:pt x="553" y="5767"/>
                      <a:pt x="652" y="5706"/>
                      <a:pt x="715" y="5559"/>
                    </a:cubicBezTo>
                    <a:cubicBezTo>
                      <a:pt x="1049" y="4659"/>
                      <a:pt x="1482" y="3858"/>
                      <a:pt x="2016" y="3158"/>
                    </a:cubicBezTo>
                    <a:cubicBezTo>
                      <a:pt x="2431" y="3070"/>
                      <a:pt x="2896" y="3004"/>
                      <a:pt x="3350" y="3004"/>
                    </a:cubicBezTo>
                    <a:cubicBezTo>
                      <a:pt x="4283" y="3004"/>
                      <a:pt x="5171" y="3283"/>
                      <a:pt x="5485" y="4225"/>
                    </a:cubicBezTo>
                    <a:cubicBezTo>
                      <a:pt x="5485" y="4225"/>
                      <a:pt x="5519" y="4225"/>
                      <a:pt x="5519" y="4192"/>
                    </a:cubicBezTo>
                    <a:cubicBezTo>
                      <a:pt x="5547" y="2610"/>
                      <a:pt x="4460" y="2268"/>
                      <a:pt x="3326" y="2268"/>
                    </a:cubicBezTo>
                    <a:cubicBezTo>
                      <a:pt x="3145" y="2268"/>
                      <a:pt x="2962" y="2277"/>
                      <a:pt x="2783" y="2290"/>
                    </a:cubicBezTo>
                    <a:cubicBezTo>
                      <a:pt x="2783" y="2257"/>
                      <a:pt x="2817" y="2257"/>
                      <a:pt x="2817" y="2224"/>
                    </a:cubicBezTo>
                    <a:cubicBezTo>
                      <a:pt x="3541" y="1572"/>
                      <a:pt x="4737" y="658"/>
                      <a:pt x="5823" y="658"/>
                    </a:cubicBezTo>
                    <a:cubicBezTo>
                      <a:pt x="6237" y="658"/>
                      <a:pt x="6636" y="791"/>
                      <a:pt x="6986" y="1123"/>
                    </a:cubicBezTo>
                    <a:cubicBezTo>
                      <a:pt x="6594" y="290"/>
                      <a:pt x="6059" y="1"/>
                      <a:pt x="5477"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3" name="Google Shape;1313;p39"/>
              <p:cNvSpPr/>
              <p:nvPr/>
            </p:nvSpPr>
            <p:spPr>
              <a:xfrm>
                <a:off x="2828900" y="4849663"/>
                <a:ext cx="110925" cy="192275"/>
              </a:xfrm>
              <a:custGeom>
                <a:avLst/>
                <a:gdLst/>
                <a:ahLst/>
                <a:cxnLst/>
                <a:rect l="l" t="t" r="r" b="b"/>
                <a:pathLst>
                  <a:path w="4437" h="7691" extrusionOk="0">
                    <a:moveTo>
                      <a:pt x="1374" y="0"/>
                    </a:moveTo>
                    <a:cubicBezTo>
                      <a:pt x="1024" y="0"/>
                      <a:pt x="635" y="130"/>
                      <a:pt x="200" y="442"/>
                    </a:cubicBezTo>
                    <a:cubicBezTo>
                      <a:pt x="167" y="442"/>
                      <a:pt x="200" y="476"/>
                      <a:pt x="200" y="476"/>
                    </a:cubicBezTo>
                    <a:cubicBezTo>
                      <a:pt x="371" y="425"/>
                      <a:pt x="535" y="402"/>
                      <a:pt x="692" y="402"/>
                    </a:cubicBezTo>
                    <a:cubicBezTo>
                      <a:pt x="2097" y="402"/>
                      <a:pt x="2946" y="2271"/>
                      <a:pt x="3336" y="3411"/>
                    </a:cubicBezTo>
                    <a:cubicBezTo>
                      <a:pt x="3336" y="3429"/>
                      <a:pt x="3336" y="3448"/>
                      <a:pt x="3341" y="3461"/>
                    </a:cubicBezTo>
                    <a:lnTo>
                      <a:pt x="3341" y="3461"/>
                    </a:lnTo>
                    <a:cubicBezTo>
                      <a:pt x="2758" y="3102"/>
                      <a:pt x="2114" y="2784"/>
                      <a:pt x="1515" y="2784"/>
                    </a:cubicBezTo>
                    <a:cubicBezTo>
                      <a:pt x="955" y="2784"/>
                      <a:pt x="433" y="3062"/>
                      <a:pt x="33" y="3845"/>
                    </a:cubicBezTo>
                    <a:cubicBezTo>
                      <a:pt x="0" y="3878"/>
                      <a:pt x="33" y="3878"/>
                      <a:pt x="67" y="3878"/>
                    </a:cubicBezTo>
                    <a:cubicBezTo>
                      <a:pt x="407" y="3559"/>
                      <a:pt x="788" y="3430"/>
                      <a:pt x="1181" y="3430"/>
                    </a:cubicBezTo>
                    <a:cubicBezTo>
                      <a:pt x="2022" y="3430"/>
                      <a:pt x="2921" y="4021"/>
                      <a:pt x="3603" y="4612"/>
                    </a:cubicBezTo>
                    <a:cubicBezTo>
                      <a:pt x="3736" y="5479"/>
                      <a:pt x="3736" y="6380"/>
                      <a:pt x="3603" y="7347"/>
                    </a:cubicBezTo>
                    <a:cubicBezTo>
                      <a:pt x="3572" y="7581"/>
                      <a:pt x="3715" y="7691"/>
                      <a:pt x="3883" y="7691"/>
                    </a:cubicBezTo>
                    <a:cubicBezTo>
                      <a:pt x="4076" y="7691"/>
                      <a:pt x="4301" y="7547"/>
                      <a:pt x="4337" y="7280"/>
                    </a:cubicBezTo>
                    <a:cubicBezTo>
                      <a:pt x="4403" y="6647"/>
                      <a:pt x="4437" y="6013"/>
                      <a:pt x="4403" y="5412"/>
                    </a:cubicBezTo>
                    <a:cubicBezTo>
                      <a:pt x="4403" y="4979"/>
                      <a:pt x="4370" y="4578"/>
                      <a:pt x="4303" y="4212"/>
                    </a:cubicBezTo>
                    <a:cubicBezTo>
                      <a:pt x="4136" y="3278"/>
                      <a:pt x="3836" y="2410"/>
                      <a:pt x="3369" y="1643"/>
                    </a:cubicBezTo>
                    <a:cubicBezTo>
                      <a:pt x="2891" y="830"/>
                      <a:pt x="2259" y="0"/>
                      <a:pt x="137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4" name="Google Shape;1314;p39"/>
              <p:cNvSpPr/>
              <p:nvPr/>
            </p:nvSpPr>
            <p:spPr>
              <a:xfrm>
                <a:off x="2895600" y="3921688"/>
                <a:ext cx="1083300" cy="1069125"/>
              </a:xfrm>
              <a:custGeom>
                <a:avLst/>
                <a:gdLst/>
                <a:ahLst/>
                <a:cxnLst/>
                <a:rect l="l" t="t" r="r" b="b"/>
                <a:pathLst>
                  <a:path w="43332" h="42765" extrusionOk="0">
                    <a:moveTo>
                      <a:pt x="22984" y="1"/>
                    </a:moveTo>
                    <a:cubicBezTo>
                      <a:pt x="19415" y="1735"/>
                      <a:pt x="16646" y="4471"/>
                      <a:pt x="15178" y="7606"/>
                    </a:cubicBezTo>
                    <a:cubicBezTo>
                      <a:pt x="12443" y="8607"/>
                      <a:pt x="9808" y="9708"/>
                      <a:pt x="7673" y="11309"/>
                    </a:cubicBezTo>
                    <a:cubicBezTo>
                      <a:pt x="5738" y="12743"/>
                      <a:pt x="4237" y="14645"/>
                      <a:pt x="3737" y="16746"/>
                    </a:cubicBezTo>
                    <a:cubicBezTo>
                      <a:pt x="3303" y="16913"/>
                      <a:pt x="2903" y="17147"/>
                      <a:pt x="2502" y="17413"/>
                    </a:cubicBezTo>
                    <a:cubicBezTo>
                      <a:pt x="301" y="19015"/>
                      <a:pt x="1" y="22050"/>
                      <a:pt x="134" y="24685"/>
                    </a:cubicBezTo>
                    <a:cubicBezTo>
                      <a:pt x="234" y="26220"/>
                      <a:pt x="401" y="27787"/>
                      <a:pt x="701" y="29322"/>
                    </a:cubicBezTo>
                    <a:cubicBezTo>
                      <a:pt x="1135" y="31824"/>
                      <a:pt x="1835" y="34325"/>
                      <a:pt x="2769" y="36661"/>
                    </a:cubicBezTo>
                    <a:cubicBezTo>
                      <a:pt x="4604" y="35326"/>
                      <a:pt x="3870" y="32858"/>
                      <a:pt x="3970" y="30589"/>
                    </a:cubicBezTo>
                    <a:cubicBezTo>
                      <a:pt x="3970" y="30589"/>
                      <a:pt x="4004" y="30589"/>
                      <a:pt x="4004" y="30556"/>
                    </a:cubicBezTo>
                    <a:cubicBezTo>
                      <a:pt x="5438" y="29889"/>
                      <a:pt x="6639" y="28888"/>
                      <a:pt x="7439" y="27654"/>
                    </a:cubicBezTo>
                    <a:cubicBezTo>
                      <a:pt x="8473" y="26120"/>
                      <a:pt x="8907" y="24252"/>
                      <a:pt x="8740" y="22284"/>
                    </a:cubicBezTo>
                    <a:cubicBezTo>
                      <a:pt x="9608" y="21683"/>
                      <a:pt x="10675" y="21249"/>
                      <a:pt x="11842" y="21049"/>
                    </a:cubicBezTo>
                    <a:cubicBezTo>
                      <a:pt x="12196" y="20993"/>
                      <a:pt x="12597" y="20967"/>
                      <a:pt x="13031" y="20967"/>
                    </a:cubicBezTo>
                    <a:cubicBezTo>
                      <a:pt x="15702" y="20967"/>
                      <a:pt x="19617" y="21978"/>
                      <a:pt x="21483" y="23384"/>
                    </a:cubicBezTo>
                    <a:cubicBezTo>
                      <a:pt x="22311" y="23135"/>
                      <a:pt x="23202" y="23012"/>
                      <a:pt x="24110" y="23012"/>
                    </a:cubicBezTo>
                    <a:cubicBezTo>
                      <a:pt x="25869" y="23012"/>
                      <a:pt x="27693" y="23472"/>
                      <a:pt x="29255" y="24352"/>
                    </a:cubicBezTo>
                    <a:cubicBezTo>
                      <a:pt x="30322" y="24952"/>
                      <a:pt x="32224" y="25953"/>
                      <a:pt x="32958" y="26887"/>
                    </a:cubicBezTo>
                    <a:cubicBezTo>
                      <a:pt x="32390" y="28688"/>
                      <a:pt x="32424" y="30656"/>
                      <a:pt x="33058" y="32491"/>
                    </a:cubicBezTo>
                    <a:cubicBezTo>
                      <a:pt x="33358" y="33391"/>
                      <a:pt x="33658" y="34826"/>
                      <a:pt x="34092" y="36127"/>
                    </a:cubicBezTo>
                    <a:cubicBezTo>
                      <a:pt x="34392" y="37061"/>
                      <a:pt x="34759" y="37895"/>
                      <a:pt x="35293" y="38395"/>
                    </a:cubicBezTo>
                    <a:cubicBezTo>
                      <a:pt x="35026" y="39896"/>
                      <a:pt x="34359" y="41297"/>
                      <a:pt x="34992" y="42765"/>
                    </a:cubicBezTo>
                    <a:cubicBezTo>
                      <a:pt x="36493" y="41064"/>
                      <a:pt x="38095" y="38428"/>
                      <a:pt x="39462" y="35927"/>
                    </a:cubicBezTo>
                    <a:cubicBezTo>
                      <a:pt x="40129" y="34692"/>
                      <a:pt x="40730" y="33492"/>
                      <a:pt x="41230" y="32491"/>
                    </a:cubicBezTo>
                    <a:cubicBezTo>
                      <a:pt x="42398" y="30089"/>
                      <a:pt x="43332" y="27187"/>
                      <a:pt x="41897" y="24885"/>
                    </a:cubicBezTo>
                    <a:cubicBezTo>
                      <a:pt x="41697" y="24585"/>
                      <a:pt x="41497" y="24318"/>
                      <a:pt x="41264" y="24051"/>
                    </a:cubicBezTo>
                    <a:cubicBezTo>
                      <a:pt x="41230" y="22617"/>
                      <a:pt x="40596" y="21149"/>
                      <a:pt x="39662" y="19815"/>
                    </a:cubicBezTo>
                    <a:cubicBezTo>
                      <a:pt x="38495" y="18247"/>
                      <a:pt x="36894" y="16880"/>
                      <a:pt x="35192" y="15612"/>
                    </a:cubicBezTo>
                    <a:cubicBezTo>
                      <a:pt x="32591" y="13677"/>
                      <a:pt x="29789" y="11876"/>
                      <a:pt x="26753" y="10308"/>
                    </a:cubicBezTo>
                    <a:cubicBezTo>
                      <a:pt x="24718" y="7173"/>
                      <a:pt x="23384" y="3637"/>
                      <a:pt x="2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5" name="Google Shape;1315;p39"/>
              <p:cNvSpPr/>
              <p:nvPr/>
            </p:nvSpPr>
            <p:spPr>
              <a:xfrm>
                <a:off x="2913125" y="4654713"/>
                <a:ext cx="97575" cy="183500"/>
              </a:xfrm>
              <a:custGeom>
                <a:avLst/>
                <a:gdLst/>
                <a:ahLst/>
                <a:cxnLst/>
                <a:rect l="l" t="t" r="r" b="b"/>
                <a:pathLst>
                  <a:path w="3903" h="7340" extrusionOk="0">
                    <a:moveTo>
                      <a:pt x="0" y="1"/>
                    </a:moveTo>
                    <a:cubicBezTo>
                      <a:pt x="434" y="2536"/>
                      <a:pt x="1134" y="5004"/>
                      <a:pt x="2068" y="7340"/>
                    </a:cubicBezTo>
                    <a:cubicBezTo>
                      <a:pt x="3903" y="6005"/>
                      <a:pt x="3169" y="3537"/>
                      <a:pt x="3269" y="1268"/>
                    </a:cubicBezTo>
                    <a:cubicBezTo>
                      <a:pt x="3269" y="1268"/>
                      <a:pt x="3303" y="1268"/>
                      <a:pt x="3303" y="1235"/>
                    </a:cubicBezTo>
                    <a:cubicBezTo>
                      <a:pt x="2168" y="902"/>
                      <a:pt x="1034" y="535"/>
                      <a:pt x="0"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6" name="Google Shape;1316;p39"/>
              <p:cNvSpPr/>
              <p:nvPr/>
            </p:nvSpPr>
            <p:spPr>
              <a:xfrm>
                <a:off x="3747875" y="4819838"/>
                <a:ext cx="134300" cy="170975"/>
              </a:xfrm>
              <a:custGeom>
                <a:avLst/>
                <a:gdLst/>
                <a:ahLst/>
                <a:cxnLst/>
                <a:rect l="l" t="t" r="r" b="b"/>
                <a:pathLst>
                  <a:path w="5372" h="6839" extrusionOk="0">
                    <a:moveTo>
                      <a:pt x="5371" y="1"/>
                    </a:moveTo>
                    <a:cubicBezTo>
                      <a:pt x="3870" y="140"/>
                      <a:pt x="2392" y="209"/>
                      <a:pt x="899" y="209"/>
                    </a:cubicBezTo>
                    <a:cubicBezTo>
                      <a:pt x="600" y="209"/>
                      <a:pt x="301" y="206"/>
                      <a:pt x="1" y="201"/>
                    </a:cubicBezTo>
                    <a:lnTo>
                      <a:pt x="1" y="201"/>
                    </a:lnTo>
                    <a:cubicBezTo>
                      <a:pt x="301" y="1135"/>
                      <a:pt x="668" y="1969"/>
                      <a:pt x="1202" y="2469"/>
                    </a:cubicBezTo>
                    <a:cubicBezTo>
                      <a:pt x="935" y="3970"/>
                      <a:pt x="268" y="5371"/>
                      <a:pt x="901" y="6839"/>
                    </a:cubicBezTo>
                    <a:cubicBezTo>
                      <a:pt x="2436" y="5138"/>
                      <a:pt x="4004" y="2502"/>
                      <a:pt x="537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7" name="Google Shape;1317;p39"/>
              <p:cNvSpPr/>
              <p:nvPr/>
            </p:nvSpPr>
            <p:spPr>
              <a:xfrm>
                <a:off x="3431825" y="3998088"/>
                <a:ext cx="441775" cy="519600"/>
              </a:xfrm>
              <a:custGeom>
                <a:avLst/>
                <a:gdLst/>
                <a:ahLst/>
                <a:cxnLst/>
                <a:rect l="l" t="t" r="r" b="b"/>
                <a:pathLst>
                  <a:path w="17671" h="20784" extrusionOk="0">
                    <a:moveTo>
                      <a:pt x="1010" y="1"/>
                    </a:moveTo>
                    <a:cubicBezTo>
                      <a:pt x="988" y="1"/>
                      <a:pt x="968" y="17"/>
                      <a:pt x="968" y="47"/>
                    </a:cubicBezTo>
                    <a:cubicBezTo>
                      <a:pt x="0" y="4717"/>
                      <a:pt x="2302" y="8453"/>
                      <a:pt x="5504" y="11589"/>
                    </a:cubicBezTo>
                    <a:cubicBezTo>
                      <a:pt x="7239" y="13323"/>
                      <a:pt x="9374" y="14558"/>
                      <a:pt x="11408" y="15825"/>
                    </a:cubicBezTo>
                    <a:cubicBezTo>
                      <a:pt x="13610" y="17193"/>
                      <a:pt x="15478" y="18894"/>
                      <a:pt x="17379" y="20729"/>
                    </a:cubicBezTo>
                    <a:cubicBezTo>
                      <a:pt x="17418" y="20767"/>
                      <a:pt x="17458" y="20783"/>
                      <a:pt x="17497" y="20783"/>
                    </a:cubicBezTo>
                    <a:cubicBezTo>
                      <a:pt x="17592" y="20783"/>
                      <a:pt x="17670" y="20681"/>
                      <a:pt x="17646" y="20562"/>
                    </a:cubicBezTo>
                    <a:cubicBezTo>
                      <a:pt x="16912" y="16626"/>
                      <a:pt x="13143" y="13590"/>
                      <a:pt x="10108" y="11589"/>
                    </a:cubicBezTo>
                    <a:cubicBezTo>
                      <a:pt x="6171" y="8954"/>
                      <a:pt x="667" y="5818"/>
                      <a:pt x="1068" y="81"/>
                    </a:cubicBezTo>
                    <a:cubicBezTo>
                      <a:pt x="1068" y="25"/>
                      <a:pt x="1037" y="1"/>
                      <a:pt x="101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8" name="Google Shape;1318;p39"/>
              <p:cNvSpPr/>
              <p:nvPr/>
            </p:nvSpPr>
            <p:spPr>
              <a:xfrm>
                <a:off x="2989000" y="4165938"/>
                <a:ext cx="245825" cy="257200"/>
              </a:xfrm>
              <a:custGeom>
                <a:avLst/>
                <a:gdLst/>
                <a:ahLst/>
                <a:cxnLst/>
                <a:rect l="l" t="t" r="r" b="b"/>
                <a:pathLst>
                  <a:path w="9833" h="10288" extrusionOk="0">
                    <a:moveTo>
                      <a:pt x="9609" y="0"/>
                    </a:moveTo>
                    <a:cubicBezTo>
                      <a:pt x="9598" y="0"/>
                      <a:pt x="9586" y="2"/>
                      <a:pt x="9574" y="5"/>
                    </a:cubicBezTo>
                    <a:cubicBezTo>
                      <a:pt x="5204" y="1172"/>
                      <a:pt x="1" y="5442"/>
                      <a:pt x="1001" y="10045"/>
                    </a:cubicBezTo>
                    <a:cubicBezTo>
                      <a:pt x="1024" y="10182"/>
                      <a:pt x="1172" y="10287"/>
                      <a:pt x="1316" y="10287"/>
                    </a:cubicBezTo>
                    <a:cubicBezTo>
                      <a:pt x="1383" y="10287"/>
                      <a:pt x="1449" y="10265"/>
                      <a:pt x="1502" y="10212"/>
                    </a:cubicBezTo>
                    <a:cubicBezTo>
                      <a:pt x="3003" y="8878"/>
                      <a:pt x="3970" y="6943"/>
                      <a:pt x="5138" y="5342"/>
                    </a:cubicBezTo>
                    <a:cubicBezTo>
                      <a:pt x="6472" y="3474"/>
                      <a:pt x="8073" y="1839"/>
                      <a:pt x="9741" y="238"/>
                    </a:cubicBezTo>
                    <a:cubicBezTo>
                      <a:pt x="9832" y="147"/>
                      <a:pt x="9729" y="0"/>
                      <a:pt x="960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9" name="Google Shape;1319;p39"/>
              <p:cNvSpPr/>
              <p:nvPr/>
            </p:nvSpPr>
            <p:spPr>
              <a:xfrm>
                <a:off x="3295900" y="3982238"/>
                <a:ext cx="138925" cy="470625"/>
              </a:xfrm>
              <a:custGeom>
                <a:avLst/>
                <a:gdLst/>
                <a:ahLst/>
                <a:cxnLst/>
                <a:rect l="l" t="t" r="r" b="b"/>
                <a:pathLst>
                  <a:path w="5557" h="18825" extrusionOk="0">
                    <a:moveTo>
                      <a:pt x="5265" y="0"/>
                    </a:moveTo>
                    <a:cubicBezTo>
                      <a:pt x="5257" y="0"/>
                      <a:pt x="5247" y="4"/>
                      <a:pt x="5237" y="14"/>
                    </a:cubicBezTo>
                    <a:cubicBezTo>
                      <a:pt x="2035" y="1248"/>
                      <a:pt x="334" y="5885"/>
                      <a:pt x="200" y="9054"/>
                    </a:cubicBezTo>
                    <a:cubicBezTo>
                      <a:pt x="0" y="12790"/>
                      <a:pt x="1768" y="17093"/>
                      <a:pt x="5271" y="18794"/>
                    </a:cubicBezTo>
                    <a:cubicBezTo>
                      <a:pt x="5299" y="18815"/>
                      <a:pt x="5329" y="18825"/>
                      <a:pt x="5358" y="18825"/>
                    </a:cubicBezTo>
                    <a:cubicBezTo>
                      <a:pt x="5464" y="18825"/>
                      <a:pt x="5557" y="18699"/>
                      <a:pt x="5504" y="18594"/>
                    </a:cubicBezTo>
                    <a:cubicBezTo>
                      <a:pt x="3769" y="15659"/>
                      <a:pt x="2168" y="12890"/>
                      <a:pt x="2068" y="9354"/>
                    </a:cubicBezTo>
                    <a:cubicBezTo>
                      <a:pt x="2002" y="7720"/>
                      <a:pt x="2302" y="5985"/>
                      <a:pt x="2869" y="4451"/>
                    </a:cubicBezTo>
                    <a:cubicBezTo>
                      <a:pt x="3436" y="2816"/>
                      <a:pt x="4570" y="1582"/>
                      <a:pt x="5271" y="47"/>
                    </a:cubicBezTo>
                    <a:cubicBezTo>
                      <a:pt x="5294" y="24"/>
                      <a:pt x="5284" y="0"/>
                      <a:pt x="526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0" name="Google Shape;1320;p39"/>
              <p:cNvSpPr/>
              <p:nvPr/>
            </p:nvSpPr>
            <p:spPr>
              <a:xfrm>
                <a:off x="2954675" y="4455188"/>
                <a:ext cx="115250" cy="194150"/>
              </a:xfrm>
              <a:custGeom>
                <a:avLst/>
                <a:gdLst/>
                <a:ahLst/>
                <a:cxnLst/>
                <a:rect l="l" t="t" r="r" b="b"/>
                <a:pathLst>
                  <a:path w="4610" h="7766" extrusionOk="0">
                    <a:moveTo>
                      <a:pt x="4289" y="1"/>
                    </a:moveTo>
                    <a:cubicBezTo>
                      <a:pt x="4226" y="1"/>
                      <a:pt x="4160" y="33"/>
                      <a:pt x="4109" y="110"/>
                    </a:cubicBezTo>
                    <a:cubicBezTo>
                      <a:pt x="3375" y="1277"/>
                      <a:pt x="2941" y="2678"/>
                      <a:pt x="2241" y="3879"/>
                    </a:cubicBezTo>
                    <a:cubicBezTo>
                      <a:pt x="1574" y="5013"/>
                      <a:pt x="473" y="5980"/>
                      <a:pt x="106" y="7181"/>
                    </a:cubicBezTo>
                    <a:cubicBezTo>
                      <a:pt x="0" y="7526"/>
                      <a:pt x="273" y="7765"/>
                      <a:pt x="574" y="7765"/>
                    </a:cubicBezTo>
                    <a:cubicBezTo>
                      <a:pt x="652" y="7765"/>
                      <a:pt x="731" y="7749"/>
                      <a:pt x="807" y="7715"/>
                    </a:cubicBezTo>
                    <a:cubicBezTo>
                      <a:pt x="2007" y="7148"/>
                      <a:pt x="2841" y="5447"/>
                      <a:pt x="3408" y="4313"/>
                    </a:cubicBezTo>
                    <a:cubicBezTo>
                      <a:pt x="3976" y="3112"/>
                      <a:pt x="4609" y="1544"/>
                      <a:pt x="4509" y="210"/>
                    </a:cubicBezTo>
                    <a:cubicBezTo>
                      <a:pt x="4489" y="86"/>
                      <a:pt x="4392" y="1"/>
                      <a:pt x="428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1" name="Google Shape;1321;p39"/>
              <p:cNvSpPr/>
              <p:nvPr/>
            </p:nvSpPr>
            <p:spPr>
              <a:xfrm>
                <a:off x="3740375" y="4557988"/>
                <a:ext cx="91750" cy="239500"/>
              </a:xfrm>
              <a:custGeom>
                <a:avLst/>
                <a:gdLst/>
                <a:ahLst/>
                <a:cxnLst/>
                <a:rect l="l" t="t" r="r" b="b"/>
                <a:pathLst>
                  <a:path w="3670" h="9580" extrusionOk="0">
                    <a:moveTo>
                      <a:pt x="401" y="0"/>
                    </a:moveTo>
                    <a:cubicBezTo>
                      <a:pt x="0" y="167"/>
                      <a:pt x="367" y="701"/>
                      <a:pt x="467" y="934"/>
                    </a:cubicBezTo>
                    <a:cubicBezTo>
                      <a:pt x="634" y="1335"/>
                      <a:pt x="801" y="1802"/>
                      <a:pt x="968" y="2235"/>
                    </a:cubicBezTo>
                    <a:cubicBezTo>
                      <a:pt x="1535" y="4003"/>
                      <a:pt x="1802" y="5871"/>
                      <a:pt x="1768" y="7739"/>
                    </a:cubicBezTo>
                    <a:cubicBezTo>
                      <a:pt x="1768" y="8106"/>
                      <a:pt x="1735" y="8507"/>
                      <a:pt x="1702" y="8907"/>
                    </a:cubicBezTo>
                    <a:cubicBezTo>
                      <a:pt x="1702" y="9040"/>
                      <a:pt x="1702" y="9207"/>
                      <a:pt x="1735" y="9340"/>
                    </a:cubicBezTo>
                    <a:cubicBezTo>
                      <a:pt x="1795" y="9460"/>
                      <a:pt x="1908" y="9579"/>
                      <a:pt x="2050" y="9579"/>
                    </a:cubicBezTo>
                    <a:cubicBezTo>
                      <a:pt x="2067" y="9579"/>
                      <a:pt x="2084" y="9578"/>
                      <a:pt x="2102" y="9574"/>
                    </a:cubicBezTo>
                    <a:cubicBezTo>
                      <a:pt x="2169" y="9541"/>
                      <a:pt x="2269" y="9474"/>
                      <a:pt x="2302" y="9374"/>
                    </a:cubicBezTo>
                    <a:cubicBezTo>
                      <a:pt x="3203" y="8273"/>
                      <a:pt x="3670" y="6839"/>
                      <a:pt x="3636" y="5404"/>
                    </a:cubicBezTo>
                    <a:cubicBezTo>
                      <a:pt x="3570" y="3636"/>
                      <a:pt x="2803" y="1735"/>
                      <a:pt x="1435" y="568"/>
                    </a:cubicBezTo>
                    <a:cubicBezTo>
                      <a:pt x="1268" y="434"/>
                      <a:pt x="868" y="67"/>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2" name="Google Shape;1322;p39"/>
              <p:cNvSpPr/>
              <p:nvPr/>
            </p:nvSpPr>
            <p:spPr>
              <a:xfrm>
                <a:off x="3282550" y="4915913"/>
                <a:ext cx="143450" cy="40725"/>
              </a:xfrm>
              <a:custGeom>
                <a:avLst/>
                <a:gdLst/>
                <a:ahLst/>
                <a:cxnLst/>
                <a:rect l="l" t="t" r="r" b="b"/>
                <a:pathLst>
                  <a:path w="5738" h="1629" extrusionOk="0">
                    <a:moveTo>
                      <a:pt x="1367" y="1"/>
                    </a:moveTo>
                    <a:cubicBezTo>
                      <a:pt x="907" y="1"/>
                      <a:pt x="450" y="34"/>
                      <a:pt x="0" y="94"/>
                    </a:cubicBezTo>
                    <a:lnTo>
                      <a:pt x="167" y="728"/>
                    </a:lnTo>
                    <a:cubicBezTo>
                      <a:pt x="543" y="672"/>
                      <a:pt x="925" y="645"/>
                      <a:pt x="1310" y="645"/>
                    </a:cubicBezTo>
                    <a:cubicBezTo>
                      <a:pt x="1848" y="645"/>
                      <a:pt x="2392" y="697"/>
                      <a:pt x="2936" y="794"/>
                    </a:cubicBezTo>
                    <a:cubicBezTo>
                      <a:pt x="3803" y="961"/>
                      <a:pt x="4604" y="1228"/>
                      <a:pt x="5371" y="1628"/>
                    </a:cubicBezTo>
                    <a:lnTo>
                      <a:pt x="5738" y="1061"/>
                    </a:lnTo>
                    <a:cubicBezTo>
                      <a:pt x="4904" y="628"/>
                      <a:pt x="4003" y="327"/>
                      <a:pt x="3069" y="161"/>
                    </a:cubicBezTo>
                    <a:cubicBezTo>
                      <a:pt x="2500" y="50"/>
                      <a:pt x="1931" y="1"/>
                      <a:pt x="13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3" name="Google Shape;1323;p39"/>
              <p:cNvSpPr/>
              <p:nvPr/>
            </p:nvSpPr>
            <p:spPr>
              <a:xfrm>
                <a:off x="3386800" y="4679413"/>
                <a:ext cx="452000" cy="414200"/>
              </a:xfrm>
              <a:custGeom>
                <a:avLst/>
                <a:gdLst/>
                <a:ahLst/>
                <a:cxnLst/>
                <a:rect l="l" t="t" r="r" b="b"/>
                <a:pathLst>
                  <a:path w="18080" h="16568" extrusionOk="0">
                    <a:moveTo>
                      <a:pt x="9407" y="747"/>
                    </a:moveTo>
                    <a:cubicBezTo>
                      <a:pt x="9974" y="747"/>
                      <a:pt x="10541" y="781"/>
                      <a:pt x="11108" y="881"/>
                    </a:cubicBezTo>
                    <a:cubicBezTo>
                      <a:pt x="13243" y="1281"/>
                      <a:pt x="14977" y="2482"/>
                      <a:pt x="16045" y="4283"/>
                    </a:cubicBezTo>
                    <a:cubicBezTo>
                      <a:pt x="17079" y="6051"/>
                      <a:pt x="17279" y="8119"/>
                      <a:pt x="16679" y="10121"/>
                    </a:cubicBezTo>
                    <a:cubicBezTo>
                      <a:pt x="16078" y="12089"/>
                      <a:pt x="14744" y="13723"/>
                      <a:pt x="12976" y="14791"/>
                    </a:cubicBezTo>
                    <a:cubicBezTo>
                      <a:pt x="11672" y="15568"/>
                      <a:pt x="10218" y="15950"/>
                      <a:pt x="8769" y="15950"/>
                    </a:cubicBezTo>
                    <a:cubicBezTo>
                      <a:pt x="8290" y="15950"/>
                      <a:pt x="7811" y="15908"/>
                      <a:pt x="7339" y="15825"/>
                    </a:cubicBezTo>
                    <a:cubicBezTo>
                      <a:pt x="3369" y="15091"/>
                      <a:pt x="801" y="11355"/>
                      <a:pt x="1601" y="7319"/>
                    </a:cubicBezTo>
                    <a:cubicBezTo>
                      <a:pt x="2001" y="5284"/>
                      <a:pt x="3202" y="3483"/>
                      <a:pt x="5004" y="2249"/>
                    </a:cubicBezTo>
                    <a:cubicBezTo>
                      <a:pt x="6338" y="1315"/>
                      <a:pt x="7872" y="814"/>
                      <a:pt x="9407" y="747"/>
                    </a:cubicBezTo>
                    <a:close/>
                    <a:moveTo>
                      <a:pt x="9710" y="0"/>
                    </a:moveTo>
                    <a:cubicBezTo>
                      <a:pt x="7891" y="0"/>
                      <a:pt x="6084" y="565"/>
                      <a:pt x="4537" y="1648"/>
                    </a:cubicBezTo>
                    <a:cubicBezTo>
                      <a:pt x="2602" y="2982"/>
                      <a:pt x="1301" y="4984"/>
                      <a:pt x="867" y="7185"/>
                    </a:cubicBezTo>
                    <a:cubicBezTo>
                      <a:pt x="0" y="11589"/>
                      <a:pt x="2869" y="15625"/>
                      <a:pt x="7172" y="16425"/>
                    </a:cubicBezTo>
                    <a:cubicBezTo>
                      <a:pt x="7638" y="16508"/>
                      <a:pt x="8105" y="16567"/>
                      <a:pt x="8572" y="16567"/>
                    </a:cubicBezTo>
                    <a:cubicBezTo>
                      <a:pt x="8672" y="16567"/>
                      <a:pt x="8773" y="16565"/>
                      <a:pt x="8873" y="16559"/>
                    </a:cubicBezTo>
                    <a:cubicBezTo>
                      <a:pt x="10407" y="16559"/>
                      <a:pt x="11975" y="16125"/>
                      <a:pt x="13376" y="15291"/>
                    </a:cubicBezTo>
                    <a:cubicBezTo>
                      <a:pt x="15311" y="14157"/>
                      <a:pt x="16745" y="12356"/>
                      <a:pt x="17413" y="10254"/>
                    </a:cubicBezTo>
                    <a:cubicBezTo>
                      <a:pt x="18080" y="8086"/>
                      <a:pt x="17880" y="5818"/>
                      <a:pt x="16745" y="3916"/>
                    </a:cubicBezTo>
                    <a:cubicBezTo>
                      <a:pt x="15578" y="1915"/>
                      <a:pt x="13643" y="581"/>
                      <a:pt x="11308" y="147"/>
                    </a:cubicBezTo>
                    <a:cubicBezTo>
                      <a:pt x="10779" y="49"/>
                      <a:pt x="10244" y="0"/>
                      <a:pt x="971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4" name="Google Shape;1324;p39"/>
              <p:cNvSpPr/>
              <p:nvPr/>
            </p:nvSpPr>
            <p:spPr>
              <a:xfrm>
                <a:off x="2910625" y="4583163"/>
                <a:ext cx="430325" cy="424350"/>
              </a:xfrm>
              <a:custGeom>
                <a:avLst/>
                <a:gdLst/>
                <a:ahLst/>
                <a:cxnLst/>
                <a:rect l="l" t="t" r="r" b="b"/>
                <a:pathLst>
                  <a:path w="17213" h="16974" extrusionOk="0">
                    <a:moveTo>
                      <a:pt x="8099" y="764"/>
                    </a:moveTo>
                    <a:cubicBezTo>
                      <a:pt x="8553" y="764"/>
                      <a:pt x="9012" y="807"/>
                      <a:pt x="9474" y="895"/>
                    </a:cubicBezTo>
                    <a:cubicBezTo>
                      <a:pt x="11575" y="1295"/>
                      <a:pt x="13443" y="2529"/>
                      <a:pt x="14711" y="4364"/>
                    </a:cubicBezTo>
                    <a:cubicBezTo>
                      <a:pt x="15945" y="6132"/>
                      <a:pt x="16412" y="8267"/>
                      <a:pt x="16078" y="10335"/>
                    </a:cubicBezTo>
                    <a:cubicBezTo>
                      <a:pt x="15745" y="12336"/>
                      <a:pt x="14644" y="14038"/>
                      <a:pt x="13043" y="15105"/>
                    </a:cubicBezTo>
                    <a:cubicBezTo>
                      <a:pt x="11881" y="15913"/>
                      <a:pt x="10509" y="16339"/>
                      <a:pt x="9086" y="16339"/>
                    </a:cubicBezTo>
                    <a:cubicBezTo>
                      <a:pt x="8630" y="16339"/>
                      <a:pt x="8168" y="16295"/>
                      <a:pt x="7706" y="16206"/>
                    </a:cubicBezTo>
                    <a:cubicBezTo>
                      <a:pt x="3736" y="15472"/>
                      <a:pt x="734" y="11669"/>
                      <a:pt x="1001" y="7533"/>
                    </a:cubicBezTo>
                    <a:cubicBezTo>
                      <a:pt x="1168" y="5465"/>
                      <a:pt x="2102" y="3597"/>
                      <a:pt x="3703" y="2296"/>
                    </a:cubicBezTo>
                    <a:cubicBezTo>
                      <a:pt x="4953" y="1306"/>
                      <a:pt x="6487" y="764"/>
                      <a:pt x="8099" y="764"/>
                    </a:cubicBezTo>
                    <a:close/>
                    <a:moveTo>
                      <a:pt x="7973" y="1"/>
                    </a:moveTo>
                    <a:cubicBezTo>
                      <a:pt x="6208" y="1"/>
                      <a:pt x="4530" y="591"/>
                      <a:pt x="3169" y="1695"/>
                    </a:cubicBezTo>
                    <a:cubicBezTo>
                      <a:pt x="1434" y="3096"/>
                      <a:pt x="400" y="5131"/>
                      <a:pt x="267" y="7399"/>
                    </a:cubicBezTo>
                    <a:cubicBezTo>
                      <a:pt x="0" y="11903"/>
                      <a:pt x="3302" y="16006"/>
                      <a:pt x="7606" y="16806"/>
                    </a:cubicBezTo>
                    <a:cubicBezTo>
                      <a:pt x="8173" y="16906"/>
                      <a:pt x="8740" y="16973"/>
                      <a:pt x="9307" y="16973"/>
                    </a:cubicBezTo>
                    <a:cubicBezTo>
                      <a:pt x="10808" y="16940"/>
                      <a:pt x="12276" y="16473"/>
                      <a:pt x="13510" y="15639"/>
                    </a:cubicBezTo>
                    <a:cubicBezTo>
                      <a:pt x="15278" y="14471"/>
                      <a:pt x="16445" y="12637"/>
                      <a:pt x="16812" y="10468"/>
                    </a:cubicBezTo>
                    <a:cubicBezTo>
                      <a:pt x="17212" y="8267"/>
                      <a:pt x="16679" y="5932"/>
                      <a:pt x="15344" y="3964"/>
                    </a:cubicBezTo>
                    <a:cubicBezTo>
                      <a:pt x="13977" y="1962"/>
                      <a:pt x="11909" y="595"/>
                      <a:pt x="9574" y="161"/>
                    </a:cubicBezTo>
                    <a:cubicBezTo>
                      <a:pt x="9036" y="54"/>
                      <a:pt x="8501" y="1"/>
                      <a:pt x="79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325" name="Google Shape;1325;p39"/>
          <p:cNvGrpSpPr/>
          <p:nvPr/>
        </p:nvGrpSpPr>
        <p:grpSpPr>
          <a:xfrm>
            <a:off x="7682611" y="3822938"/>
            <a:ext cx="1057184" cy="1181351"/>
            <a:chOff x="6558026" y="3674348"/>
            <a:chExt cx="1057184" cy="1181351"/>
          </a:xfrm>
        </p:grpSpPr>
        <p:sp>
          <p:nvSpPr>
            <p:cNvPr id="1326" name="Google Shape;1326;p39"/>
            <p:cNvSpPr/>
            <p:nvPr/>
          </p:nvSpPr>
          <p:spPr>
            <a:xfrm rot="201225">
              <a:off x="6590456" y="3707914"/>
              <a:ext cx="992852" cy="1119702"/>
            </a:xfrm>
            <a:custGeom>
              <a:avLst/>
              <a:gdLst/>
              <a:ahLst/>
              <a:cxnLst/>
              <a:rect l="l" t="t" r="r" b="b"/>
              <a:pathLst>
                <a:path w="48402" h="54586" extrusionOk="0">
                  <a:moveTo>
                    <a:pt x="6739" y="33492"/>
                  </a:moveTo>
                  <a:lnTo>
                    <a:pt x="7005" y="34325"/>
                  </a:lnTo>
                  <a:cubicBezTo>
                    <a:pt x="6905" y="34259"/>
                    <a:pt x="6805" y="34159"/>
                    <a:pt x="6672" y="34092"/>
                  </a:cubicBezTo>
                  <a:lnTo>
                    <a:pt x="6672" y="33992"/>
                  </a:lnTo>
                  <a:cubicBezTo>
                    <a:pt x="6705" y="33825"/>
                    <a:pt x="6739" y="33658"/>
                    <a:pt x="6739" y="33492"/>
                  </a:cubicBezTo>
                  <a:close/>
                  <a:moveTo>
                    <a:pt x="28054" y="1"/>
                  </a:moveTo>
                  <a:cubicBezTo>
                    <a:pt x="24485" y="1735"/>
                    <a:pt x="21716" y="4471"/>
                    <a:pt x="20248" y="7606"/>
                  </a:cubicBezTo>
                  <a:cubicBezTo>
                    <a:pt x="17513" y="8607"/>
                    <a:pt x="14878" y="9708"/>
                    <a:pt x="12743" y="11309"/>
                  </a:cubicBezTo>
                  <a:cubicBezTo>
                    <a:pt x="10808" y="12743"/>
                    <a:pt x="9307" y="14645"/>
                    <a:pt x="8773" y="16746"/>
                  </a:cubicBezTo>
                  <a:cubicBezTo>
                    <a:pt x="8340" y="16946"/>
                    <a:pt x="7939" y="17147"/>
                    <a:pt x="7572" y="17413"/>
                  </a:cubicBezTo>
                  <a:cubicBezTo>
                    <a:pt x="5371" y="19015"/>
                    <a:pt x="5071" y="22050"/>
                    <a:pt x="5204" y="24685"/>
                  </a:cubicBezTo>
                  <a:cubicBezTo>
                    <a:pt x="5304" y="26253"/>
                    <a:pt x="5471" y="27787"/>
                    <a:pt x="5738" y="29322"/>
                  </a:cubicBezTo>
                  <a:cubicBezTo>
                    <a:pt x="5905" y="30189"/>
                    <a:pt x="6105" y="31056"/>
                    <a:pt x="6305" y="31890"/>
                  </a:cubicBezTo>
                  <a:cubicBezTo>
                    <a:pt x="6138" y="32491"/>
                    <a:pt x="6005" y="33125"/>
                    <a:pt x="5938" y="33758"/>
                  </a:cubicBezTo>
                  <a:cubicBezTo>
                    <a:pt x="5625" y="33667"/>
                    <a:pt x="5287" y="33622"/>
                    <a:pt x="4940" y="33622"/>
                  </a:cubicBezTo>
                  <a:cubicBezTo>
                    <a:pt x="4143" y="33622"/>
                    <a:pt x="3300" y="33861"/>
                    <a:pt x="2602" y="34325"/>
                  </a:cubicBezTo>
                  <a:cubicBezTo>
                    <a:pt x="1401" y="35159"/>
                    <a:pt x="734" y="36460"/>
                    <a:pt x="467" y="37761"/>
                  </a:cubicBezTo>
                  <a:cubicBezTo>
                    <a:pt x="0" y="39796"/>
                    <a:pt x="401" y="41898"/>
                    <a:pt x="1568" y="43499"/>
                  </a:cubicBezTo>
                  <a:cubicBezTo>
                    <a:pt x="2702" y="45133"/>
                    <a:pt x="4570" y="46234"/>
                    <a:pt x="6739" y="46568"/>
                  </a:cubicBezTo>
                  <a:cubicBezTo>
                    <a:pt x="6878" y="46599"/>
                    <a:pt x="7024" y="46622"/>
                    <a:pt x="7171" y="46622"/>
                  </a:cubicBezTo>
                  <a:cubicBezTo>
                    <a:pt x="7341" y="46622"/>
                    <a:pt x="7511" y="46590"/>
                    <a:pt x="7673" y="46501"/>
                  </a:cubicBezTo>
                  <a:lnTo>
                    <a:pt x="7706" y="46501"/>
                  </a:lnTo>
                  <a:cubicBezTo>
                    <a:pt x="8973" y="48969"/>
                    <a:pt x="11175" y="50971"/>
                    <a:pt x="13944" y="51905"/>
                  </a:cubicBezTo>
                  <a:cubicBezTo>
                    <a:pt x="18547" y="53473"/>
                    <a:pt x="23184" y="54340"/>
                    <a:pt x="28020" y="54573"/>
                  </a:cubicBezTo>
                  <a:cubicBezTo>
                    <a:pt x="28191" y="54581"/>
                    <a:pt x="28361" y="54585"/>
                    <a:pt x="28530" y="54585"/>
                  </a:cubicBezTo>
                  <a:cubicBezTo>
                    <a:pt x="31208" y="54585"/>
                    <a:pt x="33716" y="53601"/>
                    <a:pt x="35693" y="51938"/>
                  </a:cubicBezTo>
                  <a:cubicBezTo>
                    <a:pt x="35893" y="52072"/>
                    <a:pt x="36093" y="52138"/>
                    <a:pt x="36326" y="52172"/>
                  </a:cubicBezTo>
                  <a:cubicBezTo>
                    <a:pt x="36953" y="52309"/>
                    <a:pt x="37579" y="52377"/>
                    <a:pt x="38194" y="52377"/>
                  </a:cubicBezTo>
                  <a:cubicBezTo>
                    <a:pt x="39674" y="52377"/>
                    <a:pt x="41086" y="51982"/>
                    <a:pt x="42264" y="51204"/>
                  </a:cubicBezTo>
                  <a:cubicBezTo>
                    <a:pt x="43932" y="50137"/>
                    <a:pt x="45066" y="48336"/>
                    <a:pt x="45400" y="46234"/>
                  </a:cubicBezTo>
                  <a:cubicBezTo>
                    <a:pt x="45600" y="44966"/>
                    <a:pt x="45466" y="43465"/>
                    <a:pt x="44666" y="42298"/>
                  </a:cubicBezTo>
                  <a:cubicBezTo>
                    <a:pt x="44065" y="41397"/>
                    <a:pt x="43098" y="40797"/>
                    <a:pt x="42131" y="40597"/>
                  </a:cubicBezTo>
                  <a:cubicBezTo>
                    <a:pt x="42131" y="40563"/>
                    <a:pt x="42131" y="40563"/>
                    <a:pt x="42131" y="40563"/>
                  </a:cubicBezTo>
                  <a:cubicBezTo>
                    <a:pt x="42231" y="40263"/>
                    <a:pt x="42297" y="39963"/>
                    <a:pt x="42364" y="39629"/>
                  </a:cubicBezTo>
                  <a:cubicBezTo>
                    <a:pt x="43098" y="38462"/>
                    <a:pt x="43832" y="37161"/>
                    <a:pt x="44532" y="35927"/>
                  </a:cubicBezTo>
                  <a:cubicBezTo>
                    <a:pt x="45166" y="34692"/>
                    <a:pt x="45766" y="33492"/>
                    <a:pt x="46300" y="32491"/>
                  </a:cubicBezTo>
                  <a:cubicBezTo>
                    <a:pt x="47468" y="30089"/>
                    <a:pt x="48402" y="27187"/>
                    <a:pt x="46967" y="24885"/>
                  </a:cubicBezTo>
                  <a:cubicBezTo>
                    <a:pt x="46767" y="24585"/>
                    <a:pt x="46567" y="24318"/>
                    <a:pt x="46334" y="24051"/>
                  </a:cubicBezTo>
                  <a:cubicBezTo>
                    <a:pt x="46300" y="22617"/>
                    <a:pt x="45666" y="21149"/>
                    <a:pt x="44732" y="19815"/>
                  </a:cubicBezTo>
                  <a:cubicBezTo>
                    <a:pt x="43565" y="18247"/>
                    <a:pt x="41964" y="16880"/>
                    <a:pt x="40262" y="15612"/>
                  </a:cubicBezTo>
                  <a:cubicBezTo>
                    <a:pt x="37661" y="13677"/>
                    <a:pt x="34859" y="11876"/>
                    <a:pt x="31823" y="10308"/>
                  </a:cubicBezTo>
                  <a:cubicBezTo>
                    <a:pt x="29788" y="7173"/>
                    <a:pt x="28454" y="3637"/>
                    <a:pt x="28054" y="1"/>
                  </a:cubicBezTo>
                  <a:close/>
                </a:path>
              </a:pathLst>
            </a:custGeom>
            <a:solidFill>
              <a:schemeClr val="lt2"/>
            </a:solidFill>
            <a:ln w="228600" cap="flat" cmpd="sng">
              <a:solidFill>
                <a:srgbClr val="FFFFFF"/>
              </a:solidFill>
              <a:prstDash val="solid"/>
              <a:round/>
              <a:headEnd type="none" w="sm" len="sm"/>
              <a:tailEnd type="none" w="sm" len="sm"/>
            </a:ln>
            <a:effectLst>
              <a:outerShdw dist="47625" dir="2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327" name="Google Shape;1327;p39"/>
            <p:cNvGrpSpPr/>
            <p:nvPr/>
          </p:nvGrpSpPr>
          <p:grpSpPr>
            <a:xfrm>
              <a:off x="6558026" y="3674348"/>
              <a:ext cx="1056654" cy="1175847"/>
              <a:chOff x="6558026" y="3674348"/>
              <a:chExt cx="1056654" cy="1175847"/>
            </a:xfrm>
          </p:grpSpPr>
          <p:grpSp>
            <p:nvGrpSpPr>
              <p:cNvPr id="1328" name="Google Shape;1328;p39"/>
              <p:cNvGrpSpPr/>
              <p:nvPr/>
            </p:nvGrpSpPr>
            <p:grpSpPr>
              <a:xfrm rot="201225">
                <a:off x="6589927" y="3702430"/>
                <a:ext cx="992852" cy="1119682"/>
                <a:chOff x="2768850" y="3921688"/>
                <a:chExt cx="1210050" cy="1364625"/>
              </a:xfrm>
            </p:grpSpPr>
            <p:sp>
              <p:nvSpPr>
                <p:cNvPr id="1329" name="Google Shape;1329;p39"/>
                <p:cNvSpPr/>
                <p:nvPr/>
              </p:nvSpPr>
              <p:spPr>
                <a:xfrm>
                  <a:off x="3644475" y="4934513"/>
                  <a:ext cx="264375" cy="296600"/>
                </a:xfrm>
                <a:custGeom>
                  <a:avLst/>
                  <a:gdLst/>
                  <a:ahLst/>
                  <a:cxnLst/>
                  <a:rect l="l" t="t" r="r" b="b"/>
                  <a:pathLst>
                    <a:path w="10575" h="11864" extrusionOk="0">
                      <a:moveTo>
                        <a:pt x="6418" y="1"/>
                      </a:moveTo>
                      <a:cubicBezTo>
                        <a:pt x="6312" y="1"/>
                        <a:pt x="6208" y="6"/>
                        <a:pt x="6105" y="17"/>
                      </a:cubicBezTo>
                      <a:cubicBezTo>
                        <a:pt x="4537" y="217"/>
                        <a:pt x="3403" y="1885"/>
                        <a:pt x="2702" y="3186"/>
                      </a:cubicBezTo>
                      <a:cubicBezTo>
                        <a:pt x="1668" y="5187"/>
                        <a:pt x="868" y="7356"/>
                        <a:pt x="234" y="9557"/>
                      </a:cubicBezTo>
                      <a:cubicBezTo>
                        <a:pt x="100" y="10091"/>
                        <a:pt x="0" y="10791"/>
                        <a:pt x="434" y="11258"/>
                      </a:cubicBezTo>
                      <a:cubicBezTo>
                        <a:pt x="668" y="11492"/>
                        <a:pt x="1001" y="11592"/>
                        <a:pt x="1301" y="11659"/>
                      </a:cubicBezTo>
                      <a:cubicBezTo>
                        <a:pt x="1928" y="11796"/>
                        <a:pt x="2557" y="11864"/>
                        <a:pt x="3175" y="11864"/>
                      </a:cubicBezTo>
                      <a:cubicBezTo>
                        <a:pt x="4663" y="11864"/>
                        <a:pt x="6084" y="11469"/>
                        <a:pt x="7239" y="10691"/>
                      </a:cubicBezTo>
                      <a:cubicBezTo>
                        <a:pt x="8907" y="9624"/>
                        <a:pt x="10041" y="7823"/>
                        <a:pt x="10375" y="5721"/>
                      </a:cubicBezTo>
                      <a:cubicBezTo>
                        <a:pt x="10575" y="4453"/>
                        <a:pt x="10441" y="2986"/>
                        <a:pt x="9641" y="1785"/>
                      </a:cubicBezTo>
                      <a:cubicBezTo>
                        <a:pt x="8905" y="682"/>
                        <a:pt x="7607" y="1"/>
                        <a:pt x="6418" y="1"/>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0" name="Google Shape;1330;p39"/>
                <p:cNvSpPr/>
                <p:nvPr/>
              </p:nvSpPr>
              <p:spPr>
                <a:xfrm>
                  <a:off x="2768850" y="4762213"/>
                  <a:ext cx="219350" cy="325125"/>
                </a:xfrm>
                <a:custGeom>
                  <a:avLst/>
                  <a:gdLst/>
                  <a:ahLst/>
                  <a:cxnLst/>
                  <a:rect l="l" t="t" r="r" b="b"/>
                  <a:pathLst>
                    <a:path w="8774" h="13005" extrusionOk="0">
                      <a:moveTo>
                        <a:pt x="4939" y="0"/>
                      </a:moveTo>
                      <a:cubicBezTo>
                        <a:pt x="4134" y="0"/>
                        <a:pt x="3288" y="248"/>
                        <a:pt x="2602" y="738"/>
                      </a:cubicBezTo>
                      <a:cubicBezTo>
                        <a:pt x="1401" y="1538"/>
                        <a:pt x="734" y="2873"/>
                        <a:pt x="467" y="4140"/>
                      </a:cubicBezTo>
                      <a:cubicBezTo>
                        <a:pt x="0" y="6175"/>
                        <a:pt x="401" y="8277"/>
                        <a:pt x="1568" y="9878"/>
                      </a:cubicBezTo>
                      <a:cubicBezTo>
                        <a:pt x="2702" y="11512"/>
                        <a:pt x="4570" y="12613"/>
                        <a:pt x="6739" y="12947"/>
                      </a:cubicBezTo>
                      <a:cubicBezTo>
                        <a:pt x="6889" y="12980"/>
                        <a:pt x="7047" y="13005"/>
                        <a:pt x="7210" y="13005"/>
                      </a:cubicBezTo>
                      <a:cubicBezTo>
                        <a:pt x="7372" y="13005"/>
                        <a:pt x="7539" y="12980"/>
                        <a:pt x="7706" y="12913"/>
                      </a:cubicBezTo>
                      <a:cubicBezTo>
                        <a:pt x="8273" y="12646"/>
                        <a:pt x="8440" y="11946"/>
                        <a:pt x="8506" y="11379"/>
                      </a:cubicBezTo>
                      <a:cubicBezTo>
                        <a:pt x="8707" y="9077"/>
                        <a:pt x="8773" y="6776"/>
                        <a:pt x="8540" y="4574"/>
                      </a:cubicBezTo>
                      <a:cubicBezTo>
                        <a:pt x="8373" y="3106"/>
                        <a:pt x="7906" y="1105"/>
                        <a:pt x="6505" y="371"/>
                      </a:cubicBezTo>
                      <a:cubicBezTo>
                        <a:pt x="6050" y="123"/>
                        <a:pt x="5505" y="0"/>
                        <a:pt x="4939"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1" name="Google Shape;1331;p39"/>
                <p:cNvSpPr/>
                <p:nvPr/>
              </p:nvSpPr>
              <p:spPr>
                <a:xfrm>
                  <a:off x="2916450" y="4364163"/>
                  <a:ext cx="916525" cy="922150"/>
                </a:xfrm>
                <a:custGeom>
                  <a:avLst/>
                  <a:gdLst/>
                  <a:ahLst/>
                  <a:cxnLst/>
                  <a:rect l="l" t="t" r="r" b="b"/>
                  <a:pathLst>
                    <a:path w="36661" h="36886" extrusionOk="0">
                      <a:moveTo>
                        <a:pt x="13956" y="0"/>
                      </a:moveTo>
                      <a:cubicBezTo>
                        <a:pt x="8945" y="0"/>
                        <a:pt x="4524" y="3463"/>
                        <a:pt x="3270" y="8354"/>
                      </a:cubicBezTo>
                      <a:cubicBezTo>
                        <a:pt x="2102" y="12957"/>
                        <a:pt x="1235" y="17627"/>
                        <a:pt x="634" y="22331"/>
                      </a:cubicBezTo>
                      <a:cubicBezTo>
                        <a:pt x="1" y="27534"/>
                        <a:pt x="3069" y="32538"/>
                        <a:pt x="8073" y="34206"/>
                      </a:cubicBezTo>
                      <a:cubicBezTo>
                        <a:pt x="12643" y="35774"/>
                        <a:pt x="17280" y="36641"/>
                        <a:pt x="22116" y="36874"/>
                      </a:cubicBezTo>
                      <a:cubicBezTo>
                        <a:pt x="22283" y="36882"/>
                        <a:pt x="22448" y="36885"/>
                        <a:pt x="22613" y="36885"/>
                      </a:cubicBezTo>
                      <a:cubicBezTo>
                        <a:pt x="27678" y="36885"/>
                        <a:pt x="32098" y="33444"/>
                        <a:pt x="33358" y="28502"/>
                      </a:cubicBezTo>
                      <a:cubicBezTo>
                        <a:pt x="34525" y="23932"/>
                        <a:pt x="35426" y="19262"/>
                        <a:pt x="35993" y="14558"/>
                      </a:cubicBezTo>
                      <a:cubicBezTo>
                        <a:pt x="36660" y="9321"/>
                        <a:pt x="33558" y="4351"/>
                        <a:pt x="28588" y="2683"/>
                      </a:cubicBezTo>
                      <a:cubicBezTo>
                        <a:pt x="24018" y="1115"/>
                        <a:pt x="19348" y="248"/>
                        <a:pt x="14511" y="15"/>
                      </a:cubicBezTo>
                      <a:cubicBezTo>
                        <a:pt x="14325" y="5"/>
                        <a:pt x="14140" y="0"/>
                        <a:pt x="13956" y="0"/>
                      </a:cubicBezTo>
                      <a:close/>
                    </a:path>
                  </a:pathLst>
                </a:custGeom>
                <a:solidFill>
                  <a:srgbClr val="EC8D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2" name="Google Shape;1332;p39"/>
                <p:cNvSpPr/>
                <p:nvPr/>
              </p:nvSpPr>
              <p:spPr>
                <a:xfrm>
                  <a:off x="3039200" y="4675838"/>
                  <a:ext cx="212525" cy="71925"/>
                </a:xfrm>
                <a:custGeom>
                  <a:avLst/>
                  <a:gdLst/>
                  <a:ahLst/>
                  <a:cxnLst/>
                  <a:rect l="l" t="t" r="r" b="b"/>
                  <a:pathLst>
                    <a:path w="8501" h="2877" extrusionOk="0">
                      <a:moveTo>
                        <a:pt x="3494" y="1"/>
                      </a:moveTo>
                      <a:cubicBezTo>
                        <a:pt x="2265" y="1"/>
                        <a:pt x="1064" y="336"/>
                        <a:pt x="61" y="991"/>
                      </a:cubicBezTo>
                      <a:cubicBezTo>
                        <a:pt x="0" y="1021"/>
                        <a:pt x="50" y="1162"/>
                        <a:pt x="110" y="1162"/>
                      </a:cubicBezTo>
                      <a:cubicBezTo>
                        <a:pt x="116" y="1162"/>
                        <a:pt x="122" y="1160"/>
                        <a:pt x="128" y="1157"/>
                      </a:cubicBezTo>
                      <a:cubicBezTo>
                        <a:pt x="787" y="1003"/>
                        <a:pt x="1431" y="929"/>
                        <a:pt x="2063" y="929"/>
                      </a:cubicBezTo>
                      <a:cubicBezTo>
                        <a:pt x="4024" y="929"/>
                        <a:pt x="5883" y="1632"/>
                        <a:pt x="7800" y="2792"/>
                      </a:cubicBezTo>
                      <a:cubicBezTo>
                        <a:pt x="7905" y="2834"/>
                        <a:pt x="8011" y="2876"/>
                        <a:pt x="8108" y="2876"/>
                      </a:cubicBezTo>
                      <a:cubicBezTo>
                        <a:pt x="8164" y="2876"/>
                        <a:pt x="8218" y="2862"/>
                        <a:pt x="8267" y="2825"/>
                      </a:cubicBezTo>
                      <a:cubicBezTo>
                        <a:pt x="8400" y="2725"/>
                        <a:pt x="8433" y="2692"/>
                        <a:pt x="8467" y="2525"/>
                      </a:cubicBezTo>
                      <a:cubicBezTo>
                        <a:pt x="8500" y="2358"/>
                        <a:pt x="8433" y="2125"/>
                        <a:pt x="8333" y="1991"/>
                      </a:cubicBezTo>
                      <a:cubicBezTo>
                        <a:pt x="6974" y="651"/>
                        <a:pt x="5207" y="1"/>
                        <a:pt x="34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3" name="Google Shape;1333;p39"/>
                <p:cNvSpPr/>
                <p:nvPr/>
              </p:nvSpPr>
              <p:spPr>
                <a:xfrm>
                  <a:off x="3695825" y="5030288"/>
                  <a:ext cx="175225" cy="144200"/>
                </a:xfrm>
                <a:custGeom>
                  <a:avLst/>
                  <a:gdLst/>
                  <a:ahLst/>
                  <a:cxnLst/>
                  <a:rect l="l" t="t" r="r" b="b"/>
                  <a:pathLst>
                    <a:path w="7009" h="5768" extrusionOk="0">
                      <a:moveTo>
                        <a:pt x="6986" y="1123"/>
                      </a:moveTo>
                      <a:cubicBezTo>
                        <a:pt x="6986" y="1134"/>
                        <a:pt x="6990" y="1138"/>
                        <a:pt x="6994" y="1138"/>
                      </a:cubicBezTo>
                      <a:cubicBezTo>
                        <a:pt x="7001" y="1138"/>
                        <a:pt x="7008" y="1123"/>
                        <a:pt x="6986" y="1123"/>
                      </a:cubicBezTo>
                      <a:close/>
                      <a:moveTo>
                        <a:pt x="5477" y="1"/>
                      </a:moveTo>
                      <a:cubicBezTo>
                        <a:pt x="4870" y="1"/>
                        <a:pt x="4213" y="315"/>
                        <a:pt x="3617" y="656"/>
                      </a:cubicBezTo>
                      <a:cubicBezTo>
                        <a:pt x="2850" y="1123"/>
                        <a:pt x="2183" y="1757"/>
                        <a:pt x="1616" y="2457"/>
                      </a:cubicBezTo>
                      <a:cubicBezTo>
                        <a:pt x="1349" y="2791"/>
                        <a:pt x="1149" y="3124"/>
                        <a:pt x="915" y="3458"/>
                      </a:cubicBezTo>
                      <a:cubicBezTo>
                        <a:pt x="615" y="3992"/>
                        <a:pt x="348" y="4559"/>
                        <a:pt x="115" y="5159"/>
                      </a:cubicBezTo>
                      <a:cubicBezTo>
                        <a:pt x="0" y="5479"/>
                        <a:pt x="230" y="5767"/>
                        <a:pt x="451" y="5767"/>
                      </a:cubicBezTo>
                      <a:cubicBezTo>
                        <a:pt x="553" y="5767"/>
                        <a:pt x="652" y="5706"/>
                        <a:pt x="715" y="5559"/>
                      </a:cubicBezTo>
                      <a:cubicBezTo>
                        <a:pt x="1049" y="4659"/>
                        <a:pt x="1482" y="3858"/>
                        <a:pt x="2016" y="3158"/>
                      </a:cubicBezTo>
                      <a:cubicBezTo>
                        <a:pt x="2431" y="3070"/>
                        <a:pt x="2896" y="3004"/>
                        <a:pt x="3350" y="3004"/>
                      </a:cubicBezTo>
                      <a:cubicBezTo>
                        <a:pt x="4283" y="3004"/>
                        <a:pt x="5171" y="3283"/>
                        <a:pt x="5485" y="4225"/>
                      </a:cubicBezTo>
                      <a:cubicBezTo>
                        <a:pt x="5485" y="4225"/>
                        <a:pt x="5519" y="4225"/>
                        <a:pt x="5519" y="4192"/>
                      </a:cubicBezTo>
                      <a:cubicBezTo>
                        <a:pt x="5547" y="2610"/>
                        <a:pt x="4460" y="2268"/>
                        <a:pt x="3326" y="2268"/>
                      </a:cubicBezTo>
                      <a:cubicBezTo>
                        <a:pt x="3145" y="2268"/>
                        <a:pt x="2962" y="2277"/>
                        <a:pt x="2783" y="2290"/>
                      </a:cubicBezTo>
                      <a:cubicBezTo>
                        <a:pt x="2783" y="2257"/>
                        <a:pt x="2817" y="2257"/>
                        <a:pt x="2817" y="2224"/>
                      </a:cubicBezTo>
                      <a:cubicBezTo>
                        <a:pt x="3541" y="1572"/>
                        <a:pt x="4737" y="658"/>
                        <a:pt x="5823" y="658"/>
                      </a:cubicBezTo>
                      <a:cubicBezTo>
                        <a:pt x="6237" y="658"/>
                        <a:pt x="6636" y="791"/>
                        <a:pt x="6986" y="1123"/>
                      </a:cubicBezTo>
                      <a:cubicBezTo>
                        <a:pt x="6594" y="290"/>
                        <a:pt x="6059" y="1"/>
                        <a:pt x="5477"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4" name="Google Shape;1334;p39"/>
                <p:cNvSpPr/>
                <p:nvPr/>
              </p:nvSpPr>
              <p:spPr>
                <a:xfrm>
                  <a:off x="2828900" y="4849663"/>
                  <a:ext cx="110925" cy="192275"/>
                </a:xfrm>
                <a:custGeom>
                  <a:avLst/>
                  <a:gdLst/>
                  <a:ahLst/>
                  <a:cxnLst/>
                  <a:rect l="l" t="t" r="r" b="b"/>
                  <a:pathLst>
                    <a:path w="4437" h="7691" extrusionOk="0">
                      <a:moveTo>
                        <a:pt x="1374" y="0"/>
                      </a:moveTo>
                      <a:cubicBezTo>
                        <a:pt x="1024" y="0"/>
                        <a:pt x="635" y="130"/>
                        <a:pt x="200" y="442"/>
                      </a:cubicBezTo>
                      <a:cubicBezTo>
                        <a:pt x="167" y="442"/>
                        <a:pt x="200" y="476"/>
                        <a:pt x="200" y="476"/>
                      </a:cubicBezTo>
                      <a:cubicBezTo>
                        <a:pt x="371" y="425"/>
                        <a:pt x="535" y="402"/>
                        <a:pt x="692" y="402"/>
                      </a:cubicBezTo>
                      <a:cubicBezTo>
                        <a:pt x="2097" y="402"/>
                        <a:pt x="2946" y="2271"/>
                        <a:pt x="3336" y="3411"/>
                      </a:cubicBezTo>
                      <a:cubicBezTo>
                        <a:pt x="3336" y="3429"/>
                        <a:pt x="3336" y="3448"/>
                        <a:pt x="3341" y="3461"/>
                      </a:cubicBezTo>
                      <a:lnTo>
                        <a:pt x="3341" y="3461"/>
                      </a:lnTo>
                      <a:cubicBezTo>
                        <a:pt x="2758" y="3102"/>
                        <a:pt x="2114" y="2784"/>
                        <a:pt x="1515" y="2784"/>
                      </a:cubicBezTo>
                      <a:cubicBezTo>
                        <a:pt x="955" y="2784"/>
                        <a:pt x="433" y="3062"/>
                        <a:pt x="33" y="3845"/>
                      </a:cubicBezTo>
                      <a:cubicBezTo>
                        <a:pt x="0" y="3878"/>
                        <a:pt x="33" y="3878"/>
                        <a:pt x="67" y="3878"/>
                      </a:cubicBezTo>
                      <a:cubicBezTo>
                        <a:pt x="407" y="3559"/>
                        <a:pt x="788" y="3430"/>
                        <a:pt x="1181" y="3430"/>
                      </a:cubicBezTo>
                      <a:cubicBezTo>
                        <a:pt x="2022" y="3430"/>
                        <a:pt x="2921" y="4021"/>
                        <a:pt x="3603" y="4612"/>
                      </a:cubicBezTo>
                      <a:cubicBezTo>
                        <a:pt x="3736" y="5479"/>
                        <a:pt x="3736" y="6380"/>
                        <a:pt x="3603" y="7347"/>
                      </a:cubicBezTo>
                      <a:cubicBezTo>
                        <a:pt x="3572" y="7581"/>
                        <a:pt x="3715" y="7691"/>
                        <a:pt x="3883" y="7691"/>
                      </a:cubicBezTo>
                      <a:cubicBezTo>
                        <a:pt x="4076" y="7691"/>
                        <a:pt x="4301" y="7547"/>
                        <a:pt x="4337" y="7280"/>
                      </a:cubicBezTo>
                      <a:cubicBezTo>
                        <a:pt x="4403" y="6647"/>
                        <a:pt x="4437" y="6013"/>
                        <a:pt x="4403" y="5412"/>
                      </a:cubicBezTo>
                      <a:cubicBezTo>
                        <a:pt x="4403" y="4979"/>
                        <a:pt x="4370" y="4578"/>
                        <a:pt x="4303" y="4212"/>
                      </a:cubicBezTo>
                      <a:cubicBezTo>
                        <a:pt x="4136" y="3278"/>
                        <a:pt x="3836" y="2410"/>
                        <a:pt x="3369" y="1643"/>
                      </a:cubicBezTo>
                      <a:cubicBezTo>
                        <a:pt x="2891" y="830"/>
                        <a:pt x="2259" y="0"/>
                        <a:pt x="137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5" name="Google Shape;1335;p39"/>
                <p:cNvSpPr/>
                <p:nvPr/>
              </p:nvSpPr>
              <p:spPr>
                <a:xfrm>
                  <a:off x="2895600" y="3921688"/>
                  <a:ext cx="1083300" cy="1069125"/>
                </a:xfrm>
                <a:custGeom>
                  <a:avLst/>
                  <a:gdLst/>
                  <a:ahLst/>
                  <a:cxnLst/>
                  <a:rect l="l" t="t" r="r" b="b"/>
                  <a:pathLst>
                    <a:path w="43332" h="42765" extrusionOk="0">
                      <a:moveTo>
                        <a:pt x="22984" y="1"/>
                      </a:moveTo>
                      <a:cubicBezTo>
                        <a:pt x="19415" y="1735"/>
                        <a:pt x="16646" y="4471"/>
                        <a:pt x="15178" y="7606"/>
                      </a:cubicBezTo>
                      <a:cubicBezTo>
                        <a:pt x="12443" y="8607"/>
                        <a:pt x="9808" y="9708"/>
                        <a:pt x="7673" y="11309"/>
                      </a:cubicBezTo>
                      <a:cubicBezTo>
                        <a:pt x="5738" y="12743"/>
                        <a:pt x="4237" y="14645"/>
                        <a:pt x="3737" y="16746"/>
                      </a:cubicBezTo>
                      <a:cubicBezTo>
                        <a:pt x="3303" y="16913"/>
                        <a:pt x="2903" y="17147"/>
                        <a:pt x="2502" y="17413"/>
                      </a:cubicBezTo>
                      <a:cubicBezTo>
                        <a:pt x="301" y="19015"/>
                        <a:pt x="1" y="22050"/>
                        <a:pt x="134" y="24685"/>
                      </a:cubicBezTo>
                      <a:cubicBezTo>
                        <a:pt x="234" y="26220"/>
                        <a:pt x="401" y="27787"/>
                        <a:pt x="701" y="29322"/>
                      </a:cubicBezTo>
                      <a:cubicBezTo>
                        <a:pt x="1135" y="31824"/>
                        <a:pt x="1835" y="34325"/>
                        <a:pt x="2769" y="36661"/>
                      </a:cubicBezTo>
                      <a:cubicBezTo>
                        <a:pt x="4604" y="35326"/>
                        <a:pt x="3870" y="32858"/>
                        <a:pt x="3970" y="30589"/>
                      </a:cubicBezTo>
                      <a:cubicBezTo>
                        <a:pt x="3970" y="30589"/>
                        <a:pt x="4004" y="30589"/>
                        <a:pt x="4004" y="30556"/>
                      </a:cubicBezTo>
                      <a:cubicBezTo>
                        <a:pt x="5438" y="29889"/>
                        <a:pt x="6639" y="28888"/>
                        <a:pt x="7439" y="27654"/>
                      </a:cubicBezTo>
                      <a:cubicBezTo>
                        <a:pt x="8473" y="26120"/>
                        <a:pt x="8907" y="24252"/>
                        <a:pt x="8740" y="22284"/>
                      </a:cubicBezTo>
                      <a:cubicBezTo>
                        <a:pt x="9608" y="21683"/>
                        <a:pt x="10675" y="21249"/>
                        <a:pt x="11842" y="21049"/>
                      </a:cubicBezTo>
                      <a:cubicBezTo>
                        <a:pt x="12196" y="20993"/>
                        <a:pt x="12597" y="20967"/>
                        <a:pt x="13031" y="20967"/>
                      </a:cubicBezTo>
                      <a:cubicBezTo>
                        <a:pt x="15702" y="20967"/>
                        <a:pt x="19617" y="21978"/>
                        <a:pt x="21483" y="23384"/>
                      </a:cubicBezTo>
                      <a:cubicBezTo>
                        <a:pt x="22311" y="23135"/>
                        <a:pt x="23202" y="23012"/>
                        <a:pt x="24110" y="23012"/>
                      </a:cubicBezTo>
                      <a:cubicBezTo>
                        <a:pt x="25869" y="23012"/>
                        <a:pt x="27693" y="23472"/>
                        <a:pt x="29255" y="24352"/>
                      </a:cubicBezTo>
                      <a:cubicBezTo>
                        <a:pt x="30322" y="24952"/>
                        <a:pt x="32224" y="25953"/>
                        <a:pt x="32958" y="26887"/>
                      </a:cubicBezTo>
                      <a:cubicBezTo>
                        <a:pt x="32390" y="28688"/>
                        <a:pt x="32424" y="30656"/>
                        <a:pt x="33058" y="32491"/>
                      </a:cubicBezTo>
                      <a:cubicBezTo>
                        <a:pt x="33358" y="33391"/>
                        <a:pt x="33658" y="34826"/>
                        <a:pt x="34092" y="36127"/>
                      </a:cubicBezTo>
                      <a:cubicBezTo>
                        <a:pt x="34392" y="37061"/>
                        <a:pt x="34759" y="37895"/>
                        <a:pt x="35293" y="38395"/>
                      </a:cubicBezTo>
                      <a:cubicBezTo>
                        <a:pt x="35026" y="39896"/>
                        <a:pt x="34359" y="41297"/>
                        <a:pt x="34992" y="42765"/>
                      </a:cubicBezTo>
                      <a:cubicBezTo>
                        <a:pt x="36493" y="41064"/>
                        <a:pt x="38095" y="38428"/>
                        <a:pt x="39462" y="35927"/>
                      </a:cubicBezTo>
                      <a:cubicBezTo>
                        <a:pt x="40129" y="34692"/>
                        <a:pt x="40730" y="33492"/>
                        <a:pt x="41230" y="32491"/>
                      </a:cubicBezTo>
                      <a:cubicBezTo>
                        <a:pt x="42398" y="30089"/>
                        <a:pt x="43332" y="27187"/>
                        <a:pt x="41897" y="24885"/>
                      </a:cubicBezTo>
                      <a:cubicBezTo>
                        <a:pt x="41697" y="24585"/>
                        <a:pt x="41497" y="24318"/>
                        <a:pt x="41264" y="24051"/>
                      </a:cubicBezTo>
                      <a:cubicBezTo>
                        <a:pt x="41230" y="22617"/>
                        <a:pt x="40596" y="21149"/>
                        <a:pt x="39662" y="19815"/>
                      </a:cubicBezTo>
                      <a:cubicBezTo>
                        <a:pt x="38495" y="18247"/>
                        <a:pt x="36894" y="16880"/>
                        <a:pt x="35192" y="15612"/>
                      </a:cubicBezTo>
                      <a:cubicBezTo>
                        <a:pt x="32591" y="13677"/>
                        <a:pt x="29789" y="11876"/>
                        <a:pt x="26753" y="10308"/>
                      </a:cubicBezTo>
                      <a:cubicBezTo>
                        <a:pt x="24718" y="7173"/>
                        <a:pt x="23384" y="3637"/>
                        <a:pt x="2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6" name="Google Shape;1336;p39"/>
                <p:cNvSpPr/>
                <p:nvPr/>
              </p:nvSpPr>
              <p:spPr>
                <a:xfrm>
                  <a:off x="2913125" y="4654713"/>
                  <a:ext cx="97575" cy="183500"/>
                </a:xfrm>
                <a:custGeom>
                  <a:avLst/>
                  <a:gdLst/>
                  <a:ahLst/>
                  <a:cxnLst/>
                  <a:rect l="l" t="t" r="r" b="b"/>
                  <a:pathLst>
                    <a:path w="3903" h="7340" extrusionOk="0">
                      <a:moveTo>
                        <a:pt x="0" y="1"/>
                      </a:moveTo>
                      <a:cubicBezTo>
                        <a:pt x="434" y="2536"/>
                        <a:pt x="1134" y="5004"/>
                        <a:pt x="2068" y="7340"/>
                      </a:cubicBezTo>
                      <a:cubicBezTo>
                        <a:pt x="3903" y="6005"/>
                        <a:pt x="3169" y="3537"/>
                        <a:pt x="3269" y="1268"/>
                      </a:cubicBezTo>
                      <a:cubicBezTo>
                        <a:pt x="3269" y="1268"/>
                        <a:pt x="3303" y="1268"/>
                        <a:pt x="3303" y="1235"/>
                      </a:cubicBezTo>
                      <a:cubicBezTo>
                        <a:pt x="2168" y="902"/>
                        <a:pt x="1034" y="535"/>
                        <a:pt x="0"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7" name="Google Shape;1337;p39"/>
                <p:cNvSpPr/>
                <p:nvPr/>
              </p:nvSpPr>
              <p:spPr>
                <a:xfrm>
                  <a:off x="3747875" y="4819838"/>
                  <a:ext cx="134300" cy="170975"/>
                </a:xfrm>
                <a:custGeom>
                  <a:avLst/>
                  <a:gdLst/>
                  <a:ahLst/>
                  <a:cxnLst/>
                  <a:rect l="l" t="t" r="r" b="b"/>
                  <a:pathLst>
                    <a:path w="5372" h="6839" extrusionOk="0">
                      <a:moveTo>
                        <a:pt x="5371" y="1"/>
                      </a:moveTo>
                      <a:cubicBezTo>
                        <a:pt x="3870" y="140"/>
                        <a:pt x="2392" y="209"/>
                        <a:pt x="899" y="209"/>
                      </a:cubicBezTo>
                      <a:cubicBezTo>
                        <a:pt x="600" y="209"/>
                        <a:pt x="301" y="206"/>
                        <a:pt x="1" y="201"/>
                      </a:cubicBezTo>
                      <a:lnTo>
                        <a:pt x="1" y="201"/>
                      </a:lnTo>
                      <a:cubicBezTo>
                        <a:pt x="301" y="1135"/>
                        <a:pt x="668" y="1969"/>
                        <a:pt x="1202" y="2469"/>
                      </a:cubicBezTo>
                      <a:cubicBezTo>
                        <a:pt x="935" y="3970"/>
                        <a:pt x="268" y="5371"/>
                        <a:pt x="901" y="6839"/>
                      </a:cubicBezTo>
                      <a:cubicBezTo>
                        <a:pt x="2436" y="5138"/>
                        <a:pt x="4004" y="2502"/>
                        <a:pt x="537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8" name="Google Shape;1338;p39"/>
                <p:cNvSpPr/>
                <p:nvPr/>
              </p:nvSpPr>
              <p:spPr>
                <a:xfrm>
                  <a:off x="3431825" y="3998088"/>
                  <a:ext cx="441775" cy="519600"/>
                </a:xfrm>
                <a:custGeom>
                  <a:avLst/>
                  <a:gdLst/>
                  <a:ahLst/>
                  <a:cxnLst/>
                  <a:rect l="l" t="t" r="r" b="b"/>
                  <a:pathLst>
                    <a:path w="17671" h="20784" extrusionOk="0">
                      <a:moveTo>
                        <a:pt x="1010" y="1"/>
                      </a:moveTo>
                      <a:cubicBezTo>
                        <a:pt x="988" y="1"/>
                        <a:pt x="968" y="17"/>
                        <a:pt x="968" y="47"/>
                      </a:cubicBezTo>
                      <a:cubicBezTo>
                        <a:pt x="0" y="4717"/>
                        <a:pt x="2302" y="8453"/>
                        <a:pt x="5504" y="11589"/>
                      </a:cubicBezTo>
                      <a:cubicBezTo>
                        <a:pt x="7239" y="13323"/>
                        <a:pt x="9374" y="14558"/>
                        <a:pt x="11408" y="15825"/>
                      </a:cubicBezTo>
                      <a:cubicBezTo>
                        <a:pt x="13610" y="17193"/>
                        <a:pt x="15478" y="18894"/>
                        <a:pt x="17379" y="20729"/>
                      </a:cubicBezTo>
                      <a:cubicBezTo>
                        <a:pt x="17418" y="20767"/>
                        <a:pt x="17458" y="20783"/>
                        <a:pt x="17497" y="20783"/>
                      </a:cubicBezTo>
                      <a:cubicBezTo>
                        <a:pt x="17592" y="20783"/>
                        <a:pt x="17670" y="20681"/>
                        <a:pt x="17646" y="20562"/>
                      </a:cubicBezTo>
                      <a:cubicBezTo>
                        <a:pt x="16912" y="16626"/>
                        <a:pt x="13143" y="13590"/>
                        <a:pt x="10108" y="11589"/>
                      </a:cubicBezTo>
                      <a:cubicBezTo>
                        <a:pt x="6171" y="8954"/>
                        <a:pt x="667" y="5818"/>
                        <a:pt x="1068" y="81"/>
                      </a:cubicBezTo>
                      <a:cubicBezTo>
                        <a:pt x="1068" y="25"/>
                        <a:pt x="1037" y="1"/>
                        <a:pt x="101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9" name="Google Shape;1339;p39"/>
                <p:cNvSpPr/>
                <p:nvPr/>
              </p:nvSpPr>
              <p:spPr>
                <a:xfrm>
                  <a:off x="2989000" y="4165938"/>
                  <a:ext cx="245825" cy="257200"/>
                </a:xfrm>
                <a:custGeom>
                  <a:avLst/>
                  <a:gdLst/>
                  <a:ahLst/>
                  <a:cxnLst/>
                  <a:rect l="l" t="t" r="r" b="b"/>
                  <a:pathLst>
                    <a:path w="9833" h="10288" extrusionOk="0">
                      <a:moveTo>
                        <a:pt x="9609" y="0"/>
                      </a:moveTo>
                      <a:cubicBezTo>
                        <a:pt x="9598" y="0"/>
                        <a:pt x="9586" y="2"/>
                        <a:pt x="9574" y="5"/>
                      </a:cubicBezTo>
                      <a:cubicBezTo>
                        <a:pt x="5204" y="1172"/>
                        <a:pt x="1" y="5442"/>
                        <a:pt x="1001" y="10045"/>
                      </a:cubicBezTo>
                      <a:cubicBezTo>
                        <a:pt x="1024" y="10182"/>
                        <a:pt x="1172" y="10287"/>
                        <a:pt x="1316" y="10287"/>
                      </a:cubicBezTo>
                      <a:cubicBezTo>
                        <a:pt x="1383" y="10287"/>
                        <a:pt x="1449" y="10265"/>
                        <a:pt x="1502" y="10212"/>
                      </a:cubicBezTo>
                      <a:cubicBezTo>
                        <a:pt x="3003" y="8878"/>
                        <a:pt x="3970" y="6943"/>
                        <a:pt x="5138" y="5342"/>
                      </a:cubicBezTo>
                      <a:cubicBezTo>
                        <a:pt x="6472" y="3474"/>
                        <a:pt x="8073" y="1839"/>
                        <a:pt x="9741" y="238"/>
                      </a:cubicBezTo>
                      <a:cubicBezTo>
                        <a:pt x="9832" y="147"/>
                        <a:pt x="9729" y="0"/>
                        <a:pt x="960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0" name="Google Shape;1340;p39"/>
                <p:cNvSpPr/>
                <p:nvPr/>
              </p:nvSpPr>
              <p:spPr>
                <a:xfrm>
                  <a:off x="3295900" y="3982238"/>
                  <a:ext cx="138925" cy="470625"/>
                </a:xfrm>
                <a:custGeom>
                  <a:avLst/>
                  <a:gdLst/>
                  <a:ahLst/>
                  <a:cxnLst/>
                  <a:rect l="l" t="t" r="r" b="b"/>
                  <a:pathLst>
                    <a:path w="5557" h="18825" extrusionOk="0">
                      <a:moveTo>
                        <a:pt x="5265" y="0"/>
                      </a:moveTo>
                      <a:cubicBezTo>
                        <a:pt x="5257" y="0"/>
                        <a:pt x="5247" y="4"/>
                        <a:pt x="5237" y="14"/>
                      </a:cubicBezTo>
                      <a:cubicBezTo>
                        <a:pt x="2035" y="1248"/>
                        <a:pt x="334" y="5885"/>
                        <a:pt x="200" y="9054"/>
                      </a:cubicBezTo>
                      <a:cubicBezTo>
                        <a:pt x="0" y="12790"/>
                        <a:pt x="1768" y="17093"/>
                        <a:pt x="5271" y="18794"/>
                      </a:cubicBezTo>
                      <a:cubicBezTo>
                        <a:pt x="5299" y="18815"/>
                        <a:pt x="5329" y="18825"/>
                        <a:pt x="5358" y="18825"/>
                      </a:cubicBezTo>
                      <a:cubicBezTo>
                        <a:pt x="5464" y="18825"/>
                        <a:pt x="5557" y="18699"/>
                        <a:pt x="5504" y="18594"/>
                      </a:cubicBezTo>
                      <a:cubicBezTo>
                        <a:pt x="3769" y="15659"/>
                        <a:pt x="2168" y="12890"/>
                        <a:pt x="2068" y="9354"/>
                      </a:cubicBezTo>
                      <a:cubicBezTo>
                        <a:pt x="2002" y="7720"/>
                        <a:pt x="2302" y="5985"/>
                        <a:pt x="2869" y="4451"/>
                      </a:cubicBezTo>
                      <a:cubicBezTo>
                        <a:pt x="3436" y="2816"/>
                        <a:pt x="4570" y="1582"/>
                        <a:pt x="5271" y="47"/>
                      </a:cubicBezTo>
                      <a:cubicBezTo>
                        <a:pt x="5294" y="24"/>
                        <a:pt x="5284" y="0"/>
                        <a:pt x="526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1" name="Google Shape;1341;p39"/>
                <p:cNvSpPr/>
                <p:nvPr/>
              </p:nvSpPr>
              <p:spPr>
                <a:xfrm>
                  <a:off x="2954675" y="4455188"/>
                  <a:ext cx="115250" cy="194150"/>
                </a:xfrm>
                <a:custGeom>
                  <a:avLst/>
                  <a:gdLst/>
                  <a:ahLst/>
                  <a:cxnLst/>
                  <a:rect l="l" t="t" r="r" b="b"/>
                  <a:pathLst>
                    <a:path w="4610" h="7766" extrusionOk="0">
                      <a:moveTo>
                        <a:pt x="4289" y="1"/>
                      </a:moveTo>
                      <a:cubicBezTo>
                        <a:pt x="4226" y="1"/>
                        <a:pt x="4160" y="33"/>
                        <a:pt x="4109" y="110"/>
                      </a:cubicBezTo>
                      <a:cubicBezTo>
                        <a:pt x="3375" y="1277"/>
                        <a:pt x="2941" y="2678"/>
                        <a:pt x="2241" y="3879"/>
                      </a:cubicBezTo>
                      <a:cubicBezTo>
                        <a:pt x="1574" y="5013"/>
                        <a:pt x="473" y="5980"/>
                        <a:pt x="106" y="7181"/>
                      </a:cubicBezTo>
                      <a:cubicBezTo>
                        <a:pt x="0" y="7526"/>
                        <a:pt x="273" y="7765"/>
                        <a:pt x="574" y="7765"/>
                      </a:cubicBezTo>
                      <a:cubicBezTo>
                        <a:pt x="652" y="7765"/>
                        <a:pt x="731" y="7749"/>
                        <a:pt x="807" y="7715"/>
                      </a:cubicBezTo>
                      <a:cubicBezTo>
                        <a:pt x="2007" y="7148"/>
                        <a:pt x="2841" y="5447"/>
                        <a:pt x="3408" y="4313"/>
                      </a:cubicBezTo>
                      <a:cubicBezTo>
                        <a:pt x="3976" y="3112"/>
                        <a:pt x="4609" y="1544"/>
                        <a:pt x="4509" y="210"/>
                      </a:cubicBezTo>
                      <a:cubicBezTo>
                        <a:pt x="4489" y="86"/>
                        <a:pt x="4392" y="1"/>
                        <a:pt x="428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2" name="Google Shape;1342;p39"/>
                <p:cNvSpPr/>
                <p:nvPr/>
              </p:nvSpPr>
              <p:spPr>
                <a:xfrm>
                  <a:off x="3740375" y="4557988"/>
                  <a:ext cx="91750" cy="239500"/>
                </a:xfrm>
                <a:custGeom>
                  <a:avLst/>
                  <a:gdLst/>
                  <a:ahLst/>
                  <a:cxnLst/>
                  <a:rect l="l" t="t" r="r" b="b"/>
                  <a:pathLst>
                    <a:path w="3670" h="9580" extrusionOk="0">
                      <a:moveTo>
                        <a:pt x="401" y="0"/>
                      </a:moveTo>
                      <a:cubicBezTo>
                        <a:pt x="0" y="167"/>
                        <a:pt x="367" y="701"/>
                        <a:pt x="467" y="934"/>
                      </a:cubicBezTo>
                      <a:cubicBezTo>
                        <a:pt x="634" y="1335"/>
                        <a:pt x="801" y="1802"/>
                        <a:pt x="968" y="2235"/>
                      </a:cubicBezTo>
                      <a:cubicBezTo>
                        <a:pt x="1535" y="4003"/>
                        <a:pt x="1802" y="5871"/>
                        <a:pt x="1768" y="7739"/>
                      </a:cubicBezTo>
                      <a:cubicBezTo>
                        <a:pt x="1768" y="8106"/>
                        <a:pt x="1735" y="8507"/>
                        <a:pt x="1702" y="8907"/>
                      </a:cubicBezTo>
                      <a:cubicBezTo>
                        <a:pt x="1702" y="9040"/>
                        <a:pt x="1702" y="9207"/>
                        <a:pt x="1735" y="9340"/>
                      </a:cubicBezTo>
                      <a:cubicBezTo>
                        <a:pt x="1795" y="9460"/>
                        <a:pt x="1908" y="9579"/>
                        <a:pt x="2050" y="9579"/>
                      </a:cubicBezTo>
                      <a:cubicBezTo>
                        <a:pt x="2067" y="9579"/>
                        <a:pt x="2084" y="9578"/>
                        <a:pt x="2102" y="9574"/>
                      </a:cubicBezTo>
                      <a:cubicBezTo>
                        <a:pt x="2169" y="9541"/>
                        <a:pt x="2269" y="9474"/>
                        <a:pt x="2302" y="9374"/>
                      </a:cubicBezTo>
                      <a:cubicBezTo>
                        <a:pt x="3203" y="8273"/>
                        <a:pt x="3670" y="6839"/>
                        <a:pt x="3636" y="5404"/>
                      </a:cubicBezTo>
                      <a:cubicBezTo>
                        <a:pt x="3570" y="3636"/>
                        <a:pt x="2803" y="1735"/>
                        <a:pt x="1435" y="568"/>
                      </a:cubicBezTo>
                      <a:cubicBezTo>
                        <a:pt x="1268" y="434"/>
                        <a:pt x="868" y="67"/>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3" name="Google Shape;1343;p39"/>
                <p:cNvSpPr/>
                <p:nvPr/>
              </p:nvSpPr>
              <p:spPr>
                <a:xfrm>
                  <a:off x="3282550" y="4915913"/>
                  <a:ext cx="143450" cy="40725"/>
                </a:xfrm>
                <a:custGeom>
                  <a:avLst/>
                  <a:gdLst/>
                  <a:ahLst/>
                  <a:cxnLst/>
                  <a:rect l="l" t="t" r="r" b="b"/>
                  <a:pathLst>
                    <a:path w="5738" h="1629" extrusionOk="0">
                      <a:moveTo>
                        <a:pt x="1367" y="1"/>
                      </a:moveTo>
                      <a:cubicBezTo>
                        <a:pt x="907" y="1"/>
                        <a:pt x="450" y="34"/>
                        <a:pt x="0" y="94"/>
                      </a:cubicBezTo>
                      <a:lnTo>
                        <a:pt x="167" y="728"/>
                      </a:lnTo>
                      <a:cubicBezTo>
                        <a:pt x="543" y="672"/>
                        <a:pt x="925" y="645"/>
                        <a:pt x="1310" y="645"/>
                      </a:cubicBezTo>
                      <a:cubicBezTo>
                        <a:pt x="1848" y="645"/>
                        <a:pt x="2392" y="697"/>
                        <a:pt x="2936" y="794"/>
                      </a:cubicBezTo>
                      <a:cubicBezTo>
                        <a:pt x="3803" y="961"/>
                        <a:pt x="4604" y="1228"/>
                        <a:pt x="5371" y="1628"/>
                      </a:cubicBezTo>
                      <a:lnTo>
                        <a:pt x="5738" y="1061"/>
                      </a:lnTo>
                      <a:cubicBezTo>
                        <a:pt x="4904" y="628"/>
                        <a:pt x="4003" y="327"/>
                        <a:pt x="3069" y="161"/>
                      </a:cubicBezTo>
                      <a:cubicBezTo>
                        <a:pt x="2500" y="50"/>
                        <a:pt x="1931" y="1"/>
                        <a:pt x="13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4" name="Google Shape;1344;p39"/>
                <p:cNvSpPr/>
                <p:nvPr/>
              </p:nvSpPr>
              <p:spPr>
                <a:xfrm>
                  <a:off x="3386800" y="4679413"/>
                  <a:ext cx="452000" cy="414200"/>
                </a:xfrm>
                <a:custGeom>
                  <a:avLst/>
                  <a:gdLst/>
                  <a:ahLst/>
                  <a:cxnLst/>
                  <a:rect l="l" t="t" r="r" b="b"/>
                  <a:pathLst>
                    <a:path w="18080" h="16568" extrusionOk="0">
                      <a:moveTo>
                        <a:pt x="9407" y="747"/>
                      </a:moveTo>
                      <a:cubicBezTo>
                        <a:pt x="9974" y="747"/>
                        <a:pt x="10541" y="781"/>
                        <a:pt x="11108" y="881"/>
                      </a:cubicBezTo>
                      <a:cubicBezTo>
                        <a:pt x="13243" y="1281"/>
                        <a:pt x="14977" y="2482"/>
                        <a:pt x="16045" y="4283"/>
                      </a:cubicBezTo>
                      <a:cubicBezTo>
                        <a:pt x="17079" y="6051"/>
                        <a:pt x="17279" y="8119"/>
                        <a:pt x="16679" y="10121"/>
                      </a:cubicBezTo>
                      <a:cubicBezTo>
                        <a:pt x="16078" y="12089"/>
                        <a:pt x="14744" y="13723"/>
                        <a:pt x="12976" y="14791"/>
                      </a:cubicBezTo>
                      <a:cubicBezTo>
                        <a:pt x="11672" y="15568"/>
                        <a:pt x="10218" y="15950"/>
                        <a:pt x="8769" y="15950"/>
                      </a:cubicBezTo>
                      <a:cubicBezTo>
                        <a:pt x="8290" y="15950"/>
                        <a:pt x="7811" y="15908"/>
                        <a:pt x="7339" y="15825"/>
                      </a:cubicBezTo>
                      <a:cubicBezTo>
                        <a:pt x="3369" y="15091"/>
                        <a:pt x="801" y="11355"/>
                        <a:pt x="1601" y="7319"/>
                      </a:cubicBezTo>
                      <a:cubicBezTo>
                        <a:pt x="2001" y="5284"/>
                        <a:pt x="3202" y="3483"/>
                        <a:pt x="5004" y="2249"/>
                      </a:cubicBezTo>
                      <a:cubicBezTo>
                        <a:pt x="6338" y="1315"/>
                        <a:pt x="7872" y="814"/>
                        <a:pt x="9407" y="747"/>
                      </a:cubicBezTo>
                      <a:close/>
                      <a:moveTo>
                        <a:pt x="9710" y="0"/>
                      </a:moveTo>
                      <a:cubicBezTo>
                        <a:pt x="7891" y="0"/>
                        <a:pt x="6084" y="565"/>
                        <a:pt x="4537" y="1648"/>
                      </a:cubicBezTo>
                      <a:cubicBezTo>
                        <a:pt x="2602" y="2982"/>
                        <a:pt x="1301" y="4984"/>
                        <a:pt x="867" y="7185"/>
                      </a:cubicBezTo>
                      <a:cubicBezTo>
                        <a:pt x="0" y="11589"/>
                        <a:pt x="2869" y="15625"/>
                        <a:pt x="7172" y="16425"/>
                      </a:cubicBezTo>
                      <a:cubicBezTo>
                        <a:pt x="7638" y="16508"/>
                        <a:pt x="8105" y="16567"/>
                        <a:pt x="8572" y="16567"/>
                      </a:cubicBezTo>
                      <a:cubicBezTo>
                        <a:pt x="8672" y="16567"/>
                        <a:pt x="8773" y="16565"/>
                        <a:pt x="8873" y="16559"/>
                      </a:cubicBezTo>
                      <a:cubicBezTo>
                        <a:pt x="10407" y="16559"/>
                        <a:pt x="11975" y="16125"/>
                        <a:pt x="13376" y="15291"/>
                      </a:cubicBezTo>
                      <a:cubicBezTo>
                        <a:pt x="15311" y="14157"/>
                        <a:pt x="16745" y="12356"/>
                        <a:pt x="17413" y="10254"/>
                      </a:cubicBezTo>
                      <a:cubicBezTo>
                        <a:pt x="18080" y="8086"/>
                        <a:pt x="17880" y="5818"/>
                        <a:pt x="16745" y="3916"/>
                      </a:cubicBezTo>
                      <a:cubicBezTo>
                        <a:pt x="15578" y="1915"/>
                        <a:pt x="13643" y="581"/>
                        <a:pt x="11308" y="147"/>
                      </a:cubicBezTo>
                      <a:cubicBezTo>
                        <a:pt x="10779" y="49"/>
                        <a:pt x="10244" y="0"/>
                        <a:pt x="971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5" name="Google Shape;1345;p39"/>
                <p:cNvSpPr/>
                <p:nvPr/>
              </p:nvSpPr>
              <p:spPr>
                <a:xfrm>
                  <a:off x="2910625" y="4583163"/>
                  <a:ext cx="430325" cy="424350"/>
                </a:xfrm>
                <a:custGeom>
                  <a:avLst/>
                  <a:gdLst/>
                  <a:ahLst/>
                  <a:cxnLst/>
                  <a:rect l="l" t="t" r="r" b="b"/>
                  <a:pathLst>
                    <a:path w="17213" h="16974" extrusionOk="0">
                      <a:moveTo>
                        <a:pt x="8099" y="764"/>
                      </a:moveTo>
                      <a:cubicBezTo>
                        <a:pt x="8553" y="764"/>
                        <a:pt x="9012" y="807"/>
                        <a:pt x="9474" y="895"/>
                      </a:cubicBezTo>
                      <a:cubicBezTo>
                        <a:pt x="11575" y="1295"/>
                        <a:pt x="13443" y="2529"/>
                        <a:pt x="14711" y="4364"/>
                      </a:cubicBezTo>
                      <a:cubicBezTo>
                        <a:pt x="15945" y="6132"/>
                        <a:pt x="16412" y="8267"/>
                        <a:pt x="16078" y="10335"/>
                      </a:cubicBezTo>
                      <a:cubicBezTo>
                        <a:pt x="15745" y="12336"/>
                        <a:pt x="14644" y="14038"/>
                        <a:pt x="13043" y="15105"/>
                      </a:cubicBezTo>
                      <a:cubicBezTo>
                        <a:pt x="11881" y="15913"/>
                        <a:pt x="10509" y="16339"/>
                        <a:pt x="9086" y="16339"/>
                      </a:cubicBezTo>
                      <a:cubicBezTo>
                        <a:pt x="8630" y="16339"/>
                        <a:pt x="8168" y="16295"/>
                        <a:pt x="7706" y="16206"/>
                      </a:cubicBezTo>
                      <a:cubicBezTo>
                        <a:pt x="3736" y="15472"/>
                        <a:pt x="734" y="11669"/>
                        <a:pt x="1001" y="7533"/>
                      </a:cubicBezTo>
                      <a:cubicBezTo>
                        <a:pt x="1168" y="5465"/>
                        <a:pt x="2102" y="3597"/>
                        <a:pt x="3703" y="2296"/>
                      </a:cubicBezTo>
                      <a:cubicBezTo>
                        <a:pt x="4953" y="1306"/>
                        <a:pt x="6487" y="764"/>
                        <a:pt x="8099" y="764"/>
                      </a:cubicBezTo>
                      <a:close/>
                      <a:moveTo>
                        <a:pt x="7973" y="1"/>
                      </a:moveTo>
                      <a:cubicBezTo>
                        <a:pt x="6208" y="1"/>
                        <a:pt x="4530" y="591"/>
                        <a:pt x="3169" y="1695"/>
                      </a:cubicBezTo>
                      <a:cubicBezTo>
                        <a:pt x="1434" y="3096"/>
                        <a:pt x="400" y="5131"/>
                        <a:pt x="267" y="7399"/>
                      </a:cubicBezTo>
                      <a:cubicBezTo>
                        <a:pt x="0" y="11903"/>
                        <a:pt x="3302" y="16006"/>
                        <a:pt x="7606" y="16806"/>
                      </a:cubicBezTo>
                      <a:cubicBezTo>
                        <a:pt x="8173" y="16906"/>
                        <a:pt x="8740" y="16973"/>
                        <a:pt x="9307" y="16973"/>
                      </a:cubicBezTo>
                      <a:cubicBezTo>
                        <a:pt x="10808" y="16940"/>
                        <a:pt x="12276" y="16473"/>
                        <a:pt x="13510" y="15639"/>
                      </a:cubicBezTo>
                      <a:cubicBezTo>
                        <a:pt x="15278" y="14471"/>
                        <a:pt x="16445" y="12637"/>
                        <a:pt x="16812" y="10468"/>
                      </a:cubicBezTo>
                      <a:cubicBezTo>
                        <a:pt x="17212" y="8267"/>
                        <a:pt x="16679" y="5932"/>
                        <a:pt x="15344" y="3964"/>
                      </a:cubicBezTo>
                      <a:cubicBezTo>
                        <a:pt x="13977" y="1962"/>
                        <a:pt x="11909" y="595"/>
                        <a:pt x="9574" y="161"/>
                      </a:cubicBezTo>
                      <a:cubicBezTo>
                        <a:pt x="9036" y="54"/>
                        <a:pt x="8501" y="1"/>
                        <a:pt x="79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6" name="Google Shape;1346;p39"/>
                <p:cNvSpPr/>
                <p:nvPr/>
              </p:nvSpPr>
              <p:spPr>
                <a:xfrm>
                  <a:off x="3520225" y="4764763"/>
                  <a:ext cx="211525" cy="69725"/>
                </a:xfrm>
                <a:custGeom>
                  <a:avLst/>
                  <a:gdLst/>
                  <a:ahLst/>
                  <a:cxnLst/>
                  <a:rect l="l" t="t" r="r" b="b"/>
                  <a:pathLst>
                    <a:path w="8461" h="2789" extrusionOk="0">
                      <a:moveTo>
                        <a:pt x="3097" y="1"/>
                      </a:moveTo>
                      <a:cubicBezTo>
                        <a:pt x="2191" y="1"/>
                        <a:pt x="1263" y="181"/>
                        <a:pt x="367" y="569"/>
                      </a:cubicBezTo>
                      <a:cubicBezTo>
                        <a:pt x="200" y="636"/>
                        <a:pt x="67" y="836"/>
                        <a:pt x="34" y="1003"/>
                      </a:cubicBezTo>
                      <a:cubicBezTo>
                        <a:pt x="0" y="1170"/>
                        <a:pt x="34" y="1203"/>
                        <a:pt x="100" y="1370"/>
                      </a:cubicBezTo>
                      <a:cubicBezTo>
                        <a:pt x="177" y="1472"/>
                        <a:pt x="292" y="1515"/>
                        <a:pt x="417" y="1515"/>
                      </a:cubicBezTo>
                      <a:cubicBezTo>
                        <a:pt x="455" y="1515"/>
                        <a:pt x="495" y="1511"/>
                        <a:pt x="534" y="1503"/>
                      </a:cubicBezTo>
                      <a:cubicBezTo>
                        <a:pt x="1465" y="1344"/>
                        <a:pt x="2356" y="1253"/>
                        <a:pt x="3210" y="1253"/>
                      </a:cubicBezTo>
                      <a:cubicBezTo>
                        <a:pt x="5051" y="1253"/>
                        <a:pt x="6724" y="1677"/>
                        <a:pt x="8273" y="2771"/>
                      </a:cubicBezTo>
                      <a:cubicBezTo>
                        <a:pt x="8286" y="2783"/>
                        <a:pt x="8301" y="2789"/>
                        <a:pt x="8316" y="2789"/>
                      </a:cubicBezTo>
                      <a:cubicBezTo>
                        <a:pt x="8383" y="2789"/>
                        <a:pt x="8460" y="2691"/>
                        <a:pt x="8406" y="2637"/>
                      </a:cubicBezTo>
                      <a:cubicBezTo>
                        <a:pt x="7236" y="999"/>
                        <a:pt x="5228" y="1"/>
                        <a:pt x="30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47" name="Google Shape;1347;p39"/>
              <p:cNvSpPr/>
              <p:nvPr/>
            </p:nvSpPr>
            <p:spPr>
              <a:xfrm rot="1529996">
                <a:off x="6990377" y="4541807"/>
                <a:ext cx="98220" cy="50552"/>
              </a:xfrm>
              <a:custGeom>
                <a:avLst/>
                <a:gdLst/>
                <a:ahLst/>
                <a:cxnLst/>
                <a:rect l="l" t="t" r="r" b="b"/>
                <a:pathLst>
                  <a:path w="4904" h="2524" extrusionOk="0">
                    <a:moveTo>
                      <a:pt x="2535" y="0"/>
                    </a:moveTo>
                    <a:cubicBezTo>
                      <a:pt x="2406" y="0"/>
                      <a:pt x="2273" y="8"/>
                      <a:pt x="2135" y="22"/>
                    </a:cubicBezTo>
                    <a:cubicBezTo>
                      <a:pt x="1535" y="122"/>
                      <a:pt x="968" y="489"/>
                      <a:pt x="601" y="923"/>
                    </a:cubicBezTo>
                    <a:cubicBezTo>
                      <a:pt x="234" y="1390"/>
                      <a:pt x="0" y="1957"/>
                      <a:pt x="34" y="2524"/>
                    </a:cubicBezTo>
                    <a:cubicBezTo>
                      <a:pt x="234" y="2023"/>
                      <a:pt x="568" y="1590"/>
                      <a:pt x="934" y="1256"/>
                    </a:cubicBezTo>
                    <a:cubicBezTo>
                      <a:pt x="1335" y="923"/>
                      <a:pt x="1768" y="689"/>
                      <a:pt x="2235" y="622"/>
                    </a:cubicBezTo>
                    <a:cubicBezTo>
                      <a:pt x="2349" y="606"/>
                      <a:pt x="2464" y="598"/>
                      <a:pt x="2580" y="598"/>
                    </a:cubicBezTo>
                    <a:cubicBezTo>
                      <a:pt x="2941" y="598"/>
                      <a:pt x="3308" y="679"/>
                      <a:pt x="3636" y="856"/>
                    </a:cubicBezTo>
                    <a:cubicBezTo>
                      <a:pt x="4103" y="1089"/>
                      <a:pt x="4504" y="1423"/>
                      <a:pt x="4904" y="1823"/>
                    </a:cubicBezTo>
                    <a:cubicBezTo>
                      <a:pt x="4704" y="1290"/>
                      <a:pt x="4370" y="823"/>
                      <a:pt x="3903" y="456"/>
                    </a:cubicBezTo>
                    <a:cubicBezTo>
                      <a:pt x="3670" y="255"/>
                      <a:pt x="3370" y="122"/>
                      <a:pt x="3069" y="55"/>
                    </a:cubicBezTo>
                    <a:cubicBezTo>
                      <a:pt x="2893" y="16"/>
                      <a:pt x="2718" y="0"/>
                      <a:pt x="2535"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8" name="Google Shape;1348;p39"/>
              <p:cNvSpPr/>
              <p:nvPr/>
            </p:nvSpPr>
            <p:spPr>
              <a:xfrm rot="1529996">
                <a:off x="6833271" y="4591068"/>
                <a:ext cx="331393" cy="160749"/>
              </a:xfrm>
              <a:custGeom>
                <a:avLst/>
                <a:gdLst/>
                <a:ahLst/>
                <a:cxnLst/>
                <a:rect l="l" t="t" r="r" b="b"/>
                <a:pathLst>
                  <a:path w="16546" h="8026" extrusionOk="0">
                    <a:moveTo>
                      <a:pt x="16546" y="1"/>
                    </a:moveTo>
                    <a:lnTo>
                      <a:pt x="16546" y="1"/>
                    </a:lnTo>
                    <a:cubicBezTo>
                      <a:pt x="15145" y="101"/>
                      <a:pt x="13677" y="134"/>
                      <a:pt x="12276" y="234"/>
                    </a:cubicBezTo>
                    <a:cubicBezTo>
                      <a:pt x="9874" y="335"/>
                      <a:pt x="7573" y="668"/>
                      <a:pt x="5304" y="1235"/>
                    </a:cubicBezTo>
                    <a:cubicBezTo>
                      <a:pt x="5104" y="1269"/>
                      <a:pt x="4904" y="1335"/>
                      <a:pt x="4704" y="1369"/>
                    </a:cubicBezTo>
                    <a:lnTo>
                      <a:pt x="4704" y="1402"/>
                    </a:lnTo>
                    <a:cubicBezTo>
                      <a:pt x="3136" y="1802"/>
                      <a:pt x="1568" y="2236"/>
                      <a:pt x="1" y="2603"/>
                    </a:cubicBezTo>
                    <a:cubicBezTo>
                      <a:pt x="1380" y="5031"/>
                      <a:pt x="4780" y="8026"/>
                      <a:pt x="8336" y="8026"/>
                    </a:cubicBezTo>
                    <a:cubicBezTo>
                      <a:pt x="8737" y="8026"/>
                      <a:pt x="9139" y="7988"/>
                      <a:pt x="9541" y="7907"/>
                    </a:cubicBezTo>
                    <a:cubicBezTo>
                      <a:pt x="13410" y="7173"/>
                      <a:pt x="15945" y="2903"/>
                      <a:pt x="1654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9" name="Google Shape;1349;p39"/>
              <p:cNvSpPr/>
              <p:nvPr/>
            </p:nvSpPr>
            <p:spPr>
              <a:xfrm rot="1529996">
                <a:off x="6869337" y="4593996"/>
                <a:ext cx="262575" cy="158827"/>
              </a:xfrm>
              <a:custGeom>
                <a:avLst/>
                <a:gdLst/>
                <a:ahLst/>
                <a:cxnLst/>
                <a:rect l="l" t="t" r="r" b="b"/>
                <a:pathLst>
                  <a:path w="13110" h="7930" extrusionOk="0">
                    <a:moveTo>
                      <a:pt x="12643" y="0"/>
                    </a:moveTo>
                    <a:cubicBezTo>
                      <a:pt x="11909" y="67"/>
                      <a:pt x="11175" y="67"/>
                      <a:pt x="10441" y="133"/>
                    </a:cubicBezTo>
                    <a:cubicBezTo>
                      <a:pt x="8039" y="234"/>
                      <a:pt x="5738" y="567"/>
                      <a:pt x="3469" y="1134"/>
                    </a:cubicBezTo>
                    <a:cubicBezTo>
                      <a:pt x="3269" y="1168"/>
                      <a:pt x="3069" y="1234"/>
                      <a:pt x="2836" y="1268"/>
                    </a:cubicBezTo>
                    <a:cubicBezTo>
                      <a:pt x="1902" y="1534"/>
                      <a:pt x="968" y="1801"/>
                      <a:pt x="0" y="2035"/>
                    </a:cubicBezTo>
                    <a:cubicBezTo>
                      <a:pt x="300" y="2669"/>
                      <a:pt x="567" y="3302"/>
                      <a:pt x="834" y="3936"/>
                    </a:cubicBezTo>
                    <a:cubicBezTo>
                      <a:pt x="734" y="4437"/>
                      <a:pt x="667" y="4904"/>
                      <a:pt x="567" y="5371"/>
                    </a:cubicBezTo>
                    <a:cubicBezTo>
                      <a:pt x="2169" y="6804"/>
                      <a:pt x="4339" y="7929"/>
                      <a:pt x="6499" y="7929"/>
                    </a:cubicBezTo>
                    <a:cubicBezTo>
                      <a:pt x="6903" y="7929"/>
                      <a:pt x="7306" y="7890"/>
                      <a:pt x="7706" y="7806"/>
                    </a:cubicBezTo>
                    <a:cubicBezTo>
                      <a:pt x="9974" y="7372"/>
                      <a:pt x="11909" y="5637"/>
                      <a:pt x="13110" y="3736"/>
                    </a:cubicBezTo>
                    <a:cubicBezTo>
                      <a:pt x="12843" y="3269"/>
                      <a:pt x="12609" y="2769"/>
                      <a:pt x="12376" y="2302"/>
                    </a:cubicBezTo>
                    <a:cubicBezTo>
                      <a:pt x="12476" y="1534"/>
                      <a:pt x="12576" y="767"/>
                      <a:pt x="126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0" name="Google Shape;1350;p39"/>
              <p:cNvSpPr/>
              <p:nvPr/>
            </p:nvSpPr>
            <p:spPr>
              <a:xfrm rot="1529996">
                <a:off x="6898832" y="4643106"/>
                <a:ext cx="215808" cy="41159"/>
              </a:xfrm>
              <a:custGeom>
                <a:avLst/>
                <a:gdLst/>
                <a:ahLst/>
                <a:cxnLst/>
                <a:rect l="l" t="t" r="r" b="b"/>
                <a:pathLst>
                  <a:path w="10775" h="2055" extrusionOk="0">
                    <a:moveTo>
                      <a:pt x="10775" y="0"/>
                    </a:moveTo>
                    <a:lnTo>
                      <a:pt x="10775" y="0"/>
                    </a:lnTo>
                    <a:cubicBezTo>
                      <a:pt x="9040" y="601"/>
                      <a:pt x="7306" y="1168"/>
                      <a:pt x="5504" y="1435"/>
                    </a:cubicBezTo>
                    <a:cubicBezTo>
                      <a:pt x="4545" y="1574"/>
                      <a:pt x="3585" y="1623"/>
                      <a:pt x="2625" y="1623"/>
                    </a:cubicBezTo>
                    <a:cubicBezTo>
                      <a:pt x="1750" y="1623"/>
                      <a:pt x="875" y="1583"/>
                      <a:pt x="0" y="1535"/>
                    </a:cubicBezTo>
                    <a:lnTo>
                      <a:pt x="0" y="1535"/>
                    </a:lnTo>
                    <a:cubicBezTo>
                      <a:pt x="1251" y="1859"/>
                      <a:pt x="2550" y="2055"/>
                      <a:pt x="3852" y="2055"/>
                    </a:cubicBezTo>
                    <a:cubicBezTo>
                      <a:pt x="4426" y="2055"/>
                      <a:pt x="5000" y="2017"/>
                      <a:pt x="5571" y="1935"/>
                    </a:cubicBezTo>
                    <a:cubicBezTo>
                      <a:pt x="7406" y="1668"/>
                      <a:pt x="9174" y="968"/>
                      <a:pt x="1077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1" name="Google Shape;1351;p39"/>
              <p:cNvSpPr/>
              <p:nvPr/>
            </p:nvSpPr>
            <p:spPr>
              <a:xfrm rot="1529996">
                <a:off x="7158098" y="4531565"/>
                <a:ext cx="155682" cy="57382"/>
              </a:xfrm>
              <a:custGeom>
                <a:avLst/>
                <a:gdLst/>
                <a:ahLst/>
                <a:cxnLst/>
                <a:rect l="l" t="t" r="r" b="b"/>
                <a:pathLst>
                  <a:path w="7773" h="2865" extrusionOk="0">
                    <a:moveTo>
                      <a:pt x="5180" y="1"/>
                    </a:moveTo>
                    <a:cubicBezTo>
                      <a:pt x="3182" y="1"/>
                      <a:pt x="837" y="1380"/>
                      <a:pt x="0" y="2788"/>
                    </a:cubicBezTo>
                    <a:cubicBezTo>
                      <a:pt x="0" y="2815"/>
                      <a:pt x="22" y="2864"/>
                      <a:pt x="48" y="2864"/>
                    </a:cubicBezTo>
                    <a:cubicBezTo>
                      <a:pt x="54" y="2864"/>
                      <a:pt x="61" y="2861"/>
                      <a:pt x="67" y="2855"/>
                    </a:cubicBezTo>
                    <a:cubicBezTo>
                      <a:pt x="1368" y="2221"/>
                      <a:pt x="2469" y="1421"/>
                      <a:pt x="3936" y="1187"/>
                    </a:cubicBezTo>
                    <a:cubicBezTo>
                      <a:pt x="4195" y="1141"/>
                      <a:pt x="4447" y="1122"/>
                      <a:pt x="4694" y="1122"/>
                    </a:cubicBezTo>
                    <a:cubicBezTo>
                      <a:pt x="5693" y="1122"/>
                      <a:pt x="6623" y="1427"/>
                      <a:pt x="7639" y="1454"/>
                    </a:cubicBezTo>
                    <a:cubicBezTo>
                      <a:pt x="7739" y="1454"/>
                      <a:pt x="7773" y="1354"/>
                      <a:pt x="7739" y="1287"/>
                    </a:cubicBezTo>
                    <a:cubicBezTo>
                      <a:pt x="7149" y="368"/>
                      <a:pt x="6211" y="1"/>
                      <a:pt x="5180"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2" name="Google Shape;1352;p39"/>
              <p:cNvSpPr/>
              <p:nvPr/>
            </p:nvSpPr>
            <p:spPr>
              <a:xfrm rot="1529996">
                <a:off x="7191705" y="4487291"/>
                <a:ext cx="44764" cy="29602"/>
              </a:xfrm>
              <a:custGeom>
                <a:avLst/>
                <a:gdLst/>
                <a:ahLst/>
                <a:cxnLst/>
                <a:rect l="l" t="t" r="r" b="b"/>
                <a:pathLst>
                  <a:path w="2235" h="1478" extrusionOk="0">
                    <a:moveTo>
                      <a:pt x="1925" y="1"/>
                    </a:moveTo>
                    <a:cubicBezTo>
                      <a:pt x="1585" y="1"/>
                      <a:pt x="1181" y="273"/>
                      <a:pt x="934" y="410"/>
                    </a:cubicBezTo>
                    <a:cubicBezTo>
                      <a:pt x="467" y="710"/>
                      <a:pt x="234" y="977"/>
                      <a:pt x="0" y="1444"/>
                    </a:cubicBezTo>
                    <a:cubicBezTo>
                      <a:pt x="0" y="1478"/>
                      <a:pt x="33" y="1478"/>
                      <a:pt x="33" y="1478"/>
                    </a:cubicBezTo>
                    <a:cubicBezTo>
                      <a:pt x="200" y="1377"/>
                      <a:pt x="400" y="1311"/>
                      <a:pt x="567" y="1211"/>
                    </a:cubicBezTo>
                    <a:cubicBezTo>
                      <a:pt x="767" y="1111"/>
                      <a:pt x="967" y="944"/>
                      <a:pt x="1168" y="844"/>
                    </a:cubicBezTo>
                    <a:cubicBezTo>
                      <a:pt x="1468" y="677"/>
                      <a:pt x="2001" y="610"/>
                      <a:pt x="2202" y="310"/>
                    </a:cubicBezTo>
                    <a:cubicBezTo>
                      <a:pt x="2235" y="210"/>
                      <a:pt x="2235" y="110"/>
                      <a:pt x="2135" y="43"/>
                    </a:cubicBezTo>
                    <a:cubicBezTo>
                      <a:pt x="2070" y="14"/>
                      <a:pt x="1999" y="1"/>
                      <a:pt x="192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3" name="Google Shape;1353;p39"/>
              <p:cNvSpPr/>
              <p:nvPr/>
            </p:nvSpPr>
            <p:spPr>
              <a:xfrm rot="1529996">
                <a:off x="6798529" y="4425538"/>
                <a:ext cx="158246" cy="46386"/>
              </a:xfrm>
              <a:custGeom>
                <a:avLst/>
                <a:gdLst/>
                <a:ahLst/>
                <a:cxnLst/>
                <a:rect l="l" t="t" r="r" b="b"/>
                <a:pathLst>
                  <a:path w="7901" h="2316" extrusionOk="0">
                    <a:moveTo>
                      <a:pt x="3683" y="0"/>
                    </a:moveTo>
                    <a:cubicBezTo>
                      <a:pt x="2025" y="0"/>
                      <a:pt x="470" y="612"/>
                      <a:pt x="28" y="2173"/>
                    </a:cubicBezTo>
                    <a:cubicBezTo>
                      <a:pt x="1" y="2256"/>
                      <a:pt x="64" y="2315"/>
                      <a:pt x="124" y="2315"/>
                    </a:cubicBezTo>
                    <a:cubicBezTo>
                      <a:pt x="137" y="2315"/>
                      <a:pt x="150" y="2313"/>
                      <a:pt x="162" y="2307"/>
                    </a:cubicBezTo>
                    <a:cubicBezTo>
                      <a:pt x="1396" y="1906"/>
                      <a:pt x="2330" y="1139"/>
                      <a:pt x="3664" y="972"/>
                    </a:cubicBezTo>
                    <a:cubicBezTo>
                      <a:pt x="3890" y="947"/>
                      <a:pt x="4112" y="935"/>
                      <a:pt x="4330" y="935"/>
                    </a:cubicBezTo>
                    <a:cubicBezTo>
                      <a:pt x="5527" y="935"/>
                      <a:pt x="6621" y="1280"/>
                      <a:pt x="7834" y="1506"/>
                    </a:cubicBezTo>
                    <a:cubicBezTo>
                      <a:pt x="7901" y="1506"/>
                      <a:pt x="7901" y="1439"/>
                      <a:pt x="7867" y="1406"/>
                    </a:cubicBezTo>
                    <a:cubicBezTo>
                      <a:pt x="6982" y="570"/>
                      <a:pt x="5285" y="0"/>
                      <a:pt x="368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4" name="Google Shape;1354;p39"/>
              <p:cNvSpPr/>
              <p:nvPr/>
            </p:nvSpPr>
            <p:spPr>
              <a:xfrm rot="1529996">
                <a:off x="6900432" y="4402554"/>
                <a:ext cx="50132" cy="18727"/>
              </a:xfrm>
              <a:custGeom>
                <a:avLst/>
                <a:gdLst/>
                <a:ahLst/>
                <a:cxnLst/>
                <a:rect l="l" t="t" r="r" b="b"/>
                <a:pathLst>
                  <a:path w="2503" h="935" extrusionOk="0">
                    <a:moveTo>
                      <a:pt x="494" y="1"/>
                    </a:moveTo>
                    <a:cubicBezTo>
                      <a:pt x="329" y="1"/>
                      <a:pt x="178" y="36"/>
                      <a:pt x="67" y="134"/>
                    </a:cubicBezTo>
                    <a:cubicBezTo>
                      <a:pt x="1" y="234"/>
                      <a:pt x="1" y="334"/>
                      <a:pt x="67" y="401"/>
                    </a:cubicBezTo>
                    <a:cubicBezTo>
                      <a:pt x="334" y="634"/>
                      <a:pt x="868" y="568"/>
                      <a:pt x="1201" y="634"/>
                    </a:cubicBezTo>
                    <a:cubicBezTo>
                      <a:pt x="1435" y="668"/>
                      <a:pt x="1635" y="768"/>
                      <a:pt x="1869" y="834"/>
                    </a:cubicBezTo>
                    <a:cubicBezTo>
                      <a:pt x="2069" y="868"/>
                      <a:pt x="2269" y="868"/>
                      <a:pt x="2469" y="935"/>
                    </a:cubicBezTo>
                    <a:cubicBezTo>
                      <a:pt x="2502" y="935"/>
                      <a:pt x="2502" y="901"/>
                      <a:pt x="2502" y="901"/>
                    </a:cubicBezTo>
                    <a:cubicBezTo>
                      <a:pt x="2135" y="501"/>
                      <a:pt x="1835" y="301"/>
                      <a:pt x="1335" y="167"/>
                    </a:cubicBezTo>
                    <a:cubicBezTo>
                      <a:pt x="1103" y="104"/>
                      <a:pt x="778" y="1"/>
                      <a:pt x="49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90"/>
                                        </p:tgtEl>
                                        <p:attrNameLst>
                                          <p:attrName>style.visibility</p:attrName>
                                        </p:attrNameLst>
                                      </p:cBhvr>
                                      <p:to>
                                        <p:strVal val="visible"/>
                                      </p:to>
                                    </p:set>
                                    <p:animEffect transition="in" filter="barn(inVertical)">
                                      <p:cBhvr>
                                        <p:cTn id="7" dur="500"/>
                                        <p:tgtEl>
                                          <p:spTgt spid="1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 grpId="0"/>
    </p:bldLst>
  </p:timing>
</p:sld>
</file>

<file path=ppt/theme/theme1.xml><?xml version="1.0" encoding="utf-8"?>
<a:theme xmlns:a="http://schemas.openxmlformats.org/drawingml/2006/main" name="Feeling Activities for Kindergarten by Slidesgo">
  <a:themeElements>
    <a:clrScheme name="Simple Light">
      <a:dk1>
        <a:srgbClr val="844851"/>
      </a:dk1>
      <a:lt1>
        <a:srgbClr val="F0E6DA"/>
      </a:lt1>
      <a:dk2>
        <a:srgbClr val="5C679E"/>
      </a:dk2>
      <a:lt2>
        <a:srgbClr val="F4F4F4"/>
      </a:lt2>
      <a:accent1>
        <a:srgbClr val="38965D"/>
      </a:accent1>
      <a:accent2>
        <a:srgbClr val="98D0C3"/>
      </a:accent2>
      <a:accent3>
        <a:srgbClr val="EAC044"/>
      </a:accent3>
      <a:accent4>
        <a:srgbClr val="DB722F"/>
      </a:accent4>
      <a:accent5>
        <a:srgbClr val="E69EA1"/>
      </a:accent5>
      <a:accent6>
        <a:srgbClr val="D184B7"/>
      </a:accent6>
      <a:hlink>
        <a:srgbClr val="5C679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1575</Words>
  <Application>WPS Presentation</Application>
  <PresentationFormat/>
  <Paragraphs>121</Paragraphs>
  <Slides>14</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14</vt:i4>
      </vt:variant>
    </vt:vector>
  </HeadingPairs>
  <TitlesOfParts>
    <vt:vector size="33" baseType="lpstr">
      <vt:lpstr>Arial</vt:lpstr>
      <vt:lpstr>SimSun</vt:lpstr>
      <vt:lpstr>Wingdings</vt:lpstr>
      <vt:lpstr>Arial</vt:lpstr>
      <vt:lpstr>Titan One</vt:lpstr>
      <vt:lpstr>Bebas Neue</vt:lpstr>
      <vt:lpstr>Comfortaa</vt:lpstr>
      <vt:lpstr>Comfortaa Light</vt:lpstr>
      <vt:lpstr>FG Angry Birds</vt:lpstr>
      <vt:lpstr>Roboto Condensed Light</vt:lpstr>
      <vt:lpstr>Nunito Light</vt:lpstr>
      <vt:lpstr>PT Sans</vt:lpstr>
      <vt:lpstr>FG Amazone</vt:lpstr>
      <vt:lpstr>UTM Cooper Black</vt:lpstr>
      <vt:lpstr>Segoe Print</vt:lpstr>
      <vt:lpstr>Microsoft YaHei</vt:lpstr>
      <vt:lpstr>Arial Unicode MS</vt:lpstr>
      <vt:lpstr>Times New Roman</vt:lpstr>
      <vt:lpstr>Feeling Activities for Kindergarten by Slidesgo</vt:lpstr>
      <vt:lpstr>Kiểm tra  bài cũ</vt:lpstr>
      <vt:lpstr>Câu chuyện “Em bé và bông hồng”</vt:lpstr>
      <vt:lpstr>Khởi động</vt:lpstr>
      <vt:lpstr>Câu chuyện “Em bé và bông hồng”</vt:lpstr>
      <vt:lpstr>Khám phá  </vt:lpstr>
      <vt:lpstr>PowerPoint 演示文稿</vt:lpstr>
      <vt:lpstr>PowerPoint 演示文稿</vt:lpstr>
      <vt:lpstr>PowerPoint 演示文稿</vt:lpstr>
      <vt:lpstr>PowerPoint 演示文稿</vt:lpstr>
      <vt:lpstr>PowerPoint 演示文稿</vt:lpstr>
      <vt:lpstr>Vận dụng </vt:lpstr>
      <vt:lpstr>PowerPoint 演示文稿</vt:lpstr>
      <vt:lpstr>Tiết học  kết thúc!!</vt:lpstr>
      <vt:lpstr>Tiết học  kết thúc!!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Kiểm tra  bài cũ</dc:title>
  <dc:creator/>
  <cp:lastModifiedBy>PC</cp:lastModifiedBy>
  <cp:revision>15</cp:revision>
  <dcterms:created xsi:type="dcterms:W3CDTF">2023-03-21T02:54:00Z</dcterms:created>
  <dcterms:modified xsi:type="dcterms:W3CDTF">2023-03-21T11:56:02Z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922C9ABF5FAC4BD89676E31A13042BE4</vt:lpwstr>
  </property>
  <property fmtid="{D5CDD505-2E9C-101B-9397-08002B2CF9AE}" pid="3" name="KSOProductBuildVer">
    <vt:lpwstr>1033-11.2.0.11486</vt:lpwstr>
  </property>
</Properties>
</file>