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327" r:id="rId2"/>
    <p:sldId id="325" r:id="rId3"/>
    <p:sldId id="259" r:id="rId4"/>
    <p:sldId id="285" r:id="rId5"/>
    <p:sldId id="309" r:id="rId6"/>
    <p:sldId id="322" r:id="rId7"/>
    <p:sldId id="324" r:id="rId8"/>
    <p:sldId id="314" r:id="rId9"/>
    <p:sldId id="318" r:id="rId10"/>
    <p:sldId id="319" r:id="rId11"/>
    <p:sldId id="326" r:id="rId12"/>
    <p:sldId id="310" r:id="rId13"/>
    <p:sldId id="30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hánh Nguyễn" initials="KN" lastIdx="1" clrIdx="0">
    <p:extLst>
      <p:ext uri="{19B8F6BF-5375-455C-9EA6-DF929625EA0E}">
        <p15:presenceInfo xmlns:p15="http://schemas.microsoft.com/office/powerpoint/2012/main" xmlns="" userId="1db757596e9239e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D2DFF"/>
    <a:srgbClr val="FF00FF"/>
    <a:srgbClr val="0000FF"/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995" autoAdjust="0"/>
    <p:restoredTop sz="94618" autoAdjust="0"/>
  </p:normalViewPr>
  <p:slideViewPr>
    <p:cSldViewPr snapToGrid="0">
      <p:cViewPr varScale="1">
        <p:scale>
          <a:sx n="51" d="100"/>
          <a:sy n="51" d="100"/>
        </p:scale>
        <p:origin x="-778" y="-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52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6374B2-CEEA-4E5D-832E-902EC9F99C36}" type="datetimeFigureOut">
              <a:rPr lang="en-US" smtClean="0"/>
              <a:pPr/>
              <a:t>05/11/2023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C27A19-67F8-4681-961E-4448D114C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4360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MỘT ĐỜI NGƯỜI MỘT RỪNG CÂY</a:t>
            </a: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4C3EDD4-53ED-4CAD-A583-55ED76A3908F}" type="slidenum">
              <a:rPr lang="en-US">
                <a:solidFill>
                  <a:prstClr val="black"/>
                </a:solidFill>
              </a:rPr>
              <a:pPr eaLnBrk="1" hangingPunct="1"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1FEA0F-8F39-48BF-B096-DA2053AE7B6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69266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pPr/>
              <a:t>05/11/2023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pPr/>
              <a:t>05/11/2023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pPr/>
              <a:t>05/11/2023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pPr/>
              <a:t>05/11/2023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pPr/>
              <a:t>05/11/2023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pPr/>
              <a:t>05/11/2023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pPr/>
              <a:t>05/11/2023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pPr/>
              <a:t>05/11/2023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pPr/>
              <a:t>05/11/2023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ABDE023C-A976-4855-B18A-9D29296741E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pPr/>
              <a:t>05/11/2023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pPr/>
              <a:t>05/11/2023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585" y="617538"/>
            <a:ext cx="10390716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76917" y="2017713"/>
            <a:ext cx="508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860117" y="2017713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60117" y="4151313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5"/>
          <p:cNvSpPr>
            <a:spLocks noGrp="1"/>
          </p:cNvSpPr>
          <p:nvPr>
            <p:ph type="dt" sz="half" idx="12"/>
          </p:nvPr>
        </p:nvSpPr>
        <p:spPr bwMode="auto">
          <a:xfrm>
            <a:off x="1219200" y="6324600"/>
            <a:ext cx="2540000" cy="4572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3"/>
          </p:nvPr>
        </p:nvSpPr>
        <p:spPr bwMode="auto">
          <a:xfrm>
            <a:off x="4470400" y="6324600"/>
            <a:ext cx="3860800" cy="4572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7"/>
          <p:cNvSpPr>
            <a:spLocks noGrp="1"/>
          </p:cNvSpPr>
          <p:nvPr>
            <p:ph type="sldNum" sz="quarter" idx="4"/>
          </p:nvPr>
        </p:nvSpPr>
        <p:spPr bwMode="auto">
          <a:xfrm>
            <a:off x="9042400" y="6324600"/>
            <a:ext cx="2540000" cy="4572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>
              <a:defRPr/>
            </a:pPr>
            <a:fld id="{C48DABAE-6ED1-4470-BED8-4E85F157B11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35688953"/>
      </p:ext>
    </p:extLst>
  </p:cSld>
  <p:clrMapOvr>
    <a:masterClrMapping/>
  </p:clrMapOvr>
  <p:transition spd="med" advClick="0" advTm="10000">
    <p:blinds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uffy white clouds in deep blue sky"/>
          <p:cNvPicPr>
            <a:picLocks noChangeAspect="1"/>
          </p:cNvPicPr>
          <p:nvPr userDrawn="1"/>
        </p:nvPicPr>
        <p:blipFill rotWithShape="1">
          <a:blip r:embed="rId2"/>
          <a:srcRect/>
          <a:stretch/>
        </p:blipFill>
        <p:spPr>
          <a:xfrm>
            <a:off x="4809793" y="4563625"/>
            <a:ext cx="1929313" cy="2306798"/>
          </a:xfrm>
          <a:prstGeom prst="rect">
            <a:avLst/>
          </a:prstGeom>
        </p:spPr>
      </p:pic>
      <p:grpSp>
        <p:nvGrpSpPr>
          <p:cNvPr id="2" name="Group 165"/>
          <p:cNvGrpSpPr>
            <a:grpSpLocks/>
          </p:cNvGrpSpPr>
          <p:nvPr/>
        </p:nvGrpSpPr>
        <p:grpSpPr bwMode="auto">
          <a:xfrm>
            <a:off x="3" y="0"/>
            <a:ext cx="12192000" cy="3048000"/>
            <a:chOff x="0" y="0"/>
            <a:chExt cx="5760" cy="1224"/>
          </a:xfrm>
        </p:grpSpPr>
        <p:pic>
          <p:nvPicPr>
            <p:cNvPr id="3" name="Picture 149" descr="4_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0" y="0"/>
              <a:ext cx="5760" cy="1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153" descr="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5094" y="0"/>
              <a:ext cx="666" cy="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158" descr="12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 rot="930090">
              <a:off x="48" y="96"/>
              <a:ext cx="543" cy="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Picture 7" descr="Closeup of plant shoot"/>
          <p:cNvPicPr>
            <a:picLocks noChangeAspect="1"/>
          </p:cNvPicPr>
          <p:nvPr/>
        </p:nvPicPr>
        <p:blipFill rotWithShape="1">
          <a:blip r:embed="rId6" cstate="print"/>
          <a:srcRect/>
          <a:stretch/>
        </p:blipFill>
        <p:spPr>
          <a:xfrm>
            <a:off x="6739105" y="4558554"/>
            <a:ext cx="2061112" cy="2299447"/>
          </a:xfrm>
          <a:prstGeom prst="rect">
            <a:avLst/>
          </a:prstGeom>
        </p:spPr>
      </p:pic>
      <p:pic>
        <p:nvPicPr>
          <p:cNvPr id="9" name="Picture 8" descr="Waves"/>
          <p:cNvPicPr>
            <a:picLocks noChangeAspect="1"/>
          </p:cNvPicPr>
          <p:nvPr/>
        </p:nvPicPr>
        <p:blipFill rotWithShape="1">
          <a:blip r:embed="rId7"/>
          <a:srcRect/>
          <a:stretch/>
        </p:blipFill>
        <p:spPr>
          <a:xfrm>
            <a:off x="8909783" y="4558554"/>
            <a:ext cx="3282217" cy="2299447"/>
          </a:xfrm>
          <a:prstGeom prst="rect">
            <a:avLst/>
          </a:prstGeom>
        </p:spPr>
      </p:pic>
      <p:sp>
        <p:nvSpPr>
          <p:cNvPr id="11" name="Rectangle 73"/>
          <p:cNvSpPr>
            <a:spLocks noChangeArrowheads="1"/>
          </p:cNvSpPr>
          <p:nvPr userDrawn="1"/>
        </p:nvSpPr>
        <p:spPr bwMode="gray">
          <a:xfrm>
            <a:off x="1699067" y="4298950"/>
            <a:ext cx="743144" cy="742950"/>
          </a:xfrm>
          <a:prstGeom prst="rect">
            <a:avLst/>
          </a:prstGeom>
          <a:solidFill>
            <a:srgbClr val="80CB35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Rectangle 44" descr="3"/>
          <p:cNvSpPr>
            <a:spLocks noChangeArrowheads="1"/>
          </p:cNvSpPr>
          <p:nvPr userDrawn="1"/>
        </p:nvSpPr>
        <p:spPr bwMode="gray">
          <a:xfrm>
            <a:off x="2493024" y="5103818"/>
            <a:ext cx="743144" cy="744537"/>
          </a:xfrm>
          <a:prstGeom prst="rect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Rectangle 34" descr="5"/>
          <p:cNvSpPr>
            <a:spLocks noChangeArrowheads="1"/>
          </p:cNvSpPr>
          <p:nvPr userDrawn="1"/>
        </p:nvSpPr>
        <p:spPr bwMode="gray">
          <a:xfrm>
            <a:off x="916226" y="5103818"/>
            <a:ext cx="743144" cy="744537"/>
          </a:xfrm>
          <a:prstGeom prst="rect">
            <a:avLst/>
          </a:prstGeom>
          <a:blipFill dpi="0" rotWithShape="1">
            <a:blip r:embed="rId9" cstate="print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Rectangle 59"/>
          <p:cNvSpPr>
            <a:spLocks noChangeArrowheads="1"/>
          </p:cNvSpPr>
          <p:nvPr userDrawn="1"/>
        </p:nvSpPr>
        <p:spPr bwMode="gray">
          <a:xfrm>
            <a:off x="1703831" y="5908675"/>
            <a:ext cx="743144" cy="74295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Rectangle 54"/>
          <p:cNvSpPr>
            <a:spLocks noChangeArrowheads="1"/>
          </p:cNvSpPr>
          <p:nvPr userDrawn="1"/>
        </p:nvSpPr>
        <p:spPr bwMode="gray">
          <a:xfrm>
            <a:off x="128621" y="4298950"/>
            <a:ext cx="743144" cy="74295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Rectangle 56"/>
          <p:cNvSpPr>
            <a:spLocks noChangeArrowheads="1"/>
          </p:cNvSpPr>
          <p:nvPr userDrawn="1"/>
        </p:nvSpPr>
        <p:spPr bwMode="gray">
          <a:xfrm>
            <a:off x="2493024" y="4298950"/>
            <a:ext cx="743144" cy="74295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Rectangle 38" descr="1"/>
          <p:cNvSpPr>
            <a:spLocks noChangeArrowheads="1"/>
          </p:cNvSpPr>
          <p:nvPr userDrawn="1"/>
        </p:nvSpPr>
        <p:spPr bwMode="gray">
          <a:xfrm>
            <a:off x="4068237" y="5091113"/>
            <a:ext cx="741556" cy="742950"/>
          </a:xfrm>
          <a:prstGeom prst="rect">
            <a:avLst/>
          </a:prstGeom>
          <a:blipFill dpi="0" rotWithShape="1">
            <a:blip r:embed="rId10" cstate="print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Rectangle 40" descr="7"/>
          <p:cNvSpPr>
            <a:spLocks noChangeArrowheads="1"/>
          </p:cNvSpPr>
          <p:nvPr userDrawn="1"/>
        </p:nvSpPr>
        <p:spPr bwMode="gray">
          <a:xfrm>
            <a:off x="3275866" y="5908675"/>
            <a:ext cx="743144" cy="742950"/>
          </a:xfrm>
          <a:prstGeom prst="rect">
            <a:avLst/>
          </a:prstGeom>
          <a:blipFill dpi="0" rotWithShape="1">
            <a:blip r:embed="rId11" cstate="print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9" name="Rectangle 42"/>
          <p:cNvSpPr>
            <a:spLocks noChangeArrowheads="1"/>
          </p:cNvSpPr>
          <p:nvPr userDrawn="1"/>
        </p:nvSpPr>
        <p:spPr bwMode="gray">
          <a:xfrm>
            <a:off x="3283808" y="5103818"/>
            <a:ext cx="741556" cy="744537"/>
          </a:xfrm>
          <a:prstGeom prst="rect">
            <a:avLst/>
          </a:prstGeom>
          <a:solidFill>
            <a:srgbClr val="D7D7D7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Rectangle 37" descr="6"/>
          <p:cNvSpPr>
            <a:spLocks noChangeArrowheads="1"/>
          </p:cNvSpPr>
          <p:nvPr userDrawn="1"/>
        </p:nvSpPr>
        <p:spPr bwMode="gray">
          <a:xfrm>
            <a:off x="1703831" y="5908675"/>
            <a:ext cx="743144" cy="742950"/>
          </a:xfrm>
          <a:prstGeom prst="rect">
            <a:avLst/>
          </a:prstGeom>
          <a:blipFill dpi="0" rotWithShape="1">
            <a:blip r:embed="rId12" cstate="print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1" name="Rectangle 49"/>
          <p:cNvSpPr>
            <a:spLocks noChangeArrowheads="1"/>
          </p:cNvSpPr>
          <p:nvPr userDrawn="1"/>
        </p:nvSpPr>
        <p:spPr bwMode="gray">
          <a:xfrm>
            <a:off x="1703831" y="5105400"/>
            <a:ext cx="743144" cy="742950"/>
          </a:xfrm>
          <a:prstGeom prst="rect">
            <a:avLst/>
          </a:prstGeom>
          <a:solidFill>
            <a:srgbClr val="80CB35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Rectangle 50"/>
          <p:cNvSpPr>
            <a:spLocks noChangeArrowheads="1"/>
          </p:cNvSpPr>
          <p:nvPr userDrawn="1"/>
        </p:nvSpPr>
        <p:spPr bwMode="gray">
          <a:xfrm>
            <a:off x="128624" y="5105400"/>
            <a:ext cx="741555" cy="742950"/>
          </a:xfrm>
          <a:prstGeom prst="rect">
            <a:avLst/>
          </a:prstGeom>
          <a:solidFill>
            <a:srgbClr val="329A2A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3" name="Rectangle 52"/>
          <p:cNvSpPr>
            <a:spLocks noChangeArrowheads="1"/>
          </p:cNvSpPr>
          <p:nvPr userDrawn="1"/>
        </p:nvSpPr>
        <p:spPr bwMode="gray">
          <a:xfrm>
            <a:off x="2493024" y="5908675"/>
            <a:ext cx="743144" cy="742950"/>
          </a:xfrm>
          <a:prstGeom prst="rect">
            <a:avLst/>
          </a:prstGeom>
          <a:solidFill>
            <a:srgbClr val="DDE89A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24" name="Picture 43" descr="1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30211" y="3505200"/>
            <a:ext cx="1348139" cy="153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70" descr="2"/>
          <p:cNvSpPr>
            <a:spLocks noChangeArrowheads="1"/>
          </p:cNvSpPr>
          <p:nvPr userDrawn="1"/>
        </p:nvSpPr>
        <p:spPr bwMode="gray">
          <a:xfrm>
            <a:off x="1702243" y="4298950"/>
            <a:ext cx="744732" cy="742950"/>
          </a:xfrm>
          <a:prstGeom prst="rect">
            <a:avLst/>
          </a:prstGeom>
          <a:blipFill dpi="0" rotWithShape="1">
            <a:blip r:embed="rId14" cstate="print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grpSp>
        <p:nvGrpSpPr>
          <p:cNvPr id="7" name="Group 7"/>
          <p:cNvGrpSpPr>
            <a:grpSpLocks/>
          </p:cNvGrpSpPr>
          <p:nvPr userDrawn="1"/>
        </p:nvGrpSpPr>
        <p:grpSpPr bwMode="auto">
          <a:xfrm>
            <a:off x="9373454" y="6078538"/>
            <a:ext cx="2769321" cy="779462"/>
            <a:chOff x="1566" y="164"/>
            <a:chExt cx="1455" cy="425"/>
          </a:xfrm>
        </p:grpSpPr>
        <p:sp>
          <p:nvSpPr>
            <p:cNvPr id="27" name="Freeform 8"/>
            <p:cNvSpPr>
              <a:spLocks/>
            </p:cNvSpPr>
            <p:nvPr/>
          </p:nvSpPr>
          <p:spPr bwMode="gray">
            <a:xfrm>
              <a:off x="1892" y="468"/>
              <a:ext cx="39" cy="121"/>
            </a:xfrm>
            <a:custGeom>
              <a:avLst/>
              <a:gdLst>
                <a:gd name="T0" fmla="*/ 37 w 39"/>
                <a:gd name="T1" fmla="*/ 36 h 121"/>
                <a:gd name="T2" fmla="*/ 35 w 39"/>
                <a:gd name="T3" fmla="*/ 36 h 121"/>
                <a:gd name="T4" fmla="*/ 30 w 39"/>
                <a:gd name="T5" fmla="*/ 36 h 121"/>
                <a:gd name="T6" fmla="*/ 22 w 39"/>
                <a:gd name="T7" fmla="*/ 34 h 121"/>
                <a:gd name="T8" fmla="*/ 15 w 39"/>
                <a:gd name="T9" fmla="*/ 30 h 121"/>
                <a:gd name="T10" fmla="*/ 7 w 39"/>
                <a:gd name="T11" fmla="*/ 23 h 121"/>
                <a:gd name="T12" fmla="*/ 3 w 39"/>
                <a:gd name="T13" fmla="*/ 13 h 121"/>
                <a:gd name="T14" fmla="*/ 0 w 39"/>
                <a:gd name="T15" fmla="*/ 0 h 121"/>
                <a:gd name="T16" fmla="*/ 3 w 39"/>
                <a:gd name="T17" fmla="*/ 0 h 121"/>
                <a:gd name="T18" fmla="*/ 7 w 39"/>
                <a:gd name="T19" fmla="*/ 1 h 121"/>
                <a:gd name="T20" fmla="*/ 15 w 39"/>
                <a:gd name="T21" fmla="*/ 3 h 121"/>
                <a:gd name="T22" fmla="*/ 23 w 39"/>
                <a:gd name="T23" fmla="*/ 5 h 121"/>
                <a:gd name="T24" fmla="*/ 30 w 39"/>
                <a:gd name="T25" fmla="*/ 11 h 121"/>
                <a:gd name="T26" fmla="*/ 37 w 39"/>
                <a:gd name="T27" fmla="*/ 20 h 121"/>
                <a:gd name="T28" fmla="*/ 39 w 39"/>
                <a:gd name="T29" fmla="*/ 34 h 121"/>
                <a:gd name="T30" fmla="*/ 39 w 39"/>
                <a:gd name="T31" fmla="*/ 121 h 121"/>
                <a:gd name="T32" fmla="*/ 37 w 39"/>
                <a:gd name="T33" fmla="*/ 121 h 121"/>
                <a:gd name="T34" fmla="*/ 37 w 39"/>
                <a:gd name="T35" fmla="*/ 36 h 1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9" h="121">
                  <a:moveTo>
                    <a:pt x="37" y="36"/>
                  </a:moveTo>
                  <a:lnTo>
                    <a:pt x="35" y="36"/>
                  </a:lnTo>
                  <a:lnTo>
                    <a:pt x="30" y="36"/>
                  </a:lnTo>
                  <a:lnTo>
                    <a:pt x="22" y="34"/>
                  </a:lnTo>
                  <a:lnTo>
                    <a:pt x="15" y="30"/>
                  </a:lnTo>
                  <a:lnTo>
                    <a:pt x="7" y="23"/>
                  </a:lnTo>
                  <a:lnTo>
                    <a:pt x="3" y="13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1"/>
                  </a:lnTo>
                  <a:lnTo>
                    <a:pt x="15" y="3"/>
                  </a:lnTo>
                  <a:lnTo>
                    <a:pt x="23" y="5"/>
                  </a:lnTo>
                  <a:lnTo>
                    <a:pt x="30" y="11"/>
                  </a:lnTo>
                  <a:lnTo>
                    <a:pt x="37" y="20"/>
                  </a:lnTo>
                  <a:lnTo>
                    <a:pt x="39" y="34"/>
                  </a:lnTo>
                  <a:lnTo>
                    <a:pt x="39" y="121"/>
                  </a:lnTo>
                  <a:lnTo>
                    <a:pt x="37" y="121"/>
                  </a:lnTo>
                  <a:lnTo>
                    <a:pt x="37" y="36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4D3E2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8" name="Freeform 9"/>
            <p:cNvSpPr>
              <a:spLocks/>
            </p:cNvSpPr>
            <p:nvPr/>
          </p:nvSpPr>
          <p:spPr bwMode="gray">
            <a:xfrm>
              <a:off x="2271" y="450"/>
              <a:ext cx="45" cy="139"/>
            </a:xfrm>
            <a:custGeom>
              <a:avLst/>
              <a:gdLst>
                <a:gd name="T0" fmla="*/ 3 w 45"/>
                <a:gd name="T1" fmla="*/ 42 h 139"/>
                <a:gd name="T2" fmla="*/ 6 w 45"/>
                <a:gd name="T3" fmla="*/ 42 h 139"/>
                <a:gd name="T4" fmla="*/ 12 w 45"/>
                <a:gd name="T5" fmla="*/ 42 h 139"/>
                <a:gd name="T6" fmla="*/ 20 w 45"/>
                <a:gd name="T7" fmla="*/ 39 h 139"/>
                <a:gd name="T8" fmla="*/ 29 w 45"/>
                <a:gd name="T9" fmla="*/ 35 h 139"/>
                <a:gd name="T10" fmla="*/ 37 w 45"/>
                <a:gd name="T11" fmla="*/ 27 h 139"/>
                <a:gd name="T12" fmla="*/ 43 w 45"/>
                <a:gd name="T13" fmla="*/ 17 h 139"/>
                <a:gd name="T14" fmla="*/ 45 w 45"/>
                <a:gd name="T15" fmla="*/ 2 h 139"/>
                <a:gd name="T16" fmla="*/ 43 w 45"/>
                <a:gd name="T17" fmla="*/ 0 h 139"/>
                <a:gd name="T18" fmla="*/ 37 w 45"/>
                <a:gd name="T19" fmla="*/ 2 h 139"/>
                <a:gd name="T20" fmla="*/ 29 w 45"/>
                <a:gd name="T21" fmla="*/ 3 h 139"/>
                <a:gd name="T22" fmla="*/ 19 w 45"/>
                <a:gd name="T23" fmla="*/ 7 h 139"/>
                <a:gd name="T24" fmla="*/ 11 w 45"/>
                <a:gd name="T25" fmla="*/ 14 h 139"/>
                <a:gd name="T26" fmla="*/ 4 w 45"/>
                <a:gd name="T27" fmla="*/ 23 h 139"/>
                <a:gd name="T28" fmla="*/ 0 w 45"/>
                <a:gd name="T29" fmla="*/ 39 h 139"/>
                <a:gd name="T30" fmla="*/ 0 w 45"/>
                <a:gd name="T31" fmla="*/ 139 h 139"/>
                <a:gd name="T32" fmla="*/ 3 w 45"/>
                <a:gd name="T33" fmla="*/ 139 h 139"/>
                <a:gd name="T34" fmla="*/ 3 w 45"/>
                <a:gd name="T35" fmla="*/ 42 h 13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5" h="139">
                  <a:moveTo>
                    <a:pt x="3" y="42"/>
                  </a:moveTo>
                  <a:lnTo>
                    <a:pt x="6" y="42"/>
                  </a:lnTo>
                  <a:lnTo>
                    <a:pt x="12" y="42"/>
                  </a:lnTo>
                  <a:lnTo>
                    <a:pt x="20" y="39"/>
                  </a:lnTo>
                  <a:lnTo>
                    <a:pt x="29" y="35"/>
                  </a:lnTo>
                  <a:lnTo>
                    <a:pt x="37" y="27"/>
                  </a:lnTo>
                  <a:lnTo>
                    <a:pt x="43" y="17"/>
                  </a:lnTo>
                  <a:lnTo>
                    <a:pt x="45" y="2"/>
                  </a:lnTo>
                  <a:lnTo>
                    <a:pt x="43" y="0"/>
                  </a:lnTo>
                  <a:lnTo>
                    <a:pt x="37" y="2"/>
                  </a:lnTo>
                  <a:lnTo>
                    <a:pt x="29" y="3"/>
                  </a:lnTo>
                  <a:lnTo>
                    <a:pt x="19" y="7"/>
                  </a:lnTo>
                  <a:lnTo>
                    <a:pt x="11" y="14"/>
                  </a:lnTo>
                  <a:lnTo>
                    <a:pt x="4" y="23"/>
                  </a:lnTo>
                  <a:lnTo>
                    <a:pt x="0" y="39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4D3E2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gray">
            <a:xfrm>
              <a:off x="1765" y="378"/>
              <a:ext cx="146" cy="211"/>
            </a:xfrm>
            <a:custGeom>
              <a:avLst/>
              <a:gdLst>
                <a:gd name="T0" fmla="*/ 68 w 146"/>
                <a:gd name="T1" fmla="*/ 67 h 211"/>
                <a:gd name="T2" fmla="*/ 67 w 146"/>
                <a:gd name="T3" fmla="*/ 67 h 211"/>
                <a:gd name="T4" fmla="*/ 60 w 146"/>
                <a:gd name="T5" fmla="*/ 66 h 211"/>
                <a:gd name="T6" fmla="*/ 50 w 146"/>
                <a:gd name="T7" fmla="*/ 64 h 211"/>
                <a:gd name="T8" fmla="*/ 41 w 146"/>
                <a:gd name="T9" fmla="*/ 62 h 211"/>
                <a:gd name="T10" fmla="*/ 29 w 146"/>
                <a:gd name="T11" fmla="*/ 55 h 211"/>
                <a:gd name="T12" fmla="*/ 18 w 146"/>
                <a:gd name="T13" fmla="*/ 47 h 211"/>
                <a:gd name="T14" fmla="*/ 10 w 146"/>
                <a:gd name="T15" fmla="*/ 35 h 211"/>
                <a:gd name="T16" fmla="*/ 3 w 146"/>
                <a:gd name="T17" fmla="*/ 20 h 211"/>
                <a:gd name="T18" fmla="*/ 0 w 146"/>
                <a:gd name="T19" fmla="*/ 0 h 211"/>
                <a:gd name="T20" fmla="*/ 3 w 146"/>
                <a:gd name="T21" fmla="*/ 0 h 211"/>
                <a:gd name="T22" fmla="*/ 10 w 146"/>
                <a:gd name="T23" fmla="*/ 0 h 211"/>
                <a:gd name="T24" fmla="*/ 19 w 146"/>
                <a:gd name="T25" fmla="*/ 0 h 211"/>
                <a:gd name="T26" fmla="*/ 30 w 146"/>
                <a:gd name="T27" fmla="*/ 2 h 211"/>
                <a:gd name="T28" fmla="*/ 41 w 146"/>
                <a:gd name="T29" fmla="*/ 6 h 211"/>
                <a:gd name="T30" fmla="*/ 53 w 146"/>
                <a:gd name="T31" fmla="*/ 14 h 211"/>
                <a:gd name="T32" fmla="*/ 62 w 146"/>
                <a:gd name="T33" fmla="*/ 25 h 211"/>
                <a:gd name="T34" fmla="*/ 69 w 146"/>
                <a:gd name="T35" fmla="*/ 41 h 211"/>
                <a:gd name="T36" fmla="*/ 73 w 146"/>
                <a:gd name="T37" fmla="*/ 62 h 211"/>
                <a:gd name="T38" fmla="*/ 73 w 146"/>
                <a:gd name="T39" fmla="*/ 60 h 211"/>
                <a:gd name="T40" fmla="*/ 73 w 146"/>
                <a:gd name="T41" fmla="*/ 55 h 211"/>
                <a:gd name="T42" fmla="*/ 75 w 146"/>
                <a:gd name="T43" fmla="*/ 45 h 211"/>
                <a:gd name="T44" fmla="*/ 79 w 146"/>
                <a:gd name="T45" fmla="*/ 36 h 211"/>
                <a:gd name="T46" fmla="*/ 84 w 146"/>
                <a:gd name="T47" fmla="*/ 25 h 211"/>
                <a:gd name="T48" fmla="*/ 92 w 146"/>
                <a:gd name="T49" fmla="*/ 16 h 211"/>
                <a:gd name="T50" fmla="*/ 106 w 146"/>
                <a:gd name="T51" fmla="*/ 8 h 211"/>
                <a:gd name="T52" fmla="*/ 123 w 146"/>
                <a:gd name="T53" fmla="*/ 2 h 211"/>
                <a:gd name="T54" fmla="*/ 146 w 146"/>
                <a:gd name="T55" fmla="*/ 0 h 211"/>
                <a:gd name="T56" fmla="*/ 145 w 146"/>
                <a:gd name="T57" fmla="*/ 2 h 211"/>
                <a:gd name="T58" fmla="*/ 145 w 146"/>
                <a:gd name="T59" fmla="*/ 8 h 211"/>
                <a:gd name="T60" fmla="*/ 143 w 146"/>
                <a:gd name="T61" fmla="*/ 17 h 211"/>
                <a:gd name="T62" fmla="*/ 139 w 146"/>
                <a:gd name="T63" fmla="*/ 28 h 211"/>
                <a:gd name="T64" fmla="*/ 134 w 146"/>
                <a:gd name="T65" fmla="*/ 39 h 211"/>
                <a:gd name="T66" fmla="*/ 126 w 146"/>
                <a:gd name="T67" fmla="*/ 49 h 211"/>
                <a:gd name="T68" fmla="*/ 114 w 146"/>
                <a:gd name="T69" fmla="*/ 59 h 211"/>
                <a:gd name="T70" fmla="*/ 98 w 146"/>
                <a:gd name="T71" fmla="*/ 64 h 211"/>
                <a:gd name="T72" fmla="*/ 79 w 146"/>
                <a:gd name="T73" fmla="*/ 67 h 211"/>
                <a:gd name="T74" fmla="*/ 79 w 146"/>
                <a:gd name="T75" fmla="*/ 211 h 211"/>
                <a:gd name="T76" fmla="*/ 68 w 146"/>
                <a:gd name="T77" fmla="*/ 211 h 211"/>
                <a:gd name="T78" fmla="*/ 68 w 146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46" h="211">
                  <a:moveTo>
                    <a:pt x="68" y="67"/>
                  </a:moveTo>
                  <a:lnTo>
                    <a:pt x="67" y="67"/>
                  </a:lnTo>
                  <a:lnTo>
                    <a:pt x="60" y="66"/>
                  </a:lnTo>
                  <a:lnTo>
                    <a:pt x="50" y="64"/>
                  </a:lnTo>
                  <a:lnTo>
                    <a:pt x="41" y="62"/>
                  </a:lnTo>
                  <a:lnTo>
                    <a:pt x="29" y="55"/>
                  </a:lnTo>
                  <a:lnTo>
                    <a:pt x="18" y="47"/>
                  </a:lnTo>
                  <a:lnTo>
                    <a:pt x="10" y="35"/>
                  </a:lnTo>
                  <a:lnTo>
                    <a:pt x="3" y="20"/>
                  </a:lnTo>
                  <a:lnTo>
                    <a:pt x="0" y="0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9" y="0"/>
                  </a:lnTo>
                  <a:lnTo>
                    <a:pt x="30" y="2"/>
                  </a:lnTo>
                  <a:lnTo>
                    <a:pt x="41" y="6"/>
                  </a:lnTo>
                  <a:lnTo>
                    <a:pt x="53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5" y="45"/>
                  </a:lnTo>
                  <a:lnTo>
                    <a:pt x="79" y="36"/>
                  </a:lnTo>
                  <a:lnTo>
                    <a:pt x="84" y="25"/>
                  </a:lnTo>
                  <a:lnTo>
                    <a:pt x="92" y="16"/>
                  </a:lnTo>
                  <a:lnTo>
                    <a:pt x="106" y="8"/>
                  </a:lnTo>
                  <a:lnTo>
                    <a:pt x="123" y="2"/>
                  </a:lnTo>
                  <a:lnTo>
                    <a:pt x="146" y="0"/>
                  </a:lnTo>
                  <a:lnTo>
                    <a:pt x="145" y="2"/>
                  </a:lnTo>
                  <a:lnTo>
                    <a:pt x="145" y="8"/>
                  </a:lnTo>
                  <a:lnTo>
                    <a:pt x="143" y="17"/>
                  </a:lnTo>
                  <a:lnTo>
                    <a:pt x="139" y="28"/>
                  </a:lnTo>
                  <a:lnTo>
                    <a:pt x="134" y="39"/>
                  </a:lnTo>
                  <a:lnTo>
                    <a:pt x="126" y="49"/>
                  </a:lnTo>
                  <a:lnTo>
                    <a:pt x="114" y="59"/>
                  </a:lnTo>
                  <a:lnTo>
                    <a:pt x="98" y="64"/>
                  </a:lnTo>
                  <a:lnTo>
                    <a:pt x="79" y="67"/>
                  </a:lnTo>
                  <a:lnTo>
                    <a:pt x="79" y="211"/>
                  </a:lnTo>
                  <a:lnTo>
                    <a:pt x="68" y="211"/>
                  </a:lnTo>
                  <a:lnTo>
                    <a:pt x="68" y="6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4D3E2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0" name="Freeform 11"/>
            <p:cNvSpPr>
              <a:spLocks/>
            </p:cNvSpPr>
            <p:nvPr/>
          </p:nvSpPr>
          <p:spPr bwMode="gray">
            <a:xfrm>
              <a:off x="2792" y="378"/>
              <a:ext cx="144" cy="211"/>
            </a:xfrm>
            <a:custGeom>
              <a:avLst/>
              <a:gdLst>
                <a:gd name="T0" fmla="*/ 67 w 144"/>
                <a:gd name="T1" fmla="*/ 67 h 211"/>
                <a:gd name="T2" fmla="*/ 66 w 144"/>
                <a:gd name="T3" fmla="*/ 67 h 211"/>
                <a:gd name="T4" fmla="*/ 59 w 144"/>
                <a:gd name="T5" fmla="*/ 66 h 211"/>
                <a:gd name="T6" fmla="*/ 50 w 144"/>
                <a:gd name="T7" fmla="*/ 64 h 211"/>
                <a:gd name="T8" fmla="*/ 39 w 144"/>
                <a:gd name="T9" fmla="*/ 62 h 211"/>
                <a:gd name="T10" fmla="*/ 28 w 144"/>
                <a:gd name="T11" fmla="*/ 55 h 211"/>
                <a:gd name="T12" fmla="*/ 17 w 144"/>
                <a:gd name="T13" fmla="*/ 47 h 211"/>
                <a:gd name="T14" fmla="*/ 9 w 144"/>
                <a:gd name="T15" fmla="*/ 35 h 211"/>
                <a:gd name="T16" fmla="*/ 2 w 144"/>
                <a:gd name="T17" fmla="*/ 20 h 211"/>
                <a:gd name="T18" fmla="*/ 0 w 144"/>
                <a:gd name="T19" fmla="*/ 0 h 211"/>
                <a:gd name="T20" fmla="*/ 2 w 144"/>
                <a:gd name="T21" fmla="*/ 0 h 211"/>
                <a:gd name="T22" fmla="*/ 9 w 144"/>
                <a:gd name="T23" fmla="*/ 0 h 211"/>
                <a:gd name="T24" fmla="*/ 17 w 144"/>
                <a:gd name="T25" fmla="*/ 0 h 211"/>
                <a:gd name="T26" fmla="*/ 28 w 144"/>
                <a:gd name="T27" fmla="*/ 2 h 211"/>
                <a:gd name="T28" fmla="*/ 40 w 144"/>
                <a:gd name="T29" fmla="*/ 6 h 211"/>
                <a:gd name="T30" fmla="*/ 51 w 144"/>
                <a:gd name="T31" fmla="*/ 14 h 211"/>
                <a:gd name="T32" fmla="*/ 62 w 144"/>
                <a:gd name="T33" fmla="*/ 25 h 211"/>
                <a:gd name="T34" fmla="*/ 69 w 144"/>
                <a:gd name="T35" fmla="*/ 41 h 211"/>
                <a:gd name="T36" fmla="*/ 73 w 144"/>
                <a:gd name="T37" fmla="*/ 62 h 211"/>
                <a:gd name="T38" fmla="*/ 73 w 144"/>
                <a:gd name="T39" fmla="*/ 60 h 211"/>
                <a:gd name="T40" fmla="*/ 73 w 144"/>
                <a:gd name="T41" fmla="*/ 55 h 211"/>
                <a:gd name="T42" fmla="*/ 74 w 144"/>
                <a:gd name="T43" fmla="*/ 45 h 211"/>
                <a:gd name="T44" fmla="*/ 77 w 144"/>
                <a:gd name="T45" fmla="*/ 36 h 211"/>
                <a:gd name="T46" fmla="*/ 82 w 144"/>
                <a:gd name="T47" fmla="*/ 25 h 211"/>
                <a:gd name="T48" fmla="*/ 91 w 144"/>
                <a:gd name="T49" fmla="*/ 16 h 211"/>
                <a:gd name="T50" fmla="*/ 105 w 144"/>
                <a:gd name="T51" fmla="*/ 8 h 211"/>
                <a:gd name="T52" fmla="*/ 121 w 144"/>
                <a:gd name="T53" fmla="*/ 2 h 211"/>
                <a:gd name="T54" fmla="*/ 144 w 144"/>
                <a:gd name="T55" fmla="*/ 0 h 211"/>
                <a:gd name="T56" fmla="*/ 144 w 144"/>
                <a:gd name="T57" fmla="*/ 2 h 211"/>
                <a:gd name="T58" fmla="*/ 144 w 144"/>
                <a:gd name="T59" fmla="*/ 8 h 211"/>
                <a:gd name="T60" fmla="*/ 141 w 144"/>
                <a:gd name="T61" fmla="*/ 17 h 211"/>
                <a:gd name="T62" fmla="*/ 139 w 144"/>
                <a:gd name="T63" fmla="*/ 28 h 211"/>
                <a:gd name="T64" fmla="*/ 133 w 144"/>
                <a:gd name="T65" fmla="*/ 39 h 211"/>
                <a:gd name="T66" fmla="*/ 125 w 144"/>
                <a:gd name="T67" fmla="*/ 49 h 211"/>
                <a:gd name="T68" fmla="*/ 113 w 144"/>
                <a:gd name="T69" fmla="*/ 59 h 211"/>
                <a:gd name="T70" fmla="*/ 97 w 144"/>
                <a:gd name="T71" fmla="*/ 64 h 211"/>
                <a:gd name="T72" fmla="*/ 77 w 144"/>
                <a:gd name="T73" fmla="*/ 67 h 211"/>
                <a:gd name="T74" fmla="*/ 77 w 144"/>
                <a:gd name="T75" fmla="*/ 211 h 211"/>
                <a:gd name="T76" fmla="*/ 67 w 144"/>
                <a:gd name="T77" fmla="*/ 211 h 211"/>
                <a:gd name="T78" fmla="*/ 67 w 144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44" h="211">
                  <a:moveTo>
                    <a:pt x="67" y="67"/>
                  </a:moveTo>
                  <a:lnTo>
                    <a:pt x="66" y="67"/>
                  </a:lnTo>
                  <a:lnTo>
                    <a:pt x="59" y="66"/>
                  </a:lnTo>
                  <a:lnTo>
                    <a:pt x="50" y="64"/>
                  </a:lnTo>
                  <a:lnTo>
                    <a:pt x="39" y="62"/>
                  </a:lnTo>
                  <a:lnTo>
                    <a:pt x="28" y="55"/>
                  </a:lnTo>
                  <a:lnTo>
                    <a:pt x="17" y="47"/>
                  </a:lnTo>
                  <a:lnTo>
                    <a:pt x="9" y="35"/>
                  </a:lnTo>
                  <a:lnTo>
                    <a:pt x="2" y="20"/>
                  </a:lnTo>
                  <a:lnTo>
                    <a:pt x="0" y="0"/>
                  </a:lnTo>
                  <a:lnTo>
                    <a:pt x="2" y="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8" y="2"/>
                  </a:lnTo>
                  <a:lnTo>
                    <a:pt x="40" y="6"/>
                  </a:lnTo>
                  <a:lnTo>
                    <a:pt x="51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4" y="45"/>
                  </a:lnTo>
                  <a:lnTo>
                    <a:pt x="77" y="36"/>
                  </a:lnTo>
                  <a:lnTo>
                    <a:pt x="82" y="25"/>
                  </a:lnTo>
                  <a:lnTo>
                    <a:pt x="91" y="16"/>
                  </a:lnTo>
                  <a:lnTo>
                    <a:pt x="105" y="8"/>
                  </a:lnTo>
                  <a:lnTo>
                    <a:pt x="121" y="2"/>
                  </a:lnTo>
                  <a:lnTo>
                    <a:pt x="144" y="0"/>
                  </a:lnTo>
                  <a:lnTo>
                    <a:pt x="144" y="2"/>
                  </a:lnTo>
                  <a:lnTo>
                    <a:pt x="144" y="8"/>
                  </a:lnTo>
                  <a:lnTo>
                    <a:pt x="141" y="17"/>
                  </a:lnTo>
                  <a:lnTo>
                    <a:pt x="139" y="28"/>
                  </a:lnTo>
                  <a:lnTo>
                    <a:pt x="133" y="39"/>
                  </a:lnTo>
                  <a:lnTo>
                    <a:pt x="125" y="49"/>
                  </a:lnTo>
                  <a:lnTo>
                    <a:pt x="113" y="59"/>
                  </a:lnTo>
                  <a:lnTo>
                    <a:pt x="97" y="64"/>
                  </a:lnTo>
                  <a:lnTo>
                    <a:pt x="77" y="67"/>
                  </a:lnTo>
                  <a:lnTo>
                    <a:pt x="77" y="211"/>
                  </a:lnTo>
                  <a:lnTo>
                    <a:pt x="67" y="211"/>
                  </a:lnTo>
                  <a:lnTo>
                    <a:pt x="67" y="6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4D3E2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1" name="Freeform 12"/>
            <p:cNvSpPr>
              <a:spLocks/>
            </p:cNvSpPr>
            <p:nvPr/>
          </p:nvSpPr>
          <p:spPr bwMode="gray">
            <a:xfrm>
              <a:off x="2631" y="457"/>
              <a:ext cx="89" cy="132"/>
            </a:xfrm>
            <a:custGeom>
              <a:avLst/>
              <a:gdLst>
                <a:gd name="T0" fmla="*/ 42 w 89"/>
                <a:gd name="T1" fmla="*/ 43 h 132"/>
                <a:gd name="T2" fmla="*/ 39 w 89"/>
                <a:gd name="T3" fmla="*/ 42 h 132"/>
                <a:gd name="T4" fmla="*/ 33 w 89"/>
                <a:gd name="T5" fmla="*/ 42 h 132"/>
                <a:gd name="T6" fmla="*/ 25 w 89"/>
                <a:gd name="T7" fmla="*/ 39 h 132"/>
                <a:gd name="T8" fmla="*/ 16 w 89"/>
                <a:gd name="T9" fmla="*/ 35 h 132"/>
                <a:gd name="T10" fmla="*/ 8 w 89"/>
                <a:gd name="T11" fmla="*/ 27 h 132"/>
                <a:gd name="T12" fmla="*/ 2 w 89"/>
                <a:gd name="T13" fmla="*/ 16 h 132"/>
                <a:gd name="T14" fmla="*/ 0 w 89"/>
                <a:gd name="T15" fmla="*/ 0 h 132"/>
                <a:gd name="T16" fmla="*/ 2 w 89"/>
                <a:gd name="T17" fmla="*/ 0 h 132"/>
                <a:gd name="T18" fmla="*/ 6 w 89"/>
                <a:gd name="T19" fmla="*/ 0 h 132"/>
                <a:gd name="T20" fmla="*/ 12 w 89"/>
                <a:gd name="T21" fmla="*/ 1 h 132"/>
                <a:gd name="T22" fmla="*/ 21 w 89"/>
                <a:gd name="T23" fmla="*/ 3 h 132"/>
                <a:gd name="T24" fmla="*/ 29 w 89"/>
                <a:gd name="T25" fmla="*/ 8 h 132"/>
                <a:gd name="T26" fmla="*/ 37 w 89"/>
                <a:gd name="T27" fmla="*/ 15 h 132"/>
                <a:gd name="T28" fmla="*/ 42 w 89"/>
                <a:gd name="T29" fmla="*/ 26 h 132"/>
                <a:gd name="T30" fmla="*/ 45 w 89"/>
                <a:gd name="T31" fmla="*/ 39 h 132"/>
                <a:gd name="T32" fmla="*/ 45 w 89"/>
                <a:gd name="T33" fmla="*/ 38 h 132"/>
                <a:gd name="T34" fmla="*/ 45 w 89"/>
                <a:gd name="T35" fmla="*/ 34 h 132"/>
                <a:gd name="T36" fmla="*/ 46 w 89"/>
                <a:gd name="T37" fmla="*/ 27 h 132"/>
                <a:gd name="T38" fmla="*/ 49 w 89"/>
                <a:gd name="T39" fmla="*/ 20 h 132"/>
                <a:gd name="T40" fmla="*/ 54 w 89"/>
                <a:gd name="T41" fmla="*/ 14 h 132"/>
                <a:gd name="T42" fmla="*/ 62 w 89"/>
                <a:gd name="T43" fmla="*/ 7 h 132"/>
                <a:gd name="T44" fmla="*/ 73 w 89"/>
                <a:gd name="T45" fmla="*/ 3 h 132"/>
                <a:gd name="T46" fmla="*/ 89 w 89"/>
                <a:gd name="T47" fmla="*/ 0 h 132"/>
                <a:gd name="T48" fmla="*/ 89 w 89"/>
                <a:gd name="T49" fmla="*/ 3 h 132"/>
                <a:gd name="T50" fmla="*/ 88 w 89"/>
                <a:gd name="T51" fmla="*/ 10 h 132"/>
                <a:gd name="T52" fmla="*/ 87 w 89"/>
                <a:gd name="T53" fmla="*/ 18 h 132"/>
                <a:gd name="T54" fmla="*/ 81 w 89"/>
                <a:gd name="T55" fmla="*/ 26 h 132"/>
                <a:gd name="T56" fmla="*/ 74 w 89"/>
                <a:gd name="T57" fmla="*/ 34 h 132"/>
                <a:gd name="T58" fmla="*/ 64 w 89"/>
                <a:gd name="T59" fmla="*/ 41 h 132"/>
                <a:gd name="T60" fmla="*/ 47 w 89"/>
                <a:gd name="T61" fmla="*/ 43 h 132"/>
                <a:gd name="T62" fmla="*/ 47 w 89"/>
                <a:gd name="T63" fmla="*/ 132 h 132"/>
                <a:gd name="T64" fmla="*/ 42 w 89"/>
                <a:gd name="T65" fmla="*/ 132 h 132"/>
                <a:gd name="T66" fmla="*/ 42 w 89"/>
                <a:gd name="T67" fmla="*/ 43 h 13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89" h="132">
                  <a:moveTo>
                    <a:pt x="42" y="43"/>
                  </a:moveTo>
                  <a:lnTo>
                    <a:pt x="39" y="42"/>
                  </a:lnTo>
                  <a:lnTo>
                    <a:pt x="33" y="42"/>
                  </a:lnTo>
                  <a:lnTo>
                    <a:pt x="25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2" y="16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2" y="1"/>
                  </a:lnTo>
                  <a:lnTo>
                    <a:pt x="21" y="3"/>
                  </a:lnTo>
                  <a:lnTo>
                    <a:pt x="29" y="8"/>
                  </a:lnTo>
                  <a:lnTo>
                    <a:pt x="37" y="15"/>
                  </a:lnTo>
                  <a:lnTo>
                    <a:pt x="42" y="26"/>
                  </a:lnTo>
                  <a:lnTo>
                    <a:pt x="45" y="39"/>
                  </a:lnTo>
                  <a:lnTo>
                    <a:pt x="45" y="38"/>
                  </a:lnTo>
                  <a:lnTo>
                    <a:pt x="45" y="34"/>
                  </a:lnTo>
                  <a:lnTo>
                    <a:pt x="46" y="27"/>
                  </a:lnTo>
                  <a:lnTo>
                    <a:pt x="49" y="20"/>
                  </a:lnTo>
                  <a:lnTo>
                    <a:pt x="54" y="14"/>
                  </a:lnTo>
                  <a:lnTo>
                    <a:pt x="62" y="7"/>
                  </a:lnTo>
                  <a:lnTo>
                    <a:pt x="73" y="3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88" y="10"/>
                  </a:lnTo>
                  <a:lnTo>
                    <a:pt x="87" y="18"/>
                  </a:lnTo>
                  <a:lnTo>
                    <a:pt x="81" y="26"/>
                  </a:lnTo>
                  <a:lnTo>
                    <a:pt x="74" y="34"/>
                  </a:lnTo>
                  <a:lnTo>
                    <a:pt x="64" y="41"/>
                  </a:lnTo>
                  <a:lnTo>
                    <a:pt x="47" y="43"/>
                  </a:lnTo>
                  <a:lnTo>
                    <a:pt x="47" y="132"/>
                  </a:lnTo>
                  <a:lnTo>
                    <a:pt x="42" y="132"/>
                  </a:lnTo>
                  <a:lnTo>
                    <a:pt x="42" y="4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4D3E2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2" name="Freeform 13"/>
            <p:cNvSpPr>
              <a:spLocks/>
            </p:cNvSpPr>
            <p:nvPr/>
          </p:nvSpPr>
          <p:spPr bwMode="gray">
            <a:xfrm>
              <a:off x="2430" y="403"/>
              <a:ext cx="88" cy="186"/>
            </a:xfrm>
            <a:custGeom>
              <a:avLst/>
              <a:gdLst>
                <a:gd name="T0" fmla="*/ 43 w 88"/>
                <a:gd name="T1" fmla="*/ 43 h 186"/>
                <a:gd name="T2" fmla="*/ 41 w 88"/>
                <a:gd name="T3" fmla="*/ 43 h 186"/>
                <a:gd name="T4" fmla="*/ 35 w 88"/>
                <a:gd name="T5" fmla="*/ 43 h 186"/>
                <a:gd name="T6" fmla="*/ 27 w 88"/>
                <a:gd name="T7" fmla="*/ 41 h 186"/>
                <a:gd name="T8" fmla="*/ 18 w 88"/>
                <a:gd name="T9" fmla="*/ 35 h 186"/>
                <a:gd name="T10" fmla="*/ 8 w 88"/>
                <a:gd name="T11" fmla="*/ 28 h 186"/>
                <a:gd name="T12" fmla="*/ 3 w 88"/>
                <a:gd name="T13" fmla="*/ 16 h 186"/>
                <a:gd name="T14" fmla="*/ 0 w 88"/>
                <a:gd name="T15" fmla="*/ 0 h 186"/>
                <a:gd name="T16" fmla="*/ 3 w 88"/>
                <a:gd name="T17" fmla="*/ 0 h 186"/>
                <a:gd name="T18" fmla="*/ 8 w 88"/>
                <a:gd name="T19" fmla="*/ 0 h 186"/>
                <a:gd name="T20" fmla="*/ 17 w 88"/>
                <a:gd name="T21" fmla="*/ 1 h 186"/>
                <a:gd name="T22" fmla="*/ 26 w 88"/>
                <a:gd name="T23" fmla="*/ 6 h 186"/>
                <a:gd name="T24" fmla="*/ 35 w 88"/>
                <a:gd name="T25" fmla="*/ 12 h 186"/>
                <a:gd name="T26" fmla="*/ 42 w 88"/>
                <a:gd name="T27" fmla="*/ 24 h 186"/>
                <a:gd name="T28" fmla="*/ 48 w 88"/>
                <a:gd name="T29" fmla="*/ 41 h 186"/>
                <a:gd name="T30" fmla="*/ 48 w 88"/>
                <a:gd name="T31" fmla="*/ 90 h 186"/>
                <a:gd name="T32" fmla="*/ 48 w 88"/>
                <a:gd name="T33" fmla="*/ 88 h 186"/>
                <a:gd name="T34" fmla="*/ 48 w 88"/>
                <a:gd name="T35" fmla="*/ 82 h 186"/>
                <a:gd name="T36" fmla="*/ 50 w 88"/>
                <a:gd name="T37" fmla="*/ 74 h 186"/>
                <a:gd name="T38" fmla="*/ 54 w 88"/>
                <a:gd name="T39" fmla="*/ 66 h 186"/>
                <a:gd name="T40" fmla="*/ 61 w 88"/>
                <a:gd name="T41" fmla="*/ 58 h 186"/>
                <a:gd name="T42" fmla="*/ 72 w 88"/>
                <a:gd name="T43" fmla="*/ 53 h 186"/>
                <a:gd name="T44" fmla="*/ 87 w 88"/>
                <a:gd name="T45" fmla="*/ 50 h 186"/>
                <a:gd name="T46" fmla="*/ 88 w 88"/>
                <a:gd name="T47" fmla="*/ 51 h 186"/>
                <a:gd name="T48" fmla="*/ 88 w 88"/>
                <a:gd name="T49" fmla="*/ 57 h 186"/>
                <a:gd name="T50" fmla="*/ 87 w 88"/>
                <a:gd name="T51" fmla="*/ 64 h 186"/>
                <a:gd name="T52" fmla="*/ 84 w 88"/>
                <a:gd name="T53" fmla="*/ 72 h 186"/>
                <a:gd name="T54" fmla="*/ 80 w 88"/>
                <a:gd name="T55" fmla="*/ 80 h 186"/>
                <a:gd name="T56" fmla="*/ 73 w 88"/>
                <a:gd name="T57" fmla="*/ 86 h 186"/>
                <a:gd name="T58" fmla="*/ 62 w 88"/>
                <a:gd name="T59" fmla="*/ 92 h 186"/>
                <a:gd name="T60" fmla="*/ 48 w 88"/>
                <a:gd name="T61" fmla="*/ 93 h 186"/>
                <a:gd name="T62" fmla="*/ 48 w 88"/>
                <a:gd name="T63" fmla="*/ 186 h 186"/>
                <a:gd name="T64" fmla="*/ 43 w 88"/>
                <a:gd name="T65" fmla="*/ 186 h 186"/>
                <a:gd name="T66" fmla="*/ 43 w 88"/>
                <a:gd name="T67" fmla="*/ 143 h 186"/>
                <a:gd name="T68" fmla="*/ 42 w 88"/>
                <a:gd name="T69" fmla="*/ 143 h 186"/>
                <a:gd name="T70" fmla="*/ 37 w 88"/>
                <a:gd name="T71" fmla="*/ 142 h 186"/>
                <a:gd name="T72" fmla="*/ 29 w 88"/>
                <a:gd name="T73" fmla="*/ 140 h 186"/>
                <a:gd name="T74" fmla="*/ 22 w 88"/>
                <a:gd name="T75" fmla="*/ 136 h 186"/>
                <a:gd name="T76" fmla="*/ 14 w 88"/>
                <a:gd name="T77" fmla="*/ 130 h 186"/>
                <a:gd name="T78" fmla="*/ 8 w 88"/>
                <a:gd name="T79" fmla="*/ 120 h 186"/>
                <a:gd name="T80" fmla="*/ 7 w 88"/>
                <a:gd name="T81" fmla="*/ 105 h 186"/>
                <a:gd name="T82" fmla="*/ 8 w 88"/>
                <a:gd name="T83" fmla="*/ 105 h 186"/>
                <a:gd name="T84" fmla="*/ 12 w 88"/>
                <a:gd name="T85" fmla="*/ 107 h 186"/>
                <a:gd name="T86" fmla="*/ 19 w 88"/>
                <a:gd name="T87" fmla="*/ 108 h 186"/>
                <a:gd name="T88" fmla="*/ 26 w 88"/>
                <a:gd name="T89" fmla="*/ 111 h 186"/>
                <a:gd name="T90" fmla="*/ 34 w 88"/>
                <a:gd name="T91" fmla="*/ 117 h 186"/>
                <a:gd name="T92" fmla="*/ 39 w 88"/>
                <a:gd name="T93" fmla="*/ 127 h 186"/>
                <a:gd name="T94" fmla="*/ 43 w 88"/>
                <a:gd name="T95" fmla="*/ 140 h 186"/>
                <a:gd name="T96" fmla="*/ 43 w 88"/>
                <a:gd name="T97" fmla="*/ 43 h 18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88" h="186">
                  <a:moveTo>
                    <a:pt x="43" y="43"/>
                  </a:moveTo>
                  <a:lnTo>
                    <a:pt x="41" y="43"/>
                  </a:lnTo>
                  <a:lnTo>
                    <a:pt x="35" y="43"/>
                  </a:lnTo>
                  <a:lnTo>
                    <a:pt x="27" y="41"/>
                  </a:lnTo>
                  <a:lnTo>
                    <a:pt x="18" y="35"/>
                  </a:lnTo>
                  <a:lnTo>
                    <a:pt x="8" y="28"/>
                  </a:lnTo>
                  <a:lnTo>
                    <a:pt x="3" y="16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7" y="1"/>
                  </a:lnTo>
                  <a:lnTo>
                    <a:pt x="26" y="6"/>
                  </a:lnTo>
                  <a:lnTo>
                    <a:pt x="35" y="12"/>
                  </a:lnTo>
                  <a:lnTo>
                    <a:pt x="42" y="24"/>
                  </a:lnTo>
                  <a:lnTo>
                    <a:pt x="48" y="41"/>
                  </a:lnTo>
                  <a:lnTo>
                    <a:pt x="48" y="90"/>
                  </a:lnTo>
                  <a:lnTo>
                    <a:pt x="48" y="88"/>
                  </a:lnTo>
                  <a:lnTo>
                    <a:pt x="48" y="82"/>
                  </a:lnTo>
                  <a:lnTo>
                    <a:pt x="50" y="74"/>
                  </a:lnTo>
                  <a:lnTo>
                    <a:pt x="54" y="66"/>
                  </a:lnTo>
                  <a:lnTo>
                    <a:pt x="61" y="58"/>
                  </a:lnTo>
                  <a:lnTo>
                    <a:pt x="72" y="53"/>
                  </a:lnTo>
                  <a:lnTo>
                    <a:pt x="87" y="50"/>
                  </a:lnTo>
                  <a:lnTo>
                    <a:pt x="88" y="51"/>
                  </a:lnTo>
                  <a:lnTo>
                    <a:pt x="88" y="57"/>
                  </a:lnTo>
                  <a:lnTo>
                    <a:pt x="87" y="64"/>
                  </a:lnTo>
                  <a:lnTo>
                    <a:pt x="84" y="72"/>
                  </a:lnTo>
                  <a:lnTo>
                    <a:pt x="80" y="80"/>
                  </a:lnTo>
                  <a:lnTo>
                    <a:pt x="73" y="86"/>
                  </a:lnTo>
                  <a:lnTo>
                    <a:pt x="62" y="92"/>
                  </a:lnTo>
                  <a:lnTo>
                    <a:pt x="48" y="93"/>
                  </a:lnTo>
                  <a:lnTo>
                    <a:pt x="48" y="186"/>
                  </a:lnTo>
                  <a:lnTo>
                    <a:pt x="43" y="186"/>
                  </a:lnTo>
                  <a:lnTo>
                    <a:pt x="43" y="143"/>
                  </a:lnTo>
                  <a:lnTo>
                    <a:pt x="42" y="143"/>
                  </a:lnTo>
                  <a:lnTo>
                    <a:pt x="37" y="142"/>
                  </a:lnTo>
                  <a:lnTo>
                    <a:pt x="29" y="140"/>
                  </a:lnTo>
                  <a:lnTo>
                    <a:pt x="22" y="136"/>
                  </a:lnTo>
                  <a:lnTo>
                    <a:pt x="14" y="130"/>
                  </a:lnTo>
                  <a:lnTo>
                    <a:pt x="8" y="120"/>
                  </a:lnTo>
                  <a:lnTo>
                    <a:pt x="7" y="105"/>
                  </a:lnTo>
                  <a:lnTo>
                    <a:pt x="8" y="105"/>
                  </a:lnTo>
                  <a:lnTo>
                    <a:pt x="12" y="107"/>
                  </a:lnTo>
                  <a:lnTo>
                    <a:pt x="19" y="108"/>
                  </a:lnTo>
                  <a:lnTo>
                    <a:pt x="26" y="111"/>
                  </a:lnTo>
                  <a:lnTo>
                    <a:pt x="34" y="117"/>
                  </a:lnTo>
                  <a:lnTo>
                    <a:pt x="39" y="127"/>
                  </a:lnTo>
                  <a:lnTo>
                    <a:pt x="43" y="140"/>
                  </a:lnTo>
                  <a:lnTo>
                    <a:pt x="43" y="4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4D3E2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3" name="Freeform 14"/>
            <p:cNvSpPr>
              <a:spLocks/>
            </p:cNvSpPr>
            <p:nvPr/>
          </p:nvSpPr>
          <p:spPr bwMode="gray">
            <a:xfrm>
              <a:off x="1914" y="233"/>
              <a:ext cx="166" cy="356"/>
            </a:xfrm>
            <a:custGeom>
              <a:avLst/>
              <a:gdLst>
                <a:gd name="T0" fmla="*/ 85 w 166"/>
                <a:gd name="T1" fmla="*/ 84 h 356"/>
                <a:gd name="T2" fmla="*/ 101 w 166"/>
                <a:gd name="T3" fmla="*/ 81 h 356"/>
                <a:gd name="T4" fmla="*/ 124 w 166"/>
                <a:gd name="T5" fmla="*/ 73 h 356"/>
                <a:gd name="T6" fmla="*/ 148 w 166"/>
                <a:gd name="T7" fmla="*/ 56 h 356"/>
                <a:gd name="T8" fmla="*/ 163 w 166"/>
                <a:gd name="T9" fmla="*/ 23 h 356"/>
                <a:gd name="T10" fmla="*/ 163 w 166"/>
                <a:gd name="T11" fmla="*/ 0 h 356"/>
                <a:gd name="T12" fmla="*/ 148 w 166"/>
                <a:gd name="T13" fmla="*/ 0 h 356"/>
                <a:gd name="T14" fmla="*/ 125 w 166"/>
                <a:gd name="T15" fmla="*/ 6 h 356"/>
                <a:gd name="T16" fmla="*/ 101 w 166"/>
                <a:gd name="T17" fmla="*/ 22 h 356"/>
                <a:gd name="T18" fmla="*/ 82 w 166"/>
                <a:gd name="T19" fmla="*/ 54 h 356"/>
                <a:gd name="T20" fmla="*/ 77 w 166"/>
                <a:gd name="T21" fmla="*/ 173 h 356"/>
                <a:gd name="T22" fmla="*/ 77 w 166"/>
                <a:gd name="T23" fmla="*/ 165 h 356"/>
                <a:gd name="T24" fmla="*/ 71 w 166"/>
                <a:gd name="T25" fmla="*/ 146 h 356"/>
                <a:gd name="T26" fmla="*/ 60 w 166"/>
                <a:gd name="T27" fmla="*/ 123 h 356"/>
                <a:gd name="T28" fmla="*/ 38 w 166"/>
                <a:gd name="T29" fmla="*/ 104 h 356"/>
                <a:gd name="T30" fmla="*/ 0 w 166"/>
                <a:gd name="T31" fmla="*/ 96 h 356"/>
                <a:gd name="T32" fmla="*/ 0 w 166"/>
                <a:gd name="T33" fmla="*/ 103 h 356"/>
                <a:gd name="T34" fmla="*/ 0 w 166"/>
                <a:gd name="T35" fmla="*/ 120 h 356"/>
                <a:gd name="T36" fmla="*/ 8 w 166"/>
                <a:gd name="T37" fmla="*/ 143 h 356"/>
                <a:gd name="T38" fmla="*/ 24 w 166"/>
                <a:gd name="T39" fmla="*/ 163 h 356"/>
                <a:gd name="T40" fmla="*/ 55 w 166"/>
                <a:gd name="T41" fmla="*/ 177 h 356"/>
                <a:gd name="T42" fmla="*/ 77 w 166"/>
                <a:gd name="T43" fmla="*/ 356 h 356"/>
                <a:gd name="T44" fmla="*/ 82 w 166"/>
                <a:gd name="T45" fmla="*/ 274 h 356"/>
                <a:gd name="T46" fmla="*/ 91 w 166"/>
                <a:gd name="T47" fmla="*/ 273 h 356"/>
                <a:gd name="T48" fmla="*/ 112 w 166"/>
                <a:gd name="T49" fmla="*/ 267 h 356"/>
                <a:gd name="T50" fmla="*/ 135 w 166"/>
                <a:gd name="T51" fmla="*/ 252 h 356"/>
                <a:gd name="T52" fmla="*/ 151 w 166"/>
                <a:gd name="T53" fmla="*/ 224 h 356"/>
                <a:gd name="T54" fmla="*/ 152 w 166"/>
                <a:gd name="T55" fmla="*/ 203 h 356"/>
                <a:gd name="T56" fmla="*/ 137 w 166"/>
                <a:gd name="T57" fmla="*/ 204 h 356"/>
                <a:gd name="T58" fmla="*/ 117 w 166"/>
                <a:gd name="T59" fmla="*/ 211 h 356"/>
                <a:gd name="T60" fmla="*/ 97 w 166"/>
                <a:gd name="T61" fmla="*/ 231 h 356"/>
                <a:gd name="T62" fmla="*/ 82 w 166"/>
                <a:gd name="T63" fmla="*/ 267 h 3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66" h="356">
                  <a:moveTo>
                    <a:pt x="82" y="84"/>
                  </a:moveTo>
                  <a:lnTo>
                    <a:pt x="85" y="84"/>
                  </a:lnTo>
                  <a:lnTo>
                    <a:pt x="91" y="84"/>
                  </a:lnTo>
                  <a:lnTo>
                    <a:pt x="101" y="81"/>
                  </a:lnTo>
                  <a:lnTo>
                    <a:pt x="112" y="78"/>
                  </a:lnTo>
                  <a:lnTo>
                    <a:pt x="124" y="73"/>
                  </a:lnTo>
                  <a:lnTo>
                    <a:pt x="136" y="66"/>
                  </a:lnTo>
                  <a:lnTo>
                    <a:pt x="148" y="56"/>
                  </a:lnTo>
                  <a:lnTo>
                    <a:pt x="156" y="42"/>
                  </a:lnTo>
                  <a:lnTo>
                    <a:pt x="163" y="23"/>
                  </a:lnTo>
                  <a:lnTo>
                    <a:pt x="166" y="2"/>
                  </a:lnTo>
                  <a:lnTo>
                    <a:pt x="163" y="0"/>
                  </a:lnTo>
                  <a:lnTo>
                    <a:pt x="158" y="0"/>
                  </a:lnTo>
                  <a:lnTo>
                    <a:pt x="148" y="0"/>
                  </a:lnTo>
                  <a:lnTo>
                    <a:pt x="137" y="3"/>
                  </a:lnTo>
                  <a:lnTo>
                    <a:pt x="125" y="6"/>
                  </a:lnTo>
                  <a:lnTo>
                    <a:pt x="113" y="12"/>
                  </a:lnTo>
                  <a:lnTo>
                    <a:pt x="101" y="22"/>
                  </a:lnTo>
                  <a:lnTo>
                    <a:pt x="90" y="35"/>
                  </a:lnTo>
                  <a:lnTo>
                    <a:pt x="82" y="54"/>
                  </a:lnTo>
                  <a:lnTo>
                    <a:pt x="77" y="78"/>
                  </a:lnTo>
                  <a:lnTo>
                    <a:pt x="77" y="173"/>
                  </a:lnTo>
                  <a:lnTo>
                    <a:pt x="77" y="170"/>
                  </a:lnTo>
                  <a:lnTo>
                    <a:pt x="77" y="165"/>
                  </a:lnTo>
                  <a:lnTo>
                    <a:pt x="74" y="157"/>
                  </a:lnTo>
                  <a:lnTo>
                    <a:pt x="71" y="146"/>
                  </a:lnTo>
                  <a:lnTo>
                    <a:pt x="67" y="134"/>
                  </a:lnTo>
                  <a:lnTo>
                    <a:pt x="60" y="123"/>
                  </a:lnTo>
                  <a:lnTo>
                    <a:pt x="50" y="112"/>
                  </a:lnTo>
                  <a:lnTo>
                    <a:pt x="38" y="104"/>
                  </a:lnTo>
                  <a:lnTo>
                    <a:pt x="20" y="97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103"/>
                  </a:lnTo>
                  <a:lnTo>
                    <a:pt x="0" y="111"/>
                  </a:lnTo>
                  <a:lnTo>
                    <a:pt x="0" y="120"/>
                  </a:lnTo>
                  <a:lnTo>
                    <a:pt x="2" y="131"/>
                  </a:lnTo>
                  <a:lnTo>
                    <a:pt x="8" y="143"/>
                  </a:lnTo>
                  <a:lnTo>
                    <a:pt x="15" y="154"/>
                  </a:lnTo>
                  <a:lnTo>
                    <a:pt x="24" y="163"/>
                  </a:lnTo>
                  <a:lnTo>
                    <a:pt x="38" y="171"/>
                  </a:lnTo>
                  <a:lnTo>
                    <a:pt x="55" y="177"/>
                  </a:lnTo>
                  <a:lnTo>
                    <a:pt x="77" y="178"/>
                  </a:lnTo>
                  <a:lnTo>
                    <a:pt x="77" y="356"/>
                  </a:lnTo>
                  <a:lnTo>
                    <a:pt x="82" y="356"/>
                  </a:lnTo>
                  <a:lnTo>
                    <a:pt x="82" y="274"/>
                  </a:lnTo>
                  <a:lnTo>
                    <a:pt x="85" y="273"/>
                  </a:lnTo>
                  <a:lnTo>
                    <a:pt x="91" y="273"/>
                  </a:lnTo>
                  <a:lnTo>
                    <a:pt x="101" y="271"/>
                  </a:lnTo>
                  <a:lnTo>
                    <a:pt x="112" y="267"/>
                  </a:lnTo>
                  <a:lnTo>
                    <a:pt x="124" y="262"/>
                  </a:lnTo>
                  <a:lnTo>
                    <a:pt x="135" y="252"/>
                  </a:lnTo>
                  <a:lnTo>
                    <a:pt x="144" y="240"/>
                  </a:lnTo>
                  <a:lnTo>
                    <a:pt x="151" y="224"/>
                  </a:lnTo>
                  <a:lnTo>
                    <a:pt x="154" y="203"/>
                  </a:lnTo>
                  <a:lnTo>
                    <a:pt x="152" y="203"/>
                  </a:lnTo>
                  <a:lnTo>
                    <a:pt x="145" y="203"/>
                  </a:lnTo>
                  <a:lnTo>
                    <a:pt x="137" y="204"/>
                  </a:lnTo>
                  <a:lnTo>
                    <a:pt x="128" y="207"/>
                  </a:lnTo>
                  <a:lnTo>
                    <a:pt x="117" y="211"/>
                  </a:lnTo>
                  <a:lnTo>
                    <a:pt x="106" y="219"/>
                  </a:lnTo>
                  <a:lnTo>
                    <a:pt x="97" y="231"/>
                  </a:lnTo>
                  <a:lnTo>
                    <a:pt x="89" y="247"/>
                  </a:lnTo>
                  <a:lnTo>
                    <a:pt x="82" y="267"/>
                  </a:lnTo>
                  <a:lnTo>
                    <a:pt x="82" y="84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4D3E2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4" name="Freeform 15"/>
            <p:cNvSpPr>
              <a:spLocks/>
            </p:cNvSpPr>
            <p:nvPr/>
          </p:nvSpPr>
          <p:spPr bwMode="gray">
            <a:xfrm>
              <a:off x="2514" y="379"/>
              <a:ext cx="92" cy="210"/>
            </a:xfrm>
            <a:custGeom>
              <a:avLst/>
              <a:gdLst>
                <a:gd name="T0" fmla="*/ 43 w 92"/>
                <a:gd name="T1" fmla="*/ 162 h 210"/>
                <a:gd name="T2" fmla="*/ 36 w 92"/>
                <a:gd name="T3" fmla="*/ 160 h 210"/>
                <a:gd name="T4" fmla="*/ 23 w 92"/>
                <a:gd name="T5" fmla="*/ 155 h 210"/>
                <a:gd name="T6" fmla="*/ 12 w 92"/>
                <a:gd name="T7" fmla="*/ 141 h 210"/>
                <a:gd name="T8" fmla="*/ 12 w 92"/>
                <a:gd name="T9" fmla="*/ 129 h 210"/>
                <a:gd name="T10" fmla="*/ 23 w 92"/>
                <a:gd name="T11" fmla="*/ 132 h 210"/>
                <a:gd name="T12" fmla="*/ 38 w 92"/>
                <a:gd name="T13" fmla="*/ 145 h 210"/>
                <a:gd name="T14" fmla="*/ 43 w 92"/>
                <a:gd name="T15" fmla="*/ 108 h 210"/>
                <a:gd name="T16" fmla="*/ 35 w 92"/>
                <a:gd name="T17" fmla="*/ 106 h 210"/>
                <a:gd name="T18" fmla="*/ 20 w 92"/>
                <a:gd name="T19" fmla="*/ 101 h 210"/>
                <a:gd name="T20" fmla="*/ 7 w 92"/>
                <a:gd name="T21" fmla="*/ 83 h 210"/>
                <a:gd name="T22" fmla="*/ 7 w 92"/>
                <a:gd name="T23" fmla="*/ 70 h 210"/>
                <a:gd name="T24" fmla="*/ 17 w 92"/>
                <a:gd name="T25" fmla="*/ 71 h 210"/>
                <a:gd name="T26" fmla="*/ 31 w 92"/>
                <a:gd name="T27" fmla="*/ 81 h 210"/>
                <a:gd name="T28" fmla="*/ 43 w 92"/>
                <a:gd name="T29" fmla="*/ 105 h 210"/>
                <a:gd name="T30" fmla="*/ 40 w 92"/>
                <a:gd name="T31" fmla="*/ 43 h 210"/>
                <a:gd name="T32" fmla="*/ 26 w 92"/>
                <a:gd name="T33" fmla="*/ 39 h 210"/>
                <a:gd name="T34" fmla="*/ 8 w 92"/>
                <a:gd name="T35" fmla="*/ 27 h 210"/>
                <a:gd name="T36" fmla="*/ 0 w 92"/>
                <a:gd name="T37" fmla="*/ 0 h 210"/>
                <a:gd name="T38" fmla="*/ 7 w 92"/>
                <a:gd name="T39" fmla="*/ 0 h 210"/>
                <a:gd name="T40" fmla="*/ 23 w 92"/>
                <a:gd name="T41" fmla="*/ 5 h 210"/>
                <a:gd name="T42" fmla="*/ 39 w 92"/>
                <a:gd name="T43" fmla="*/ 23 h 210"/>
                <a:gd name="T44" fmla="*/ 46 w 92"/>
                <a:gd name="T45" fmla="*/ 38 h 210"/>
                <a:gd name="T46" fmla="*/ 51 w 92"/>
                <a:gd name="T47" fmla="*/ 24 h 210"/>
                <a:gd name="T48" fmla="*/ 66 w 92"/>
                <a:gd name="T49" fmla="*/ 8 h 210"/>
                <a:gd name="T50" fmla="*/ 92 w 92"/>
                <a:gd name="T51" fmla="*/ 0 h 210"/>
                <a:gd name="T52" fmla="*/ 90 w 92"/>
                <a:gd name="T53" fmla="*/ 8 h 210"/>
                <a:gd name="T54" fmla="*/ 82 w 92"/>
                <a:gd name="T55" fmla="*/ 25 h 210"/>
                <a:gd name="T56" fmla="*/ 63 w 92"/>
                <a:gd name="T57" fmla="*/ 40 h 210"/>
                <a:gd name="T58" fmla="*/ 49 w 92"/>
                <a:gd name="T59" fmla="*/ 124 h 210"/>
                <a:gd name="T60" fmla="*/ 50 w 92"/>
                <a:gd name="T61" fmla="*/ 116 h 210"/>
                <a:gd name="T62" fmla="*/ 59 w 92"/>
                <a:gd name="T63" fmla="*/ 100 h 210"/>
                <a:gd name="T64" fmla="*/ 81 w 92"/>
                <a:gd name="T65" fmla="*/ 92 h 210"/>
                <a:gd name="T66" fmla="*/ 80 w 92"/>
                <a:gd name="T67" fmla="*/ 98 h 210"/>
                <a:gd name="T68" fmla="*/ 73 w 92"/>
                <a:gd name="T69" fmla="*/ 114 h 210"/>
                <a:gd name="T70" fmla="*/ 59 w 92"/>
                <a:gd name="T71" fmla="*/ 127 h 210"/>
                <a:gd name="T72" fmla="*/ 49 w 92"/>
                <a:gd name="T73" fmla="*/ 210 h 21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92" h="210">
                  <a:moveTo>
                    <a:pt x="43" y="210"/>
                  </a:moveTo>
                  <a:lnTo>
                    <a:pt x="43" y="162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0" y="159"/>
                  </a:lnTo>
                  <a:lnTo>
                    <a:pt x="23" y="155"/>
                  </a:lnTo>
                  <a:lnTo>
                    <a:pt x="16" y="150"/>
                  </a:lnTo>
                  <a:lnTo>
                    <a:pt x="12" y="141"/>
                  </a:lnTo>
                  <a:lnTo>
                    <a:pt x="11" y="129"/>
                  </a:lnTo>
                  <a:lnTo>
                    <a:pt x="12" y="129"/>
                  </a:lnTo>
                  <a:lnTo>
                    <a:pt x="16" y="129"/>
                  </a:lnTo>
                  <a:lnTo>
                    <a:pt x="23" y="132"/>
                  </a:lnTo>
                  <a:lnTo>
                    <a:pt x="31" y="137"/>
                  </a:lnTo>
                  <a:lnTo>
                    <a:pt x="38" y="145"/>
                  </a:lnTo>
                  <a:lnTo>
                    <a:pt x="43" y="159"/>
                  </a:lnTo>
                  <a:lnTo>
                    <a:pt x="43" y="108"/>
                  </a:lnTo>
                  <a:lnTo>
                    <a:pt x="40" y="108"/>
                  </a:lnTo>
                  <a:lnTo>
                    <a:pt x="35" y="106"/>
                  </a:lnTo>
                  <a:lnTo>
                    <a:pt x="28" y="105"/>
                  </a:lnTo>
                  <a:lnTo>
                    <a:pt x="20" y="101"/>
                  </a:lnTo>
                  <a:lnTo>
                    <a:pt x="12" y="94"/>
                  </a:lnTo>
                  <a:lnTo>
                    <a:pt x="7" y="83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1" y="70"/>
                  </a:lnTo>
                  <a:lnTo>
                    <a:pt x="17" y="71"/>
                  </a:lnTo>
                  <a:lnTo>
                    <a:pt x="24" y="74"/>
                  </a:lnTo>
                  <a:lnTo>
                    <a:pt x="31" y="81"/>
                  </a:lnTo>
                  <a:lnTo>
                    <a:pt x="38" y="90"/>
                  </a:lnTo>
                  <a:lnTo>
                    <a:pt x="43" y="105"/>
                  </a:lnTo>
                  <a:lnTo>
                    <a:pt x="43" y="43"/>
                  </a:lnTo>
                  <a:lnTo>
                    <a:pt x="40" y="43"/>
                  </a:lnTo>
                  <a:lnTo>
                    <a:pt x="34" y="42"/>
                  </a:lnTo>
                  <a:lnTo>
                    <a:pt x="26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1" y="16"/>
                  </a:lnTo>
                  <a:lnTo>
                    <a:pt x="0" y="0"/>
                  </a:lnTo>
                  <a:lnTo>
                    <a:pt x="1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23" y="5"/>
                  </a:lnTo>
                  <a:lnTo>
                    <a:pt x="31" y="12"/>
                  </a:lnTo>
                  <a:lnTo>
                    <a:pt x="39" y="23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9" y="32"/>
                  </a:lnTo>
                  <a:lnTo>
                    <a:pt x="51" y="24"/>
                  </a:lnTo>
                  <a:lnTo>
                    <a:pt x="58" y="15"/>
                  </a:lnTo>
                  <a:lnTo>
                    <a:pt x="66" y="8"/>
                  </a:lnTo>
                  <a:lnTo>
                    <a:pt x="77" y="1"/>
                  </a:lnTo>
                  <a:lnTo>
                    <a:pt x="92" y="0"/>
                  </a:lnTo>
                  <a:lnTo>
                    <a:pt x="92" y="1"/>
                  </a:lnTo>
                  <a:lnTo>
                    <a:pt x="90" y="8"/>
                  </a:lnTo>
                  <a:lnTo>
                    <a:pt x="88" y="16"/>
                  </a:lnTo>
                  <a:lnTo>
                    <a:pt x="82" y="25"/>
                  </a:lnTo>
                  <a:lnTo>
                    <a:pt x="74" y="34"/>
                  </a:lnTo>
                  <a:lnTo>
                    <a:pt x="63" y="40"/>
                  </a:lnTo>
                  <a:lnTo>
                    <a:pt x="49" y="43"/>
                  </a:lnTo>
                  <a:lnTo>
                    <a:pt x="49" y="124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3" y="108"/>
                  </a:lnTo>
                  <a:lnTo>
                    <a:pt x="59" y="100"/>
                  </a:lnTo>
                  <a:lnTo>
                    <a:pt x="67" y="94"/>
                  </a:lnTo>
                  <a:lnTo>
                    <a:pt x="81" y="92"/>
                  </a:lnTo>
                  <a:lnTo>
                    <a:pt x="81" y="93"/>
                  </a:lnTo>
                  <a:lnTo>
                    <a:pt x="80" y="98"/>
                  </a:lnTo>
                  <a:lnTo>
                    <a:pt x="77" y="106"/>
                  </a:lnTo>
                  <a:lnTo>
                    <a:pt x="73" y="114"/>
                  </a:lnTo>
                  <a:lnTo>
                    <a:pt x="67" y="121"/>
                  </a:lnTo>
                  <a:lnTo>
                    <a:pt x="59" y="127"/>
                  </a:lnTo>
                  <a:lnTo>
                    <a:pt x="49" y="129"/>
                  </a:lnTo>
                  <a:lnTo>
                    <a:pt x="49" y="210"/>
                  </a:lnTo>
                  <a:lnTo>
                    <a:pt x="43" y="210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4D3E2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5" name="Freeform 16"/>
            <p:cNvSpPr>
              <a:spLocks/>
            </p:cNvSpPr>
            <p:nvPr/>
          </p:nvSpPr>
          <p:spPr bwMode="gray">
            <a:xfrm>
              <a:off x="1566" y="297"/>
              <a:ext cx="128" cy="292"/>
            </a:xfrm>
            <a:custGeom>
              <a:avLst/>
              <a:gdLst>
                <a:gd name="T0" fmla="*/ 61 w 128"/>
                <a:gd name="T1" fmla="*/ 225 h 292"/>
                <a:gd name="T2" fmla="*/ 54 w 128"/>
                <a:gd name="T3" fmla="*/ 225 h 292"/>
                <a:gd name="T4" fmla="*/ 38 w 128"/>
                <a:gd name="T5" fmla="*/ 219 h 292"/>
                <a:gd name="T6" fmla="*/ 23 w 128"/>
                <a:gd name="T7" fmla="*/ 206 h 292"/>
                <a:gd name="T8" fmla="*/ 15 w 128"/>
                <a:gd name="T9" fmla="*/ 180 h 292"/>
                <a:gd name="T10" fmla="*/ 23 w 128"/>
                <a:gd name="T11" fmla="*/ 180 h 292"/>
                <a:gd name="T12" fmla="*/ 38 w 128"/>
                <a:gd name="T13" fmla="*/ 186 h 292"/>
                <a:gd name="T14" fmla="*/ 54 w 128"/>
                <a:gd name="T15" fmla="*/ 205 h 292"/>
                <a:gd name="T16" fmla="*/ 61 w 128"/>
                <a:gd name="T17" fmla="*/ 151 h 292"/>
                <a:gd name="T18" fmla="*/ 52 w 128"/>
                <a:gd name="T19" fmla="*/ 149 h 292"/>
                <a:gd name="T20" fmla="*/ 34 w 128"/>
                <a:gd name="T21" fmla="*/ 144 h 292"/>
                <a:gd name="T22" fmla="*/ 16 w 128"/>
                <a:gd name="T23" fmla="*/ 128 h 292"/>
                <a:gd name="T24" fmla="*/ 8 w 128"/>
                <a:gd name="T25" fmla="*/ 98 h 292"/>
                <a:gd name="T26" fmla="*/ 15 w 128"/>
                <a:gd name="T27" fmla="*/ 97 h 292"/>
                <a:gd name="T28" fmla="*/ 29 w 128"/>
                <a:gd name="T29" fmla="*/ 101 h 292"/>
                <a:gd name="T30" fmla="*/ 47 w 128"/>
                <a:gd name="T31" fmla="*/ 116 h 292"/>
                <a:gd name="T32" fmla="*/ 61 w 128"/>
                <a:gd name="T33" fmla="*/ 147 h 292"/>
                <a:gd name="T34" fmla="*/ 58 w 128"/>
                <a:gd name="T35" fmla="*/ 60 h 292"/>
                <a:gd name="T36" fmla="*/ 44 w 128"/>
                <a:gd name="T37" fmla="*/ 58 h 292"/>
                <a:gd name="T38" fmla="*/ 25 w 128"/>
                <a:gd name="T39" fmla="*/ 50 h 292"/>
                <a:gd name="T40" fmla="*/ 8 w 128"/>
                <a:gd name="T41" fmla="*/ 32 h 292"/>
                <a:gd name="T42" fmla="*/ 0 w 128"/>
                <a:gd name="T43" fmla="*/ 0 h 292"/>
                <a:gd name="T44" fmla="*/ 8 w 128"/>
                <a:gd name="T45" fmla="*/ 0 h 292"/>
                <a:gd name="T46" fmla="*/ 27 w 128"/>
                <a:gd name="T47" fmla="*/ 5 h 292"/>
                <a:gd name="T48" fmla="*/ 48 w 128"/>
                <a:gd name="T49" fmla="*/ 21 h 292"/>
                <a:gd name="T50" fmla="*/ 65 w 128"/>
                <a:gd name="T51" fmla="*/ 56 h 292"/>
                <a:gd name="T52" fmla="*/ 66 w 128"/>
                <a:gd name="T53" fmla="*/ 48 h 292"/>
                <a:gd name="T54" fmla="*/ 77 w 128"/>
                <a:gd name="T55" fmla="*/ 28 h 292"/>
                <a:gd name="T56" fmla="*/ 96 w 128"/>
                <a:gd name="T57" fmla="*/ 9 h 292"/>
                <a:gd name="T58" fmla="*/ 128 w 128"/>
                <a:gd name="T59" fmla="*/ 0 h 292"/>
                <a:gd name="T60" fmla="*/ 127 w 128"/>
                <a:gd name="T61" fmla="*/ 9 h 292"/>
                <a:gd name="T62" fmla="*/ 119 w 128"/>
                <a:gd name="T63" fmla="*/ 31 h 292"/>
                <a:gd name="T64" fmla="*/ 101 w 128"/>
                <a:gd name="T65" fmla="*/ 51 h 292"/>
                <a:gd name="T66" fmla="*/ 67 w 128"/>
                <a:gd name="T67" fmla="*/ 60 h 292"/>
                <a:gd name="T68" fmla="*/ 69 w 128"/>
                <a:gd name="T69" fmla="*/ 170 h 292"/>
                <a:gd name="T70" fmla="*/ 73 w 128"/>
                <a:gd name="T71" fmla="*/ 155 h 292"/>
                <a:gd name="T72" fmla="*/ 86 w 128"/>
                <a:gd name="T73" fmla="*/ 136 h 292"/>
                <a:gd name="T74" fmla="*/ 113 w 128"/>
                <a:gd name="T75" fmla="*/ 128 h 292"/>
                <a:gd name="T76" fmla="*/ 112 w 128"/>
                <a:gd name="T77" fmla="*/ 136 h 292"/>
                <a:gd name="T78" fmla="*/ 105 w 128"/>
                <a:gd name="T79" fmla="*/ 153 h 292"/>
                <a:gd name="T80" fmla="*/ 92 w 128"/>
                <a:gd name="T81" fmla="*/ 172 h 292"/>
                <a:gd name="T82" fmla="*/ 67 w 128"/>
                <a:gd name="T83" fmla="*/ 180 h 292"/>
                <a:gd name="T84" fmla="*/ 61 w 128"/>
                <a:gd name="T85" fmla="*/ 292 h 29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28" h="292">
                  <a:moveTo>
                    <a:pt x="61" y="292"/>
                  </a:moveTo>
                  <a:lnTo>
                    <a:pt x="61" y="225"/>
                  </a:lnTo>
                  <a:lnTo>
                    <a:pt x="58" y="225"/>
                  </a:lnTo>
                  <a:lnTo>
                    <a:pt x="54" y="225"/>
                  </a:lnTo>
                  <a:lnTo>
                    <a:pt x="46" y="222"/>
                  </a:lnTo>
                  <a:lnTo>
                    <a:pt x="38" y="219"/>
                  </a:lnTo>
                  <a:lnTo>
                    <a:pt x="29" y="214"/>
                  </a:lnTo>
                  <a:lnTo>
                    <a:pt x="23" y="206"/>
                  </a:lnTo>
                  <a:lnTo>
                    <a:pt x="17" y="195"/>
                  </a:lnTo>
                  <a:lnTo>
                    <a:pt x="15" y="180"/>
                  </a:lnTo>
                  <a:lnTo>
                    <a:pt x="17" y="180"/>
                  </a:lnTo>
                  <a:lnTo>
                    <a:pt x="23" y="180"/>
                  </a:lnTo>
                  <a:lnTo>
                    <a:pt x="29" y="182"/>
                  </a:lnTo>
                  <a:lnTo>
                    <a:pt x="38" y="186"/>
                  </a:lnTo>
                  <a:lnTo>
                    <a:pt x="47" y="194"/>
                  </a:lnTo>
                  <a:lnTo>
                    <a:pt x="54" y="205"/>
                  </a:lnTo>
                  <a:lnTo>
                    <a:pt x="61" y="221"/>
                  </a:lnTo>
                  <a:lnTo>
                    <a:pt x="61" y="151"/>
                  </a:lnTo>
                  <a:lnTo>
                    <a:pt x="58" y="149"/>
                  </a:lnTo>
                  <a:lnTo>
                    <a:pt x="52" y="149"/>
                  </a:lnTo>
                  <a:lnTo>
                    <a:pt x="44" y="147"/>
                  </a:lnTo>
                  <a:lnTo>
                    <a:pt x="34" y="144"/>
                  </a:lnTo>
                  <a:lnTo>
                    <a:pt x="24" y="137"/>
                  </a:lnTo>
                  <a:lnTo>
                    <a:pt x="16" y="128"/>
                  </a:lnTo>
                  <a:lnTo>
                    <a:pt x="11" y="114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5" y="97"/>
                  </a:lnTo>
                  <a:lnTo>
                    <a:pt x="21" y="98"/>
                  </a:lnTo>
                  <a:lnTo>
                    <a:pt x="29" y="101"/>
                  </a:lnTo>
                  <a:lnTo>
                    <a:pt x="39" y="106"/>
                  </a:lnTo>
                  <a:lnTo>
                    <a:pt x="47" y="116"/>
                  </a:lnTo>
                  <a:lnTo>
                    <a:pt x="55" y="128"/>
                  </a:lnTo>
                  <a:lnTo>
                    <a:pt x="61" y="147"/>
                  </a:lnTo>
                  <a:lnTo>
                    <a:pt x="61" y="60"/>
                  </a:lnTo>
                  <a:lnTo>
                    <a:pt x="58" y="60"/>
                  </a:lnTo>
                  <a:lnTo>
                    <a:pt x="52" y="59"/>
                  </a:lnTo>
                  <a:lnTo>
                    <a:pt x="44" y="58"/>
                  </a:lnTo>
                  <a:lnTo>
                    <a:pt x="35" y="55"/>
                  </a:lnTo>
                  <a:lnTo>
                    <a:pt x="25" y="50"/>
                  </a:lnTo>
                  <a:lnTo>
                    <a:pt x="16" y="43"/>
                  </a:lnTo>
                  <a:lnTo>
                    <a:pt x="8" y="32"/>
                  </a:lnTo>
                  <a:lnTo>
                    <a:pt x="3" y="19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6" y="1"/>
                  </a:lnTo>
                  <a:lnTo>
                    <a:pt x="27" y="5"/>
                  </a:lnTo>
                  <a:lnTo>
                    <a:pt x="38" y="10"/>
                  </a:lnTo>
                  <a:lnTo>
                    <a:pt x="48" y="21"/>
                  </a:lnTo>
                  <a:lnTo>
                    <a:pt x="56" y="36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6" y="48"/>
                  </a:lnTo>
                  <a:lnTo>
                    <a:pt x="70" y="39"/>
                  </a:lnTo>
                  <a:lnTo>
                    <a:pt x="77" y="28"/>
                  </a:lnTo>
                  <a:lnTo>
                    <a:pt x="85" y="19"/>
                  </a:lnTo>
                  <a:lnTo>
                    <a:pt x="96" y="9"/>
                  </a:lnTo>
                  <a:lnTo>
                    <a:pt x="110" y="2"/>
                  </a:lnTo>
                  <a:lnTo>
                    <a:pt x="128" y="0"/>
                  </a:lnTo>
                  <a:lnTo>
                    <a:pt x="128" y="2"/>
                  </a:lnTo>
                  <a:lnTo>
                    <a:pt x="127" y="9"/>
                  </a:lnTo>
                  <a:lnTo>
                    <a:pt x="124" y="19"/>
                  </a:lnTo>
                  <a:lnTo>
                    <a:pt x="119" y="31"/>
                  </a:lnTo>
                  <a:lnTo>
                    <a:pt x="112" y="41"/>
                  </a:lnTo>
                  <a:lnTo>
                    <a:pt x="101" y="51"/>
                  </a:lnTo>
                  <a:lnTo>
                    <a:pt x="86" y="58"/>
                  </a:lnTo>
                  <a:lnTo>
                    <a:pt x="67" y="60"/>
                  </a:lnTo>
                  <a:lnTo>
                    <a:pt x="67" y="172"/>
                  </a:lnTo>
                  <a:lnTo>
                    <a:pt x="69" y="170"/>
                  </a:lnTo>
                  <a:lnTo>
                    <a:pt x="70" y="164"/>
                  </a:lnTo>
                  <a:lnTo>
                    <a:pt x="73" y="155"/>
                  </a:lnTo>
                  <a:lnTo>
                    <a:pt x="78" y="145"/>
                  </a:lnTo>
                  <a:lnTo>
                    <a:pt x="86" y="136"/>
                  </a:lnTo>
                  <a:lnTo>
                    <a:pt x="97" y="130"/>
                  </a:lnTo>
                  <a:lnTo>
                    <a:pt x="113" y="128"/>
                  </a:lnTo>
                  <a:lnTo>
                    <a:pt x="113" y="130"/>
                  </a:lnTo>
                  <a:lnTo>
                    <a:pt x="112" y="136"/>
                  </a:lnTo>
                  <a:lnTo>
                    <a:pt x="109" y="144"/>
                  </a:lnTo>
                  <a:lnTo>
                    <a:pt x="105" y="153"/>
                  </a:lnTo>
                  <a:lnTo>
                    <a:pt x="100" y="163"/>
                  </a:lnTo>
                  <a:lnTo>
                    <a:pt x="92" y="172"/>
                  </a:lnTo>
                  <a:lnTo>
                    <a:pt x="82" y="178"/>
                  </a:lnTo>
                  <a:lnTo>
                    <a:pt x="67" y="180"/>
                  </a:lnTo>
                  <a:lnTo>
                    <a:pt x="67" y="292"/>
                  </a:lnTo>
                  <a:lnTo>
                    <a:pt x="61" y="29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4D3E2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6" name="Freeform 17"/>
            <p:cNvSpPr>
              <a:spLocks/>
            </p:cNvSpPr>
            <p:nvPr/>
          </p:nvSpPr>
          <p:spPr bwMode="gray">
            <a:xfrm>
              <a:off x="2596" y="332"/>
              <a:ext cx="68" cy="257"/>
            </a:xfrm>
            <a:custGeom>
              <a:avLst/>
              <a:gdLst>
                <a:gd name="T0" fmla="*/ 31 w 68"/>
                <a:gd name="T1" fmla="*/ 164 h 257"/>
                <a:gd name="T2" fmla="*/ 23 w 68"/>
                <a:gd name="T3" fmla="*/ 163 h 257"/>
                <a:gd name="T4" fmla="*/ 8 w 68"/>
                <a:gd name="T5" fmla="*/ 155 h 257"/>
                <a:gd name="T6" fmla="*/ 0 w 68"/>
                <a:gd name="T7" fmla="*/ 132 h 257"/>
                <a:gd name="T8" fmla="*/ 7 w 68"/>
                <a:gd name="T9" fmla="*/ 132 h 257"/>
                <a:gd name="T10" fmla="*/ 22 w 68"/>
                <a:gd name="T11" fmla="*/ 139 h 257"/>
                <a:gd name="T12" fmla="*/ 31 w 68"/>
                <a:gd name="T13" fmla="*/ 160 h 257"/>
                <a:gd name="T14" fmla="*/ 29 w 68"/>
                <a:gd name="T15" fmla="*/ 101 h 257"/>
                <a:gd name="T16" fmla="*/ 16 w 68"/>
                <a:gd name="T17" fmla="*/ 97 h 257"/>
                <a:gd name="T18" fmla="*/ 3 w 68"/>
                <a:gd name="T19" fmla="*/ 83 h 257"/>
                <a:gd name="T20" fmla="*/ 3 w 68"/>
                <a:gd name="T21" fmla="*/ 70 h 257"/>
                <a:gd name="T22" fmla="*/ 15 w 68"/>
                <a:gd name="T23" fmla="*/ 74 h 257"/>
                <a:gd name="T24" fmla="*/ 27 w 68"/>
                <a:gd name="T25" fmla="*/ 86 h 257"/>
                <a:gd name="T26" fmla="*/ 31 w 68"/>
                <a:gd name="T27" fmla="*/ 31 h 257"/>
                <a:gd name="T28" fmla="*/ 33 w 68"/>
                <a:gd name="T29" fmla="*/ 23 h 257"/>
                <a:gd name="T30" fmla="*/ 41 w 68"/>
                <a:gd name="T31" fmla="*/ 8 h 257"/>
                <a:gd name="T32" fmla="*/ 62 w 68"/>
                <a:gd name="T33" fmla="*/ 0 h 257"/>
                <a:gd name="T34" fmla="*/ 61 w 68"/>
                <a:gd name="T35" fmla="*/ 8 h 257"/>
                <a:gd name="T36" fmla="*/ 53 w 68"/>
                <a:gd name="T37" fmla="*/ 23 h 257"/>
                <a:gd name="T38" fmla="*/ 35 w 68"/>
                <a:gd name="T39" fmla="*/ 31 h 257"/>
                <a:gd name="T40" fmla="*/ 35 w 68"/>
                <a:gd name="T41" fmla="*/ 75 h 257"/>
                <a:gd name="T42" fmla="*/ 39 w 68"/>
                <a:gd name="T43" fmla="*/ 62 h 257"/>
                <a:gd name="T44" fmla="*/ 54 w 68"/>
                <a:gd name="T45" fmla="*/ 48 h 257"/>
                <a:gd name="T46" fmla="*/ 68 w 68"/>
                <a:gd name="T47" fmla="*/ 48 h 257"/>
                <a:gd name="T48" fmla="*/ 66 w 68"/>
                <a:gd name="T49" fmla="*/ 59 h 257"/>
                <a:gd name="T50" fmla="*/ 58 w 68"/>
                <a:gd name="T51" fmla="*/ 72 h 257"/>
                <a:gd name="T52" fmla="*/ 35 w 68"/>
                <a:gd name="T53" fmla="*/ 82 h 257"/>
                <a:gd name="T54" fmla="*/ 35 w 68"/>
                <a:gd name="T55" fmla="*/ 143 h 257"/>
                <a:gd name="T56" fmla="*/ 38 w 68"/>
                <a:gd name="T57" fmla="*/ 132 h 257"/>
                <a:gd name="T58" fmla="*/ 49 w 68"/>
                <a:gd name="T59" fmla="*/ 122 h 257"/>
                <a:gd name="T60" fmla="*/ 60 w 68"/>
                <a:gd name="T61" fmla="*/ 122 h 257"/>
                <a:gd name="T62" fmla="*/ 58 w 68"/>
                <a:gd name="T63" fmla="*/ 133 h 257"/>
                <a:gd name="T64" fmla="*/ 47 w 68"/>
                <a:gd name="T65" fmla="*/ 144 h 257"/>
                <a:gd name="T66" fmla="*/ 35 w 68"/>
                <a:gd name="T67" fmla="*/ 257 h 25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68" h="257">
                  <a:moveTo>
                    <a:pt x="31" y="257"/>
                  </a:moveTo>
                  <a:lnTo>
                    <a:pt x="31" y="164"/>
                  </a:lnTo>
                  <a:lnTo>
                    <a:pt x="29" y="163"/>
                  </a:lnTo>
                  <a:lnTo>
                    <a:pt x="23" y="163"/>
                  </a:lnTo>
                  <a:lnTo>
                    <a:pt x="16" y="160"/>
                  </a:lnTo>
                  <a:lnTo>
                    <a:pt x="8" y="155"/>
                  </a:lnTo>
                  <a:lnTo>
                    <a:pt x="3" y="145"/>
                  </a:lnTo>
                  <a:lnTo>
                    <a:pt x="0" y="132"/>
                  </a:lnTo>
                  <a:lnTo>
                    <a:pt x="3" y="132"/>
                  </a:lnTo>
                  <a:lnTo>
                    <a:pt x="7" y="132"/>
                  </a:lnTo>
                  <a:lnTo>
                    <a:pt x="15" y="135"/>
                  </a:lnTo>
                  <a:lnTo>
                    <a:pt x="22" y="139"/>
                  </a:lnTo>
                  <a:lnTo>
                    <a:pt x="27" y="147"/>
                  </a:lnTo>
                  <a:lnTo>
                    <a:pt x="31" y="160"/>
                  </a:lnTo>
                  <a:lnTo>
                    <a:pt x="31" y="101"/>
                  </a:lnTo>
                  <a:lnTo>
                    <a:pt x="29" y="101"/>
                  </a:lnTo>
                  <a:lnTo>
                    <a:pt x="23" y="99"/>
                  </a:lnTo>
                  <a:lnTo>
                    <a:pt x="16" y="97"/>
                  </a:lnTo>
                  <a:lnTo>
                    <a:pt x="8" y="91"/>
                  </a:lnTo>
                  <a:lnTo>
                    <a:pt x="3" y="83"/>
                  </a:lnTo>
                  <a:lnTo>
                    <a:pt x="0" y="70"/>
                  </a:lnTo>
                  <a:lnTo>
                    <a:pt x="3" y="70"/>
                  </a:lnTo>
                  <a:lnTo>
                    <a:pt x="7" y="71"/>
                  </a:lnTo>
                  <a:lnTo>
                    <a:pt x="15" y="74"/>
                  </a:lnTo>
                  <a:lnTo>
                    <a:pt x="22" y="78"/>
                  </a:lnTo>
                  <a:lnTo>
                    <a:pt x="27" y="86"/>
                  </a:lnTo>
                  <a:lnTo>
                    <a:pt x="31" y="97"/>
                  </a:lnTo>
                  <a:lnTo>
                    <a:pt x="31" y="31"/>
                  </a:lnTo>
                  <a:lnTo>
                    <a:pt x="31" y="28"/>
                  </a:lnTo>
                  <a:lnTo>
                    <a:pt x="33" y="23"/>
                  </a:lnTo>
                  <a:lnTo>
                    <a:pt x="35" y="15"/>
                  </a:lnTo>
                  <a:lnTo>
                    <a:pt x="41" y="8"/>
                  </a:lnTo>
                  <a:lnTo>
                    <a:pt x="50" y="2"/>
                  </a:lnTo>
                  <a:lnTo>
                    <a:pt x="62" y="0"/>
                  </a:lnTo>
                  <a:lnTo>
                    <a:pt x="62" y="2"/>
                  </a:lnTo>
                  <a:lnTo>
                    <a:pt x="61" y="8"/>
                  </a:lnTo>
                  <a:lnTo>
                    <a:pt x="58" y="15"/>
                  </a:lnTo>
                  <a:lnTo>
                    <a:pt x="53" y="23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35" y="78"/>
                  </a:lnTo>
                  <a:lnTo>
                    <a:pt x="35" y="75"/>
                  </a:lnTo>
                  <a:lnTo>
                    <a:pt x="37" y="70"/>
                  </a:lnTo>
                  <a:lnTo>
                    <a:pt x="39" y="62"/>
                  </a:lnTo>
                  <a:lnTo>
                    <a:pt x="45" y="55"/>
                  </a:lnTo>
                  <a:lnTo>
                    <a:pt x="54" y="48"/>
                  </a:lnTo>
                  <a:lnTo>
                    <a:pt x="66" y="47"/>
                  </a:lnTo>
                  <a:lnTo>
                    <a:pt x="68" y="48"/>
                  </a:lnTo>
                  <a:lnTo>
                    <a:pt x="68" y="52"/>
                  </a:lnTo>
                  <a:lnTo>
                    <a:pt x="66" y="59"/>
                  </a:lnTo>
                  <a:lnTo>
                    <a:pt x="64" y="66"/>
                  </a:lnTo>
                  <a:lnTo>
                    <a:pt x="58" y="72"/>
                  </a:lnTo>
                  <a:lnTo>
                    <a:pt x="50" y="78"/>
                  </a:lnTo>
                  <a:lnTo>
                    <a:pt x="35" y="82"/>
                  </a:lnTo>
                  <a:lnTo>
                    <a:pt x="35" y="144"/>
                  </a:lnTo>
                  <a:lnTo>
                    <a:pt x="35" y="143"/>
                  </a:lnTo>
                  <a:lnTo>
                    <a:pt x="37" y="139"/>
                  </a:lnTo>
                  <a:lnTo>
                    <a:pt x="38" y="132"/>
                  </a:lnTo>
                  <a:lnTo>
                    <a:pt x="42" y="126"/>
                  </a:lnTo>
                  <a:lnTo>
                    <a:pt x="49" y="122"/>
                  </a:lnTo>
                  <a:lnTo>
                    <a:pt x="58" y="121"/>
                  </a:lnTo>
                  <a:lnTo>
                    <a:pt x="60" y="122"/>
                  </a:lnTo>
                  <a:lnTo>
                    <a:pt x="60" y="126"/>
                  </a:lnTo>
                  <a:lnTo>
                    <a:pt x="58" y="133"/>
                  </a:lnTo>
                  <a:lnTo>
                    <a:pt x="56" y="139"/>
                  </a:lnTo>
                  <a:lnTo>
                    <a:pt x="47" y="144"/>
                  </a:lnTo>
                  <a:lnTo>
                    <a:pt x="35" y="148"/>
                  </a:lnTo>
                  <a:lnTo>
                    <a:pt x="35" y="257"/>
                  </a:lnTo>
                  <a:lnTo>
                    <a:pt x="31" y="25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4D3E2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7" name="Freeform 18"/>
            <p:cNvSpPr>
              <a:spLocks/>
            </p:cNvSpPr>
            <p:nvPr/>
          </p:nvSpPr>
          <p:spPr bwMode="gray">
            <a:xfrm>
              <a:off x="1672" y="164"/>
              <a:ext cx="111" cy="425"/>
            </a:xfrm>
            <a:custGeom>
              <a:avLst/>
              <a:gdLst>
                <a:gd name="T0" fmla="*/ 52 w 111"/>
                <a:gd name="T1" fmla="*/ 272 h 425"/>
                <a:gd name="T2" fmla="*/ 44 w 111"/>
                <a:gd name="T3" fmla="*/ 270 h 425"/>
                <a:gd name="T4" fmla="*/ 26 w 111"/>
                <a:gd name="T5" fmla="*/ 265 h 425"/>
                <a:gd name="T6" fmla="*/ 8 w 111"/>
                <a:gd name="T7" fmla="*/ 249 h 425"/>
                <a:gd name="T8" fmla="*/ 0 w 111"/>
                <a:gd name="T9" fmla="*/ 219 h 425"/>
                <a:gd name="T10" fmla="*/ 8 w 111"/>
                <a:gd name="T11" fmla="*/ 219 h 425"/>
                <a:gd name="T12" fmla="*/ 25 w 111"/>
                <a:gd name="T13" fmla="*/ 223 h 425"/>
                <a:gd name="T14" fmla="*/ 41 w 111"/>
                <a:gd name="T15" fmla="*/ 235 h 425"/>
                <a:gd name="T16" fmla="*/ 52 w 111"/>
                <a:gd name="T17" fmla="*/ 265 h 425"/>
                <a:gd name="T18" fmla="*/ 50 w 111"/>
                <a:gd name="T19" fmla="*/ 168 h 425"/>
                <a:gd name="T20" fmla="*/ 35 w 111"/>
                <a:gd name="T21" fmla="*/ 165 h 425"/>
                <a:gd name="T22" fmla="*/ 17 w 111"/>
                <a:gd name="T23" fmla="*/ 156 h 425"/>
                <a:gd name="T24" fmla="*/ 3 w 111"/>
                <a:gd name="T25" fmla="*/ 134 h 425"/>
                <a:gd name="T26" fmla="*/ 3 w 111"/>
                <a:gd name="T27" fmla="*/ 116 h 425"/>
                <a:gd name="T28" fmla="*/ 19 w 111"/>
                <a:gd name="T29" fmla="*/ 120 h 425"/>
                <a:gd name="T30" fmla="*/ 39 w 111"/>
                <a:gd name="T31" fmla="*/ 133 h 425"/>
                <a:gd name="T32" fmla="*/ 52 w 111"/>
                <a:gd name="T33" fmla="*/ 161 h 425"/>
                <a:gd name="T34" fmla="*/ 53 w 111"/>
                <a:gd name="T35" fmla="*/ 50 h 425"/>
                <a:gd name="T36" fmla="*/ 54 w 111"/>
                <a:gd name="T37" fmla="*/ 36 h 425"/>
                <a:gd name="T38" fmla="*/ 65 w 111"/>
                <a:gd name="T39" fmla="*/ 17 h 425"/>
                <a:gd name="T40" fmla="*/ 87 w 111"/>
                <a:gd name="T41" fmla="*/ 3 h 425"/>
                <a:gd name="T42" fmla="*/ 103 w 111"/>
                <a:gd name="T43" fmla="*/ 3 h 425"/>
                <a:gd name="T44" fmla="*/ 99 w 111"/>
                <a:gd name="T45" fmla="*/ 21 h 425"/>
                <a:gd name="T46" fmla="*/ 84 w 111"/>
                <a:gd name="T47" fmla="*/ 42 h 425"/>
                <a:gd name="T48" fmla="*/ 58 w 111"/>
                <a:gd name="T49" fmla="*/ 52 h 425"/>
                <a:gd name="T50" fmla="*/ 58 w 111"/>
                <a:gd name="T51" fmla="*/ 127 h 425"/>
                <a:gd name="T52" fmla="*/ 61 w 111"/>
                <a:gd name="T53" fmla="*/ 112 h 425"/>
                <a:gd name="T54" fmla="*/ 72 w 111"/>
                <a:gd name="T55" fmla="*/ 94 h 425"/>
                <a:gd name="T56" fmla="*/ 93 w 111"/>
                <a:gd name="T57" fmla="*/ 80 h 425"/>
                <a:gd name="T58" fmla="*/ 111 w 111"/>
                <a:gd name="T59" fmla="*/ 80 h 425"/>
                <a:gd name="T60" fmla="*/ 111 w 111"/>
                <a:gd name="T61" fmla="*/ 91 h 425"/>
                <a:gd name="T62" fmla="*/ 107 w 111"/>
                <a:gd name="T63" fmla="*/ 108 h 425"/>
                <a:gd name="T64" fmla="*/ 91 w 111"/>
                <a:gd name="T65" fmla="*/ 126 h 425"/>
                <a:gd name="T66" fmla="*/ 58 w 111"/>
                <a:gd name="T67" fmla="*/ 135 h 425"/>
                <a:gd name="T68" fmla="*/ 58 w 111"/>
                <a:gd name="T69" fmla="*/ 236 h 425"/>
                <a:gd name="T70" fmla="*/ 61 w 111"/>
                <a:gd name="T71" fmla="*/ 223 h 425"/>
                <a:gd name="T72" fmla="*/ 73 w 111"/>
                <a:gd name="T73" fmla="*/ 208 h 425"/>
                <a:gd name="T74" fmla="*/ 97 w 111"/>
                <a:gd name="T75" fmla="*/ 200 h 425"/>
                <a:gd name="T76" fmla="*/ 99 w 111"/>
                <a:gd name="T77" fmla="*/ 207 h 425"/>
                <a:gd name="T78" fmla="*/ 97 w 111"/>
                <a:gd name="T79" fmla="*/ 220 h 425"/>
                <a:gd name="T80" fmla="*/ 87 w 111"/>
                <a:gd name="T81" fmla="*/ 235 h 425"/>
                <a:gd name="T82" fmla="*/ 58 w 111"/>
                <a:gd name="T83" fmla="*/ 245 h 425"/>
                <a:gd name="T84" fmla="*/ 52 w 111"/>
                <a:gd name="T85" fmla="*/ 425 h 42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11" h="425">
                  <a:moveTo>
                    <a:pt x="52" y="425"/>
                  </a:moveTo>
                  <a:lnTo>
                    <a:pt x="52" y="272"/>
                  </a:lnTo>
                  <a:lnTo>
                    <a:pt x="50" y="270"/>
                  </a:lnTo>
                  <a:lnTo>
                    <a:pt x="44" y="270"/>
                  </a:lnTo>
                  <a:lnTo>
                    <a:pt x="35" y="269"/>
                  </a:lnTo>
                  <a:lnTo>
                    <a:pt x="26" y="265"/>
                  </a:lnTo>
                  <a:lnTo>
                    <a:pt x="17" y="258"/>
                  </a:lnTo>
                  <a:lnTo>
                    <a:pt x="8" y="249"/>
                  </a:lnTo>
                  <a:lnTo>
                    <a:pt x="3" y="236"/>
                  </a:lnTo>
                  <a:lnTo>
                    <a:pt x="0" y="219"/>
                  </a:lnTo>
                  <a:lnTo>
                    <a:pt x="3" y="219"/>
                  </a:lnTo>
                  <a:lnTo>
                    <a:pt x="8" y="219"/>
                  </a:lnTo>
                  <a:lnTo>
                    <a:pt x="15" y="220"/>
                  </a:lnTo>
                  <a:lnTo>
                    <a:pt x="25" y="223"/>
                  </a:lnTo>
                  <a:lnTo>
                    <a:pt x="33" y="227"/>
                  </a:lnTo>
                  <a:lnTo>
                    <a:pt x="41" y="235"/>
                  </a:lnTo>
                  <a:lnTo>
                    <a:pt x="48" y="247"/>
                  </a:lnTo>
                  <a:lnTo>
                    <a:pt x="52" y="265"/>
                  </a:lnTo>
                  <a:lnTo>
                    <a:pt x="52" y="168"/>
                  </a:lnTo>
                  <a:lnTo>
                    <a:pt x="50" y="168"/>
                  </a:lnTo>
                  <a:lnTo>
                    <a:pt x="44" y="168"/>
                  </a:lnTo>
                  <a:lnTo>
                    <a:pt x="35" y="165"/>
                  </a:lnTo>
                  <a:lnTo>
                    <a:pt x="26" y="161"/>
                  </a:lnTo>
                  <a:lnTo>
                    <a:pt x="17" y="156"/>
                  </a:lnTo>
                  <a:lnTo>
                    <a:pt x="8" y="146"/>
                  </a:lnTo>
                  <a:lnTo>
                    <a:pt x="3" y="134"/>
                  </a:lnTo>
                  <a:lnTo>
                    <a:pt x="0" y="116"/>
                  </a:lnTo>
                  <a:lnTo>
                    <a:pt x="3" y="116"/>
                  </a:lnTo>
                  <a:lnTo>
                    <a:pt x="10" y="118"/>
                  </a:lnTo>
                  <a:lnTo>
                    <a:pt x="19" y="120"/>
                  </a:lnTo>
                  <a:lnTo>
                    <a:pt x="29" y="125"/>
                  </a:lnTo>
                  <a:lnTo>
                    <a:pt x="39" y="133"/>
                  </a:lnTo>
                  <a:lnTo>
                    <a:pt x="48" y="145"/>
                  </a:lnTo>
                  <a:lnTo>
                    <a:pt x="52" y="161"/>
                  </a:lnTo>
                  <a:lnTo>
                    <a:pt x="52" y="52"/>
                  </a:lnTo>
                  <a:lnTo>
                    <a:pt x="53" y="50"/>
                  </a:lnTo>
                  <a:lnTo>
                    <a:pt x="53" y="44"/>
                  </a:lnTo>
                  <a:lnTo>
                    <a:pt x="54" y="36"/>
                  </a:lnTo>
                  <a:lnTo>
                    <a:pt x="58" y="26"/>
                  </a:lnTo>
                  <a:lnTo>
                    <a:pt x="65" y="17"/>
                  </a:lnTo>
                  <a:lnTo>
                    <a:pt x="75" y="9"/>
                  </a:lnTo>
                  <a:lnTo>
                    <a:pt x="87" y="3"/>
                  </a:lnTo>
                  <a:lnTo>
                    <a:pt x="104" y="0"/>
                  </a:lnTo>
                  <a:lnTo>
                    <a:pt x="103" y="3"/>
                  </a:lnTo>
                  <a:lnTo>
                    <a:pt x="102" y="11"/>
                  </a:lnTo>
                  <a:lnTo>
                    <a:pt x="99" y="21"/>
                  </a:lnTo>
                  <a:lnTo>
                    <a:pt x="92" y="32"/>
                  </a:lnTo>
                  <a:lnTo>
                    <a:pt x="84" y="42"/>
                  </a:lnTo>
                  <a:lnTo>
                    <a:pt x="73" y="49"/>
                  </a:lnTo>
                  <a:lnTo>
                    <a:pt x="58" y="52"/>
                  </a:lnTo>
                  <a:lnTo>
                    <a:pt x="58" y="130"/>
                  </a:lnTo>
                  <a:lnTo>
                    <a:pt x="58" y="127"/>
                  </a:lnTo>
                  <a:lnTo>
                    <a:pt x="60" y="122"/>
                  </a:lnTo>
                  <a:lnTo>
                    <a:pt x="61" y="112"/>
                  </a:lnTo>
                  <a:lnTo>
                    <a:pt x="65" y="103"/>
                  </a:lnTo>
                  <a:lnTo>
                    <a:pt x="72" y="94"/>
                  </a:lnTo>
                  <a:lnTo>
                    <a:pt x="80" y="85"/>
                  </a:lnTo>
                  <a:lnTo>
                    <a:pt x="93" y="80"/>
                  </a:lnTo>
                  <a:lnTo>
                    <a:pt x="110" y="77"/>
                  </a:lnTo>
                  <a:lnTo>
                    <a:pt x="111" y="80"/>
                  </a:lnTo>
                  <a:lnTo>
                    <a:pt x="111" y="84"/>
                  </a:lnTo>
                  <a:lnTo>
                    <a:pt x="111" y="91"/>
                  </a:lnTo>
                  <a:lnTo>
                    <a:pt x="110" y="100"/>
                  </a:lnTo>
                  <a:lnTo>
                    <a:pt x="107" y="108"/>
                  </a:lnTo>
                  <a:lnTo>
                    <a:pt x="100" y="118"/>
                  </a:lnTo>
                  <a:lnTo>
                    <a:pt x="91" y="126"/>
                  </a:lnTo>
                  <a:lnTo>
                    <a:pt x="77" y="133"/>
                  </a:lnTo>
                  <a:lnTo>
                    <a:pt x="58" y="135"/>
                  </a:lnTo>
                  <a:lnTo>
                    <a:pt x="58" y="239"/>
                  </a:lnTo>
                  <a:lnTo>
                    <a:pt x="58" y="236"/>
                  </a:lnTo>
                  <a:lnTo>
                    <a:pt x="60" y="231"/>
                  </a:lnTo>
                  <a:lnTo>
                    <a:pt x="61" y="223"/>
                  </a:lnTo>
                  <a:lnTo>
                    <a:pt x="66" y="215"/>
                  </a:lnTo>
                  <a:lnTo>
                    <a:pt x="73" y="208"/>
                  </a:lnTo>
                  <a:lnTo>
                    <a:pt x="83" y="203"/>
                  </a:lnTo>
                  <a:lnTo>
                    <a:pt x="97" y="200"/>
                  </a:lnTo>
                  <a:lnTo>
                    <a:pt x="97" y="201"/>
                  </a:lnTo>
                  <a:lnTo>
                    <a:pt x="99" y="207"/>
                  </a:lnTo>
                  <a:lnTo>
                    <a:pt x="99" y="212"/>
                  </a:lnTo>
                  <a:lnTo>
                    <a:pt x="97" y="220"/>
                  </a:lnTo>
                  <a:lnTo>
                    <a:pt x="93" y="228"/>
                  </a:lnTo>
                  <a:lnTo>
                    <a:pt x="87" y="235"/>
                  </a:lnTo>
                  <a:lnTo>
                    <a:pt x="75" y="242"/>
                  </a:lnTo>
                  <a:lnTo>
                    <a:pt x="58" y="245"/>
                  </a:lnTo>
                  <a:lnTo>
                    <a:pt x="58" y="425"/>
                  </a:lnTo>
                  <a:lnTo>
                    <a:pt x="52" y="425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4D3E2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8" name="Freeform 19"/>
            <p:cNvSpPr>
              <a:spLocks/>
            </p:cNvSpPr>
            <p:nvPr/>
          </p:nvSpPr>
          <p:spPr bwMode="gray">
            <a:xfrm>
              <a:off x="2065" y="361"/>
              <a:ext cx="100" cy="228"/>
            </a:xfrm>
            <a:custGeom>
              <a:avLst/>
              <a:gdLst>
                <a:gd name="T0" fmla="*/ 52 w 100"/>
                <a:gd name="T1" fmla="*/ 176 h 228"/>
                <a:gd name="T2" fmla="*/ 59 w 100"/>
                <a:gd name="T3" fmla="*/ 176 h 228"/>
                <a:gd name="T4" fmla="*/ 74 w 100"/>
                <a:gd name="T5" fmla="*/ 169 h 228"/>
                <a:gd name="T6" fmla="*/ 86 w 100"/>
                <a:gd name="T7" fmla="*/ 154 h 228"/>
                <a:gd name="T8" fmla="*/ 86 w 100"/>
                <a:gd name="T9" fmla="*/ 141 h 228"/>
                <a:gd name="T10" fmla="*/ 74 w 100"/>
                <a:gd name="T11" fmla="*/ 143 h 228"/>
                <a:gd name="T12" fmla="*/ 58 w 100"/>
                <a:gd name="T13" fmla="*/ 158 h 228"/>
                <a:gd name="T14" fmla="*/ 52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2 w 100"/>
                <a:gd name="T29" fmla="*/ 115 h 228"/>
                <a:gd name="T30" fmla="*/ 55 w 100"/>
                <a:gd name="T31" fmla="*/ 48 h 228"/>
                <a:gd name="T32" fmla="*/ 67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3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1 w 100"/>
                <a:gd name="T53" fmla="*/ 3 h 228"/>
                <a:gd name="T54" fmla="*/ 5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5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5 w 100"/>
                <a:gd name="T71" fmla="*/ 132 h 228"/>
                <a:gd name="T72" fmla="*/ 47 w 100"/>
                <a:gd name="T73" fmla="*/ 141 h 228"/>
                <a:gd name="T74" fmla="*/ 52 w 100"/>
                <a:gd name="T75" fmla="*/ 228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00" h="228">
                  <a:moveTo>
                    <a:pt x="52" y="228"/>
                  </a:moveTo>
                  <a:lnTo>
                    <a:pt x="52" y="176"/>
                  </a:lnTo>
                  <a:lnTo>
                    <a:pt x="55" y="176"/>
                  </a:lnTo>
                  <a:lnTo>
                    <a:pt x="59" y="176"/>
                  </a:lnTo>
                  <a:lnTo>
                    <a:pt x="67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6" y="154"/>
                  </a:lnTo>
                  <a:lnTo>
                    <a:pt x="88" y="141"/>
                  </a:lnTo>
                  <a:lnTo>
                    <a:pt x="86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58" y="158"/>
                  </a:lnTo>
                  <a:lnTo>
                    <a:pt x="52" y="173"/>
                  </a:lnTo>
                  <a:lnTo>
                    <a:pt x="52" y="118"/>
                  </a:lnTo>
                  <a:lnTo>
                    <a:pt x="55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6" y="103"/>
                  </a:lnTo>
                  <a:lnTo>
                    <a:pt x="92" y="92"/>
                  </a:lnTo>
                  <a:lnTo>
                    <a:pt x="94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2" y="115"/>
                  </a:lnTo>
                  <a:lnTo>
                    <a:pt x="52" y="48"/>
                  </a:lnTo>
                  <a:lnTo>
                    <a:pt x="55" y="48"/>
                  </a:lnTo>
                  <a:lnTo>
                    <a:pt x="61" y="48"/>
                  </a:lnTo>
                  <a:lnTo>
                    <a:pt x="67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2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3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6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8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3" y="10"/>
                  </a:lnTo>
                  <a:lnTo>
                    <a:pt x="5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5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3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5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2" y="228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4D3E2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9" name="Freeform 20"/>
            <p:cNvSpPr>
              <a:spLocks/>
            </p:cNvSpPr>
            <p:nvPr/>
          </p:nvSpPr>
          <p:spPr bwMode="gray">
            <a:xfrm>
              <a:off x="2921" y="361"/>
              <a:ext cx="100" cy="228"/>
            </a:xfrm>
            <a:custGeom>
              <a:avLst/>
              <a:gdLst>
                <a:gd name="T0" fmla="*/ 53 w 100"/>
                <a:gd name="T1" fmla="*/ 176 h 228"/>
                <a:gd name="T2" fmla="*/ 60 w 100"/>
                <a:gd name="T3" fmla="*/ 176 h 228"/>
                <a:gd name="T4" fmla="*/ 74 w 100"/>
                <a:gd name="T5" fmla="*/ 169 h 228"/>
                <a:gd name="T6" fmla="*/ 87 w 100"/>
                <a:gd name="T7" fmla="*/ 154 h 228"/>
                <a:gd name="T8" fmla="*/ 87 w 100"/>
                <a:gd name="T9" fmla="*/ 141 h 228"/>
                <a:gd name="T10" fmla="*/ 74 w 100"/>
                <a:gd name="T11" fmla="*/ 143 h 228"/>
                <a:gd name="T12" fmla="*/ 60 w 100"/>
                <a:gd name="T13" fmla="*/ 158 h 228"/>
                <a:gd name="T14" fmla="*/ 53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3 w 100"/>
                <a:gd name="T29" fmla="*/ 115 h 228"/>
                <a:gd name="T30" fmla="*/ 56 w 100"/>
                <a:gd name="T31" fmla="*/ 48 h 228"/>
                <a:gd name="T32" fmla="*/ 68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4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2 w 100"/>
                <a:gd name="T53" fmla="*/ 3 h 228"/>
                <a:gd name="T54" fmla="*/ 6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6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6 w 100"/>
                <a:gd name="T71" fmla="*/ 132 h 228"/>
                <a:gd name="T72" fmla="*/ 47 w 100"/>
                <a:gd name="T73" fmla="*/ 141 h 228"/>
                <a:gd name="T74" fmla="*/ 53 w 100"/>
                <a:gd name="T75" fmla="*/ 228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00" h="228">
                  <a:moveTo>
                    <a:pt x="53" y="228"/>
                  </a:moveTo>
                  <a:lnTo>
                    <a:pt x="53" y="176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68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7" y="154"/>
                  </a:lnTo>
                  <a:lnTo>
                    <a:pt x="88" y="141"/>
                  </a:lnTo>
                  <a:lnTo>
                    <a:pt x="87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60" y="158"/>
                  </a:lnTo>
                  <a:lnTo>
                    <a:pt x="53" y="173"/>
                  </a:lnTo>
                  <a:lnTo>
                    <a:pt x="53" y="118"/>
                  </a:lnTo>
                  <a:lnTo>
                    <a:pt x="56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7" y="103"/>
                  </a:lnTo>
                  <a:lnTo>
                    <a:pt x="92" y="92"/>
                  </a:lnTo>
                  <a:lnTo>
                    <a:pt x="95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3" y="115"/>
                  </a:lnTo>
                  <a:lnTo>
                    <a:pt x="53" y="48"/>
                  </a:lnTo>
                  <a:lnTo>
                    <a:pt x="56" y="48"/>
                  </a:lnTo>
                  <a:lnTo>
                    <a:pt x="61" y="48"/>
                  </a:lnTo>
                  <a:lnTo>
                    <a:pt x="68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3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4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7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9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3" y="10"/>
                  </a:lnTo>
                  <a:lnTo>
                    <a:pt x="6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6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4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6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3" y="228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4D3E2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0" name="Freeform 21"/>
            <p:cNvSpPr>
              <a:spLocks/>
            </p:cNvSpPr>
            <p:nvPr/>
          </p:nvSpPr>
          <p:spPr bwMode="gray">
            <a:xfrm>
              <a:off x="2273" y="187"/>
              <a:ext cx="175" cy="402"/>
            </a:xfrm>
            <a:custGeom>
              <a:avLst/>
              <a:gdLst>
                <a:gd name="T0" fmla="*/ 93 w 175"/>
                <a:gd name="T1" fmla="*/ 309 h 402"/>
                <a:gd name="T2" fmla="*/ 101 w 175"/>
                <a:gd name="T3" fmla="*/ 309 h 402"/>
                <a:gd name="T4" fmla="*/ 118 w 175"/>
                <a:gd name="T5" fmla="*/ 304 h 402"/>
                <a:gd name="T6" fmla="*/ 138 w 175"/>
                <a:gd name="T7" fmla="*/ 292 h 402"/>
                <a:gd name="T8" fmla="*/ 152 w 175"/>
                <a:gd name="T9" fmla="*/ 266 h 402"/>
                <a:gd name="T10" fmla="*/ 152 w 175"/>
                <a:gd name="T11" fmla="*/ 247 h 402"/>
                <a:gd name="T12" fmla="*/ 138 w 175"/>
                <a:gd name="T13" fmla="*/ 250 h 402"/>
                <a:gd name="T14" fmla="*/ 120 w 175"/>
                <a:gd name="T15" fmla="*/ 259 h 402"/>
                <a:gd name="T16" fmla="*/ 99 w 175"/>
                <a:gd name="T17" fmla="*/ 285 h 402"/>
                <a:gd name="T18" fmla="*/ 93 w 175"/>
                <a:gd name="T19" fmla="*/ 207 h 402"/>
                <a:gd name="T20" fmla="*/ 102 w 175"/>
                <a:gd name="T21" fmla="*/ 205 h 402"/>
                <a:gd name="T22" fmla="*/ 122 w 175"/>
                <a:gd name="T23" fmla="*/ 200 h 402"/>
                <a:gd name="T24" fmla="*/ 147 w 175"/>
                <a:gd name="T25" fmla="*/ 185 h 402"/>
                <a:gd name="T26" fmla="*/ 163 w 175"/>
                <a:gd name="T27" fmla="*/ 155 h 402"/>
                <a:gd name="T28" fmla="*/ 163 w 175"/>
                <a:gd name="T29" fmla="*/ 134 h 402"/>
                <a:gd name="T30" fmla="*/ 149 w 175"/>
                <a:gd name="T31" fmla="*/ 135 h 402"/>
                <a:gd name="T32" fmla="*/ 129 w 175"/>
                <a:gd name="T33" fmla="*/ 142 h 402"/>
                <a:gd name="T34" fmla="*/ 107 w 175"/>
                <a:gd name="T35" fmla="*/ 162 h 402"/>
                <a:gd name="T36" fmla="*/ 93 w 175"/>
                <a:gd name="T37" fmla="*/ 201 h 402"/>
                <a:gd name="T38" fmla="*/ 95 w 175"/>
                <a:gd name="T39" fmla="*/ 83 h 402"/>
                <a:gd name="T40" fmla="*/ 110 w 175"/>
                <a:gd name="T41" fmla="*/ 81 h 402"/>
                <a:gd name="T42" fmla="*/ 134 w 175"/>
                <a:gd name="T43" fmla="*/ 73 h 402"/>
                <a:gd name="T44" fmla="*/ 157 w 175"/>
                <a:gd name="T45" fmla="*/ 54 h 402"/>
                <a:gd name="T46" fmla="*/ 174 w 175"/>
                <a:gd name="T47" fmla="*/ 23 h 402"/>
                <a:gd name="T48" fmla="*/ 174 w 175"/>
                <a:gd name="T49" fmla="*/ 0 h 402"/>
                <a:gd name="T50" fmla="*/ 157 w 175"/>
                <a:gd name="T51" fmla="*/ 2 h 402"/>
                <a:gd name="T52" fmla="*/ 133 w 175"/>
                <a:gd name="T53" fmla="*/ 10 h 402"/>
                <a:gd name="T54" fmla="*/ 107 w 175"/>
                <a:gd name="T55" fmla="*/ 33 h 402"/>
                <a:gd name="T56" fmla="*/ 87 w 175"/>
                <a:gd name="T57" fmla="*/ 77 h 402"/>
                <a:gd name="T58" fmla="*/ 85 w 175"/>
                <a:gd name="T59" fmla="*/ 68 h 402"/>
                <a:gd name="T60" fmla="*/ 75 w 175"/>
                <a:gd name="T61" fmla="*/ 46 h 402"/>
                <a:gd name="T62" fmla="*/ 55 w 175"/>
                <a:gd name="T63" fmla="*/ 21 h 402"/>
                <a:gd name="T64" fmla="*/ 22 w 175"/>
                <a:gd name="T65" fmla="*/ 3 h 402"/>
                <a:gd name="T66" fmla="*/ 1 w 175"/>
                <a:gd name="T67" fmla="*/ 3 h 402"/>
                <a:gd name="T68" fmla="*/ 4 w 175"/>
                <a:gd name="T69" fmla="*/ 18 h 402"/>
                <a:gd name="T70" fmla="*/ 12 w 175"/>
                <a:gd name="T71" fmla="*/ 42 h 402"/>
                <a:gd name="T72" fmla="*/ 31 w 175"/>
                <a:gd name="T73" fmla="*/ 65 h 402"/>
                <a:gd name="T74" fmla="*/ 62 w 175"/>
                <a:gd name="T75" fmla="*/ 81 h 402"/>
                <a:gd name="T76" fmla="*/ 82 w 175"/>
                <a:gd name="T77" fmla="*/ 238 h 402"/>
                <a:gd name="T78" fmla="*/ 80 w 175"/>
                <a:gd name="T79" fmla="*/ 228 h 402"/>
                <a:gd name="T80" fmla="*/ 72 w 175"/>
                <a:gd name="T81" fmla="*/ 207 h 402"/>
                <a:gd name="T82" fmla="*/ 55 w 175"/>
                <a:gd name="T83" fmla="*/ 185 h 402"/>
                <a:gd name="T84" fmla="*/ 21 w 175"/>
                <a:gd name="T85" fmla="*/ 176 h 402"/>
                <a:gd name="T86" fmla="*/ 22 w 175"/>
                <a:gd name="T87" fmla="*/ 185 h 402"/>
                <a:gd name="T88" fmla="*/ 28 w 175"/>
                <a:gd name="T89" fmla="*/ 205 h 402"/>
                <a:gd name="T90" fmla="*/ 41 w 175"/>
                <a:gd name="T91" fmla="*/ 230 h 402"/>
                <a:gd name="T92" fmla="*/ 66 w 175"/>
                <a:gd name="T93" fmla="*/ 246 h 402"/>
                <a:gd name="T94" fmla="*/ 82 w 175"/>
                <a:gd name="T95" fmla="*/ 402 h 40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75" h="402">
                  <a:moveTo>
                    <a:pt x="93" y="402"/>
                  </a:moveTo>
                  <a:lnTo>
                    <a:pt x="93" y="309"/>
                  </a:lnTo>
                  <a:lnTo>
                    <a:pt x="95" y="309"/>
                  </a:lnTo>
                  <a:lnTo>
                    <a:pt x="101" y="309"/>
                  </a:lnTo>
                  <a:lnTo>
                    <a:pt x="109" y="308"/>
                  </a:lnTo>
                  <a:lnTo>
                    <a:pt x="118" y="304"/>
                  </a:lnTo>
                  <a:lnTo>
                    <a:pt x="129" y="298"/>
                  </a:lnTo>
                  <a:lnTo>
                    <a:pt x="138" y="292"/>
                  </a:lnTo>
                  <a:lnTo>
                    <a:pt x="147" y="281"/>
                  </a:lnTo>
                  <a:lnTo>
                    <a:pt x="152" y="266"/>
                  </a:lnTo>
                  <a:lnTo>
                    <a:pt x="155" y="247"/>
                  </a:lnTo>
                  <a:lnTo>
                    <a:pt x="152" y="247"/>
                  </a:lnTo>
                  <a:lnTo>
                    <a:pt x="147" y="249"/>
                  </a:lnTo>
                  <a:lnTo>
                    <a:pt x="138" y="250"/>
                  </a:lnTo>
                  <a:lnTo>
                    <a:pt x="129" y="253"/>
                  </a:lnTo>
                  <a:lnTo>
                    <a:pt x="120" y="259"/>
                  </a:lnTo>
                  <a:lnTo>
                    <a:pt x="109" y="270"/>
                  </a:lnTo>
                  <a:lnTo>
                    <a:pt x="99" y="285"/>
                  </a:lnTo>
                  <a:lnTo>
                    <a:pt x="93" y="304"/>
                  </a:lnTo>
                  <a:lnTo>
                    <a:pt x="93" y="207"/>
                  </a:lnTo>
                  <a:lnTo>
                    <a:pt x="95" y="207"/>
                  </a:lnTo>
                  <a:lnTo>
                    <a:pt x="102" y="205"/>
                  </a:lnTo>
                  <a:lnTo>
                    <a:pt x="111" y="204"/>
                  </a:lnTo>
                  <a:lnTo>
                    <a:pt x="122" y="200"/>
                  </a:lnTo>
                  <a:lnTo>
                    <a:pt x="134" y="195"/>
                  </a:lnTo>
                  <a:lnTo>
                    <a:pt x="147" y="185"/>
                  </a:lnTo>
                  <a:lnTo>
                    <a:pt x="156" y="173"/>
                  </a:lnTo>
                  <a:lnTo>
                    <a:pt x="163" y="155"/>
                  </a:lnTo>
                  <a:lnTo>
                    <a:pt x="165" y="134"/>
                  </a:lnTo>
                  <a:lnTo>
                    <a:pt x="163" y="134"/>
                  </a:lnTo>
                  <a:lnTo>
                    <a:pt x="157" y="134"/>
                  </a:lnTo>
                  <a:lnTo>
                    <a:pt x="149" y="135"/>
                  </a:lnTo>
                  <a:lnTo>
                    <a:pt x="140" y="137"/>
                  </a:lnTo>
                  <a:lnTo>
                    <a:pt x="129" y="142"/>
                  </a:lnTo>
                  <a:lnTo>
                    <a:pt x="118" y="150"/>
                  </a:lnTo>
                  <a:lnTo>
                    <a:pt x="107" y="162"/>
                  </a:lnTo>
                  <a:lnTo>
                    <a:pt x="99" y="178"/>
                  </a:lnTo>
                  <a:lnTo>
                    <a:pt x="93" y="201"/>
                  </a:lnTo>
                  <a:lnTo>
                    <a:pt x="93" y="83"/>
                  </a:lnTo>
                  <a:lnTo>
                    <a:pt x="95" y="83"/>
                  </a:lnTo>
                  <a:lnTo>
                    <a:pt x="101" y="83"/>
                  </a:lnTo>
                  <a:lnTo>
                    <a:pt x="110" y="81"/>
                  </a:lnTo>
                  <a:lnTo>
                    <a:pt x="122" y="77"/>
                  </a:lnTo>
                  <a:lnTo>
                    <a:pt x="134" y="73"/>
                  </a:lnTo>
                  <a:lnTo>
                    <a:pt x="147" y="65"/>
                  </a:lnTo>
                  <a:lnTo>
                    <a:pt x="157" y="54"/>
                  </a:lnTo>
                  <a:lnTo>
                    <a:pt x="167" y="41"/>
                  </a:lnTo>
                  <a:lnTo>
                    <a:pt x="174" y="23"/>
                  </a:lnTo>
                  <a:lnTo>
                    <a:pt x="175" y="0"/>
                  </a:lnTo>
                  <a:lnTo>
                    <a:pt x="174" y="0"/>
                  </a:lnTo>
                  <a:lnTo>
                    <a:pt x="167" y="0"/>
                  </a:lnTo>
                  <a:lnTo>
                    <a:pt x="157" y="2"/>
                  </a:lnTo>
                  <a:lnTo>
                    <a:pt x="145" y="4"/>
                  </a:lnTo>
                  <a:lnTo>
                    <a:pt x="133" y="10"/>
                  </a:lnTo>
                  <a:lnTo>
                    <a:pt x="120" y="19"/>
                  </a:lnTo>
                  <a:lnTo>
                    <a:pt x="107" y="33"/>
                  </a:lnTo>
                  <a:lnTo>
                    <a:pt x="97" y="52"/>
                  </a:lnTo>
                  <a:lnTo>
                    <a:pt x="87" y="77"/>
                  </a:lnTo>
                  <a:lnTo>
                    <a:pt x="87" y="75"/>
                  </a:lnTo>
                  <a:lnTo>
                    <a:pt x="85" y="68"/>
                  </a:lnTo>
                  <a:lnTo>
                    <a:pt x="80" y="58"/>
                  </a:lnTo>
                  <a:lnTo>
                    <a:pt x="75" y="46"/>
                  </a:lnTo>
                  <a:lnTo>
                    <a:pt x="66" y="33"/>
                  </a:lnTo>
                  <a:lnTo>
                    <a:pt x="55" y="21"/>
                  </a:lnTo>
                  <a:lnTo>
                    <a:pt x="40" y="10"/>
                  </a:lnTo>
                  <a:lnTo>
                    <a:pt x="22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1" y="10"/>
                  </a:lnTo>
                  <a:lnTo>
                    <a:pt x="4" y="18"/>
                  </a:lnTo>
                  <a:lnTo>
                    <a:pt x="6" y="30"/>
                  </a:lnTo>
                  <a:lnTo>
                    <a:pt x="12" y="42"/>
                  </a:lnTo>
                  <a:lnTo>
                    <a:pt x="20" y="54"/>
                  </a:lnTo>
                  <a:lnTo>
                    <a:pt x="31" y="65"/>
                  </a:lnTo>
                  <a:lnTo>
                    <a:pt x="44" y="75"/>
                  </a:lnTo>
                  <a:lnTo>
                    <a:pt x="62" y="81"/>
                  </a:lnTo>
                  <a:lnTo>
                    <a:pt x="82" y="83"/>
                  </a:lnTo>
                  <a:lnTo>
                    <a:pt x="82" y="238"/>
                  </a:lnTo>
                  <a:lnTo>
                    <a:pt x="82" y="235"/>
                  </a:lnTo>
                  <a:lnTo>
                    <a:pt x="80" y="228"/>
                  </a:lnTo>
                  <a:lnTo>
                    <a:pt x="78" y="217"/>
                  </a:lnTo>
                  <a:lnTo>
                    <a:pt x="72" y="207"/>
                  </a:lnTo>
                  <a:lnTo>
                    <a:pt x="66" y="196"/>
                  </a:lnTo>
                  <a:lnTo>
                    <a:pt x="55" y="185"/>
                  </a:lnTo>
                  <a:lnTo>
                    <a:pt x="40" y="178"/>
                  </a:lnTo>
                  <a:lnTo>
                    <a:pt x="21" y="176"/>
                  </a:lnTo>
                  <a:lnTo>
                    <a:pt x="21" y="178"/>
                  </a:lnTo>
                  <a:lnTo>
                    <a:pt x="22" y="185"/>
                  </a:lnTo>
                  <a:lnTo>
                    <a:pt x="24" y="195"/>
                  </a:lnTo>
                  <a:lnTo>
                    <a:pt x="28" y="205"/>
                  </a:lnTo>
                  <a:lnTo>
                    <a:pt x="33" y="217"/>
                  </a:lnTo>
                  <a:lnTo>
                    <a:pt x="41" y="230"/>
                  </a:lnTo>
                  <a:lnTo>
                    <a:pt x="52" y="239"/>
                  </a:lnTo>
                  <a:lnTo>
                    <a:pt x="66" y="246"/>
                  </a:lnTo>
                  <a:lnTo>
                    <a:pt x="82" y="247"/>
                  </a:lnTo>
                  <a:lnTo>
                    <a:pt x="82" y="402"/>
                  </a:lnTo>
                  <a:lnTo>
                    <a:pt x="93" y="40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4D3E2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1" name="Freeform 22"/>
            <p:cNvSpPr>
              <a:spLocks/>
            </p:cNvSpPr>
            <p:nvPr/>
          </p:nvSpPr>
          <p:spPr bwMode="gray">
            <a:xfrm>
              <a:off x="2161" y="216"/>
              <a:ext cx="97" cy="373"/>
            </a:xfrm>
            <a:custGeom>
              <a:avLst/>
              <a:gdLst>
                <a:gd name="T0" fmla="*/ 52 w 97"/>
                <a:gd name="T1" fmla="*/ 237 h 373"/>
                <a:gd name="T2" fmla="*/ 59 w 97"/>
                <a:gd name="T3" fmla="*/ 237 h 373"/>
                <a:gd name="T4" fmla="*/ 74 w 97"/>
                <a:gd name="T5" fmla="*/ 232 h 373"/>
                <a:gd name="T6" fmla="*/ 90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1 w 97"/>
                <a:gd name="T13" fmla="*/ 197 h 373"/>
                <a:gd name="T14" fmla="*/ 56 w 97"/>
                <a:gd name="T15" fmla="*/ 215 h 373"/>
                <a:gd name="T16" fmla="*/ 52 w 97"/>
                <a:gd name="T17" fmla="*/ 147 h 373"/>
                <a:gd name="T18" fmla="*/ 59 w 97"/>
                <a:gd name="T19" fmla="*/ 147 h 373"/>
                <a:gd name="T20" fmla="*/ 74 w 97"/>
                <a:gd name="T21" fmla="*/ 141 h 373"/>
                <a:gd name="T22" fmla="*/ 90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1 w 97"/>
                <a:gd name="T29" fmla="*/ 109 h 373"/>
                <a:gd name="T30" fmla="*/ 56 w 97"/>
                <a:gd name="T31" fmla="*/ 126 h 373"/>
                <a:gd name="T32" fmla="*/ 52 w 97"/>
                <a:gd name="T33" fmla="*/ 46 h 373"/>
                <a:gd name="T34" fmla="*/ 51 w 97"/>
                <a:gd name="T35" fmla="*/ 37 h 373"/>
                <a:gd name="T36" fmla="*/ 45 w 97"/>
                <a:gd name="T37" fmla="*/ 23 h 373"/>
                <a:gd name="T38" fmla="*/ 32 w 97"/>
                <a:gd name="T39" fmla="*/ 6 h 373"/>
                <a:gd name="T40" fmla="*/ 6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3 w 97"/>
                <a:gd name="T47" fmla="*/ 43 h 373"/>
                <a:gd name="T48" fmla="*/ 45 w 97"/>
                <a:gd name="T49" fmla="*/ 113 h 373"/>
                <a:gd name="T50" fmla="*/ 45 w 97"/>
                <a:gd name="T51" fmla="*/ 106 h 373"/>
                <a:gd name="T52" fmla="*/ 40 w 97"/>
                <a:gd name="T53" fmla="*/ 90 h 373"/>
                <a:gd name="T54" fmla="*/ 27 w 97"/>
                <a:gd name="T55" fmla="*/ 75 h 373"/>
                <a:gd name="T56" fmla="*/ 1 w 97"/>
                <a:gd name="T57" fmla="*/ 67 h 373"/>
                <a:gd name="T58" fmla="*/ 0 w 97"/>
                <a:gd name="T59" fmla="*/ 75 h 373"/>
                <a:gd name="T60" fmla="*/ 2 w 97"/>
                <a:gd name="T61" fmla="*/ 91 h 373"/>
                <a:gd name="T62" fmla="*/ 14 w 97"/>
                <a:gd name="T63" fmla="*/ 109 h 373"/>
                <a:gd name="T64" fmla="*/ 45 w 97"/>
                <a:gd name="T65" fmla="*/ 118 h 373"/>
                <a:gd name="T66" fmla="*/ 45 w 97"/>
                <a:gd name="T67" fmla="*/ 207 h 373"/>
                <a:gd name="T68" fmla="*/ 43 w 97"/>
                <a:gd name="T69" fmla="*/ 195 h 373"/>
                <a:gd name="T70" fmla="*/ 33 w 97"/>
                <a:gd name="T71" fmla="*/ 182 h 373"/>
                <a:gd name="T72" fmla="*/ 12 w 97"/>
                <a:gd name="T73" fmla="*/ 175 h 373"/>
                <a:gd name="T74" fmla="*/ 10 w 97"/>
                <a:gd name="T75" fmla="*/ 182 h 373"/>
                <a:gd name="T76" fmla="*/ 13 w 97"/>
                <a:gd name="T77" fmla="*/ 197 h 373"/>
                <a:gd name="T78" fmla="*/ 29 w 97"/>
                <a:gd name="T79" fmla="*/ 211 h 373"/>
                <a:gd name="T80" fmla="*/ 45 w 97"/>
                <a:gd name="T81" fmla="*/ 373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97" h="373">
                  <a:moveTo>
                    <a:pt x="52" y="373"/>
                  </a:moveTo>
                  <a:lnTo>
                    <a:pt x="52" y="237"/>
                  </a:lnTo>
                  <a:lnTo>
                    <a:pt x="54" y="237"/>
                  </a:lnTo>
                  <a:lnTo>
                    <a:pt x="59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0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4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1" y="197"/>
                  </a:lnTo>
                  <a:lnTo>
                    <a:pt x="63" y="205"/>
                  </a:lnTo>
                  <a:lnTo>
                    <a:pt x="56" y="215"/>
                  </a:lnTo>
                  <a:lnTo>
                    <a:pt x="52" y="232"/>
                  </a:lnTo>
                  <a:lnTo>
                    <a:pt x="52" y="147"/>
                  </a:lnTo>
                  <a:lnTo>
                    <a:pt x="54" y="147"/>
                  </a:lnTo>
                  <a:lnTo>
                    <a:pt x="59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0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4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1" y="109"/>
                  </a:lnTo>
                  <a:lnTo>
                    <a:pt x="63" y="116"/>
                  </a:lnTo>
                  <a:lnTo>
                    <a:pt x="56" y="126"/>
                  </a:lnTo>
                  <a:lnTo>
                    <a:pt x="52" y="141"/>
                  </a:lnTo>
                  <a:lnTo>
                    <a:pt x="52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5" y="23"/>
                  </a:lnTo>
                  <a:lnTo>
                    <a:pt x="40" y="15"/>
                  </a:lnTo>
                  <a:lnTo>
                    <a:pt x="32" y="6"/>
                  </a:lnTo>
                  <a:lnTo>
                    <a:pt x="21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9"/>
                  </a:lnTo>
                  <a:lnTo>
                    <a:pt x="12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3" y="43"/>
                  </a:lnTo>
                  <a:lnTo>
                    <a:pt x="45" y="46"/>
                  </a:lnTo>
                  <a:lnTo>
                    <a:pt x="45" y="113"/>
                  </a:lnTo>
                  <a:lnTo>
                    <a:pt x="45" y="112"/>
                  </a:lnTo>
                  <a:lnTo>
                    <a:pt x="45" y="106"/>
                  </a:lnTo>
                  <a:lnTo>
                    <a:pt x="44" y="98"/>
                  </a:lnTo>
                  <a:lnTo>
                    <a:pt x="40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1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2" y="91"/>
                  </a:lnTo>
                  <a:lnTo>
                    <a:pt x="6" y="100"/>
                  </a:lnTo>
                  <a:lnTo>
                    <a:pt x="14" y="109"/>
                  </a:lnTo>
                  <a:lnTo>
                    <a:pt x="28" y="114"/>
                  </a:lnTo>
                  <a:lnTo>
                    <a:pt x="45" y="118"/>
                  </a:lnTo>
                  <a:lnTo>
                    <a:pt x="45" y="209"/>
                  </a:lnTo>
                  <a:lnTo>
                    <a:pt x="45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40" y="188"/>
                  </a:lnTo>
                  <a:lnTo>
                    <a:pt x="33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0" y="182"/>
                  </a:lnTo>
                  <a:lnTo>
                    <a:pt x="10" y="188"/>
                  </a:lnTo>
                  <a:lnTo>
                    <a:pt x="13" y="197"/>
                  </a:lnTo>
                  <a:lnTo>
                    <a:pt x="20" y="205"/>
                  </a:lnTo>
                  <a:lnTo>
                    <a:pt x="29" y="211"/>
                  </a:lnTo>
                  <a:lnTo>
                    <a:pt x="45" y="215"/>
                  </a:lnTo>
                  <a:lnTo>
                    <a:pt x="45" y="373"/>
                  </a:lnTo>
                  <a:lnTo>
                    <a:pt x="52" y="37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4D3E2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2" name="Freeform 23"/>
            <p:cNvSpPr>
              <a:spLocks/>
            </p:cNvSpPr>
            <p:nvPr/>
          </p:nvSpPr>
          <p:spPr bwMode="gray">
            <a:xfrm>
              <a:off x="2708" y="216"/>
              <a:ext cx="97" cy="373"/>
            </a:xfrm>
            <a:custGeom>
              <a:avLst/>
              <a:gdLst>
                <a:gd name="T0" fmla="*/ 51 w 97"/>
                <a:gd name="T1" fmla="*/ 237 h 373"/>
                <a:gd name="T2" fmla="*/ 60 w 97"/>
                <a:gd name="T3" fmla="*/ 237 h 373"/>
                <a:gd name="T4" fmla="*/ 74 w 97"/>
                <a:gd name="T5" fmla="*/ 232 h 373"/>
                <a:gd name="T6" fmla="*/ 91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2 w 97"/>
                <a:gd name="T13" fmla="*/ 197 h 373"/>
                <a:gd name="T14" fmla="*/ 55 w 97"/>
                <a:gd name="T15" fmla="*/ 215 h 373"/>
                <a:gd name="T16" fmla="*/ 51 w 97"/>
                <a:gd name="T17" fmla="*/ 147 h 373"/>
                <a:gd name="T18" fmla="*/ 60 w 97"/>
                <a:gd name="T19" fmla="*/ 147 h 373"/>
                <a:gd name="T20" fmla="*/ 74 w 97"/>
                <a:gd name="T21" fmla="*/ 141 h 373"/>
                <a:gd name="T22" fmla="*/ 91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2 w 97"/>
                <a:gd name="T29" fmla="*/ 109 h 373"/>
                <a:gd name="T30" fmla="*/ 55 w 97"/>
                <a:gd name="T31" fmla="*/ 126 h 373"/>
                <a:gd name="T32" fmla="*/ 51 w 97"/>
                <a:gd name="T33" fmla="*/ 46 h 373"/>
                <a:gd name="T34" fmla="*/ 51 w 97"/>
                <a:gd name="T35" fmla="*/ 37 h 373"/>
                <a:gd name="T36" fmla="*/ 46 w 97"/>
                <a:gd name="T37" fmla="*/ 23 h 373"/>
                <a:gd name="T38" fmla="*/ 33 w 97"/>
                <a:gd name="T39" fmla="*/ 6 h 373"/>
                <a:gd name="T40" fmla="*/ 7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4 w 97"/>
                <a:gd name="T47" fmla="*/ 43 h 373"/>
                <a:gd name="T48" fmla="*/ 46 w 97"/>
                <a:gd name="T49" fmla="*/ 113 h 373"/>
                <a:gd name="T50" fmla="*/ 46 w 97"/>
                <a:gd name="T51" fmla="*/ 106 h 373"/>
                <a:gd name="T52" fmla="*/ 41 w 97"/>
                <a:gd name="T53" fmla="*/ 90 h 373"/>
                <a:gd name="T54" fmla="*/ 27 w 97"/>
                <a:gd name="T55" fmla="*/ 75 h 373"/>
                <a:gd name="T56" fmla="*/ 0 w 97"/>
                <a:gd name="T57" fmla="*/ 67 h 373"/>
                <a:gd name="T58" fmla="*/ 0 w 97"/>
                <a:gd name="T59" fmla="*/ 75 h 373"/>
                <a:gd name="T60" fmla="*/ 3 w 97"/>
                <a:gd name="T61" fmla="*/ 91 h 373"/>
                <a:gd name="T62" fmla="*/ 15 w 97"/>
                <a:gd name="T63" fmla="*/ 109 h 373"/>
                <a:gd name="T64" fmla="*/ 46 w 97"/>
                <a:gd name="T65" fmla="*/ 118 h 373"/>
                <a:gd name="T66" fmla="*/ 46 w 97"/>
                <a:gd name="T67" fmla="*/ 207 h 373"/>
                <a:gd name="T68" fmla="*/ 43 w 97"/>
                <a:gd name="T69" fmla="*/ 195 h 373"/>
                <a:gd name="T70" fmla="*/ 34 w 97"/>
                <a:gd name="T71" fmla="*/ 182 h 373"/>
                <a:gd name="T72" fmla="*/ 12 w 97"/>
                <a:gd name="T73" fmla="*/ 175 h 373"/>
                <a:gd name="T74" fmla="*/ 11 w 97"/>
                <a:gd name="T75" fmla="*/ 182 h 373"/>
                <a:gd name="T76" fmla="*/ 14 w 97"/>
                <a:gd name="T77" fmla="*/ 197 h 373"/>
                <a:gd name="T78" fmla="*/ 30 w 97"/>
                <a:gd name="T79" fmla="*/ 211 h 373"/>
                <a:gd name="T80" fmla="*/ 46 w 97"/>
                <a:gd name="T81" fmla="*/ 373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97" h="373">
                  <a:moveTo>
                    <a:pt x="51" y="373"/>
                  </a:moveTo>
                  <a:lnTo>
                    <a:pt x="51" y="237"/>
                  </a:lnTo>
                  <a:lnTo>
                    <a:pt x="54" y="237"/>
                  </a:lnTo>
                  <a:lnTo>
                    <a:pt x="60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1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5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2" y="197"/>
                  </a:lnTo>
                  <a:lnTo>
                    <a:pt x="64" y="205"/>
                  </a:lnTo>
                  <a:lnTo>
                    <a:pt x="55" y="215"/>
                  </a:lnTo>
                  <a:lnTo>
                    <a:pt x="51" y="232"/>
                  </a:lnTo>
                  <a:lnTo>
                    <a:pt x="51" y="147"/>
                  </a:lnTo>
                  <a:lnTo>
                    <a:pt x="54" y="147"/>
                  </a:lnTo>
                  <a:lnTo>
                    <a:pt x="60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1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5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2" y="109"/>
                  </a:lnTo>
                  <a:lnTo>
                    <a:pt x="64" y="116"/>
                  </a:lnTo>
                  <a:lnTo>
                    <a:pt x="55" y="126"/>
                  </a:lnTo>
                  <a:lnTo>
                    <a:pt x="51" y="141"/>
                  </a:lnTo>
                  <a:lnTo>
                    <a:pt x="51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6" y="23"/>
                  </a:lnTo>
                  <a:lnTo>
                    <a:pt x="41" y="15"/>
                  </a:lnTo>
                  <a:lnTo>
                    <a:pt x="33" y="6"/>
                  </a:lnTo>
                  <a:lnTo>
                    <a:pt x="22" y="2"/>
                  </a:lnTo>
                  <a:lnTo>
                    <a:pt x="7" y="0"/>
                  </a:lnTo>
                  <a:lnTo>
                    <a:pt x="7" y="2"/>
                  </a:lnTo>
                  <a:lnTo>
                    <a:pt x="8" y="9"/>
                  </a:lnTo>
                  <a:lnTo>
                    <a:pt x="11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4" y="43"/>
                  </a:lnTo>
                  <a:lnTo>
                    <a:pt x="46" y="46"/>
                  </a:lnTo>
                  <a:lnTo>
                    <a:pt x="46" y="113"/>
                  </a:lnTo>
                  <a:lnTo>
                    <a:pt x="46" y="112"/>
                  </a:lnTo>
                  <a:lnTo>
                    <a:pt x="46" y="106"/>
                  </a:lnTo>
                  <a:lnTo>
                    <a:pt x="43" y="98"/>
                  </a:lnTo>
                  <a:lnTo>
                    <a:pt x="41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3" y="91"/>
                  </a:lnTo>
                  <a:lnTo>
                    <a:pt x="7" y="100"/>
                  </a:lnTo>
                  <a:lnTo>
                    <a:pt x="15" y="109"/>
                  </a:lnTo>
                  <a:lnTo>
                    <a:pt x="28" y="114"/>
                  </a:lnTo>
                  <a:lnTo>
                    <a:pt x="46" y="118"/>
                  </a:lnTo>
                  <a:lnTo>
                    <a:pt x="46" y="209"/>
                  </a:lnTo>
                  <a:lnTo>
                    <a:pt x="46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39" y="188"/>
                  </a:lnTo>
                  <a:lnTo>
                    <a:pt x="34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1" y="182"/>
                  </a:lnTo>
                  <a:lnTo>
                    <a:pt x="11" y="188"/>
                  </a:lnTo>
                  <a:lnTo>
                    <a:pt x="14" y="197"/>
                  </a:lnTo>
                  <a:lnTo>
                    <a:pt x="19" y="205"/>
                  </a:lnTo>
                  <a:lnTo>
                    <a:pt x="30" y="211"/>
                  </a:lnTo>
                  <a:lnTo>
                    <a:pt x="46" y="215"/>
                  </a:lnTo>
                  <a:lnTo>
                    <a:pt x="46" y="373"/>
                  </a:lnTo>
                  <a:lnTo>
                    <a:pt x="51" y="37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4D3E2F"/>
                </a:solidFill>
                <a:latin typeface="Arial" charset="0"/>
                <a:cs typeface="Arial" charset="0"/>
              </a:endParaRPr>
            </a:p>
          </p:txBody>
        </p:sp>
      </p:grpSp>
      <p:pic>
        <p:nvPicPr>
          <p:cNvPr id="43" name="Picture 13" descr="artplus_nature_naturalcity42_f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20436">
            <a:off x="7238443" y="5501653"/>
            <a:ext cx="530363" cy="1401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92924089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20" grpId="0" animBg="1"/>
      <p:bldP spid="21" grpId="0" animBg="1"/>
      <p:bldP spid="25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54AE3A7-20DA-48F3-81C3-2C954A8690AA}" type="datetimeFigureOut">
              <a:rPr lang="en-US" smtClean="0"/>
              <a:pPr/>
              <a:t>05/11/2023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BDE023C-A976-4855-B18A-9D29296741E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1366" y="352371"/>
            <a:ext cx="11927540" cy="15696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CHÀO MỪNG QUÝ THẦY CÔ VỀ DỰ </a:t>
            </a:r>
            <a:r>
              <a:rPr lang="en-US" sz="48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GiỜ</a:t>
            </a:r>
            <a:r>
              <a:rPr lang="en-US" sz="4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THĂM LỚP</a:t>
            </a:r>
            <a:endParaRPr lang="en-US" sz="48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3795" name="TextBox 4"/>
          <p:cNvSpPr txBox="1">
            <a:spLocks noChangeArrowheads="1"/>
          </p:cNvSpPr>
          <p:nvPr/>
        </p:nvSpPr>
        <p:spPr bwMode="auto">
          <a:xfrm>
            <a:off x="3636577" y="3373580"/>
            <a:ext cx="5717405" cy="1123712"/>
          </a:xfrm>
          <a:prstGeom prst="roundRect">
            <a:avLst/>
          </a:prstGeom>
          <a:ln/>
          <a:ex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vi-VN" sz="2000" b="1" dirty="0">
                <a:solidFill>
                  <a:srgbClr val="000099"/>
                </a:solidFill>
                <a:cs typeface="Arial" charset="0"/>
              </a:rPr>
              <a:t>Giáo viên thực hiện: </a:t>
            </a:r>
            <a:r>
              <a:rPr lang="en-US" sz="2000" b="1" dirty="0" smtClean="0">
                <a:solidFill>
                  <a:srgbClr val="000099"/>
                </a:solidFill>
                <a:cs typeface="Arial" charset="0"/>
              </a:rPr>
              <a:t>NGUYỄN THỊ THANH LY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 dirty="0" err="1" smtClean="0">
                <a:solidFill>
                  <a:srgbClr val="000099"/>
                </a:solidFill>
                <a:cs typeface="Arial" charset="0"/>
              </a:rPr>
              <a:t>Trường</a:t>
            </a:r>
            <a:r>
              <a:rPr lang="en-US" sz="2000" b="1" dirty="0" smtClean="0">
                <a:solidFill>
                  <a:srgbClr val="000099"/>
                </a:solidFill>
                <a:cs typeface="Arial" charset="0"/>
              </a:rPr>
              <a:t> </a:t>
            </a:r>
            <a:r>
              <a:rPr lang="en-US" sz="2000" b="1" dirty="0" err="1" smtClean="0">
                <a:solidFill>
                  <a:srgbClr val="000099"/>
                </a:solidFill>
                <a:cs typeface="Arial" charset="0"/>
              </a:rPr>
              <a:t>Tiểu</a:t>
            </a:r>
            <a:r>
              <a:rPr lang="en-US" sz="2000" b="1" dirty="0">
                <a:solidFill>
                  <a:srgbClr val="000099"/>
                </a:solidFill>
                <a:cs typeface="Arial" charset="0"/>
              </a:rPr>
              <a:t> </a:t>
            </a:r>
            <a:r>
              <a:rPr lang="en-US" sz="2000" b="1" dirty="0" err="1" smtClean="0">
                <a:solidFill>
                  <a:srgbClr val="000099"/>
                </a:solidFill>
                <a:cs typeface="Arial" charset="0"/>
              </a:rPr>
              <a:t>học</a:t>
            </a:r>
            <a:r>
              <a:rPr lang="en-US" sz="2000" b="1" dirty="0">
                <a:solidFill>
                  <a:srgbClr val="000099"/>
                </a:solidFill>
                <a:cs typeface="Arial" charset="0"/>
              </a:rPr>
              <a:t> </a:t>
            </a:r>
            <a:r>
              <a:rPr lang="en-US" sz="2000" b="1" dirty="0" err="1" smtClean="0">
                <a:solidFill>
                  <a:srgbClr val="000099"/>
                </a:solidFill>
                <a:cs typeface="Arial" charset="0"/>
              </a:rPr>
              <a:t>Phú</a:t>
            </a:r>
            <a:r>
              <a:rPr lang="en-US" sz="2000" b="1" dirty="0">
                <a:solidFill>
                  <a:srgbClr val="000099"/>
                </a:solidFill>
                <a:cs typeface="Arial" charset="0"/>
              </a:rPr>
              <a:t> </a:t>
            </a:r>
            <a:r>
              <a:rPr lang="en-US" sz="2000" b="1" dirty="0" err="1" smtClean="0">
                <a:solidFill>
                  <a:srgbClr val="000099"/>
                </a:solidFill>
                <a:cs typeface="Arial" charset="0"/>
              </a:rPr>
              <a:t>Thọ</a:t>
            </a:r>
            <a:r>
              <a:rPr lang="en-US" sz="2000" b="1" dirty="0" smtClean="0">
                <a:solidFill>
                  <a:srgbClr val="000099"/>
                </a:solidFill>
                <a:cs typeface="Arial" charset="0"/>
              </a:rPr>
              <a:t>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 dirty="0" err="1" smtClean="0">
                <a:solidFill>
                  <a:srgbClr val="000099"/>
                </a:solidFill>
                <a:cs typeface="Arial" charset="0"/>
              </a:rPr>
              <a:t>Lớp</a:t>
            </a:r>
            <a:r>
              <a:rPr lang="en-US" sz="2000" b="1" dirty="0" smtClean="0">
                <a:solidFill>
                  <a:srgbClr val="000099"/>
                </a:solidFill>
                <a:cs typeface="Arial" charset="0"/>
              </a:rPr>
              <a:t> 1/6</a:t>
            </a:r>
            <a:endParaRPr lang="vi-VN" sz="2000" b="1" dirty="0">
              <a:solidFill>
                <a:srgbClr val="000099"/>
              </a:solidFill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35858" y="2308429"/>
            <a:ext cx="54664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>
                <a:ln w="9000" cmpd="sng">
                  <a:solidFill>
                    <a:srgbClr val="0070C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MÔN TIẾNG </a:t>
            </a:r>
            <a:r>
              <a:rPr lang="en-US" sz="5400" b="1" cap="all" smtClean="0">
                <a:ln w="9000" cmpd="sng">
                  <a:solidFill>
                    <a:srgbClr val="0070C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VIỆT</a:t>
            </a:r>
            <a:endParaRPr lang="en-US" sz="5400" b="1" cap="all" spc="0">
              <a:ln w="9000" cmpd="sng">
                <a:solidFill>
                  <a:srgbClr val="0070C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52850279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4" descr="HÃ¬nh áº£nh cÃ³ liÃªn qua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58" y="547937"/>
            <a:ext cx="4886224" cy="6030484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" name="Group 4"/>
          <p:cNvGrpSpPr/>
          <p:nvPr/>
        </p:nvGrpSpPr>
        <p:grpSpPr>
          <a:xfrm>
            <a:off x="1751265" y="1239735"/>
            <a:ext cx="1052558" cy="1229033"/>
            <a:chOff x="1190174" y="1185469"/>
            <a:chExt cx="1400626" cy="1357183"/>
          </a:xfrm>
        </p:grpSpPr>
        <p:pic>
          <p:nvPicPr>
            <p:cNvPr id="4129" name="Picture 6" descr="Káº¿t quáº£ hÃ¬nh áº£nh cho váº½ quáº£ tÃ¡o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 t="739"/>
            <a:stretch>
              <a:fillRect/>
            </a:stretch>
          </p:blipFill>
          <p:spPr>
            <a:xfrm>
              <a:off x="1190174" y="1185469"/>
              <a:ext cx="1400626" cy="135718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" name="TextBox 1"/>
            <p:cNvSpPr txBox="1"/>
            <p:nvPr/>
          </p:nvSpPr>
          <p:spPr>
            <a:xfrm>
              <a:off x="1752770" y="1515639"/>
              <a:ext cx="609477" cy="99516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3038" b="1" dirty="0">
                  <a:solidFill>
                    <a:schemeClr val="accent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vi-VN" sz="3038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12665" y="1600882"/>
            <a:ext cx="1893480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en-US" sz="2800" b="1" dirty="0" smtClean="0">
                <a:latin typeface=".VnAvant"/>
                <a:cs typeface="Times New Roman" panose="02020603050405020304" pitchFamily="18" charset="0"/>
              </a:rPr>
              <a:t>qua</a:t>
            </a:r>
            <a:r>
              <a:rPr lang="en-US" altLang="en-US" sz="2800" b="1" dirty="0" smtClean="0">
                <a:latin typeface="Quicksand" pitchFamily="2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smtClean="0">
                <a:latin typeface=".VnAvant"/>
                <a:cs typeface="Times New Roman" panose="02020603050405020304" pitchFamily="18" charset="0"/>
              </a:rPr>
              <a:t>phµ</a:t>
            </a:r>
            <a:endParaRPr lang="vi-VN" altLang="en-US" sz="2800" b="1" dirty="0">
              <a:latin typeface="Quicksand" pitchFamily="2" charset="0"/>
              <a:ea typeface="Times New Roman" panose="02020603050405020304" pitchFamily="18" charset="0"/>
            </a:endParaRPr>
          </a:p>
        </p:txBody>
      </p:sp>
      <p:pic>
        <p:nvPicPr>
          <p:cNvPr id="4102" name="Picture 10" descr="HÃ¬nh áº£nh cÃ³ liÃªn quan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88693" y="6076191"/>
            <a:ext cx="8125097" cy="767891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" name="Group 31"/>
          <p:cNvGrpSpPr/>
          <p:nvPr/>
        </p:nvGrpSpPr>
        <p:grpSpPr>
          <a:xfrm>
            <a:off x="3255801" y="1321579"/>
            <a:ext cx="1201759" cy="1208983"/>
            <a:chOff x="1190174" y="1185469"/>
            <a:chExt cx="1400626" cy="1357183"/>
          </a:xfrm>
        </p:grpSpPr>
        <p:pic>
          <p:nvPicPr>
            <p:cNvPr id="4127" name="Picture 6" descr="Káº¿t quáº£ hÃ¬nh áº£nh cho váº½ quáº£ tÃ¡o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 t="739"/>
            <a:stretch>
              <a:fillRect/>
            </a:stretch>
          </p:blipFill>
          <p:spPr>
            <a:xfrm>
              <a:off x="1190174" y="1185469"/>
              <a:ext cx="1400626" cy="135718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4" name="TextBox 33"/>
            <p:cNvSpPr txBox="1"/>
            <p:nvPr/>
          </p:nvSpPr>
          <p:spPr>
            <a:xfrm>
              <a:off x="1751891" y="1515639"/>
              <a:ext cx="610116" cy="99516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3038" b="1" dirty="0">
                  <a:solidFill>
                    <a:schemeClr val="accent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vi-VN" sz="3038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6209081" y="2202535"/>
            <a:ext cx="1743430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en-US" sz="2025" b="1" dirty="0" smtClean="0">
                <a:latin typeface=".VnAvant" pitchFamily="34" charset="0"/>
                <a:cs typeface="Times New Roman" panose="02020603050405020304" pitchFamily="18" charset="0"/>
              </a:rPr>
              <a:t>  </a:t>
            </a:r>
            <a:r>
              <a:rPr lang="en-US" altLang="en-US" sz="2800" b="1" dirty="0" smtClean="0">
                <a:latin typeface=".VnAvant" pitchFamily="34" charset="0"/>
                <a:cs typeface="Times New Roman" panose="02020603050405020304" pitchFamily="18" charset="0"/>
              </a:rPr>
              <a:t>®¸ </a:t>
            </a:r>
            <a:r>
              <a:rPr lang="en-US" altLang="en-US" sz="2800" b="1" dirty="0" err="1" smtClean="0">
                <a:latin typeface=".VnAvant" pitchFamily="34" charset="0"/>
                <a:cs typeface="Times New Roman" panose="02020603050405020304" pitchFamily="18" charset="0"/>
              </a:rPr>
              <a:t>quý</a:t>
            </a:r>
            <a:endParaRPr lang="vi-VN" altLang="en-US" sz="2800" b="1" dirty="0">
              <a:latin typeface="Quicksand" pitchFamily="2" charset="0"/>
              <a:ea typeface="Times New Roman" panose="02020603050405020304" pitchFamily="18" charset="0"/>
            </a:endParaRPr>
          </a:p>
        </p:txBody>
      </p:sp>
      <p:grpSp>
        <p:nvGrpSpPr>
          <p:cNvPr id="5" name="Group 36"/>
          <p:cNvGrpSpPr/>
          <p:nvPr/>
        </p:nvGrpSpPr>
        <p:grpSpPr>
          <a:xfrm>
            <a:off x="2960288" y="2638536"/>
            <a:ext cx="1157241" cy="1169050"/>
            <a:chOff x="562667" y="1160419"/>
            <a:chExt cx="1957878" cy="1373547"/>
          </a:xfrm>
        </p:grpSpPr>
        <p:pic>
          <p:nvPicPr>
            <p:cNvPr id="4125" name="Picture 6" descr="Káº¿t quáº£ hÃ¬nh áº£nh cho váº½ quáº£ tÃ¡o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 t="739"/>
            <a:stretch>
              <a:fillRect/>
            </a:stretch>
          </p:blipFill>
          <p:spPr>
            <a:xfrm>
              <a:off x="562667" y="1160419"/>
              <a:ext cx="1957878" cy="135718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9" name="TextBox 38"/>
            <p:cNvSpPr txBox="1"/>
            <p:nvPr/>
          </p:nvSpPr>
          <p:spPr>
            <a:xfrm>
              <a:off x="1337964" y="1538803"/>
              <a:ext cx="610116" cy="9951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3038" b="1" dirty="0">
                  <a:solidFill>
                    <a:schemeClr val="accent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vi-VN" sz="3038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6911945" y="2710483"/>
            <a:ext cx="1428491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en-US" sz="2800" b="1" dirty="0" err="1" smtClean="0">
                <a:latin typeface=".VnAvant" pitchFamily="34" charset="0"/>
                <a:cs typeface="Times New Roman" panose="02020603050405020304" pitchFamily="18" charset="0"/>
              </a:rPr>
              <a:t>xa</a:t>
            </a:r>
            <a:r>
              <a:rPr lang="en-US" altLang="en-US" sz="2800" b="1" dirty="0" smtClean="0">
                <a:latin typeface=".VnAvant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latin typeface=".VnAvant" pitchFamily="34" charset="0"/>
                <a:cs typeface="Times New Roman" panose="02020603050405020304" pitchFamily="18" charset="0"/>
              </a:rPr>
              <a:t>xa</a:t>
            </a:r>
            <a:endParaRPr lang="vi-VN" altLang="en-US" sz="2800" b="1" dirty="0">
              <a:latin typeface="Quicksand" pitchFamily="2" charset="0"/>
              <a:ea typeface="Times New Roman" panose="02020603050405020304" pitchFamily="18" charset="0"/>
            </a:endParaRPr>
          </a:p>
        </p:txBody>
      </p:sp>
      <p:grpSp>
        <p:nvGrpSpPr>
          <p:cNvPr id="6" name="Group 41"/>
          <p:cNvGrpSpPr/>
          <p:nvPr/>
        </p:nvGrpSpPr>
        <p:grpSpPr>
          <a:xfrm>
            <a:off x="1293552" y="2518614"/>
            <a:ext cx="1154798" cy="1169050"/>
            <a:chOff x="1244657" y="1238264"/>
            <a:chExt cx="1346142" cy="1304388"/>
          </a:xfrm>
        </p:grpSpPr>
        <p:pic>
          <p:nvPicPr>
            <p:cNvPr id="4123" name="Picture 6" descr="Káº¿t quáº£ hÃ¬nh áº£nh cho váº½ quáº£ tÃ¡o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 t="739"/>
            <a:stretch>
              <a:fillRect/>
            </a:stretch>
          </p:blipFill>
          <p:spPr>
            <a:xfrm>
              <a:off x="1244657" y="1238264"/>
              <a:ext cx="1346142" cy="130438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4" name="TextBox 43"/>
            <p:cNvSpPr txBox="1"/>
            <p:nvPr/>
          </p:nvSpPr>
          <p:spPr>
            <a:xfrm>
              <a:off x="1751891" y="1515636"/>
              <a:ext cx="610116" cy="9951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3038" b="1" dirty="0">
                  <a:solidFill>
                    <a:schemeClr val="accent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vi-VN" sz="3038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7415238" y="3228582"/>
            <a:ext cx="3169635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en-US" sz="2800" b="1" dirty="0" err="1" smtClean="0">
                <a:latin typeface=".VnAvant" pitchFamily="34" charset="0"/>
                <a:cs typeface="Times New Roman" panose="02020603050405020304" pitchFamily="18" charset="0"/>
              </a:rPr>
              <a:t>Nh</a:t>
            </a:r>
            <a:r>
              <a:rPr lang="en-US" altLang="en-US" sz="2800" b="1" dirty="0" smtClean="0">
                <a:latin typeface=".VnAvant" pitchFamily="34" charset="0"/>
                <a:cs typeface="Times New Roman" panose="02020603050405020304" pitchFamily="18" charset="0"/>
              </a:rPr>
              <a:t>µ bµ </a:t>
            </a:r>
            <a:r>
              <a:rPr lang="en-US" altLang="en-US" sz="2800" b="1" dirty="0">
                <a:latin typeface=".VnAvant" pitchFamily="34" charset="0"/>
                <a:cs typeface="Times New Roman" panose="02020603050405020304" pitchFamily="18" charset="0"/>
              </a:rPr>
              <a:t>ở </a:t>
            </a:r>
            <a:r>
              <a:rPr lang="en-US" altLang="en-US" sz="2800" b="1" dirty="0" err="1" smtClean="0">
                <a:latin typeface=".VnAvant" pitchFamily="34" charset="0"/>
                <a:cs typeface="Times New Roman" panose="02020603050405020304" pitchFamily="18" charset="0"/>
              </a:rPr>
              <a:t>Thủ</a:t>
            </a:r>
            <a:r>
              <a:rPr lang="en-US" altLang="en-US" sz="2800" b="1" dirty="0" smtClean="0">
                <a:latin typeface=".VnAvant" pitchFamily="34" charset="0"/>
                <a:cs typeface="Times New Roman" panose="02020603050405020304" pitchFamily="18" charset="0"/>
              </a:rPr>
              <a:t> đ«.</a:t>
            </a:r>
            <a:endParaRPr lang="vi-VN" altLang="en-US" sz="2800" b="1" dirty="0">
              <a:latin typeface="Quicksand" pitchFamily="2" charset="0"/>
              <a:ea typeface="Times New Roman" panose="02020603050405020304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075609" y="263236"/>
            <a:ext cx="456625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000" b="1" dirty="0" err="1" smtClean="0">
                <a:solidFill>
                  <a:srgbClr val="0000FF"/>
                </a:solidFill>
                <a:latin typeface=".VnAvant" pitchFamily="34" charset="0"/>
                <a:cs typeface="Times New Roman" panose="02020603050405020304" pitchFamily="18" charset="0"/>
              </a:rPr>
              <a:t>Trß</a:t>
            </a:r>
            <a:r>
              <a:rPr lang="en-US" altLang="en-US" sz="4000" b="1" dirty="0" smtClean="0">
                <a:solidFill>
                  <a:srgbClr val="0000FF"/>
                </a:solidFill>
                <a:latin typeface=".VnAvant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 smtClean="0">
                <a:solidFill>
                  <a:srgbClr val="0000FF"/>
                </a:solidFill>
                <a:latin typeface=".VnAvant" pitchFamily="34" charset="0"/>
                <a:cs typeface="Times New Roman" panose="02020603050405020304" pitchFamily="18" charset="0"/>
              </a:rPr>
              <a:t>chơi</a:t>
            </a:r>
            <a:r>
              <a:rPr lang="en-US" altLang="en-US" sz="4000" b="1" dirty="0" smtClean="0">
                <a:solidFill>
                  <a:srgbClr val="0000FF"/>
                </a:solidFill>
                <a:latin typeface=".VnAvant" pitchFamily="34" charset="0"/>
                <a:cs typeface="Times New Roman" panose="02020603050405020304" pitchFamily="18" charset="0"/>
              </a:rPr>
              <a:t> “</a:t>
            </a:r>
            <a:r>
              <a:rPr lang="en-US" altLang="en-US" sz="4000" b="1" dirty="0" err="1" smtClean="0">
                <a:solidFill>
                  <a:srgbClr val="0000FF"/>
                </a:solidFill>
                <a:latin typeface=".VnAvant" pitchFamily="34" charset="0"/>
                <a:cs typeface="Times New Roman" panose="02020603050405020304" pitchFamily="18" charset="0"/>
              </a:rPr>
              <a:t>H¸i</a:t>
            </a:r>
            <a:r>
              <a:rPr lang="en-US" altLang="en-US" sz="4000" b="1" dirty="0" smtClean="0">
                <a:solidFill>
                  <a:srgbClr val="0000FF"/>
                </a:solidFill>
                <a:latin typeface=".VnAvant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 smtClean="0">
                <a:solidFill>
                  <a:srgbClr val="0000FF"/>
                </a:solidFill>
                <a:latin typeface=".VnAvant" pitchFamily="34" charset="0"/>
                <a:cs typeface="Times New Roman" panose="02020603050405020304" pitchFamily="18" charset="0"/>
              </a:rPr>
              <a:t>t¸o</a:t>
            </a:r>
            <a:r>
              <a:rPr lang="en-US" altLang="en-US" sz="4000" b="1" dirty="0" smtClean="0">
                <a:solidFill>
                  <a:srgbClr val="0000FF"/>
                </a:solidFill>
                <a:latin typeface=".VnAvant" pitchFamily="34" charset="0"/>
                <a:cs typeface="Times New Roman" panose="02020603050405020304" pitchFamily="18" charset="0"/>
              </a:rPr>
              <a:t>”</a:t>
            </a:r>
            <a:endParaRPr lang="en-US" altLang="en-US" sz="4000" b="1" dirty="0">
              <a:solidFill>
                <a:srgbClr val="0000FF"/>
              </a:solidFill>
              <a:latin typeface=".VnAvant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053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67631E-6 -3.00578E-6 L 0.14264 0.53179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" y="2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4726E-7 -2.42775E-6 L 0.1993 0.54058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2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8192E-6 3.87283E-6 L 0.44171 0.33872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1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64374E-6 -3.12139E-6 L 0.26598 0.37226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" y="1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35" grpId="0"/>
      <p:bldP spid="35" grpId="1"/>
      <p:bldP spid="40" grpId="0"/>
      <p:bldP spid="40" grpId="1"/>
      <p:bldP spid="45" grpId="0"/>
      <p:bldP spid="4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3966" y="166256"/>
            <a:ext cx="11665526" cy="585205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7091" y="277091"/>
            <a:ext cx="10404764" cy="53478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055" y="235527"/>
            <a:ext cx="1799872" cy="7869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62545" y="1847780"/>
            <a:ext cx="2757055" cy="323683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9027152" y="5456321"/>
            <a:ext cx="1032806" cy="941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>
                <a:solidFill>
                  <a:srgbClr val="FF0000"/>
                </a:solidFill>
                <a:latin typeface=".VnAvant" panose="020B7200000000000000" pitchFamily="34" charset="0"/>
              </a:rPr>
              <a:t> </a:t>
            </a:r>
            <a:endParaRPr lang="en-US" sz="4000" dirty="0">
              <a:solidFill>
                <a:srgbClr val="FF0000"/>
              </a:solidFill>
              <a:latin typeface=".VnAvant" panose="020B7200000000000000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91489" y="5830830"/>
            <a:ext cx="88392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3600" b="1" smtClean="0">
                <a:latin typeface=".VnAvant" pitchFamily="34" charset="0"/>
              </a:rPr>
              <a:t>Ngựa v»n vµ hươu lµ đ«i b¹n th©n</a:t>
            </a:r>
            <a:endParaRPr lang="en-US" sz="3600" b="1" dirty="0">
              <a:latin typeface=".VnAvant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695104" y="5835131"/>
            <a:ext cx="8947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3600" b="1" dirty="0" smtClean="0">
                <a:solidFill>
                  <a:srgbClr val="FF0000"/>
                </a:solidFill>
                <a:latin typeface=".VnAvant" pitchFamily="34" charset="0"/>
              </a:rPr>
              <a:t>an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805735" y="5835131"/>
            <a:ext cx="8231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3600" b="1" dirty="0" smtClean="0">
                <a:solidFill>
                  <a:srgbClr val="FF0000"/>
                </a:solidFill>
                <a:latin typeface=".VnAvant" pitchFamily="34" charset="0"/>
              </a:rPr>
              <a:t>©n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297392" y="5835135"/>
            <a:ext cx="8589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smtClean="0">
                <a:solidFill>
                  <a:srgbClr val="FF0000"/>
                </a:solidFill>
                <a:latin typeface=".VnAvant" pitchFamily="34" charset="0"/>
              </a:rPr>
              <a:t>¨</a:t>
            </a:r>
            <a:r>
              <a:rPr lang="vi-VN" sz="3600" b="1" smtClean="0">
                <a:solidFill>
                  <a:srgbClr val="FF0000"/>
                </a:solidFill>
                <a:latin typeface=".VnAvant" pitchFamily="34" charset="0"/>
              </a:rPr>
              <a:t>n </a:t>
            </a:r>
            <a:endParaRPr lang="vi-VN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1219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6D65BBBA-692F-4371-AFFB-1327E377E08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4166" y="623456"/>
            <a:ext cx="1433797" cy="630686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4184074" y="3214255"/>
            <a:ext cx="3979025" cy="2094223"/>
            <a:chOff x="4281056" y="2102735"/>
            <a:chExt cx="3979025" cy="1931124"/>
          </a:xfrm>
        </p:grpSpPr>
        <p:sp>
          <p:nvSpPr>
            <p:cNvPr id="12" name="Rectangle 11"/>
            <p:cNvSpPr/>
            <p:nvPr/>
          </p:nvSpPr>
          <p:spPr>
            <a:xfrm>
              <a:off x="4286598" y="3057707"/>
              <a:ext cx="3973482" cy="976152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7200" b="1" dirty="0">
                <a:solidFill>
                  <a:schemeClr val="tx1"/>
                </a:solidFill>
                <a:latin typeface=".VnAvant" panose="020B7200000000000000" pitchFamily="34" charset="0"/>
                <a:ea typeface="UVnAvant-Narrow"/>
                <a:cs typeface="Times New Roman" pitchFamily="18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281056" y="2102735"/>
              <a:ext cx="2017050" cy="942832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5400" b="1" dirty="0">
                <a:solidFill>
                  <a:schemeClr val="tx1"/>
                </a:solidFill>
                <a:latin typeface=".VnAvant" pitchFamily="34" charset="0"/>
                <a:ea typeface="UVnAvant-Narrow"/>
                <a:cs typeface="UVnAvant-Narrow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6306591" y="2107973"/>
              <a:ext cx="1953490" cy="942832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5400" b="1" dirty="0">
                <a:solidFill>
                  <a:schemeClr val="tx1"/>
                </a:solidFill>
                <a:latin typeface=".VnAvant" pitchFamily="34" charset="0"/>
                <a:ea typeface="UVnAvant-Narrow"/>
                <a:cs typeface="UVnAvant-Narrow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6449637" y="3269673"/>
            <a:ext cx="14613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.VnAvant" panose="020B7200000000000000" pitchFamily="34" charset="0"/>
              </a:rPr>
              <a:t> </a:t>
            </a:r>
            <a:r>
              <a:rPr lang="en-US" sz="5400" dirty="0" smtClean="0">
                <a:solidFill>
                  <a:srgbClr val="FF0000"/>
                </a:solidFill>
                <a:latin typeface=".VnAvant" panose="020B7200000000000000" pitchFamily="34" charset="0"/>
              </a:rPr>
              <a:t>an</a:t>
            </a:r>
            <a:endParaRPr lang="en-US" sz="5400" dirty="0">
              <a:solidFill>
                <a:srgbClr val="FF0000"/>
              </a:solidFill>
              <a:latin typeface=".VnAvant" panose="020B7200000000000000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608716" y="3283526"/>
            <a:ext cx="10439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.VnAvant" panose="020B7200000000000000" pitchFamily="34" charset="0"/>
              </a:rPr>
              <a:t> </a:t>
            </a:r>
            <a:r>
              <a:rPr lang="en-US" sz="5400" dirty="0" smtClean="0">
                <a:latin typeface=".VnAvant" panose="020B7200000000000000" pitchFamily="34" charset="0"/>
              </a:rPr>
              <a:t>b</a:t>
            </a:r>
            <a:endParaRPr lang="en-US" sz="5400" dirty="0">
              <a:latin typeface=".VnAvant" panose="020B7200000000000000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196236" y="4366735"/>
            <a:ext cx="17587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.VnAvant" panose="020B7200000000000000" pitchFamily="34" charset="0"/>
              </a:rPr>
              <a:t> </a:t>
            </a:r>
            <a:r>
              <a:rPr lang="en-US" sz="5400" dirty="0" smtClean="0">
                <a:latin typeface=".VnAvant" panose="020B7200000000000000" pitchFamily="34" charset="0"/>
              </a:rPr>
              <a:t>b</a:t>
            </a:r>
            <a:r>
              <a:rPr lang="en-US" sz="5400" dirty="0" smtClean="0">
                <a:solidFill>
                  <a:srgbClr val="FF0000"/>
                </a:solidFill>
                <a:latin typeface=".VnAvant" panose="020B7200000000000000" pitchFamily="34" charset="0"/>
              </a:rPr>
              <a:t>¹n</a:t>
            </a:r>
            <a:endParaRPr lang="en-US" sz="5400" dirty="0">
              <a:solidFill>
                <a:srgbClr val="FF0000"/>
              </a:solidFill>
              <a:latin typeface=".VnAvant" panose="020B7200000000000000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426502" y="2500261"/>
            <a:ext cx="14789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.VnAvant" panose="020B7200000000000000" pitchFamily="34" charset="0"/>
              </a:rPr>
              <a:t> </a:t>
            </a:r>
          </a:p>
        </p:txBody>
      </p:sp>
      <p:sp>
        <p:nvSpPr>
          <p:cNvPr id="15" name="TextBox 46"/>
          <p:cNvSpPr txBox="1">
            <a:spLocks noChangeArrowheads="1"/>
          </p:cNvSpPr>
          <p:nvPr/>
        </p:nvSpPr>
        <p:spPr bwMode="auto">
          <a:xfrm>
            <a:off x="2585507" y="985039"/>
            <a:ext cx="149093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.VnAvant" panose="020B7200000000000000" pitchFamily="34" charset="0"/>
              </a:rPr>
              <a:t>an</a:t>
            </a:r>
            <a:endParaRPr lang="en-US" sz="5400" b="1" dirty="0">
              <a:solidFill>
                <a:srgbClr val="FF0000"/>
              </a:solidFill>
              <a:latin typeface=".VnAvant" panose="020B7200000000000000" pitchFamily="34" charset="0"/>
            </a:endParaRPr>
          </a:p>
        </p:txBody>
      </p:sp>
      <p:sp>
        <p:nvSpPr>
          <p:cNvPr id="30" name="TextBox 46"/>
          <p:cNvSpPr txBox="1">
            <a:spLocks noChangeArrowheads="1"/>
          </p:cNvSpPr>
          <p:nvPr/>
        </p:nvSpPr>
        <p:spPr bwMode="auto">
          <a:xfrm>
            <a:off x="8075815" y="1000338"/>
            <a:ext cx="112585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.VnAvant" panose="020B7200000000000000" pitchFamily="34" charset="0"/>
              </a:rPr>
              <a:t>n</a:t>
            </a:r>
            <a:endParaRPr lang="en-US" sz="5400" b="1" dirty="0">
              <a:solidFill>
                <a:srgbClr val="FF0000"/>
              </a:solidFill>
              <a:latin typeface=".VnAvant" panose="020B7200000000000000" pitchFamily="34" charset="0"/>
            </a:endParaRPr>
          </a:p>
        </p:txBody>
      </p:sp>
      <p:sp>
        <p:nvSpPr>
          <p:cNvPr id="31" name="TextBox 46"/>
          <p:cNvSpPr txBox="1">
            <a:spLocks noChangeArrowheads="1"/>
          </p:cNvSpPr>
          <p:nvPr/>
        </p:nvSpPr>
        <p:spPr bwMode="auto">
          <a:xfrm>
            <a:off x="5497889" y="986691"/>
            <a:ext cx="109326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.VnAvant" panose="020B7200000000000000" pitchFamily="34" charset="0"/>
              </a:rPr>
              <a:t>n</a:t>
            </a:r>
            <a:endParaRPr lang="en-US" sz="5400" b="1" dirty="0">
              <a:solidFill>
                <a:srgbClr val="FF0000"/>
              </a:solidFill>
              <a:latin typeface=".VnAvant" panose="020B7200000000000000" pitchFamily="34" charset="0"/>
            </a:endParaRPr>
          </a:p>
        </p:txBody>
      </p:sp>
      <p:sp>
        <p:nvSpPr>
          <p:cNvPr id="34" name="TextBox 46"/>
          <p:cNvSpPr txBox="1">
            <a:spLocks noChangeArrowheads="1"/>
          </p:cNvSpPr>
          <p:nvPr/>
        </p:nvSpPr>
        <p:spPr bwMode="auto">
          <a:xfrm>
            <a:off x="5020547" y="1000543"/>
            <a:ext cx="109326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.VnAvant" panose="020B7200000000000000" pitchFamily="34" charset="0"/>
              </a:rPr>
              <a:t>¨</a:t>
            </a:r>
            <a:endParaRPr lang="en-US" sz="5400" b="1" dirty="0">
              <a:solidFill>
                <a:srgbClr val="FF0000"/>
              </a:solidFill>
              <a:latin typeface=".VnAvant" panose="020B7200000000000000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831453" y="1013754"/>
            <a:ext cx="8492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.VnAvant" panose="020B7200000000000000" pitchFamily="34" charset="0"/>
              </a:rPr>
              <a:t>©</a:t>
            </a:r>
            <a:endParaRPr lang="vi-VN" sz="5400" b="1" dirty="0"/>
          </a:p>
        </p:txBody>
      </p:sp>
      <p:pic>
        <p:nvPicPr>
          <p:cNvPr id="1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60473"/>
            <a:ext cx="12192000" cy="997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28390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15" grpId="0"/>
      <p:bldP spid="30" grpId="0"/>
      <p:bldP spid="31" grpId="0"/>
      <p:bldP spid="34" grpId="0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/>
          <p:cNvSpPr/>
          <p:nvPr/>
        </p:nvSpPr>
        <p:spPr>
          <a:xfrm>
            <a:off x="127920" y="2192338"/>
            <a:ext cx="1428441" cy="584200"/>
          </a:xfrm>
          <a:prstGeom prst="roundRect">
            <a:avLst/>
          </a:prstGeom>
          <a:solidFill>
            <a:srgbClr val="80C5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800" b="1">
                <a:solidFill>
                  <a:srgbClr val="FFFFFF"/>
                </a:solidFill>
                <a:cs typeface="Times New Roman" pitchFamily="18" charset="0"/>
              </a:rPr>
              <a:t>     Đọc</a:t>
            </a:r>
          </a:p>
        </p:txBody>
      </p:sp>
      <p:sp>
        <p:nvSpPr>
          <p:cNvPr id="6" name="Oval 5"/>
          <p:cNvSpPr/>
          <p:nvPr/>
        </p:nvSpPr>
        <p:spPr>
          <a:xfrm>
            <a:off x="164469" y="2230439"/>
            <a:ext cx="551275" cy="49688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800" b="1">
                <a:solidFill>
                  <a:schemeClr val="tx1"/>
                </a:solidFill>
                <a:cs typeface="Times New Roman" pitchFamily="18" charset="0"/>
              </a:rPr>
              <a:t>2</a:t>
            </a:r>
          </a:p>
        </p:txBody>
      </p:sp>
      <p:sp>
        <p:nvSpPr>
          <p:cNvPr id="8" name="Rectangle 7"/>
          <p:cNvSpPr/>
          <p:nvPr/>
        </p:nvSpPr>
        <p:spPr>
          <a:xfrm>
            <a:off x="4468304" y="2919960"/>
            <a:ext cx="3191670" cy="6397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800" b="1">
                <a:solidFill>
                  <a:schemeClr val="tx1"/>
                </a:solidFill>
                <a:latin typeface="Vniavo"/>
                <a:cs typeface="Times New Roman" pitchFamily="18" charset="0"/>
              </a:rPr>
              <a:t>  </a:t>
            </a:r>
            <a:endParaRPr lang="en-US" sz="4800" b="1">
              <a:solidFill>
                <a:srgbClr val="FF0000"/>
              </a:solidFill>
              <a:latin typeface="Vniavo"/>
              <a:cs typeface="Times New Roman" pitchFamily="18" charset="0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4024914" y="6100764"/>
            <a:ext cx="351513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VNI-Avo" pitchFamily="2" charset="0"/>
                <a:cs typeface="Times New Roman" pitchFamily="18" charset="0"/>
              </a:rPr>
              <a:t>  </a:t>
            </a:r>
            <a:r>
              <a:rPr lang="en-US" sz="4000" b="1" dirty="0" err="1">
                <a:solidFill>
                  <a:srgbClr val="002060"/>
                </a:solidFill>
                <a:latin typeface="VNI-Avo" pitchFamily="2" charset="0"/>
                <a:cs typeface="Times New Roman" pitchFamily="18" charset="0"/>
              </a:rPr>
              <a:t>khaên</a:t>
            </a:r>
            <a:r>
              <a:rPr lang="en-US" sz="4000" b="1" dirty="0">
                <a:solidFill>
                  <a:srgbClr val="002060"/>
                </a:solidFill>
                <a:latin typeface="VNI-Avo" pitchFamily="2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VNI-Avo" pitchFamily="2" charset="0"/>
                <a:cs typeface="Times New Roman" pitchFamily="18" charset="0"/>
              </a:rPr>
              <a:t>raèn</a:t>
            </a:r>
            <a:endParaRPr lang="en-US" sz="4000" b="1" dirty="0">
              <a:solidFill>
                <a:srgbClr val="002060"/>
              </a:solidFill>
              <a:latin typeface="VNI-Avo" pitchFamily="2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606098" y="6062664"/>
            <a:ext cx="2762464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>
                <a:solidFill>
                  <a:srgbClr val="002060"/>
                </a:solidFill>
                <a:latin typeface="VNI-Avo" pitchFamily="2" charset="0"/>
                <a:cs typeface="Times New Roman" pitchFamily="18" charset="0"/>
              </a:rPr>
              <a:t>baïn thaân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8269119" y="6045201"/>
            <a:ext cx="36700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>
                <a:solidFill>
                  <a:srgbClr val="002060"/>
                </a:solidFill>
                <a:latin typeface="VNI-Avo" pitchFamily="2" charset="0"/>
                <a:cs typeface="Times New Roman" pitchFamily="18" charset="0"/>
              </a:rPr>
              <a:t>  quaû maän</a:t>
            </a:r>
          </a:p>
        </p:txBody>
      </p:sp>
      <p:sp>
        <p:nvSpPr>
          <p:cNvPr id="21520" name="TextBox 9"/>
          <p:cNvSpPr txBox="1">
            <a:spLocks noChangeArrowheads="1"/>
          </p:cNvSpPr>
          <p:nvPr/>
        </p:nvSpPr>
        <p:spPr bwMode="auto">
          <a:xfrm>
            <a:off x="2243170" y="1"/>
            <a:ext cx="8552370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5227" tIns="62614" rIns="125227" bIns="62614">
            <a:spAutoFit/>
          </a:bodyPr>
          <a:lstStyle/>
          <a:p>
            <a:pPr algn="ctr"/>
            <a:r>
              <a:rPr lang="en-US" sz="3600" dirty="0" err="1">
                <a:latin typeface="VNI-Avo" pitchFamily="2" charset="0"/>
              </a:rPr>
              <a:t>Thöù</a:t>
            </a:r>
            <a:r>
              <a:rPr lang="en-US" sz="3600" dirty="0">
                <a:latin typeface="VNI-Avo" pitchFamily="2" charset="0"/>
              </a:rPr>
              <a:t> </a:t>
            </a:r>
            <a:r>
              <a:rPr lang="en-US" sz="3600" dirty="0" err="1">
                <a:latin typeface="VNI-Avo" pitchFamily="2" charset="0"/>
              </a:rPr>
              <a:t>hai</a:t>
            </a:r>
            <a:r>
              <a:rPr lang="en-US" sz="3600" dirty="0">
                <a:latin typeface="VNI-Avo" pitchFamily="2" charset="0"/>
              </a:rPr>
              <a:t> </a:t>
            </a:r>
            <a:r>
              <a:rPr lang="en-US" sz="3600" dirty="0" err="1">
                <a:latin typeface="VNI-Avo" pitchFamily="2" charset="0"/>
              </a:rPr>
              <a:t>ngaøy</a:t>
            </a:r>
            <a:r>
              <a:rPr lang="en-US" sz="3600" dirty="0">
                <a:latin typeface="VNI-Avo" pitchFamily="2" charset="0"/>
              </a:rPr>
              <a:t> </a:t>
            </a:r>
            <a:r>
              <a:rPr lang="en-US" sz="3600" dirty="0" smtClean="0">
                <a:latin typeface="VNI-Avo" pitchFamily="2" charset="0"/>
              </a:rPr>
              <a:t>24  </a:t>
            </a:r>
            <a:r>
              <a:rPr lang="en-US" sz="3600" dirty="0" err="1">
                <a:latin typeface="VNI-Avo" pitchFamily="2" charset="0"/>
              </a:rPr>
              <a:t>thaùng</a:t>
            </a:r>
            <a:r>
              <a:rPr lang="en-US" sz="3600" dirty="0">
                <a:latin typeface="VNI-Avo" pitchFamily="2" charset="0"/>
              </a:rPr>
              <a:t> </a:t>
            </a:r>
            <a:r>
              <a:rPr lang="en-US" sz="3600" dirty="0" smtClean="0">
                <a:latin typeface="VNI-Avo" pitchFamily="2" charset="0"/>
              </a:rPr>
              <a:t>10 </a:t>
            </a:r>
            <a:r>
              <a:rPr lang="en-US" sz="3600" dirty="0" err="1">
                <a:latin typeface="VNI-Avo" pitchFamily="2" charset="0"/>
              </a:rPr>
              <a:t>naêm</a:t>
            </a:r>
            <a:r>
              <a:rPr lang="en-US" sz="3600" dirty="0">
                <a:latin typeface="VNI-Avo" pitchFamily="2" charset="0"/>
              </a:rPr>
              <a:t> </a:t>
            </a:r>
            <a:r>
              <a:rPr lang="en-US" sz="3600" dirty="0" smtClean="0">
                <a:latin typeface="VNI-Avo" pitchFamily="2" charset="0"/>
              </a:rPr>
              <a:t>2022</a:t>
            </a:r>
            <a:endParaRPr lang="en-US" sz="3600" dirty="0">
              <a:latin typeface="VNI-Avo" pitchFamily="2" charset="0"/>
            </a:endParaRPr>
          </a:p>
          <a:p>
            <a:pPr algn="ctr"/>
            <a:r>
              <a:rPr lang="en-US" sz="3600" b="1" dirty="0" err="1">
                <a:latin typeface="VNI-Avo" pitchFamily="2" charset="0"/>
              </a:rPr>
              <a:t>Tieáng</a:t>
            </a:r>
            <a:r>
              <a:rPr lang="en-US" sz="3600" b="1" dirty="0">
                <a:latin typeface="VNI-Avo" pitchFamily="2" charset="0"/>
              </a:rPr>
              <a:t> </a:t>
            </a:r>
            <a:r>
              <a:rPr lang="en-US" sz="3600" b="1" dirty="0" err="1">
                <a:latin typeface="VNI-Avo" pitchFamily="2" charset="0"/>
              </a:rPr>
              <a:t>Vieät</a:t>
            </a:r>
            <a:r>
              <a:rPr lang="en-US" sz="3600" b="1" dirty="0">
                <a:latin typeface="VNI-Avo" pitchFamily="2" charset="0"/>
              </a:rPr>
              <a:t> 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5144214" y="2819401"/>
            <a:ext cx="142539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b="1">
                <a:latin typeface="VNI-Avo" pitchFamily="2" charset="0"/>
                <a:cs typeface="Times New Roman" pitchFamily="18" charset="0"/>
              </a:rPr>
              <a:t>b</a:t>
            </a:r>
            <a:r>
              <a:rPr lang="en-US" sz="4800" b="1">
                <a:solidFill>
                  <a:srgbClr val="FF0000"/>
                </a:solidFill>
                <a:latin typeface="VNI-Avo" pitchFamily="2" charset="0"/>
                <a:cs typeface="Times New Roman" pitchFamily="18" charset="0"/>
              </a:rPr>
              <a:t>aïn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1308135" y="3551238"/>
            <a:ext cx="10525994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b="1">
                <a:latin typeface="VNI-Avo" pitchFamily="2" charset="0"/>
                <a:cs typeface="Times New Roman" pitchFamily="18" charset="0"/>
              </a:rPr>
              <a:t>baûn    nhaõn   gaén    laën   baän   gaàn </a:t>
            </a:r>
            <a:endParaRPr lang="en-US" sz="4800" b="1">
              <a:solidFill>
                <a:srgbClr val="FF0000"/>
              </a:solidFill>
              <a:latin typeface="VNI-Avo" pitchFamily="2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9063851" y="3513321"/>
            <a:ext cx="142539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b="1" dirty="0" err="1">
                <a:solidFill>
                  <a:srgbClr val="FF0000"/>
                </a:solidFill>
                <a:latin typeface="VNI-Avo" pitchFamily="2" charset="0"/>
                <a:cs typeface="Times New Roman" pitchFamily="18" charset="0"/>
              </a:rPr>
              <a:t>aân</a:t>
            </a:r>
            <a:endParaRPr lang="en-US" sz="4800" b="1" dirty="0">
              <a:solidFill>
                <a:srgbClr val="FF0000"/>
              </a:solidFill>
              <a:latin typeface="VNI-Avo" pitchFamily="2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3949910" y="3528311"/>
            <a:ext cx="142539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VNI-Avo" pitchFamily="2" charset="0"/>
                <a:cs typeface="Times New Roman" pitchFamily="18" charset="0"/>
              </a:rPr>
              <a:t>an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1710170" y="3543301"/>
            <a:ext cx="142539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b="1">
                <a:solidFill>
                  <a:srgbClr val="FF0000"/>
                </a:solidFill>
                <a:latin typeface="VNI-Avo" pitchFamily="2" charset="0"/>
                <a:cs typeface="Times New Roman" pitchFamily="18" charset="0"/>
              </a:rPr>
              <a:t>an</a:t>
            </a: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10766605" y="3558291"/>
            <a:ext cx="142539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b="1" dirty="0" err="1">
                <a:solidFill>
                  <a:srgbClr val="FF0000"/>
                </a:solidFill>
                <a:latin typeface="VNI-Avo" pitchFamily="2" charset="0"/>
                <a:cs typeface="Times New Roman" pitchFamily="18" charset="0"/>
              </a:rPr>
              <a:t>aân</a:t>
            </a:r>
            <a:endParaRPr lang="en-US" sz="4800" b="1" dirty="0">
              <a:solidFill>
                <a:srgbClr val="FF0000"/>
              </a:solidFill>
              <a:latin typeface="VNI-Avo" pitchFamily="2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5661125" y="3536248"/>
            <a:ext cx="142539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b="1" dirty="0" err="1">
                <a:solidFill>
                  <a:srgbClr val="FF0000"/>
                </a:solidFill>
                <a:latin typeface="VNI-Avo" pitchFamily="2" charset="0"/>
                <a:cs typeface="Times New Roman" pitchFamily="18" charset="0"/>
              </a:rPr>
              <a:t>aên</a:t>
            </a:r>
            <a:endParaRPr lang="en-US" sz="4800" b="1" dirty="0">
              <a:solidFill>
                <a:srgbClr val="FF0000"/>
              </a:solidFill>
              <a:latin typeface="VNI-Avo" pitchFamily="2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7307665" y="3551238"/>
            <a:ext cx="142539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b="1" dirty="0" err="1">
                <a:solidFill>
                  <a:srgbClr val="FF0000"/>
                </a:solidFill>
                <a:latin typeface="VNI-Avo" pitchFamily="2" charset="0"/>
                <a:cs typeface="Times New Roman" pitchFamily="18" charset="0"/>
              </a:rPr>
              <a:t>aên</a:t>
            </a:r>
            <a:endParaRPr lang="en-US" sz="4800" b="1" dirty="0">
              <a:solidFill>
                <a:srgbClr val="FF0000"/>
              </a:solidFill>
              <a:latin typeface="VNI-Avo" pitchFamily="2" charset="0"/>
              <a:cs typeface="Times New Roman" pitchFamily="18" charset="0"/>
            </a:endParaRPr>
          </a:p>
        </p:txBody>
      </p:sp>
      <p:pic>
        <p:nvPicPr>
          <p:cNvPr id="39" name="Picture 20" descr="C:\Users\Administrator\Downloads\File-anh-goc-sach-Ket-noi-tri-thuc-voi-cuoc-song\Tieng-Viet-Tap-1\75.jpg"/>
          <p:cNvPicPr>
            <a:picLocks noChangeAspect="1" noChangeArrowheads="1"/>
          </p:cNvPicPr>
          <p:nvPr/>
        </p:nvPicPr>
        <p:blipFill>
          <a:blip r:embed="rId2"/>
          <a:srcRect l="12231" t="55843" r="58131" b="31615"/>
          <a:stretch>
            <a:fillRect/>
          </a:stretch>
        </p:blipFill>
        <p:spPr bwMode="auto">
          <a:xfrm>
            <a:off x="138581" y="4273551"/>
            <a:ext cx="2996984" cy="182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21" descr="C:\Users\Administrator\Downloads\File-anh-goc-sach-Ket-noi-tri-thuc-voi-cuoc-song\Tieng-Viet-Tap-1\75.jpg"/>
          <p:cNvPicPr>
            <a:picLocks noChangeAspect="1" noChangeArrowheads="1"/>
          </p:cNvPicPr>
          <p:nvPr/>
        </p:nvPicPr>
        <p:blipFill>
          <a:blip r:embed="rId2"/>
          <a:srcRect l="37753" t="56245" r="34319" b="31615"/>
          <a:stretch>
            <a:fillRect/>
          </a:stretch>
        </p:blipFill>
        <p:spPr bwMode="auto">
          <a:xfrm>
            <a:off x="3811714" y="4473575"/>
            <a:ext cx="3399019" cy="159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14" descr="C:\Users\Administrator\Desktop\2020-2021\TAILIEU\TV1.1 bai 31-40 (FB Chip Fangora)-20200808T154132Z-001\TV1.1 bai 31-40 (FB Chip Fangora)\TV 31 - 1.png"/>
          <p:cNvPicPr>
            <a:picLocks noChangeAspect="1" noChangeArrowheads="1"/>
          </p:cNvPicPr>
          <p:nvPr/>
        </p:nvPicPr>
        <p:blipFill>
          <a:blip r:embed="rId3"/>
          <a:srcRect l="70076" t="57896" r="13936" b="32262"/>
          <a:stretch>
            <a:fillRect/>
          </a:stretch>
        </p:blipFill>
        <p:spPr bwMode="auto">
          <a:xfrm>
            <a:off x="7923430" y="4381501"/>
            <a:ext cx="4140650" cy="171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5" name="Straight Connector 24"/>
          <p:cNvCxnSpPr>
            <a:cxnSpLocks noChangeShapeType="1"/>
          </p:cNvCxnSpPr>
          <p:nvPr/>
        </p:nvCxnSpPr>
        <p:spPr bwMode="auto">
          <a:xfrm>
            <a:off x="971583" y="6731000"/>
            <a:ext cx="621326" cy="15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7" name="Straight Connector 26"/>
          <p:cNvCxnSpPr>
            <a:cxnSpLocks noChangeShapeType="1"/>
          </p:cNvCxnSpPr>
          <p:nvPr/>
        </p:nvCxnSpPr>
        <p:spPr bwMode="auto">
          <a:xfrm>
            <a:off x="2250784" y="6654800"/>
            <a:ext cx="621326" cy="15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8" name="Straight Connector 27"/>
          <p:cNvCxnSpPr>
            <a:cxnSpLocks noChangeShapeType="1"/>
          </p:cNvCxnSpPr>
          <p:nvPr/>
        </p:nvCxnSpPr>
        <p:spPr bwMode="auto">
          <a:xfrm>
            <a:off x="4975177" y="6692900"/>
            <a:ext cx="621326" cy="15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9" name="Straight Connector 28"/>
          <p:cNvCxnSpPr>
            <a:cxnSpLocks noChangeShapeType="1"/>
          </p:cNvCxnSpPr>
          <p:nvPr/>
        </p:nvCxnSpPr>
        <p:spPr bwMode="auto">
          <a:xfrm>
            <a:off x="5925440" y="6692900"/>
            <a:ext cx="621326" cy="15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30" name="Straight Connector 29"/>
          <p:cNvCxnSpPr>
            <a:cxnSpLocks noChangeShapeType="1"/>
          </p:cNvCxnSpPr>
          <p:nvPr/>
        </p:nvCxnSpPr>
        <p:spPr bwMode="auto">
          <a:xfrm>
            <a:off x="10206193" y="6692900"/>
            <a:ext cx="621326" cy="15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</p:cxnSp>
      <p:sp>
        <p:nvSpPr>
          <p:cNvPr id="42" name="Rectangle 41"/>
          <p:cNvSpPr/>
          <p:nvPr/>
        </p:nvSpPr>
        <p:spPr>
          <a:xfrm>
            <a:off x="4453314" y="2238922"/>
            <a:ext cx="1429964" cy="6397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800" b="1">
                <a:solidFill>
                  <a:schemeClr val="tx1"/>
                </a:solidFill>
                <a:latin typeface="Vniavo"/>
                <a:cs typeface="Times New Roman" pitchFamily="18" charset="0"/>
              </a:rPr>
              <a:t>  </a:t>
            </a:r>
            <a:endParaRPr lang="en-US" sz="4800" b="1">
              <a:solidFill>
                <a:srgbClr val="FF0000"/>
              </a:solidFill>
              <a:latin typeface="Vniavo"/>
              <a:cs typeface="Times New Roman" pitchFamily="18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5846163" y="2253911"/>
            <a:ext cx="1768841" cy="6397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800" b="1">
                <a:solidFill>
                  <a:schemeClr val="tx1"/>
                </a:solidFill>
                <a:latin typeface="Vniavo"/>
                <a:cs typeface="Times New Roman" pitchFamily="18" charset="0"/>
              </a:rPr>
              <a:t>  </a:t>
            </a:r>
            <a:endParaRPr lang="en-US" sz="4800" b="1">
              <a:solidFill>
                <a:srgbClr val="FF0000"/>
              </a:solidFill>
              <a:latin typeface="Vniavo"/>
              <a:cs typeface="Times New Roman" pitchFamily="18" charset="0"/>
            </a:endParaRPr>
          </a:p>
        </p:txBody>
      </p:sp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5004111" y="2182813"/>
            <a:ext cx="59824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4800" b="1" dirty="0">
                <a:latin typeface="VNI-Avo" pitchFamily="2" charset="0"/>
                <a:cs typeface="Times New Roman" pitchFamily="18" charset="0"/>
              </a:rPr>
              <a:t>b</a:t>
            </a:r>
            <a:endParaRPr lang="en-US" sz="4800" b="1" dirty="0">
              <a:solidFill>
                <a:srgbClr val="FF0000"/>
              </a:solidFill>
              <a:latin typeface="VNI-Avo" pitchFamily="2" charset="0"/>
              <a:cs typeface="Times New Roman" pitchFamily="18" charset="0"/>
            </a:endParaRPr>
          </a:p>
        </p:txBody>
      </p:sp>
      <p:sp>
        <p:nvSpPr>
          <p:cNvPr id="45" name="TextBox 9"/>
          <p:cNvSpPr txBox="1">
            <a:spLocks noChangeArrowheads="1"/>
          </p:cNvSpPr>
          <p:nvPr/>
        </p:nvSpPr>
        <p:spPr bwMode="auto">
          <a:xfrm>
            <a:off x="6190418" y="2105026"/>
            <a:ext cx="1454566" cy="957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5227" tIns="62614" rIns="125227" bIns="62614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  <a:latin typeface="VNI-Avo" pitchFamily="2" charset="0"/>
              </a:rPr>
              <a:t>an</a:t>
            </a:r>
            <a:r>
              <a:rPr lang="en-US" sz="5400" b="1" dirty="0">
                <a:solidFill>
                  <a:srgbClr val="FF0000"/>
                </a:solidFill>
                <a:latin typeface="VNI-Avo" pitchFamily="2" charset="0"/>
              </a:rPr>
              <a:t> </a:t>
            </a:r>
          </a:p>
        </p:txBody>
      </p:sp>
      <p:sp>
        <p:nvSpPr>
          <p:cNvPr id="48" name="TextBox 9"/>
          <p:cNvSpPr txBox="1">
            <a:spLocks noChangeArrowheads="1"/>
          </p:cNvSpPr>
          <p:nvPr/>
        </p:nvSpPr>
        <p:spPr bwMode="auto">
          <a:xfrm>
            <a:off x="4111716" y="1300163"/>
            <a:ext cx="1334023" cy="95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5227" tIns="62614" rIns="125227" bIns="62614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VNI-Avo" pitchFamily="2" charset="0"/>
              </a:rPr>
              <a:t>an </a:t>
            </a:r>
          </a:p>
        </p:txBody>
      </p:sp>
      <p:sp>
        <p:nvSpPr>
          <p:cNvPr id="49" name="TextBox 9"/>
          <p:cNvSpPr txBox="1">
            <a:spLocks noChangeArrowheads="1"/>
          </p:cNvSpPr>
          <p:nvPr/>
        </p:nvSpPr>
        <p:spPr bwMode="auto">
          <a:xfrm>
            <a:off x="5445740" y="1239838"/>
            <a:ext cx="2325404" cy="95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5227" tIns="62614" rIns="125227" bIns="62614">
            <a:spAutoFit/>
          </a:bodyPr>
          <a:lstStyle/>
          <a:p>
            <a:pPr algn="ctr"/>
            <a:r>
              <a:rPr lang="en-US" sz="5400" b="1" dirty="0" err="1">
                <a:solidFill>
                  <a:srgbClr val="FF0000"/>
                </a:solidFill>
                <a:latin typeface="VNI-Avo" pitchFamily="2" charset="0"/>
              </a:rPr>
              <a:t>aên</a:t>
            </a:r>
            <a:r>
              <a:rPr lang="en-US" sz="5400" b="1" dirty="0">
                <a:solidFill>
                  <a:srgbClr val="FF0000"/>
                </a:solidFill>
                <a:latin typeface="VNI-Avo" pitchFamily="2" charset="0"/>
              </a:rPr>
              <a:t>   </a:t>
            </a:r>
          </a:p>
        </p:txBody>
      </p:sp>
      <p:sp>
        <p:nvSpPr>
          <p:cNvPr id="50" name="Rectangle 49"/>
          <p:cNvSpPr>
            <a:spLocks noChangeArrowheads="1"/>
          </p:cNvSpPr>
          <p:nvPr/>
        </p:nvSpPr>
        <p:spPr bwMode="auto">
          <a:xfrm>
            <a:off x="8011756" y="1296989"/>
            <a:ext cx="109356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5400" b="1">
                <a:solidFill>
                  <a:srgbClr val="FF0000"/>
                </a:solidFill>
                <a:latin typeface="VNI-Avo" pitchFamily="2" charset="0"/>
              </a:rPr>
              <a:t>aân</a:t>
            </a:r>
          </a:p>
        </p:txBody>
      </p:sp>
      <p:sp>
        <p:nvSpPr>
          <p:cNvPr id="51" name="TextBox 9"/>
          <p:cNvSpPr txBox="1">
            <a:spLocks noChangeArrowheads="1"/>
          </p:cNvSpPr>
          <p:nvPr/>
        </p:nvSpPr>
        <p:spPr bwMode="auto">
          <a:xfrm>
            <a:off x="1675143" y="1316038"/>
            <a:ext cx="2109159" cy="95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5227" tIns="62614" rIns="125227" bIns="62614">
            <a:spAutoFit/>
          </a:bodyPr>
          <a:lstStyle/>
          <a:p>
            <a:r>
              <a:rPr lang="en-US" sz="4000">
                <a:latin typeface="VNI-Avo" pitchFamily="2" charset="0"/>
              </a:rPr>
              <a:t>Baøi 31:  </a:t>
            </a:r>
            <a:r>
              <a:rPr lang="en-US" sz="5400" b="1">
                <a:solidFill>
                  <a:srgbClr val="FF0000"/>
                </a:solidFill>
                <a:latin typeface="VNI-Avo" pitchFamily="2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3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21" grpId="0"/>
      <p:bldP spid="21" grpId="1"/>
      <p:bldP spid="22" grpId="0"/>
      <p:bldP spid="22" grpId="1"/>
      <p:bldP spid="23" grpId="0"/>
      <p:bldP spid="23" grpId="1"/>
      <p:bldP spid="21520" grpId="0"/>
      <p:bldP spid="31" grpId="0"/>
      <p:bldP spid="31" grpId="1"/>
      <p:bldP spid="32" grpId="0"/>
      <p:bldP spid="32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42" grpId="0" animBg="1"/>
      <p:bldP spid="43" grpId="0" animBg="1"/>
      <p:bldP spid="44" grpId="0"/>
      <p:bldP spid="45" grpId="0"/>
      <p:bldP spid="48" grpId="0"/>
      <p:bldP spid="49" grpId="0"/>
      <p:bldP spid="50" grpId="0"/>
      <p:bldP spid="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/>
          <p:cNvSpPr/>
          <p:nvPr/>
        </p:nvSpPr>
        <p:spPr>
          <a:xfrm>
            <a:off x="127920" y="2192338"/>
            <a:ext cx="1428441" cy="584200"/>
          </a:xfrm>
          <a:prstGeom prst="roundRect">
            <a:avLst/>
          </a:prstGeom>
          <a:solidFill>
            <a:srgbClr val="80C5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800" b="1">
                <a:solidFill>
                  <a:srgbClr val="FFFFFF"/>
                </a:solidFill>
                <a:cs typeface="Times New Roman" pitchFamily="18" charset="0"/>
              </a:rPr>
              <a:t>     Đọc</a:t>
            </a:r>
          </a:p>
        </p:txBody>
      </p:sp>
      <p:sp>
        <p:nvSpPr>
          <p:cNvPr id="6" name="Oval 5"/>
          <p:cNvSpPr/>
          <p:nvPr/>
        </p:nvSpPr>
        <p:spPr>
          <a:xfrm>
            <a:off x="164469" y="2230439"/>
            <a:ext cx="551275" cy="49688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800" b="1">
                <a:solidFill>
                  <a:schemeClr val="tx1"/>
                </a:solidFill>
                <a:cs typeface="Times New Roman" pitchFamily="18" charset="0"/>
              </a:rPr>
              <a:t>2</a:t>
            </a:r>
          </a:p>
        </p:txBody>
      </p:sp>
      <p:sp>
        <p:nvSpPr>
          <p:cNvPr id="8" name="Rectangle 7"/>
          <p:cNvSpPr/>
          <p:nvPr/>
        </p:nvSpPr>
        <p:spPr>
          <a:xfrm>
            <a:off x="4483294" y="3009901"/>
            <a:ext cx="3191670" cy="6397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800" b="1">
                <a:solidFill>
                  <a:schemeClr val="tx1"/>
                </a:solidFill>
                <a:latin typeface="Vniavo"/>
                <a:cs typeface="Times New Roman" pitchFamily="18" charset="0"/>
              </a:rPr>
              <a:t>  </a:t>
            </a:r>
            <a:endParaRPr lang="en-US" sz="4800" b="1">
              <a:solidFill>
                <a:srgbClr val="FF0000"/>
              </a:solidFill>
              <a:latin typeface="Vniavo"/>
              <a:cs typeface="Times New Roman" pitchFamily="18" charset="0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4039905" y="5276305"/>
            <a:ext cx="351513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VNI-Avo" pitchFamily="2" charset="0"/>
                <a:cs typeface="Times New Roman" pitchFamily="18" charset="0"/>
              </a:rPr>
              <a:t>  </a:t>
            </a:r>
            <a:r>
              <a:rPr lang="en-US" sz="4000" b="1" dirty="0" err="1">
                <a:solidFill>
                  <a:srgbClr val="002060"/>
                </a:solidFill>
                <a:latin typeface="VNI-Avo" pitchFamily="2" charset="0"/>
                <a:cs typeface="Times New Roman" pitchFamily="18" charset="0"/>
              </a:rPr>
              <a:t>khaên</a:t>
            </a:r>
            <a:r>
              <a:rPr lang="en-US" sz="4000" b="1" dirty="0">
                <a:solidFill>
                  <a:srgbClr val="002060"/>
                </a:solidFill>
                <a:latin typeface="VNI-Avo" pitchFamily="2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VNI-Avo" pitchFamily="2" charset="0"/>
                <a:cs typeface="Times New Roman" pitchFamily="18" charset="0"/>
              </a:rPr>
              <a:t>raèn</a:t>
            </a:r>
            <a:endParaRPr lang="en-US" sz="4000" b="1" dirty="0">
              <a:solidFill>
                <a:srgbClr val="002060"/>
              </a:solidFill>
              <a:latin typeface="VNI-Avo" pitchFamily="2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621089" y="5238205"/>
            <a:ext cx="2762464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>
                <a:solidFill>
                  <a:srgbClr val="002060"/>
                </a:solidFill>
                <a:latin typeface="VNI-Avo" pitchFamily="2" charset="0"/>
                <a:cs typeface="Times New Roman" pitchFamily="18" charset="0"/>
              </a:rPr>
              <a:t>baïn thaân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8284110" y="5220742"/>
            <a:ext cx="36700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>
                <a:solidFill>
                  <a:srgbClr val="002060"/>
                </a:solidFill>
                <a:latin typeface="VNI-Avo" pitchFamily="2" charset="0"/>
                <a:cs typeface="Times New Roman" pitchFamily="18" charset="0"/>
              </a:rPr>
              <a:t>  quaû maän</a:t>
            </a:r>
          </a:p>
        </p:txBody>
      </p:sp>
      <p:sp>
        <p:nvSpPr>
          <p:cNvPr id="21520" name="TextBox 9"/>
          <p:cNvSpPr txBox="1">
            <a:spLocks noChangeArrowheads="1"/>
          </p:cNvSpPr>
          <p:nvPr/>
        </p:nvSpPr>
        <p:spPr bwMode="auto">
          <a:xfrm>
            <a:off x="2243170" y="1"/>
            <a:ext cx="8552370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5227" tIns="62614" rIns="125227" bIns="62614">
            <a:spAutoFit/>
          </a:bodyPr>
          <a:lstStyle/>
          <a:p>
            <a:pPr algn="ctr"/>
            <a:r>
              <a:rPr lang="en-US" sz="3600" dirty="0" err="1">
                <a:latin typeface="VNI-Avo" pitchFamily="2" charset="0"/>
              </a:rPr>
              <a:t>Thöù</a:t>
            </a:r>
            <a:r>
              <a:rPr lang="en-US" sz="3600" dirty="0">
                <a:latin typeface="VNI-Avo" pitchFamily="2" charset="0"/>
              </a:rPr>
              <a:t> </a:t>
            </a:r>
            <a:r>
              <a:rPr lang="en-US" sz="3600" dirty="0" err="1">
                <a:latin typeface="VNI-Avo" pitchFamily="2" charset="0"/>
              </a:rPr>
              <a:t>hai</a:t>
            </a:r>
            <a:r>
              <a:rPr lang="en-US" sz="3600" dirty="0">
                <a:latin typeface="VNI-Avo" pitchFamily="2" charset="0"/>
              </a:rPr>
              <a:t> </a:t>
            </a:r>
            <a:r>
              <a:rPr lang="en-US" sz="3600" dirty="0" err="1">
                <a:latin typeface="VNI-Avo" pitchFamily="2" charset="0"/>
              </a:rPr>
              <a:t>ngaøy</a:t>
            </a:r>
            <a:r>
              <a:rPr lang="en-US" sz="3600" dirty="0">
                <a:latin typeface="VNI-Avo" pitchFamily="2" charset="0"/>
              </a:rPr>
              <a:t> </a:t>
            </a:r>
            <a:r>
              <a:rPr lang="en-US" sz="3600" dirty="0" smtClean="0">
                <a:latin typeface="VNI-Avo" pitchFamily="2" charset="0"/>
              </a:rPr>
              <a:t>24  </a:t>
            </a:r>
            <a:r>
              <a:rPr lang="en-US" sz="3600" dirty="0" err="1">
                <a:latin typeface="VNI-Avo" pitchFamily="2" charset="0"/>
              </a:rPr>
              <a:t>thaùng</a:t>
            </a:r>
            <a:r>
              <a:rPr lang="en-US" sz="3600" dirty="0">
                <a:latin typeface="VNI-Avo" pitchFamily="2" charset="0"/>
              </a:rPr>
              <a:t> </a:t>
            </a:r>
            <a:r>
              <a:rPr lang="en-US" sz="3600" dirty="0" smtClean="0">
                <a:latin typeface="VNI-Avo" pitchFamily="2" charset="0"/>
              </a:rPr>
              <a:t>10 </a:t>
            </a:r>
            <a:r>
              <a:rPr lang="en-US" sz="3600" dirty="0" err="1">
                <a:latin typeface="VNI-Avo" pitchFamily="2" charset="0"/>
              </a:rPr>
              <a:t>naêm</a:t>
            </a:r>
            <a:r>
              <a:rPr lang="en-US" sz="3600" dirty="0">
                <a:latin typeface="VNI-Avo" pitchFamily="2" charset="0"/>
              </a:rPr>
              <a:t> </a:t>
            </a:r>
            <a:r>
              <a:rPr lang="en-US" sz="3600" dirty="0" smtClean="0">
                <a:latin typeface="VNI-Avo" pitchFamily="2" charset="0"/>
              </a:rPr>
              <a:t>2022</a:t>
            </a:r>
            <a:endParaRPr lang="en-US" sz="3600" dirty="0">
              <a:latin typeface="VNI-Avo" pitchFamily="2" charset="0"/>
            </a:endParaRPr>
          </a:p>
          <a:p>
            <a:pPr algn="ctr"/>
            <a:r>
              <a:rPr lang="en-US" sz="3600" b="1" dirty="0" err="1">
                <a:latin typeface="VNI-Avo" pitchFamily="2" charset="0"/>
              </a:rPr>
              <a:t>Tieáng</a:t>
            </a:r>
            <a:r>
              <a:rPr lang="en-US" sz="3600" b="1" dirty="0">
                <a:latin typeface="VNI-Avo" pitchFamily="2" charset="0"/>
              </a:rPr>
              <a:t> </a:t>
            </a:r>
            <a:r>
              <a:rPr lang="en-US" sz="3600" b="1" dirty="0" err="1">
                <a:latin typeface="VNI-Avo" pitchFamily="2" charset="0"/>
              </a:rPr>
              <a:t>Vieät</a:t>
            </a:r>
            <a:r>
              <a:rPr lang="en-US" sz="3600" b="1" dirty="0">
                <a:latin typeface="VNI-Avo" pitchFamily="2" charset="0"/>
              </a:rPr>
              <a:t> 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5144214" y="2819401"/>
            <a:ext cx="142539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b="1">
                <a:latin typeface="VNI-Avo" pitchFamily="2" charset="0"/>
                <a:cs typeface="Times New Roman" pitchFamily="18" charset="0"/>
              </a:rPr>
              <a:t>b</a:t>
            </a:r>
            <a:r>
              <a:rPr lang="en-US" sz="4800" b="1">
                <a:solidFill>
                  <a:srgbClr val="FF0000"/>
                </a:solidFill>
                <a:latin typeface="VNI-Avo" pitchFamily="2" charset="0"/>
                <a:cs typeface="Times New Roman" pitchFamily="18" charset="0"/>
              </a:rPr>
              <a:t>aïn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1308135" y="3821061"/>
            <a:ext cx="10525994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b="1">
                <a:latin typeface="VNI-Avo" pitchFamily="2" charset="0"/>
                <a:cs typeface="Times New Roman" pitchFamily="18" charset="0"/>
              </a:rPr>
              <a:t>baûn    nhaõn   gaén    laën   baän   gaàn </a:t>
            </a:r>
            <a:endParaRPr lang="en-US" sz="4800" b="1">
              <a:solidFill>
                <a:srgbClr val="FF0000"/>
              </a:solidFill>
              <a:latin typeface="VNI-Avo" pitchFamily="2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9063851" y="3783144"/>
            <a:ext cx="142539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b="1" dirty="0" err="1">
                <a:solidFill>
                  <a:srgbClr val="FF0000"/>
                </a:solidFill>
                <a:latin typeface="VNI-Avo" pitchFamily="2" charset="0"/>
                <a:cs typeface="Times New Roman" pitchFamily="18" charset="0"/>
              </a:rPr>
              <a:t>aân</a:t>
            </a:r>
            <a:endParaRPr lang="en-US" sz="4800" b="1" dirty="0">
              <a:solidFill>
                <a:srgbClr val="FF0000"/>
              </a:solidFill>
              <a:latin typeface="VNI-Avo" pitchFamily="2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3949910" y="3798134"/>
            <a:ext cx="142539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VNI-Avo" pitchFamily="2" charset="0"/>
                <a:cs typeface="Times New Roman" pitchFamily="18" charset="0"/>
              </a:rPr>
              <a:t>an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1710170" y="3813124"/>
            <a:ext cx="142539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b="1">
                <a:solidFill>
                  <a:srgbClr val="FF0000"/>
                </a:solidFill>
                <a:latin typeface="VNI-Avo" pitchFamily="2" charset="0"/>
                <a:cs typeface="Times New Roman" pitchFamily="18" charset="0"/>
              </a:rPr>
              <a:t>an</a:t>
            </a: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10766605" y="3828114"/>
            <a:ext cx="142539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b="1" dirty="0" err="1">
                <a:solidFill>
                  <a:srgbClr val="FF0000"/>
                </a:solidFill>
                <a:latin typeface="VNI-Avo" pitchFamily="2" charset="0"/>
                <a:cs typeface="Times New Roman" pitchFamily="18" charset="0"/>
              </a:rPr>
              <a:t>aân</a:t>
            </a:r>
            <a:endParaRPr lang="en-US" sz="4800" b="1" dirty="0">
              <a:solidFill>
                <a:srgbClr val="FF0000"/>
              </a:solidFill>
              <a:latin typeface="VNI-Avo" pitchFamily="2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5661125" y="3806071"/>
            <a:ext cx="142539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b="1" dirty="0" err="1">
                <a:solidFill>
                  <a:srgbClr val="FF0000"/>
                </a:solidFill>
                <a:latin typeface="VNI-Avo" pitchFamily="2" charset="0"/>
                <a:cs typeface="Times New Roman" pitchFamily="18" charset="0"/>
              </a:rPr>
              <a:t>aên</a:t>
            </a:r>
            <a:endParaRPr lang="en-US" sz="4800" b="1" dirty="0">
              <a:solidFill>
                <a:srgbClr val="FF0000"/>
              </a:solidFill>
              <a:latin typeface="VNI-Avo" pitchFamily="2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7307665" y="3821061"/>
            <a:ext cx="142539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b="1" dirty="0" err="1">
                <a:solidFill>
                  <a:srgbClr val="FF0000"/>
                </a:solidFill>
                <a:latin typeface="VNI-Avo" pitchFamily="2" charset="0"/>
                <a:cs typeface="Times New Roman" pitchFamily="18" charset="0"/>
              </a:rPr>
              <a:t>aên</a:t>
            </a:r>
            <a:endParaRPr lang="en-US" sz="4800" b="1" dirty="0">
              <a:solidFill>
                <a:srgbClr val="FF0000"/>
              </a:solidFill>
              <a:latin typeface="VNI-Avo" pitchFamily="2" charset="0"/>
              <a:cs typeface="Times New Roman" pitchFamily="18" charset="0"/>
            </a:endParaRPr>
          </a:p>
        </p:txBody>
      </p:sp>
      <p:cxnSp>
        <p:nvCxnSpPr>
          <p:cNvPr id="25" name="Straight Connector 24"/>
          <p:cNvCxnSpPr>
            <a:cxnSpLocks noChangeShapeType="1"/>
          </p:cNvCxnSpPr>
          <p:nvPr/>
        </p:nvCxnSpPr>
        <p:spPr bwMode="auto">
          <a:xfrm>
            <a:off x="986574" y="5906541"/>
            <a:ext cx="621326" cy="15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7" name="Straight Connector 26"/>
          <p:cNvCxnSpPr>
            <a:cxnSpLocks noChangeShapeType="1"/>
          </p:cNvCxnSpPr>
          <p:nvPr/>
        </p:nvCxnSpPr>
        <p:spPr bwMode="auto">
          <a:xfrm>
            <a:off x="2265775" y="5830341"/>
            <a:ext cx="621326" cy="15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8" name="Straight Connector 27"/>
          <p:cNvCxnSpPr>
            <a:cxnSpLocks noChangeShapeType="1"/>
          </p:cNvCxnSpPr>
          <p:nvPr/>
        </p:nvCxnSpPr>
        <p:spPr bwMode="auto">
          <a:xfrm>
            <a:off x="4990168" y="5868441"/>
            <a:ext cx="621326" cy="15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9" name="Straight Connector 28"/>
          <p:cNvCxnSpPr>
            <a:cxnSpLocks noChangeShapeType="1"/>
          </p:cNvCxnSpPr>
          <p:nvPr/>
        </p:nvCxnSpPr>
        <p:spPr bwMode="auto">
          <a:xfrm>
            <a:off x="5940431" y="5868441"/>
            <a:ext cx="621326" cy="15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30" name="Straight Connector 29"/>
          <p:cNvCxnSpPr>
            <a:cxnSpLocks noChangeShapeType="1"/>
          </p:cNvCxnSpPr>
          <p:nvPr/>
        </p:nvCxnSpPr>
        <p:spPr bwMode="auto">
          <a:xfrm>
            <a:off x="10221184" y="5868441"/>
            <a:ext cx="621326" cy="15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</p:cxnSp>
      <p:sp>
        <p:nvSpPr>
          <p:cNvPr id="42" name="Rectangle 41"/>
          <p:cNvSpPr/>
          <p:nvPr/>
        </p:nvSpPr>
        <p:spPr>
          <a:xfrm>
            <a:off x="4483294" y="2328863"/>
            <a:ext cx="1429964" cy="6397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800" b="1">
                <a:solidFill>
                  <a:schemeClr val="tx1"/>
                </a:solidFill>
                <a:latin typeface="Vniavo"/>
                <a:cs typeface="Times New Roman" pitchFamily="18" charset="0"/>
              </a:rPr>
              <a:t>  </a:t>
            </a:r>
            <a:endParaRPr lang="en-US" sz="4800" b="1">
              <a:solidFill>
                <a:srgbClr val="FF0000"/>
              </a:solidFill>
              <a:latin typeface="Vniavo"/>
              <a:cs typeface="Times New Roman" pitchFamily="18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5963512" y="2328863"/>
            <a:ext cx="1741432" cy="6397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800" b="1">
                <a:solidFill>
                  <a:schemeClr val="tx1"/>
                </a:solidFill>
                <a:latin typeface="Vniavo"/>
                <a:cs typeface="Times New Roman" pitchFamily="18" charset="0"/>
              </a:rPr>
              <a:t>  </a:t>
            </a:r>
            <a:endParaRPr lang="en-US" sz="4800" b="1">
              <a:solidFill>
                <a:srgbClr val="FF0000"/>
              </a:solidFill>
              <a:latin typeface="Vniavo"/>
              <a:cs typeface="Times New Roman" pitchFamily="18" charset="0"/>
            </a:endParaRPr>
          </a:p>
        </p:txBody>
      </p:sp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5004111" y="2182813"/>
            <a:ext cx="59824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latin typeface="VNI-Avo" pitchFamily="2" charset="0"/>
                <a:cs typeface="Times New Roman" pitchFamily="18" charset="0"/>
              </a:rPr>
              <a:t>b</a:t>
            </a:r>
            <a:endParaRPr lang="en-US" sz="4800" b="1">
              <a:solidFill>
                <a:srgbClr val="FF0000"/>
              </a:solidFill>
              <a:latin typeface="VNI-Avo" pitchFamily="2" charset="0"/>
              <a:cs typeface="Times New Roman" pitchFamily="18" charset="0"/>
            </a:endParaRPr>
          </a:p>
        </p:txBody>
      </p:sp>
      <p:sp>
        <p:nvSpPr>
          <p:cNvPr id="45" name="TextBox 9"/>
          <p:cNvSpPr txBox="1">
            <a:spLocks noChangeArrowheads="1"/>
          </p:cNvSpPr>
          <p:nvPr/>
        </p:nvSpPr>
        <p:spPr bwMode="auto">
          <a:xfrm>
            <a:off x="6190418" y="2105026"/>
            <a:ext cx="1454566" cy="957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5227" tIns="62614" rIns="125227" bIns="62614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  <a:latin typeface="VNI-Avo" pitchFamily="2" charset="0"/>
              </a:rPr>
              <a:t>an</a:t>
            </a:r>
            <a:r>
              <a:rPr lang="en-US" sz="5400" b="1" dirty="0">
                <a:solidFill>
                  <a:srgbClr val="FF0000"/>
                </a:solidFill>
                <a:latin typeface="VNI-Avo" pitchFamily="2" charset="0"/>
              </a:rPr>
              <a:t> </a:t>
            </a:r>
          </a:p>
        </p:txBody>
      </p:sp>
      <p:sp>
        <p:nvSpPr>
          <p:cNvPr id="48" name="TextBox 9"/>
          <p:cNvSpPr txBox="1">
            <a:spLocks noChangeArrowheads="1"/>
          </p:cNvSpPr>
          <p:nvPr/>
        </p:nvSpPr>
        <p:spPr bwMode="auto">
          <a:xfrm>
            <a:off x="4111716" y="1300163"/>
            <a:ext cx="1334023" cy="95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5227" tIns="62614" rIns="125227" bIns="62614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VNI-Avo" pitchFamily="2" charset="0"/>
              </a:rPr>
              <a:t>an </a:t>
            </a:r>
          </a:p>
        </p:txBody>
      </p:sp>
      <p:sp>
        <p:nvSpPr>
          <p:cNvPr id="49" name="TextBox 9"/>
          <p:cNvSpPr txBox="1">
            <a:spLocks noChangeArrowheads="1"/>
          </p:cNvSpPr>
          <p:nvPr/>
        </p:nvSpPr>
        <p:spPr bwMode="auto">
          <a:xfrm>
            <a:off x="5445740" y="1239838"/>
            <a:ext cx="2325404" cy="95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5227" tIns="62614" rIns="125227" bIns="62614">
            <a:spAutoFit/>
          </a:bodyPr>
          <a:lstStyle/>
          <a:p>
            <a:pPr algn="ctr"/>
            <a:r>
              <a:rPr lang="en-US" sz="5400" b="1" dirty="0" err="1">
                <a:solidFill>
                  <a:srgbClr val="FF0000"/>
                </a:solidFill>
                <a:latin typeface="VNI-Avo" pitchFamily="2" charset="0"/>
              </a:rPr>
              <a:t>aên</a:t>
            </a:r>
            <a:r>
              <a:rPr lang="en-US" sz="5400" b="1" dirty="0">
                <a:solidFill>
                  <a:srgbClr val="FF0000"/>
                </a:solidFill>
                <a:latin typeface="VNI-Avo" pitchFamily="2" charset="0"/>
              </a:rPr>
              <a:t>   </a:t>
            </a:r>
          </a:p>
        </p:txBody>
      </p:sp>
      <p:sp>
        <p:nvSpPr>
          <p:cNvPr id="50" name="Rectangle 49"/>
          <p:cNvSpPr>
            <a:spLocks noChangeArrowheads="1"/>
          </p:cNvSpPr>
          <p:nvPr/>
        </p:nvSpPr>
        <p:spPr bwMode="auto">
          <a:xfrm>
            <a:off x="8011756" y="1296989"/>
            <a:ext cx="109356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5400" b="1">
                <a:solidFill>
                  <a:srgbClr val="FF0000"/>
                </a:solidFill>
                <a:latin typeface="VNI-Avo" pitchFamily="2" charset="0"/>
              </a:rPr>
              <a:t>aân</a:t>
            </a:r>
          </a:p>
        </p:txBody>
      </p:sp>
      <p:sp>
        <p:nvSpPr>
          <p:cNvPr id="51" name="TextBox 9"/>
          <p:cNvSpPr txBox="1">
            <a:spLocks noChangeArrowheads="1"/>
          </p:cNvSpPr>
          <p:nvPr/>
        </p:nvSpPr>
        <p:spPr bwMode="auto">
          <a:xfrm>
            <a:off x="1675143" y="1316038"/>
            <a:ext cx="2109159" cy="95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5227" tIns="62614" rIns="125227" bIns="62614">
            <a:spAutoFit/>
          </a:bodyPr>
          <a:lstStyle/>
          <a:p>
            <a:r>
              <a:rPr lang="en-US" sz="4000">
                <a:latin typeface="VNI-Avo" pitchFamily="2" charset="0"/>
              </a:rPr>
              <a:t>Baøi 31:  </a:t>
            </a:r>
            <a:r>
              <a:rPr lang="en-US" sz="5400" b="1">
                <a:solidFill>
                  <a:srgbClr val="FF0000"/>
                </a:solidFill>
                <a:latin typeface="VNI-Avo" pitchFamily="2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21" grpId="0"/>
      <p:bldP spid="21" grpId="1"/>
      <p:bldP spid="22" grpId="0"/>
      <p:bldP spid="22" grpId="1"/>
      <p:bldP spid="23" grpId="0"/>
      <p:bldP spid="23" grpId="1"/>
      <p:bldP spid="21520" grpId="0"/>
      <p:bldP spid="31" grpId="0"/>
      <p:bldP spid="31" grpId="1"/>
      <p:bldP spid="32" grpId="0"/>
      <p:bldP spid="32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42" grpId="0" animBg="1"/>
      <p:bldP spid="43" grpId="0" animBg="1"/>
      <p:bldP spid="44" grpId="0"/>
      <p:bldP spid="45" grpId="0"/>
      <p:bldP spid="48" grpId="0"/>
      <p:bldP spid="49" grpId="0"/>
      <p:bldP spid="50" grpId="0"/>
      <p:bldP spid="5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351087" y="1386297"/>
            <a:ext cx="5489823" cy="1497059"/>
          </a:xfrm>
          <a:prstGeom prst="rect">
            <a:avLst/>
          </a:prstGeom>
          <a:noFill/>
        </p:spPr>
        <p:txBody>
          <a:bodyPr wrap="square" lIns="123844" tIns="61922" rIns="123844" bIns="61922">
            <a:spAutoFit/>
          </a:bodyPr>
          <a:lstStyle/>
          <a:p>
            <a:pPr algn="ctr" defTabSz="1295199">
              <a:defRPr/>
            </a:pPr>
            <a:r>
              <a:rPr lang="en-US" sz="8900" b="1" dirty="0" err="1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latin typeface="VNI-Avo" pitchFamily="2" charset="0"/>
              </a:rPr>
              <a:t>Thö</a:t>
            </a:r>
            <a:r>
              <a:rPr lang="en-US" sz="8900" b="1" dirty="0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8900" b="1" dirty="0" err="1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latin typeface="VNI-Avo" pitchFamily="2" charset="0"/>
              </a:rPr>
              <a:t>giaõn</a:t>
            </a:r>
            <a:endParaRPr lang="en-US" sz="8900" b="1" dirty="0">
              <a:ln w="12700">
                <a:solidFill>
                  <a:srgbClr val="4BACC6"/>
                </a:solidFill>
                <a:prstDash val="solid"/>
              </a:ln>
              <a:solidFill>
                <a:srgbClr val="FF0000"/>
              </a:solidFill>
              <a:latin typeface="VNI-Av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2023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Downloads\030a291e418c86d2df9d.jpg"/>
          <p:cNvPicPr>
            <a:picLocks noChangeAspect="1" noChangeArrowheads="1"/>
          </p:cNvPicPr>
          <p:nvPr/>
        </p:nvPicPr>
        <p:blipFill>
          <a:blip r:embed="rId2" cstate="print"/>
          <a:srcRect l="19148" t="29338" r="13218" b="11721"/>
          <a:stretch>
            <a:fillRect/>
          </a:stretch>
        </p:blipFill>
        <p:spPr bwMode="auto">
          <a:xfrm>
            <a:off x="0" y="2315396"/>
            <a:ext cx="4158870" cy="2038662"/>
          </a:xfrm>
          <a:prstGeom prst="rect">
            <a:avLst/>
          </a:prstGeom>
          <a:noFill/>
        </p:spPr>
      </p:pic>
      <p:pic>
        <p:nvPicPr>
          <p:cNvPr id="2051" name="Picture 3" descr="D:\Downloads\56d214f87a6abd34e47b.jpg"/>
          <p:cNvPicPr>
            <a:picLocks noChangeAspect="1" noChangeArrowheads="1"/>
          </p:cNvPicPr>
          <p:nvPr/>
        </p:nvPicPr>
        <p:blipFill>
          <a:blip r:embed="rId3" cstate="print"/>
          <a:srcRect l="18027" t="25522" r="15457" b="16773"/>
          <a:stretch>
            <a:fillRect/>
          </a:stretch>
        </p:blipFill>
        <p:spPr bwMode="auto">
          <a:xfrm>
            <a:off x="3777520" y="2284085"/>
            <a:ext cx="4097313" cy="1999428"/>
          </a:xfrm>
          <a:prstGeom prst="rect">
            <a:avLst/>
          </a:prstGeom>
          <a:noFill/>
        </p:spPr>
      </p:pic>
      <p:pic>
        <p:nvPicPr>
          <p:cNvPr id="2052" name="Picture 4" descr="D:\Downloads\2d62385657c4909ac9d5.jpg"/>
          <p:cNvPicPr>
            <a:picLocks noChangeAspect="1" noChangeArrowheads="1"/>
          </p:cNvPicPr>
          <p:nvPr/>
        </p:nvPicPr>
        <p:blipFill>
          <a:blip r:embed="rId4" cstate="print"/>
          <a:srcRect l="20613" t="30099" r="17788" b="15475"/>
          <a:stretch>
            <a:fillRect/>
          </a:stretch>
        </p:blipFill>
        <p:spPr bwMode="auto">
          <a:xfrm>
            <a:off x="7734926" y="2261002"/>
            <a:ext cx="4167264" cy="20711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Downloads\cb9f2e1c418e86d0df9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Downloads\93f4b572d9e01ebe47f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599"/>
            <a:ext cx="111252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Rectangle 4"/>
          <p:cNvSpPr/>
          <p:nvPr/>
        </p:nvSpPr>
        <p:spPr>
          <a:xfrm>
            <a:off x="4572000" y="1905000"/>
            <a:ext cx="3505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00" b="1" kern="10" dirty="0" err="1" smtClean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107763" dir="18900000" algn="ctr" rotWithShape="0">
                    <a:srgbClr val="C0C0C0">
                      <a:alpha val="50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Cuûng</a:t>
            </a:r>
            <a:r>
              <a:rPr lang="en-US" sz="4800" b="1" kern="10" dirty="0" smtClean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107763" dir="18900000" algn="ctr" rotWithShape="0">
                    <a:srgbClr val="C0C0C0">
                      <a:alpha val="50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4800" b="1" kern="10" dirty="0" err="1" smtClean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107763" dir="18900000" algn="ctr" rotWithShape="0">
                    <a:srgbClr val="C0C0C0">
                      <a:alpha val="50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coá</a:t>
            </a:r>
            <a:r>
              <a:rPr lang="en-US" sz="4800" b="1" kern="10" dirty="0" smtClean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107763" dir="18900000" algn="ctr" rotWithShape="0">
                    <a:srgbClr val="C0C0C0">
                      <a:alpha val="50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     </a:t>
            </a:r>
            <a:endParaRPr lang="en-US" sz="4800" b="1" kern="10" dirty="0">
              <a:ln w="9525">
                <a:solidFill>
                  <a:srgbClr val="FF3300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107763" dir="18900000" algn="ctr" rotWithShape="0">
                  <a:srgbClr val="C0C0C0">
                    <a:alpha val="50000"/>
                  </a:srgbClr>
                </a:outerShdw>
              </a:effectLst>
              <a:latin typeface="VNI-Avo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28800" y="3242101"/>
            <a:ext cx="8991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00" b="1" kern="10" dirty="0" err="1" smtClean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107763" dir="18900000" algn="ctr" rotWithShape="0">
                    <a:srgbClr val="C0C0C0">
                      <a:alpha val="50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Vöøa</a:t>
            </a:r>
            <a:r>
              <a:rPr lang="en-US" sz="4800" b="1" kern="10" dirty="0" smtClean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107763" dir="18900000" algn="ctr" rotWithShape="0">
                    <a:srgbClr val="C0C0C0">
                      <a:alpha val="50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4800" b="1" kern="10" dirty="0" err="1" smtClean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107763" dir="18900000" algn="ctr" rotWithShape="0">
                    <a:srgbClr val="C0C0C0">
                      <a:alpha val="50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roài</a:t>
            </a:r>
            <a:r>
              <a:rPr lang="en-US" sz="4800" b="1" kern="10" dirty="0" smtClean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107763" dir="18900000" algn="ctr" rotWithShape="0">
                    <a:srgbClr val="C0C0C0">
                      <a:alpha val="50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4800" b="1" kern="10" dirty="0" err="1" smtClean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107763" dir="18900000" algn="ctr" rotWithShape="0">
                    <a:srgbClr val="C0C0C0">
                      <a:alpha val="50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caùc</a:t>
            </a:r>
            <a:r>
              <a:rPr lang="en-US" sz="4800" b="1" kern="10" dirty="0" smtClean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107763" dir="18900000" algn="ctr" rotWithShape="0">
                    <a:srgbClr val="C0C0C0">
                      <a:alpha val="50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con </a:t>
            </a:r>
            <a:r>
              <a:rPr lang="en-US" sz="4800" b="1" kern="10" dirty="0" err="1" smtClean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107763" dir="18900000" algn="ctr" rotWithShape="0">
                    <a:srgbClr val="C0C0C0">
                      <a:alpha val="50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hoïc</a:t>
            </a:r>
            <a:r>
              <a:rPr lang="en-US" sz="4800" b="1" kern="10" dirty="0" smtClean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107763" dir="18900000" algn="ctr" rotWithShape="0">
                    <a:srgbClr val="C0C0C0">
                      <a:alpha val="50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4800" b="1" kern="10" dirty="0" err="1" smtClean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107763" dir="18900000" algn="ctr" rotWithShape="0">
                    <a:srgbClr val="C0C0C0">
                      <a:alpha val="50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vaàn</a:t>
            </a:r>
            <a:r>
              <a:rPr lang="en-US" sz="4800" b="1" kern="10" dirty="0" smtClean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107763" dir="18900000" algn="ctr" rotWithShape="0">
                    <a:srgbClr val="C0C0C0">
                      <a:alpha val="50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4800" b="1" kern="10" dirty="0" err="1" smtClean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107763" dir="18900000" algn="ctr" rotWithShape="0">
                    <a:srgbClr val="C0C0C0">
                      <a:alpha val="50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gì</a:t>
            </a:r>
            <a:r>
              <a:rPr lang="en-US" sz="4800" b="1" kern="10" dirty="0" smtClean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107763" dir="18900000" algn="ctr" rotWithShape="0">
                    <a:srgbClr val="C0C0C0">
                      <a:alpha val="50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?      </a:t>
            </a:r>
            <a:endParaRPr lang="en-US" sz="4800" b="1" kern="10" dirty="0">
              <a:ln w="9525">
                <a:solidFill>
                  <a:srgbClr val="FF3300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107763" dir="18900000" algn="ctr" rotWithShape="0">
                  <a:srgbClr val="C0C0C0">
                    <a:alpha val="50000"/>
                  </a:srgbClr>
                </a:outerShdw>
              </a:effectLst>
              <a:latin typeface="VNI-Avo" pitchFamily="2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heel spokes="8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5320032"/>
            <a:ext cx="12192000" cy="736507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638" tIns="46319" rIns="92638" bIns="46319" rtlCol="0" anchor="ctr"/>
          <a:lstStyle/>
          <a:p>
            <a:pPr algn="ctr" defTabSz="914336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0" y="5241876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0" y="6134694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94B2596-7429-400E-8939-B76FA6CBEC5E}"/>
              </a:ext>
            </a:extLst>
          </p:cNvPr>
          <p:cNvSpPr txBox="1"/>
          <p:nvPr/>
        </p:nvSpPr>
        <p:spPr>
          <a:xfrm>
            <a:off x="1499648" y="5398186"/>
            <a:ext cx="3647899" cy="841911"/>
          </a:xfrm>
          <a:prstGeom prst="rect">
            <a:avLst/>
          </a:prstGeom>
          <a:noFill/>
        </p:spPr>
        <p:txBody>
          <a:bodyPr wrap="square" lIns="92638" tIns="46319" rIns="92638" bIns="46319" rtlCol="0">
            <a:spAutoFit/>
          </a:bodyPr>
          <a:lstStyle/>
          <a:p>
            <a:r>
              <a:rPr lang="en-US" sz="4900" b="1" dirty="0" err="1">
                <a:latin typeface="VNI-Avo" pitchFamily="2" charset="0"/>
              </a:rPr>
              <a:t>ñaøn</a:t>
            </a:r>
            <a:endParaRPr lang="en-US" sz="4900" b="1" dirty="0">
              <a:latin typeface="VNI-Avo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9E6E96B-B48C-4DEA-B7EB-ED6C5566B8E8}"/>
              </a:ext>
            </a:extLst>
          </p:cNvPr>
          <p:cNvSpPr txBox="1"/>
          <p:nvPr/>
        </p:nvSpPr>
        <p:spPr>
          <a:xfrm>
            <a:off x="5429201" y="5417836"/>
            <a:ext cx="3647899" cy="841911"/>
          </a:xfrm>
          <a:prstGeom prst="rect">
            <a:avLst/>
          </a:prstGeom>
          <a:noFill/>
        </p:spPr>
        <p:txBody>
          <a:bodyPr wrap="square" lIns="92638" tIns="46319" rIns="92638" bIns="46319" rtlCol="0">
            <a:spAutoFit/>
          </a:bodyPr>
          <a:lstStyle/>
          <a:p>
            <a:r>
              <a:rPr lang="en-US" sz="4900" b="1" dirty="0" err="1">
                <a:latin typeface="VNI-Avo" pitchFamily="2" charset="0"/>
              </a:rPr>
              <a:t>ñaàm</a:t>
            </a:r>
            <a:endParaRPr lang="en-US" sz="4900" b="1" dirty="0">
              <a:latin typeface="VNI-Avo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4B419AD2-2F01-4493-9EC6-C219F7035C1A}"/>
              </a:ext>
            </a:extLst>
          </p:cNvPr>
          <p:cNvSpPr txBox="1"/>
          <p:nvPr/>
        </p:nvSpPr>
        <p:spPr>
          <a:xfrm>
            <a:off x="9379109" y="5417836"/>
            <a:ext cx="3647899" cy="832206"/>
          </a:xfrm>
          <a:prstGeom prst="rect">
            <a:avLst/>
          </a:prstGeom>
          <a:noFill/>
        </p:spPr>
        <p:txBody>
          <a:bodyPr wrap="square" lIns="92638" tIns="46319" rIns="92638" bIns="46319" rtlCol="0">
            <a:spAutoFit/>
          </a:bodyPr>
          <a:lstStyle/>
          <a:p>
            <a:r>
              <a:rPr lang="en-US" sz="4800" b="1" dirty="0" err="1" smtClean="0">
                <a:latin typeface=".VnAvant" panose="020B7200000000000000" pitchFamily="34" charset="0"/>
              </a:rPr>
              <a:t>tr¨n</a:t>
            </a:r>
            <a:endParaRPr lang="en-US" sz="4900" b="1" dirty="0">
              <a:latin typeface="VNI-Avo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39E9F71F-C31A-4543-9EF1-C656A22C60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31" t="67435" r="81353" b="21375"/>
          <a:stretch/>
        </p:blipFill>
        <p:spPr>
          <a:xfrm>
            <a:off x="0" y="-9389"/>
            <a:ext cx="1632750" cy="1431151"/>
          </a:xfrm>
          <a:prstGeom prst="rect">
            <a:avLst/>
          </a:prstGeom>
        </p:spPr>
      </p:pic>
      <p:pic>
        <p:nvPicPr>
          <p:cNvPr id="14" name="Content Placeholder 1" descr="dam-be-gai-xoe-phoi-ren (1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1527" y="583807"/>
            <a:ext cx="3541380" cy="4722251"/>
          </a:xfrm>
          <a:prstGeom prst="rect">
            <a:avLst/>
          </a:prstGeom>
        </p:spPr>
      </p:pic>
      <p:pic>
        <p:nvPicPr>
          <p:cNvPr id="15" name="Content Placeholder 4" descr="GuitareClassique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61900" y="583805"/>
            <a:ext cx="2845361" cy="4657935"/>
          </a:xfrm>
          <a:prstGeom prst="rect">
            <a:avLst/>
          </a:prstGeom>
        </p:spPr>
      </p:pic>
      <p:pic>
        <p:nvPicPr>
          <p:cNvPr id="1026" name="Picture 2" descr="C:\Users\Admin\Pictures\nuoi-tran-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513084" y="706178"/>
            <a:ext cx="3179243" cy="4540379"/>
          </a:xfrm>
          <a:prstGeom prst="rect">
            <a:avLst/>
          </a:prstGeom>
          <a:noFill/>
        </p:spPr>
      </p:pic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E94B2596-7429-400E-8939-B76FA6CBEC5E}"/>
              </a:ext>
            </a:extLst>
          </p:cNvPr>
          <p:cNvSpPr txBox="1"/>
          <p:nvPr/>
        </p:nvSpPr>
        <p:spPr>
          <a:xfrm>
            <a:off x="1909552" y="5385465"/>
            <a:ext cx="3647899" cy="841911"/>
          </a:xfrm>
          <a:prstGeom prst="rect">
            <a:avLst/>
          </a:prstGeom>
          <a:noFill/>
        </p:spPr>
        <p:txBody>
          <a:bodyPr wrap="square" lIns="92638" tIns="46319" rIns="92638" bIns="46319" rtlCol="0">
            <a:spAutoFit/>
          </a:bodyPr>
          <a:lstStyle/>
          <a:p>
            <a:r>
              <a:rPr lang="en-US" sz="4900" b="1" dirty="0" err="1" smtClean="0">
                <a:solidFill>
                  <a:srgbClr val="FF0000"/>
                </a:solidFill>
                <a:latin typeface="VNI-Avo" pitchFamily="2" charset="0"/>
              </a:rPr>
              <a:t>aøn</a:t>
            </a:r>
            <a:endParaRPr lang="en-US" sz="49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79E6E96B-B48C-4DEA-B7EB-ED6C5566B8E8}"/>
              </a:ext>
            </a:extLst>
          </p:cNvPr>
          <p:cNvSpPr txBox="1"/>
          <p:nvPr/>
        </p:nvSpPr>
        <p:spPr>
          <a:xfrm>
            <a:off x="5839106" y="5417834"/>
            <a:ext cx="3647899" cy="841911"/>
          </a:xfrm>
          <a:prstGeom prst="rect">
            <a:avLst/>
          </a:prstGeom>
          <a:noFill/>
        </p:spPr>
        <p:txBody>
          <a:bodyPr wrap="square" lIns="92638" tIns="46319" rIns="92638" bIns="46319" rtlCol="0">
            <a:spAutoFit/>
          </a:bodyPr>
          <a:lstStyle/>
          <a:p>
            <a:r>
              <a:rPr lang="en-US" sz="4900" b="1" dirty="0" err="1" smtClean="0">
                <a:solidFill>
                  <a:srgbClr val="FF0000"/>
                </a:solidFill>
                <a:latin typeface="VNI-Avo" pitchFamily="2" charset="0"/>
              </a:rPr>
              <a:t>aàm</a:t>
            </a:r>
            <a:endParaRPr lang="en-US" sz="49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4B419AD2-2F01-4493-9EC6-C219F7035C1A}"/>
              </a:ext>
            </a:extLst>
          </p:cNvPr>
          <p:cNvSpPr txBox="1"/>
          <p:nvPr/>
        </p:nvSpPr>
        <p:spPr>
          <a:xfrm>
            <a:off x="9757485" y="5426702"/>
            <a:ext cx="3647899" cy="832206"/>
          </a:xfrm>
          <a:prstGeom prst="rect">
            <a:avLst/>
          </a:prstGeom>
          <a:noFill/>
        </p:spPr>
        <p:txBody>
          <a:bodyPr wrap="square" lIns="92638" tIns="46319" rIns="92638" bIns="46319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  <a:latin typeface=".VnAvant" panose="020B7200000000000000" pitchFamily="34" charset="0"/>
              </a:rPr>
              <a:t>¨n</a:t>
            </a:r>
            <a:endParaRPr lang="en-US" sz="4900" b="1" dirty="0">
              <a:solidFill>
                <a:prstClr val="black"/>
              </a:solidFill>
              <a:latin typeface="VNI-Avo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6539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9" grpId="0"/>
      <p:bldP spid="20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TỔNG HỢP\ẢNH BÌA\HÌNH ẢNH TRANG TRÍ\ẢNH BÌA G.A\55449150-nature-summer-daisy-flowers-with-butterfl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3" name="WordArt 5"/>
          <p:cNvSpPr>
            <a:spLocks noChangeArrowheads="1" noChangeShapeType="1" noTextEdit="1"/>
          </p:cNvSpPr>
          <p:nvPr/>
        </p:nvSpPr>
        <p:spPr bwMode="auto">
          <a:xfrm>
            <a:off x="711200" y="177800"/>
            <a:ext cx="10972800" cy="2032000"/>
          </a:xfrm>
          <a:prstGeom prst="rect">
            <a:avLst/>
          </a:prstGeom>
        </p:spPr>
        <p:txBody>
          <a:bodyPr wrap="none" lIns="121917" tIns="60958" rIns="121917" bIns="60958" fromWordArt="1">
            <a:prstTxWarp prst="textDeflateBottom">
              <a:avLst>
                <a:gd name="adj" fmla="val 63729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endParaRPr lang="en-US" sz="4800" b="1" kern="10" spc="67" dirty="0">
              <a:ln w="11430"/>
              <a:solidFill>
                <a:srgbClr val="CC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4" name="WordArt 8"/>
          <p:cNvSpPr>
            <a:spLocks noChangeArrowheads="1" noChangeShapeType="1" noTextEdit="1"/>
          </p:cNvSpPr>
          <p:nvPr/>
        </p:nvSpPr>
        <p:spPr bwMode="auto">
          <a:xfrm>
            <a:off x="1625599" y="3225801"/>
            <a:ext cx="9873673" cy="1223433"/>
          </a:xfrm>
          <a:prstGeom prst="rect">
            <a:avLst/>
          </a:prstGeom>
        </p:spPr>
        <p:txBody>
          <a:bodyPr wrap="none" lIns="121917" tIns="60958" rIns="121917" bIns="60958" fromWordArt="1">
            <a:prstTxWarp prst="textArchDown">
              <a:avLst>
                <a:gd name="adj" fmla="val 21535708"/>
              </a:avLst>
            </a:prstTxWarp>
          </a:bodyPr>
          <a:lstStyle/>
          <a:p>
            <a:pPr algn="ctr"/>
            <a:r>
              <a:rPr lang="pt-BR" sz="4800" b="1" kern="10" dirty="0">
                <a:ln w="31550" cmpd="sng">
                  <a:solidFill>
                    <a:srgbClr val="0000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/>
                <a:cs typeface="Times New Roman"/>
              </a:rPr>
              <a:t>Chúc các </a:t>
            </a:r>
            <a:r>
              <a:rPr lang="pt-BR" sz="4800" b="1" kern="10" dirty="0" smtClean="0">
                <a:ln w="31550" cmpd="sng">
                  <a:solidFill>
                    <a:srgbClr val="0000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/>
                <a:cs typeface="Times New Roman"/>
              </a:rPr>
              <a:t>em chăm ngoan, </a:t>
            </a:r>
            <a:r>
              <a:rPr lang="pt-BR" sz="4800" b="1" kern="10" dirty="0">
                <a:ln w="31550" cmpd="sng">
                  <a:solidFill>
                    <a:srgbClr val="0000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/>
                <a:cs typeface="Times New Roman"/>
              </a:rPr>
              <a:t>học </a:t>
            </a:r>
            <a:r>
              <a:rPr lang="pt-BR" sz="4800" b="1" kern="10" dirty="0" smtClean="0">
                <a:ln w="31550" cmpd="sng">
                  <a:solidFill>
                    <a:srgbClr val="0000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/>
                <a:cs typeface="Times New Roman"/>
              </a:rPr>
              <a:t>giỏi.</a:t>
            </a:r>
            <a:endParaRPr lang="en-US" sz="4800" b="1" kern="10" dirty="0">
              <a:ln w="31550" cmpd="sng">
                <a:solidFill>
                  <a:srgbClr val="0000FF"/>
                </a:solidFill>
                <a:prstDash val="solid"/>
              </a:ln>
              <a:solidFill>
                <a:srgbClr val="FFFF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2312</TotalTime>
  <Words>205</Words>
  <Application>Microsoft Office PowerPoint</Application>
  <PresentationFormat>Custom</PresentationFormat>
  <Paragraphs>89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Khánh Nguyễn</dc:creator>
  <cp:lastModifiedBy>Admin</cp:lastModifiedBy>
  <cp:revision>285</cp:revision>
  <dcterms:created xsi:type="dcterms:W3CDTF">2020-05-19T07:29:54Z</dcterms:created>
  <dcterms:modified xsi:type="dcterms:W3CDTF">2023-11-05T01:07:05Z</dcterms:modified>
</cp:coreProperties>
</file>