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69" r:id="rId3"/>
    <p:sldId id="273" r:id="rId4"/>
    <p:sldId id="270" r:id="rId5"/>
    <p:sldId id="258" r:id="rId6"/>
    <p:sldId id="275" r:id="rId7"/>
    <p:sldId id="277" r:id="rId8"/>
    <p:sldId id="286" r:id="rId9"/>
    <p:sldId id="287" r:id="rId10"/>
    <p:sldId id="288" r:id="rId11"/>
    <p:sldId id="289" r:id="rId12"/>
    <p:sldId id="290" r:id="rId13"/>
    <p:sldId id="283" r:id="rId14"/>
    <p:sldId id="284" r:id="rId15"/>
    <p:sldId id="285" r:id="rId16"/>
    <p:sldId id="291" r:id="rId17"/>
    <p:sldId id="271" r:id="rId18"/>
    <p:sldId id="293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E937146-3E90-4553-ADD7-C965E3DD33D3}">
          <p14:sldIdLst>
            <p14:sldId id="269"/>
            <p14:sldId id="273"/>
            <p14:sldId id="270"/>
            <p14:sldId id="258"/>
            <p14:sldId id="275"/>
            <p14:sldId id="277"/>
            <p14:sldId id="286"/>
            <p14:sldId id="287"/>
            <p14:sldId id="288"/>
            <p14:sldId id="289"/>
            <p14:sldId id="290"/>
            <p14:sldId id="283"/>
            <p14:sldId id="284"/>
            <p14:sldId id="285"/>
            <p14:sldId id="291"/>
            <p14:sldId id="271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10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4D8E4-2BF8-4051-BD63-BE640630F6F5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A9339-ADF3-46F9-BB90-05D92E53D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3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A9339-ADF3-46F9-BB90-05D92E53DD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9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A9339-ADF3-46F9-BB90-05D92E53DD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4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71600"/>
              <a:t>11/26/2023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36267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7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>
    <p:fade/>
  </p:transition>
  <p:txStyles>
    <p:titleStyle>
      <a:lvl1pPr algn="ctr" defTabSz="91444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91444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8" indent="-285765" algn="l" defTabSz="914445" rtl="0" eaLnBrk="1" latinLnBrk="0" hangingPunct="1">
        <a:spcBef>
          <a:spcPct val="20000"/>
        </a:spcBef>
        <a:buFont typeface="Arial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5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5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1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4.svg"/><Relationship Id="rId18" Type="http://schemas.openxmlformats.org/officeDocument/2006/relationships/image" Target="../media/image21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8.png"/><Relationship Id="rId17" Type="http://schemas.openxmlformats.org/officeDocument/2006/relationships/image" Target="../media/image38.svg"/><Relationship Id="rId2" Type="http://schemas.openxmlformats.org/officeDocument/2006/relationships/image" Target="../media/image13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17.png"/><Relationship Id="rId19" Type="http://schemas.openxmlformats.org/officeDocument/2006/relationships/image" Target="../media/image40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8.png"/><Relationship Id="rId3" Type="http://schemas.openxmlformats.org/officeDocument/2006/relationships/image" Target="../media/image42.svg"/><Relationship Id="rId7" Type="http://schemas.openxmlformats.org/officeDocument/2006/relationships/image" Target="../media/image19.png"/><Relationship Id="rId12" Type="http://schemas.openxmlformats.org/officeDocument/2006/relationships/image" Target="../media/image4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25.png"/><Relationship Id="rId5" Type="http://schemas.openxmlformats.org/officeDocument/2006/relationships/image" Target="../media/image18.png"/><Relationship Id="rId10" Type="http://schemas.openxmlformats.org/officeDocument/2006/relationships/image" Target="../media/image44.svg"/><Relationship Id="rId4" Type="http://schemas.openxmlformats.org/officeDocument/2006/relationships/image" Target="../media/image23.png"/><Relationship Id="rId9" Type="http://schemas.openxmlformats.org/officeDocument/2006/relationships/image" Target="../media/image24.png"/><Relationship Id="rId1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12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6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28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6.svg"/><Relationship Id="rId18" Type="http://schemas.openxmlformats.org/officeDocument/2006/relationships/image" Target="../media/image33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17" Type="http://schemas.openxmlformats.org/officeDocument/2006/relationships/image" Target="../media/image40.sv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8.svg"/><Relationship Id="rId10" Type="http://schemas.openxmlformats.org/officeDocument/2006/relationships/image" Target="../media/image17.png"/><Relationship Id="rId19" Type="http://schemas.openxmlformats.org/officeDocument/2006/relationships/image" Target="../media/image48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28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28.png"/><Relationship Id="rId10" Type="http://schemas.openxmlformats.org/officeDocument/2006/relationships/image" Target="../media/image12.png"/><Relationship Id="rId4" Type="http://schemas.openxmlformats.org/officeDocument/2006/relationships/image" Target="../media/image16.svg"/><Relationship Id="rId9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28.png"/><Relationship Id="rId10" Type="http://schemas.openxmlformats.org/officeDocument/2006/relationships/image" Target="../media/image12.png"/><Relationship Id="rId4" Type="http://schemas.openxmlformats.org/officeDocument/2006/relationships/image" Target="../media/image16.svg"/><Relationship Id="rId9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sv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5" Type="http://schemas.openxmlformats.org/officeDocument/2006/relationships/image" Target="../media/image36.png"/><Relationship Id="rId10" Type="http://schemas.openxmlformats.org/officeDocument/2006/relationships/image" Target="../media/image74.sv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92392" y="3025399"/>
            <a:ext cx="15903216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</a:t>
            </a:r>
          </a:p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 VỚI BÀI HỌC NGÀY HÔM NAY!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04318" flipH="1">
            <a:off x="13930153" y="1216438"/>
            <a:ext cx="1563939" cy="17377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051174">
            <a:off x="4483783" y="7812978"/>
            <a:ext cx="1249396" cy="138821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5400000">
            <a:off x="13938232" y="234968"/>
            <a:ext cx="4584735" cy="4114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7296456">
            <a:off x="-1640360" y="7071492"/>
            <a:ext cx="4750130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642343">
            <a:off x="-2514013" y="-40474"/>
            <a:ext cx="7315200" cy="31181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2700000">
            <a:off x="-1978280" y="-1506485"/>
            <a:ext cx="417746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691535">
            <a:off x="15855125" y="7071492"/>
            <a:ext cx="28083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6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683995" y="325765"/>
            <a:ext cx="1198896" cy="998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267266" y="8772739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4991100" y="824805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D06AFE-D309-1955-00FC-17BE0D082703}"/>
              </a:ext>
            </a:extLst>
          </p:cNvPr>
          <p:cNvSpPr txBox="1"/>
          <p:nvPr/>
        </p:nvSpPr>
        <p:spPr>
          <a:xfrm>
            <a:off x="4419600" y="3030386"/>
            <a:ext cx="944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“Vua đánh máy”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5CEAE-14CA-0B5F-8A3C-26512526D4CF}"/>
              </a:ext>
            </a:extLst>
          </p:cNvPr>
          <p:cNvSpPr txBox="1"/>
          <p:nvPr/>
        </p:nvSpPr>
        <p:spPr>
          <a:xfrm>
            <a:off x="2255525" y="4415398"/>
            <a:ext cx="130267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Em hãy gõ câu ca dao (gõ có dấu) sau đây:</a:t>
            </a:r>
          </a:p>
        </p:txBody>
      </p:sp>
      <p:sp>
        <p:nvSpPr>
          <p:cNvPr id="31" name="Rectangle: Rounded Corners 12">
            <a:extLst>
              <a:ext uri="{FF2B5EF4-FFF2-40B4-BE49-F238E27FC236}">
                <a16:creationId xmlns:a16="http://schemas.microsoft.com/office/drawing/2014/main" id="{5F032EF6-3C3A-7331-AB46-0C8EAE4D12A5}"/>
              </a:ext>
            </a:extLst>
          </p:cNvPr>
          <p:cNvSpPr/>
          <p:nvPr/>
        </p:nvSpPr>
        <p:spPr>
          <a:xfrm>
            <a:off x="5283622" y="5602407"/>
            <a:ext cx="7822778" cy="22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4000">
                <a:solidFill>
                  <a:schemeClr val="tx1"/>
                </a:solidFill>
              </a:rPr>
              <a:t>Quê hương là chùm khế ngọt,</a:t>
            </a:r>
          </a:p>
          <a:p>
            <a:pPr algn="just">
              <a:lnSpc>
                <a:spcPct val="150000"/>
              </a:lnSpc>
            </a:pPr>
            <a:r>
              <a:rPr lang="vi-VN" sz="4000">
                <a:solidFill>
                  <a:schemeClr val="tx1"/>
                </a:solidFill>
              </a:rPr>
              <a:t>Cho con trèo hái mỗi ngày</a:t>
            </a:r>
            <a:r>
              <a:rPr lang="vi-VN" sz="4000" smtClean="0">
                <a:solidFill>
                  <a:schemeClr val="tx1"/>
                </a:solidFill>
              </a:rPr>
              <a:t>.</a:t>
            </a:r>
            <a:endParaRPr lang="vi-VN" sz="4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6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669862">
            <a:off x="15232828" y="3458205"/>
            <a:ext cx="1547416" cy="14565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3360312">
            <a:off x="1528539" y="1023252"/>
            <a:ext cx="1323060" cy="1796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4059860">
            <a:off x="2074346" y="7098805"/>
            <a:ext cx="1547416" cy="1456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3004502">
            <a:off x="-3228623" y="7228601"/>
            <a:ext cx="7464515" cy="31817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5585570">
            <a:off x="-1175818" y="6762076"/>
            <a:ext cx="4603972" cy="4114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880406" y="1667169"/>
            <a:ext cx="14527189" cy="139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8"/>
              </a:lnSpc>
            </a:pPr>
            <a:r>
              <a:rPr lang="en-US" sz="65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 ĐỀ 5: ỨNG DỤNG TIN HỌC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6006536" y="7200900"/>
            <a:ext cx="3255836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-7537267">
            <a:off x="16121481" y="7829047"/>
            <a:ext cx="3438803" cy="285850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 rot="-10274677">
            <a:off x="14838891" y="-1421750"/>
            <a:ext cx="6416842" cy="411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14414765" y="-280900"/>
            <a:ext cx="4469153" cy="1502753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FBF60CF8-0C92-CE5C-1F74-501E44CFD631}"/>
              </a:ext>
            </a:extLst>
          </p:cNvPr>
          <p:cNvSpPr txBox="1"/>
          <p:nvPr/>
        </p:nvSpPr>
        <p:spPr>
          <a:xfrm>
            <a:off x="1880405" y="4053796"/>
            <a:ext cx="14527189" cy="303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8"/>
              </a:lnSpc>
            </a:pPr>
            <a:r>
              <a:rPr lang="en-US" sz="8000" b="1">
                <a:latin typeface="Arial" panose="020B0604020202020204" pitchFamily="34" charset="0"/>
                <a:cs typeface="Arial" panose="020B0604020202020204" pitchFamily="34" charset="0"/>
              </a:rPr>
              <a:t>BÀI 7. </a:t>
            </a:r>
          </a:p>
          <a:p>
            <a:pPr algn="ctr">
              <a:lnSpc>
                <a:spcPts val="12478"/>
              </a:lnSpc>
            </a:pPr>
            <a:r>
              <a:rPr lang="en-US" sz="8000" b="1">
                <a:latin typeface="Arial" panose="020B0604020202020204" pitchFamily="34" charset="0"/>
                <a:cs typeface="Arial" panose="020B0604020202020204" pitchFamily="34" charset="0"/>
              </a:rPr>
              <a:t>TẠO BÀI TRÌNH CHIẾU </a:t>
            </a:r>
          </a:p>
        </p:txBody>
      </p:sp>
    </p:spTree>
    <p:extLst>
      <p:ext uri="{BB962C8B-B14F-4D97-AF65-F5344CB8AC3E}">
        <p14:creationId xmlns:p14="http://schemas.microsoft.com/office/powerpoint/2010/main" val="41228828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530213">
            <a:off x="1919178" y="940640"/>
            <a:ext cx="1312278" cy="10924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530213">
            <a:off x="14063691" y="534227"/>
            <a:ext cx="1634091" cy="13603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4433350">
            <a:off x="-1390799" y="7897104"/>
            <a:ext cx="3255836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3103917">
            <a:off x="-1425000" y="8723574"/>
            <a:ext cx="3438803" cy="285850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3172315" y="8517534"/>
            <a:ext cx="5541229" cy="20779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1838226">
            <a:off x="-1317218" y="-399657"/>
            <a:ext cx="2525781" cy="232056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 rot="-3206581">
            <a:off x="15855124" y="-1854417"/>
            <a:ext cx="2808351" cy="41148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880406" y="657985"/>
            <a:ext cx="14527189" cy="137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8"/>
              </a:lnSpc>
            </a:pPr>
            <a:r>
              <a:rPr lang="en-US" sz="6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F6B85B-2ED7-0603-E3CE-E2978FFFBC50}"/>
              </a:ext>
            </a:extLst>
          </p:cNvPr>
          <p:cNvGrpSpPr/>
          <p:nvPr/>
        </p:nvGrpSpPr>
        <p:grpSpPr>
          <a:xfrm>
            <a:off x="2209800" y="3202074"/>
            <a:ext cx="13733129" cy="1690669"/>
            <a:chOff x="2180550" y="2778872"/>
            <a:chExt cx="13283625" cy="169066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B32F68E-D8DE-6FBB-62E7-5D7576D79E26}"/>
                </a:ext>
              </a:extLst>
            </p:cNvPr>
            <p:cNvSpPr/>
            <p:nvPr/>
          </p:nvSpPr>
          <p:spPr>
            <a:xfrm>
              <a:off x="2823825" y="2778872"/>
              <a:ext cx="12640350" cy="169066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chữ tiếng Việt 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ED0C32-A50A-792A-3638-45F059607384}"/>
                </a:ext>
              </a:extLst>
            </p:cNvPr>
            <p:cNvSpPr/>
            <p:nvPr/>
          </p:nvSpPr>
          <p:spPr>
            <a:xfrm>
              <a:off x="2180550" y="3048747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4B45A6-6583-9AFA-4259-F112FA429C47}"/>
              </a:ext>
            </a:extLst>
          </p:cNvPr>
          <p:cNvGrpSpPr/>
          <p:nvPr/>
        </p:nvGrpSpPr>
        <p:grpSpPr>
          <a:xfrm>
            <a:off x="2176462" y="5891845"/>
            <a:ext cx="13766467" cy="1690669"/>
            <a:chOff x="2180550" y="2778872"/>
            <a:chExt cx="13766467" cy="1690669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BFCD698-46DD-AC44-24FC-F2F209DD540A}"/>
                </a:ext>
              </a:extLst>
            </p:cNvPr>
            <p:cNvSpPr/>
            <p:nvPr/>
          </p:nvSpPr>
          <p:spPr>
            <a:xfrm>
              <a:off x="2823825" y="2778872"/>
              <a:ext cx="13123192" cy="169066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Thực hành tạo văn bản trên trang chiếu 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D27A85D-8136-ACA5-3783-2118AFE115FC}"/>
                </a:ext>
              </a:extLst>
            </p:cNvPr>
            <p:cNvSpPr/>
            <p:nvPr/>
          </p:nvSpPr>
          <p:spPr>
            <a:xfrm>
              <a:off x="2180550" y="3048747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683995" y="325765"/>
            <a:ext cx="1198896" cy="998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267266" y="8772739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3790950" y="977976"/>
            <a:ext cx="10706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kiểu gõ tiếng Việt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B5298-4B92-6E69-173F-F3DDA8C4211C}"/>
              </a:ext>
            </a:extLst>
          </p:cNvPr>
          <p:cNvSpPr txBox="1"/>
          <p:nvPr/>
        </p:nvSpPr>
        <p:spPr>
          <a:xfrm>
            <a:off x="541291" y="1907386"/>
            <a:ext cx="5843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Kiểu gõ telex: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5CB67B-8B5B-1928-DC89-6BB3E936F88F}"/>
              </a:ext>
            </a:extLst>
          </p:cNvPr>
          <p:cNvGrpSpPr/>
          <p:nvPr/>
        </p:nvGrpSpPr>
        <p:grpSpPr>
          <a:xfrm>
            <a:off x="1612038" y="2731199"/>
            <a:ext cx="15557589" cy="2571841"/>
            <a:chOff x="585154" y="4002689"/>
            <a:chExt cx="17238915" cy="320025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A632F4-C46F-B446-E6D8-D326B1C4D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154" y="4002689"/>
              <a:ext cx="17238915" cy="228162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95FF65-711F-3744-CF10-FD740A2AC1D0}"/>
                </a:ext>
              </a:extLst>
            </p:cNvPr>
            <p:cNvSpPr txBox="1"/>
            <p:nvPr/>
          </p:nvSpPr>
          <p:spPr>
            <a:xfrm>
              <a:off x="3571875" y="6572002"/>
              <a:ext cx="111442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 1. </a:t>
              </a:r>
              <a:r>
                <a:rPr lang="en-US" sz="35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chữ tiếng Việt kiểu telex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E1B5298-4B92-6E69-173F-F3DDA8C4211C}"/>
              </a:ext>
            </a:extLst>
          </p:cNvPr>
          <p:cNvSpPr txBox="1"/>
          <p:nvPr/>
        </p:nvSpPr>
        <p:spPr>
          <a:xfrm>
            <a:off x="585154" y="5498103"/>
            <a:ext cx="6937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Gõ thanh, dấu kiểu telex: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A95498-40E1-7776-231F-9567E73B4E63}"/>
              </a:ext>
            </a:extLst>
          </p:cNvPr>
          <p:cNvGrpSpPr/>
          <p:nvPr/>
        </p:nvGrpSpPr>
        <p:grpSpPr>
          <a:xfrm>
            <a:off x="1271105" y="6885748"/>
            <a:ext cx="15745790" cy="2453738"/>
            <a:chOff x="581741" y="4101366"/>
            <a:chExt cx="17238915" cy="310157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3A632F4-C46F-B446-E6D8-D326B1C4D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741" y="4101366"/>
              <a:ext cx="17238915" cy="208426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E865BA-8792-EE7B-99E8-E95F47BD5EFE}"/>
                </a:ext>
              </a:extLst>
            </p:cNvPr>
            <p:cNvSpPr txBox="1"/>
            <p:nvPr/>
          </p:nvSpPr>
          <p:spPr>
            <a:xfrm>
              <a:off x="3571875" y="6572002"/>
              <a:ext cx="111442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 2. </a:t>
              </a:r>
              <a:r>
                <a:rPr lang="en-US" sz="35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thanh trong tiếng Việt kiểu telex </a:t>
              </a: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390437"/>
              </p:ext>
            </p:extLst>
          </p:nvPr>
        </p:nvGraphicFramePr>
        <p:xfrm>
          <a:off x="5562601" y="3629167"/>
          <a:ext cx="11454293" cy="7183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22497">
                  <a:extLst>
                    <a:ext uri="{9D8B030D-6E8A-4147-A177-3AD203B41FA5}">
                      <a16:colId xmlns:a16="http://schemas.microsoft.com/office/drawing/2014/main" val="133373835"/>
                    </a:ext>
                  </a:extLst>
                </a:gridCol>
                <a:gridCol w="1806502">
                  <a:extLst>
                    <a:ext uri="{9D8B030D-6E8A-4147-A177-3AD203B41FA5}">
                      <a16:colId xmlns:a16="http://schemas.microsoft.com/office/drawing/2014/main" val="215306699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01747203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5294940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5376468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970944110"/>
                    </a:ext>
                  </a:extLst>
                </a:gridCol>
                <a:gridCol w="1395894">
                  <a:extLst>
                    <a:ext uri="{9D8B030D-6E8A-4147-A177-3AD203B41FA5}">
                      <a16:colId xmlns:a16="http://schemas.microsoft.com/office/drawing/2014/main" val="611221855"/>
                    </a:ext>
                  </a:extLst>
                </a:gridCol>
              </a:tblGrid>
              <a:tr h="718388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6938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210004"/>
              </p:ext>
            </p:extLst>
          </p:nvPr>
        </p:nvGraphicFramePr>
        <p:xfrm>
          <a:off x="6172202" y="7788697"/>
          <a:ext cx="10667999" cy="647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3598">
                  <a:extLst>
                    <a:ext uri="{9D8B030D-6E8A-4147-A177-3AD203B41FA5}">
                      <a16:colId xmlns:a16="http://schemas.microsoft.com/office/drawing/2014/main" val="133373835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153066999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01747203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253764680"/>
                    </a:ext>
                  </a:extLst>
                </a:gridCol>
                <a:gridCol w="2057401">
                  <a:extLst>
                    <a:ext uri="{9D8B030D-6E8A-4147-A177-3AD203B41FA5}">
                      <a16:colId xmlns:a16="http://schemas.microsoft.com/office/drawing/2014/main" val="2970944110"/>
                    </a:ext>
                  </a:extLst>
                </a:gridCol>
              </a:tblGrid>
              <a:tr h="64784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69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26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393709" y="8413024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3790950" y="977976"/>
            <a:ext cx="10706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kiểu gõ tiếng Việt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B5298-4B92-6E69-173F-F3DDA8C4211C}"/>
              </a:ext>
            </a:extLst>
          </p:cNvPr>
          <p:cNvSpPr txBox="1"/>
          <p:nvPr/>
        </p:nvSpPr>
        <p:spPr>
          <a:xfrm>
            <a:off x="606762" y="2466251"/>
            <a:ext cx="6937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Gõ tiếng Việt kiểu VNI: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29EA5C-DE3B-2581-E95A-0512DF89AF47}"/>
              </a:ext>
            </a:extLst>
          </p:cNvPr>
          <p:cNvGrpSpPr/>
          <p:nvPr/>
        </p:nvGrpSpPr>
        <p:grpSpPr>
          <a:xfrm>
            <a:off x="1227658" y="4070025"/>
            <a:ext cx="15832684" cy="3790563"/>
            <a:chOff x="1103909" y="3448582"/>
            <a:chExt cx="15832684" cy="37905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3B14A0-8415-E3BD-D9E5-9A121222CD92}"/>
                </a:ext>
              </a:extLst>
            </p:cNvPr>
            <p:cNvSpPr txBox="1"/>
            <p:nvPr/>
          </p:nvSpPr>
          <p:spPr>
            <a:xfrm>
              <a:off x="3790950" y="6608203"/>
              <a:ext cx="111442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 3. </a:t>
              </a:r>
              <a:r>
                <a:rPr lang="en-US" sz="35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chữ và thanh trong tiếng Việt kiểu VNI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E696ECD-28F6-56D5-CB51-B50B9253E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03909" y="3448582"/>
              <a:ext cx="15832684" cy="3151905"/>
            </a:xfrm>
            <a:prstGeom prst="rect">
              <a:avLst/>
            </a:prstGeom>
          </p:spPr>
        </p:pic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897352"/>
              </p:ext>
            </p:extLst>
          </p:nvPr>
        </p:nvGraphicFramePr>
        <p:xfrm>
          <a:off x="4953000" y="4936973"/>
          <a:ext cx="12107342" cy="7183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13337383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153066999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01747203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152949406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25376468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970944110"/>
                    </a:ext>
                  </a:extLst>
                </a:gridCol>
                <a:gridCol w="1972742">
                  <a:extLst>
                    <a:ext uri="{9D8B030D-6E8A-4147-A177-3AD203B41FA5}">
                      <a16:colId xmlns:a16="http://schemas.microsoft.com/office/drawing/2014/main" val="611221855"/>
                    </a:ext>
                  </a:extLst>
                </a:gridCol>
              </a:tblGrid>
              <a:tr h="718388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6938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265080"/>
              </p:ext>
            </p:extLst>
          </p:nvPr>
        </p:nvGraphicFramePr>
        <p:xfrm>
          <a:off x="4953001" y="6438447"/>
          <a:ext cx="8610599" cy="647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3094">
                  <a:extLst>
                    <a:ext uri="{9D8B030D-6E8A-4147-A177-3AD203B41FA5}">
                      <a16:colId xmlns:a16="http://schemas.microsoft.com/office/drawing/2014/main" val="133373835"/>
                    </a:ext>
                  </a:extLst>
                </a:gridCol>
                <a:gridCol w="1291590">
                  <a:extLst>
                    <a:ext uri="{9D8B030D-6E8A-4147-A177-3AD203B41FA5}">
                      <a16:colId xmlns:a16="http://schemas.microsoft.com/office/drawing/2014/main" val="2153066999"/>
                    </a:ext>
                  </a:extLst>
                </a:gridCol>
                <a:gridCol w="1353094">
                  <a:extLst>
                    <a:ext uri="{9D8B030D-6E8A-4147-A177-3AD203B41FA5}">
                      <a16:colId xmlns:a16="http://schemas.microsoft.com/office/drawing/2014/main" val="3017472031"/>
                    </a:ext>
                  </a:extLst>
                </a:gridCol>
                <a:gridCol w="1476103">
                  <a:extLst>
                    <a:ext uri="{9D8B030D-6E8A-4147-A177-3AD203B41FA5}">
                      <a16:colId xmlns:a16="http://schemas.microsoft.com/office/drawing/2014/main" val="1253764680"/>
                    </a:ext>
                  </a:extLst>
                </a:gridCol>
                <a:gridCol w="3136718">
                  <a:extLst>
                    <a:ext uri="{9D8B030D-6E8A-4147-A177-3AD203B41FA5}">
                      <a16:colId xmlns:a16="http://schemas.microsoft.com/office/drawing/2014/main" val="2970944110"/>
                    </a:ext>
                  </a:extLst>
                </a:gridCol>
              </a:tblGrid>
              <a:tr h="64784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69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7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8">
            <a:extLst>
              <a:ext uri="{FF2B5EF4-FFF2-40B4-BE49-F238E27FC236}">
                <a16:creationId xmlns:a16="http://schemas.microsoft.com/office/drawing/2014/main" id="{A19ECB77-B032-4E88-B15F-FDAE0101D1A8}"/>
              </a:ext>
            </a:extLst>
          </p:cNvPr>
          <p:cNvSpPr txBox="1"/>
          <p:nvPr/>
        </p:nvSpPr>
        <p:spPr>
          <a:xfrm>
            <a:off x="4543538" y="855904"/>
            <a:ext cx="9200925" cy="944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001"/>
              </a:lnSpc>
              <a:spcBef>
                <a:spcPct val="0"/>
              </a:spcBef>
            </a:pPr>
            <a:r>
              <a:rPr lang="en-US" sz="6000" b="1" spc="-8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TRẮC NGHIỆM</a:t>
            </a:r>
          </a:p>
        </p:txBody>
      </p:sp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209896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5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1. </a:t>
            </a:r>
            <a:r>
              <a:rPr lang="vi-VN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 có từ </a:t>
            </a:r>
            <a:r>
              <a:rPr lang="vi-VN" sz="45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khiêm tốn</a:t>
            </a:r>
            <a:r>
              <a:rPr lang="vi-VN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sẽ gõ như thế nào theo kiểu Telex?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1821872" y="554874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khieem toons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80009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khiem toonr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9663545" y="554874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khieem toonr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80009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khieem toonf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7224647" y="5989401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5955722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843048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3" y="8430487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98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2.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 gõ </a:t>
            </a:r>
            <a:r>
              <a:rPr lang="vi-VN" sz="48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tieengs Vieetj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kiểu Telex  cho em từ nào?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1821875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tiếng Việt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Tiếng Việt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9663545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tiếng việt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Tiếng việt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7224650" y="7508202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5022272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749703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70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3.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 gõ </a:t>
            </a:r>
            <a:r>
              <a:rPr lang="vi-VN" sz="48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ma8c5 d9ep5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kiểu VNI cho ta từ nào?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9663544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mặc đẹp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mặc đep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1821872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mậc đẹp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Mặc đẹp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5076643" y="5055951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7497037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749703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54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4.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 có từ </a:t>
            </a:r>
            <a:r>
              <a:rPr lang="vi-VN" sz="48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thật thà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gõ như thế nào theo kiểu VNI?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9663544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tha6t5 tha2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tha8t tha2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1821872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tha8t5 tha2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4615295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tha6t tha2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5190943" y="7519367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7497037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5022271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59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t-BR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5. </a:t>
            </a:r>
            <a:r>
              <a:rPr lang="pt-BR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 gõ chữ hoa, em có thể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9663544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s-E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 án A, B đúng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Bật phím Caps Lock.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1821872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Nhấn phím Shift đồng thời gõ phím chữ.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s-E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 án A, B sai.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5076643" y="5055951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7497037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749703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76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669862">
            <a:off x="15232828" y="3458205"/>
            <a:ext cx="1547416" cy="14565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3360312">
            <a:off x="5462467" y="1558050"/>
            <a:ext cx="1323060" cy="1796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4059860">
            <a:off x="2074346" y="7098805"/>
            <a:ext cx="1547416" cy="1456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3004502">
            <a:off x="-3228623" y="7228601"/>
            <a:ext cx="7464515" cy="31817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5585570">
            <a:off x="-1175818" y="6762076"/>
            <a:ext cx="460397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-7537267">
            <a:off x="16121481" y="7829047"/>
            <a:ext cx="3438803" cy="285850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-10274677">
            <a:off x="14838891" y="-1421750"/>
            <a:ext cx="6416842" cy="411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14414765" y="-280900"/>
            <a:ext cx="4469153" cy="150275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8">
            <a:alphaModFix amt="4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2848054" y="3679710"/>
            <a:ext cx="11900768" cy="317040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798254" y="2243348"/>
            <a:ext cx="14000368" cy="5311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 2.</a:t>
            </a:r>
          </a:p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 HÀNH TẠO VĂN BẢN TRÊN TRANG CHIẾU </a:t>
            </a:r>
          </a:p>
        </p:txBody>
      </p:sp>
    </p:spTree>
    <p:extLst>
      <p:ext uri="{BB962C8B-B14F-4D97-AF65-F5344CB8AC3E}">
        <p14:creationId xmlns:p14="http://schemas.microsoft.com/office/powerpoint/2010/main" val="17942232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-4677" y="9246561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FC708A-639E-D95E-4B35-8D0567EEE623}"/>
              </a:ext>
            </a:extLst>
          </p:cNvPr>
          <p:cNvSpPr txBox="1"/>
          <p:nvPr/>
        </p:nvSpPr>
        <p:spPr>
          <a:xfrm>
            <a:off x="4991100" y="668688"/>
            <a:ext cx="8305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 HIỆN NHIỆM VỤ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19557-1370-2041-0FD0-B07CEA842C59}"/>
              </a:ext>
            </a:extLst>
          </p:cNvPr>
          <p:cNvSpPr txBox="1"/>
          <p:nvPr/>
        </p:nvSpPr>
        <p:spPr>
          <a:xfrm>
            <a:off x="1493436" y="1507323"/>
            <a:ext cx="15301125" cy="183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>
                <a:solidFill>
                  <a:srgbClr val="FF0000"/>
                </a:solidFill>
              </a:rPr>
              <a:t>a</a:t>
            </a:r>
            <a:r>
              <a:rPr lang="en-US" sz="4000">
                <a:solidFill>
                  <a:srgbClr val="FF0000"/>
                </a:solidFill>
              </a:rPr>
              <a:t>. </a:t>
            </a:r>
            <a:r>
              <a:rPr lang="vi-VN" sz="4000">
                <a:solidFill>
                  <a:srgbClr val="FF0000"/>
                </a:solidFill>
              </a:rPr>
              <a:t>Tạo bài trình chiếu có chủ đề giới thiệu về cảnh đẹp địa phương em với gợi ý sau:</a:t>
            </a:r>
            <a:endParaRPr lang="en-US" sz="400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484841C-71ED-0171-A9CE-A1B319F67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187516"/>
              </p:ext>
            </p:extLst>
          </p:nvPr>
        </p:nvGraphicFramePr>
        <p:xfrm>
          <a:off x="2629358" y="3545092"/>
          <a:ext cx="13029280" cy="4523024"/>
        </p:xfrm>
        <a:graphic>
          <a:graphicData uri="http://schemas.openxmlformats.org/drawingml/2006/table">
            <a:tbl>
              <a:tblPr firstRow="1" firstCol="1" bandRow="1"/>
              <a:tblGrid>
                <a:gridCol w="6514640">
                  <a:extLst>
                    <a:ext uri="{9D8B030D-6E8A-4147-A177-3AD203B41FA5}">
                      <a16:colId xmlns:a16="http://schemas.microsoft.com/office/drawing/2014/main" val="1432696141"/>
                    </a:ext>
                  </a:extLst>
                </a:gridCol>
                <a:gridCol w="6514640">
                  <a:extLst>
                    <a:ext uri="{9D8B030D-6E8A-4147-A177-3AD203B41FA5}">
                      <a16:colId xmlns:a16="http://schemas.microsoft.com/office/drawing/2014/main" val="1574689639"/>
                    </a:ext>
                  </a:extLst>
                </a:gridCol>
              </a:tblGrid>
              <a:tr h="17888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5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 1: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 đề, học tên, lớp.</a:t>
                      </a:r>
                      <a:endParaRPr lang="en-US" sz="35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5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 2: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Liệt kê danh sách một số địa danh</a:t>
                      </a:r>
                      <a:endParaRPr lang="en-US" sz="35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293604"/>
                  </a:ext>
                </a:extLst>
              </a:tr>
              <a:tr h="27341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5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 3: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Một hình ảnh về phong cảnh quê hương, có chú thích cho hình ảnh.</a:t>
                      </a:r>
                      <a:endParaRPr lang="en-US" sz="35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3500" b="1" i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Trang 4: </a:t>
                      </a:r>
                      <a:r>
                        <a:rPr lang="fr-FR" sz="3500" i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Lời mời đến thăm.</a:t>
                      </a:r>
                      <a:endParaRPr lang="en-US" sz="3500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58018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456316A-E4A5-2F74-000A-7FA000426EF8}"/>
              </a:ext>
            </a:extLst>
          </p:cNvPr>
          <p:cNvSpPr txBox="1"/>
          <p:nvPr/>
        </p:nvSpPr>
        <p:spPr>
          <a:xfrm>
            <a:off x="1493436" y="8256044"/>
            <a:ext cx="15301125" cy="1843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Lưu tệp trình chiếu vào thư mục mà em đã tạo ở bài 5 và thoát ra khỏi phần mềm </a:t>
            </a:r>
          </a:p>
        </p:txBody>
      </p:sp>
    </p:spTree>
    <p:extLst>
      <p:ext uri="{BB962C8B-B14F-4D97-AF65-F5344CB8AC3E}">
        <p14:creationId xmlns:p14="http://schemas.microsoft.com/office/powerpoint/2010/main" val="26368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7791204">
            <a:off x="-4677" y="9246561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45F0CF-814A-7441-E235-E52588B5B784}"/>
              </a:ext>
            </a:extLst>
          </p:cNvPr>
          <p:cNvSpPr txBox="1"/>
          <p:nvPr/>
        </p:nvSpPr>
        <p:spPr>
          <a:xfrm>
            <a:off x="5905500" y="571500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F484DD-71CD-1AAB-586C-956D0FABBABB}"/>
              </a:ext>
            </a:extLst>
          </p:cNvPr>
          <p:cNvSpPr/>
          <p:nvPr/>
        </p:nvSpPr>
        <p:spPr>
          <a:xfrm>
            <a:off x="1098269" y="2027588"/>
            <a:ext cx="16091461" cy="2819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4000" b="1">
                <a:solidFill>
                  <a:schemeClr val="tx1"/>
                </a:solidFill>
              </a:rPr>
              <a:t>Bài tập 2. </a:t>
            </a:r>
            <a:r>
              <a:rPr lang="vi-VN" sz="4000">
                <a:solidFill>
                  <a:schemeClr val="tx1"/>
                </a:solidFill>
              </a:rPr>
              <a:t>Em hãy tạo bốn trang chiếu với chủ đề giới thiệu trường em theo gợi ý sau:</a:t>
            </a:r>
            <a:endParaRPr lang="en-US" sz="4000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DDC486-5BBB-EADB-AF14-648577D498D6}"/>
              </a:ext>
            </a:extLst>
          </p:cNvPr>
          <p:cNvGrpSpPr/>
          <p:nvPr/>
        </p:nvGrpSpPr>
        <p:grpSpPr>
          <a:xfrm>
            <a:off x="568161" y="5143500"/>
            <a:ext cx="17151675" cy="2927706"/>
            <a:chOff x="628047" y="5628450"/>
            <a:chExt cx="17151675" cy="29277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C2AC22-3488-A066-1FA9-18CE28C8C6B7}"/>
                </a:ext>
              </a:extLst>
            </p:cNvPr>
            <p:cNvSpPr/>
            <p:nvPr/>
          </p:nvSpPr>
          <p:spPr>
            <a:xfrm>
              <a:off x="628047" y="5628452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Tên trường </a:t>
              </a:r>
            </a:p>
            <a:p>
              <a:pPr algn="just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Địa chỉ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FD61B7-BB99-0DE1-CD03-D91C158F8430}"/>
                </a:ext>
              </a:extLst>
            </p:cNvPr>
            <p:cNvSpPr/>
            <p:nvPr/>
          </p:nvSpPr>
          <p:spPr>
            <a:xfrm>
              <a:off x="5019582" y="5628451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Ảnh trường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5181326-3837-6BFC-13C9-B7309AE3C9D0}"/>
                </a:ext>
              </a:extLst>
            </p:cNvPr>
            <p:cNvSpPr/>
            <p:nvPr/>
          </p:nvSpPr>
          <p:spPr>
            <a:xfrm>
              <a:off x="9411117" y="5628450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 động </a:t>
              </a:r>
            </a:p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văn nghệ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EB9EEB-1E43-FFCE-5DA6-52BD20BB4E1B}"/>
                </a:ext>
              </a:extLst>
            </p:cNvPr>
            <p:cNvSpPr/>
            <p:nvPr/>
          </p:nvSpPr>
          <p:spPr>
            <a:xfrm>
              <a:off x="13792200" y="5628450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Tình cảm của em với trường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930CAC-EDA3-5440-9C93-A02AA32F7E52}"/>
                </a:ext>
              </a:extLst>
            </p:cNvPr>
            <p:cNvSpPr txBox="1"/>
            <p:nvPr/>
          </p:nvSpPr>
          <p:spPr>
            <a:xfrm>
              <a:off x="857098" y="8002158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CBBB08-93D0-39EC-BBDD-C428C35E6EED}"/>
                </a:ext>
              </a:extLst>
            </p:cNvPr>
            <p:cNvSpPr txBox="1"/>
            <p:nvPr/>
          </p:nvSpPr>
          <p:spPr>
            <a:xfrm>
              <a:off x="5288582" y="8002158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311D84-B433-2442-EC84-327F7521F5AC}"/>
                </a:ext>
              </a:extLst>
            </p:cNvPr>
            <p:cNvSpPr txBox="1"/>
            <p:nvPr/>
          </p:nvSpPr>
          <p:spPr>
            <a:xfrm>
              <a:off x="9974883" y="8002158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D3AE9A-C61C-C077-5291-AD8D98E3DD64}"/>
                </a:ext>
              </a:extLst>
            </p:cNvPr>
            <p:cNvSpPr txBox="1"/>
            <p:nvPr/>
          </p:nvSpPr>
          <p:spPr>
            <a:xfrm>
              <a:off x="14363699" y="7996555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4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C1EB203-D913-BDDC-4236-53552EC16A54}"/>
              </a:ext>
            </a:extLst>
          </p:cNvPr>
          <p:cNvSpPr txBox="1"/>
          <p:nvPr/>
        </p:nvSpPr>
        <p:spPr>
          <a:xfrm>
            <a:off x="568161" y="8530103"/>
            <a:ext cx="16087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Lưu tệp với tên 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Truong em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vào thư mục của em đã tạo từ Bài 5</a:t>
            </a:r>
          </a:p>
        </p:txBody>
      </p:sp>
    </p:spTree>
    <p:extLst>
      <p:ext uri="{BB962C8B-B14F-4D97-AF65-F5344CB8AC3E}">
        <p14:creationId xmlns:p14="http://schemas.microsoft.com/office/powerpoint/2010/main" val="192661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7791204">
            <a:off x="-4677" y="9246561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45F0CF-814A-7441-E235-E52588B5B784}"/>
              </a:ext>
            </a:extLst>
          </p:cNvPr>
          <p:cNvSpPr txBox="1"/>
          <p:nvPr/>
        </p:nvSpPr>
        <p:spPr>
          <a:xfrm>
            <a:off x="5905500" y="571500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F484DD-71CD-1AAB-586C-956D0FABBABB}"/>
              </a:ext>
            </a:extLst>
          </p:cNvPr>
          <p:cNvSpPr/>
          <p:nvPr/>
        </p:nvSpPr>
        <p:spPr>
          <a:xfrm>
            <a:off x="1098269" y="2027588"/>
            <a:ext cx="16091461" cy="2819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4000">
                <a:solidFill>
                  <a:schemeClr val="tx1"/>
                </a:solidFill>
              </a:rPr>
              <a:t>Em hãy tạo bài trình chiếu gồm 4 trang để giới thiệu về môn thể thao mà em yêu thích theo gợi ý sau:</a:t>
            </a:r>
            <a:endParaRPr lang="en-US" sz="4000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5F3E61-F41E-4E51-7993-EDB3042A6AB1}"/>
              </a:ext>
            </a:extLst>
          </p:cNvPr>
          <p:cNvGrpSpPr/>
          <p:nvPr/>
        </p:nvGrpSpPr>
        <p:grpSpPr>
          <a:xfrm>
            <a:off x="568161" y="5143500"/>
            <a:ext cx="17151675" cy="2927706"/>
            <a:chOff x="628047" y="5628450"/>
            <a:chExt cx="17151675" cy="292770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9E7433-FE6F-DB6B-612D-59258C5CABD4}"/>
                </a:ext>
              </a:extLst>
            </p:cNvPr>
            <p:cNvSpPr/>
            <p:nvPr/>
          </p:nvSpPr>
          <p:spPr>
            <a:xfrm>
              <a:off x="628047" y="5628452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Tên môn thể thao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F700C94-CD89-4871-3A82-0E4ECEF706B3}"/>
                </a:ext>
              </a:extLst>
            </p:cNvPr>
            <p:cNvSpPr/>
            <p:nvPr/>
          </p:nvSpPr>
          <p:spPr>
            <a:xfrm>
              <a:off x="5019582" y="5628451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ảnh minh họa của môn thể thao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896FEC2-263D-8558-A8E7-2EC134E50BE1}"/>
                </a:ext>
              </a:extLst>
            </p:cNvPr>
            <p:cNvSpPr/>
            <p:nvPr/>
          </p:nvSpPr>
          <p:spPr>
            <a:xfrm>
              <a:off x="9411117" y="5628450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Cách chơi 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D4EC36-518E-68E8-15B0-763B0D3F0967}"/>
                </a:ext>
              </a:extLst>
            </p:cNvPr>
            <p:cNvSpPr/>
            <p:nvPr/>
          </p:nvSpPr>
          <p:spPr>
            <a:xfrm>
              <a:off x="13792200" y="5628450"/>
              <a:ext cx="3987522" cy="19451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Lợi ích khi chơi môn thể thao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229C78-BEA8-91C8-C110-B4704D06E42B}"/>
                </a:ext>
              </a:extLst>
            </p:cNvPr>
            <p:cNvSpPr txBox="1"/>
            <p:nvPr/>
          </p:nvSpPr>
          <p:spPr>
            <a:xfrm>
              <a:off x="857098" y="8002158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707BAE0-3D7C-71A7-7726-B120B7B1E5D0}"/>
                </a:ext>
              </a:extLst>
            </p:cNvPr>
            <p:cNvSpPr txBox="1"/>
            <p:nvPr/>
          </p:nvSpPr>
          <p:spPr>
            <a:xfrm>
              <a:off x="5288582" y="8002158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DBE2D1-55A7-B7BD-8669-F33E13A7BAFF}"/>
                </a:ext>
              </a:extLst>
            </p:cNvPr>
            <p:cNvSpPr txBox="1"/>
            <p:nvPr/>
          </p:nvSpPr>
          <p:spPr>
            <a:xfrm>
              <a:off x="9974883" y="8002158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4FA71A-C455-A774-893F-E351F51C2F4E}"/>
                </a:ext>
              </a:extLst>
            </p:cNvPr>
            <p:cNvSpPr txBox="1"/>
            <p:nvPr/>
          </p:nvSpPr>
          <p:spPr>
            <a:xfrm>
              <a:off x="14363699" y="7996555"/>
              <a:ext cx="3124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Tranh 4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3A0DCFB-8360-6CB8-93C2-2F19D6AEEBFB}"/>
              </a:ext>
            </a:extLst>
          </p:cNvPr>
          <p:cNvSpPr txBox="1"/>
          <p:nvPr/>
        </p:nvSpPr>
        <p:spPr>
          <a:xfrm>
            <a:off x="568161" y="8530103"/>
            <a:ext cx="16087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Lưu tệp với tên 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thao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vào thư mục của em đã tạo từ Bài 5</a:t>
            </a:r>
          </a:p>
        </p:txBody>
      </p:sp>
    </p:spTree>
    <p:extLst>
      <p:ext uri="{BB962C8B-B14F-4D97-AF65-F5344CB8AC3E}">
        <p14:creationId xmlns:p14="http://schemas.microsoft.com/office/powerpoint/2010/main" val="411056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1580352">
            <a:off x="17136952" y="7593137"/>
            <a:ext cx="1501902" cy="4114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897519" y="-584883"/>
            <a:ext cx="2723562" cy="294968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-546114" y="8078131"/>
            <a:ext cx="3149628" cy="325122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985923" y="1305075"/>
            <a:ext cx="14316154" cy="1194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60"/>
              </a:lnSpc>
            </a:pPr>
            <a:r>
              <a:rPr lang="en-US" sz="6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 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7774574">
            <a:off x="-675316" y="-462399"/>
            <a:ext cx="3098388" cy="298219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66A56DF-C150-6FD7-27AD-92A6DEC61C21}"/>
              </a:ext>
            </a:extLst>
          </p:cNvPr>
          <p:cNvGrpSpPr/>
          <p:nvPr/>
        </p:nvGrpSpPr>
        <p:grpSpPr>
          <a:xfrm>
            <a:off x="2081202" y="3624595"/>
            <a:ext cx="6384096" cy="4564629"/>
            <a:chOff x="2081202" y="3876072"/>
            <a:chExt cx="6384096" cy="456462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9" cstate="print">
              <a:alphaModFix amt="44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2081202" y="3876072"/>
              <a:ext cx="6384096" cy="4564629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2648525" y="4723251"/>
              <a:ext cx="5249449" cy="2655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>
                  <a:solidFill>
                    <a:srgbClr val="4721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Ôn tập lại nội dung chính bài học ngày hôm nay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E9ED057-8AC6-3DDD-BEA0-3FCBA86B3DCB}"/>
              </a:ext>
            </a:extLst>
          </p:cNvPr>
          <p:cNvGrpSpPr/>
          <p:nvPr/>
        </p:nvGrpSpPr>
        <p:grpSpPr>
          <a:xfrm>
            <a:off x="9822702" y="3618340"/>
            <a:ext cx="6384096" cy="4564629"/>
            <a:chOff x="9822702" y="3768897"/>
            <a:chExt cx="6384096" cy="456462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9" cstate="print">
              <a:alphaModFix amt="44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822702" y="3768897"/>
              <a:ext cx="6384096" cy="4564629"/>
            </a:xfrm>
            <a:prstGeom prst="rect">
              <a:avLst/>
            </a:prstGeom>
          </p:spPr>
        </p:pic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5A05750A-70AA-3BA5-E3E7-C8475EDD0D31}"/>
                </a:ext>
              </a:extLst>
            </p:cNvPr>
            <p:cNvSpPr txBox="1"/>
            <p:nvPr/>
          </p:nvSpPr>
          <p:spPr>
            <a:xfrm>
              <a:off x="10509188" y="4811369"/>
              <a:ext cx="5249449" cy="2655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>
                  <a:solidFill>
                    <a:srgbClr val="4721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Chuẩn bị trước </a:t>
              </a:r>
              <a:r>
                <a:rPr lang="en-US" sz="4000" b="1">
                  <a:solidFill>
                    <a:srgbClr val="4721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 8. Định dạng văn bản trên trang trình chiếu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97890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92392" y="3025399"/>
            <a:ext cx="15903216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CHÚ Ý </a:t>
            </a:r>
          </a:p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LẮNG NGHE BÀI GIẢNG!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04318" flipH="1">
            <a:off x="13930153" y="1216438"/>
            <a:ext cx="1563939" cy="17377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051174">
            <a:off x="4483783" y="7812978"/>
            <a:ext cx="1249396" cy="138821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5400000">
            <a:off x="13938232" y="234968"/>
            <a:ext cx="4584735" cy="4114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7296456">
            <a:off x="-1640360" y="7071492"/>
            <a:ext cx="4750130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642343">
            <a:off x="-2514013" y="-40474"/>
            <a:ext cx="7315200" cy="31181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2700000">
            <a:off x="-1978280" y="-1506485"/>
            <a:ext cx="417746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691535">
            <a:off x="15855125" y="7071492"/>
            <a:ext cx="28083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78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611</Words>
  <Application>Microsoft Office PowerPoint</Application>
  <PresentationFormat>Custom</PresentationFormat>
  <Paragraphs>89</Paragraphs>
  <Slides>17</Slides>
  <Notes>2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Wingdings</vt:lpstr>
      <vt:lpstr>Calibri</vt:lpstr>
      <vt:lpstr>Arial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Playful Portofolio Design Presentation</dc:title>
  <cp:lastModifiedBy>Thanh Nguyễn</cp:lastModifiedBy>
  <cp:revision>9</cp:revision>
  <dcterms:created xsi:type="dcterms:W3CDTF">2006-08-16T00:00:00Z</dcterms:created>
  <dcterms:modified xsi:type="dcterms:W3CDTF">2023-11-26T15:04:48Z</dcterms:modified>
  <dc:identifier>DAFbK3F-20w</dc:identifier>
</cp:coreProperties>
</file>