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audio2.wav" ContentType="audio/wav"/>
  <Override PartName="/ppt/media/audio3.wav" ContentType="audio/wav"/>
  <Override PartName="/ppt/media/audio4.wav" ContentType="audio/wav"/>
  <Override PartName="/ppt/media/audio5.wav" ContentType="audio/wav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8649" r:id="rId2"/>
    <p:sldId id="8652" r:id="rId3"/>
    <p:sldId id="3373" r:id="rId4"/>
    <p:sldId id="8658" r:id="rId5"/>
    <p:sldId id="3371" r:id="rId6"/>
    <p:sldId id="3408" r:id="rId7"/>
    <p:sldId id="3365" r:id="rId8"/>
    <p:sldId id="8662" r:id="rId9"/>
    <p:sldId id="3375" r:id="rId10"/>
    <p:sldId id="8659" r:id="rId11"/>
    <p:sldId id="3409" r:id="rId12"/>
    <p:sldId id="3376" r:id="rId13"/>
    <p:sldId id="3420" r:id="rId14"/>
    <p:sldId id="8663" r:id="rId15"/>
    <p:sldId id="8664" r:id="rId16"/>
    <p:sldId id="1384" r:id="rId17"/>
    <p:sldId id="1391" r:id="rId18"/>
    <p:sldId id="1392" r:id="rId19"/>
    <p:sldId id="1393" r:id="rId20"/>
    <p:sldId id="86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E738D-7732-4E85-BFD1-415900B115FA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D1E6E-4D2A-4603-9435-44CBB80225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3115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4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57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373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918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73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EAE63-D6C4-437F-B8DA-DA689F991A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83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28D21-2707-4CA8-BBC0-E072FA1B7B8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28D21-2707-4CA8-BBC0-E072FA1B7B8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174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793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017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265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217F1-B776-414F-ACF4-1B713218B7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812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345D3C-23C6-432D-BC9E-8B62E4F27DC8}" type="slidenum">
              <a:rPr kumimoji="0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345D3C-23C6-432D-BC9E-8B62E4F27DC8}" type="slidenum">
              <a:rPr kumimoji="0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439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202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2CAD8-F91A-409A-B778-AA7411176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96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F112-B596-E561-2E10-C322FF54A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23646-9EE5-6DB2-E7D0-50A34E07E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7A8A8-BC6C-5868-AF1D-03C1D62FA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874A-265C-25B0-7B21-DDB805EBA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60D0-B0BE-99A8-694C-3DBAAC5B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2691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8E461-B8A0-F8AB-36F5-B356EE93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8E56-7C44-7C96-7EEF-248D5516F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038B9-24EE-C82B-F5E7-41B71854E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8E629-9843-82FC-198F-1784308A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0CFC7-04A0-77AF-33C9-3173ADB18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376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235B-316E-EED1-6E33-BF4C8870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B75AC-B130-5F75-B5F3-D154736FE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7A764-79B3-90A9-BC72-AE3A43C2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E9A3A-19BA-7C1C-991F-22B36354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4FC1C-9A8F-6790-F1D3-D10C68CB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0610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2FC38-2457-3C9E-6357-A509CB067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D1227-EB40-E2B3-3483-87CF35108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10FA0-443E-A8F0-D9D5-4699BA6A2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5668A-3E49-AFDF-71F6-0DB4B849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8A787-F54B-3C0E-7571-E2B9584B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02887-2730-24CC-EF91-CCF74C10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01877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A7F1-559C-DA58-CDDD-193F88CA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40083-5E28-9BF3-4DB8-155254254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BE06C-4B42-502C-FEF3-7DEA9CF82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A1CF0-E611-0801-4B70-2A8BAF21E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B83817-5E2F-FC07-7784-D2922C505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A46A66-A780-A566-A058-F65A1FC4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824DF3-2C16-F7A2-2E28-7803C25B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24D038-AFAE-C49B-232E-458213A9F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887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F208-D6E1-C29E-C8C7-5ED41B3D6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F6C79-EF17-1C77-20EA-867845F00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70709-A2DD-A8F1-5EE7-F4CC5003C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E74AB-8F8B-7C04-0FF9-D6F8FD020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089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A27476-905B-349C-C88C-7159811B4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C4BA4-907C-4CDB-6E48-5EFD913A8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6C5F8-6476-8746-6BC3-7630E2D2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6172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C66B-648D-22A2-0FFE-94513B209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4A94C-31CB-E459-C89F-79AC929C5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82054-F9B9-27C9-43B5-E764A802A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CEF62-4C90-0AC5-B1A2-D1A6C75C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2F8BB-F2F1-587C-228A-37043D3D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73063-6534-8FB0-1822-4523DCDC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479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7BFEC-220F-88EF-0112-2372A6AB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C15ED6-5D9F-EF12-6204-B4F16F86B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CF937-4EED-13FA-5976-77EAADEFD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4BDB3-D940-9703-ADB8-2FDC3168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FB740-D8B2-CE35-F2B8-649AE210B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61A4A-61D6-2689-AD99-FDF9F78CC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9731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893E1-D9B1-7826-422B-FFD8E7979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607564-72EF-AB7D-DF0F-695D8C22D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98AFA-E94E-E9A3-A234-ABFB99D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73BC5-A092-CD58-332D-7E38FAB4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3D158-7361-6AA2-B0D3-3EA9AE5E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1492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F73FF4-0147-9A7E-6940-CF9330E54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530AC-A179-9FFC-89A2-11123DAF2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4F378-BDF5-3E8D-D19A-912518E4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21DB5-C5EE-6B79-947E-6E95D9026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33224-9857-DA3D-D209-B7144CDF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84237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4E33717-F1F4-4EF9-B5E9-49385DDD2F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7B47D66-3457-41F3-BD8D-FF18AAD9F07D}"/>
              </a:ext>
            </a:extLst>
          </p:cNvPr>
          <p:cNvSpPr/>
          <p:nvPr userDrawn="1"/>
        </p:nvSpPr>
        <p:spPr>
          <a:xfrm>
            <a:off x="289367" y="277792"/>
            <a:ext cx="11613266" cy="6302416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A0D557-49FB-4CDE-BE04-7CE5B37959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6" b="14275"/>
          <a:stretch/>
        </p:blipFill>
        <p:spPr>
          <a:xfrm>
            <a:off x="0" y="2824224"/>
            <a:ext cx="12192000" cy="404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0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335B8-5B19-1F88-74C9-CB159AD3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FB4A0-DDED-1D3F-5460-E8AA935A6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93CF2-1A48-54BC-927F-EBC3B442F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79B69-32E8-4274-B240-72FD670F516C}" type="datetimeFigureOut">
              <a:rPr lang="en-SG" smtClean="0"/>
              <a:t>30/10/2023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A6984-268F-E2EF-EA61-B9B47AA2F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3F575-0510-54D0-F508-08BD279E0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5906-0E59-4135-8E3D-544F1FE834C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5556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B142EC-6C78-4465-8EC9-DC628EDEA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30CBB9-06D7-8E86-1928-EFD15D5FA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670" y="191601"/>
            <a:ext cx="6041660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2BAA12-967B-9434-7825-EA7D6ECCF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158" y="1562381"/>
            <a:ext cx="7754784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901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C6C8DF6-DF05-41D0-AB9D-1100E0789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E9F3E0-D96B-56AD-3CE7-09F4A0351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520" y="-192049"/>
            <a:ext cx="8827821" cy="705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551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oàn cảnh đồng bằng Bắc Bộ">
            <a:hlinkClick r:id="" action="ppaction://media"/>
            <a:extLst>
              <a:ext uri="{FF2B5EF4-FFF2-40B4-BE49-F238E27FC236}">
                <a16:creationId xmlns:a16="http://schemas.microsoft.com/office/drawing/2014/main" id="{25DA5E41-7CE0-E928-CFCE-E1E780B1D1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1220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2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B142EC-6C78-4465-8EC9-DC628EDEA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6314C5-55A2-3D61-8036-32A11A638E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7199" y1="17553" x2="18617" y2="22163"/>
                        <a14:foregroundMark x1="18617" y1="22163" x2="18617" y2="22163"/>
                        <a14:foregroundMark x1="24645" y1="18794" x2="23936" y2="21099"/>
                        <a14:foregroundMark x1="13121" y1="23936" x2="15071" y2="25887"/>
                        <a14:foregroundMark x1="20745" y1="34220" x2="50709" y2="47695"/>
                        <a14:foregroundMark x1="24468" y1="52660" x2="69681" y2="57092"/>
                      </a14:backgroundRemoval>
                    </a14:imgEffect>
                  </a14:imgLayer>
                </a14:imgProps>
              </a:ext>
            </a:extLst>
          </a:blip>
          <a:srcRect l="9959" t="13012" r="5371" b="17812"/>
          <a:stretch/>
        </p:blipFill>
        <p:spPr>
          <a:xfrm>
            <a:off x="3731895" y="-420206"/>
            <a:ext cx="7999678" cy="41576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AB028C-E49A-FFEE-699A-F8344BB8D416}"/>
              </a:ext>
            </a:extLst>
          </p:cNvPr>
          <p:cNvSpPr txBox="1"/>
          <p:nvPr/>
        </p:nvSpPr>
        <p:spPr>
          <a:xfrm>
            <a:off x="4316215" y="809237"/>
            <a:ext cx="64408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Hãy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mô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điều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được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về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nhiên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đồng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bằng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Bắc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Bộ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qua video?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44550-7BB9-D235-D92D-D457C6D3A24B}"/>
              </a:ext>
            </a:extLst>
          </p:cNvPr>
          <p:cNvSpPr txBox="1"/>
          <p:nvPr/>
        </p:nvSpPr>
        <p:spPr>
          <a:xfrm>
            <a:off x="3800475" y="4071081"/>
            <a:ext cx="8115300" cy="2062103"/>
          </a:xfrm>
          <a:custGeom>
            <a:avLst/>
            <a:gdLst>
              <a:gd name="connsiteX0" fmla="*/ 0 w 8115300"/>
              <a:gd name="connsiteY0" fmla="*/ 0 h 2062103"/>
              <a:gd name="connsiteX1" fmla="*/ 8115300 w 8115300"/>
              <a:gd name="connsiteY1" fmla="*/ 0 h 2062103"/>
              <a:gd name="connsiteX2" fmla="*/ 8115300 w 8115300"/>
              <a:gd name="connsiteY2" fmla="*/ 2062103 h 2062103"/>
              <a:gd name="connsiteX3" fmla="*/ 0 w 8115300"/>
              <a:gd name="connsiteY3" fmla="*/ 2062103 h 2062103"/>
              <a:gd name="connsiteX4" fmla="*/ 0 w 8115300"/>
              <a:gd name="connsiteY4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300" h="2062103" fill="none" extrusionOk="0">
                <a:moveTo>
                  <a:pt x="0" y="0"/>
                </a:moveTo>
                <a:cubicBezTo>
                  <a:pt x="1625926" y="5222"/>
                  <a:pt x="7200092" y="24918"/>
                  <a:pt x="8115300" y="0"/>
                </a:cubicBezTo>
                <a:cubicBezTo>
                  <a:pt x="7954055" y="602541"/>
                  <a:pt x="8071540" y="1321515"/>
                  <a:pt x="8115300" y="2062103"/>
                </a:cubicBezTo>
                <a:cubicBezTo>
                  <a:pt x="6215500" y="1897342"/>
                  <a:pt x="2280133" y="2180253"/>
                  <a:pt x="0" y="2062103"/>
                </a:cubicBezTo>
                <a:cubicBezTo>
                  <a:pt x="-55725" y="1736798"/>
                  <a:pt x="17072" y="843718"/>
                  <a:pt x="0" y="0"/>
                </a:cubicBezTo>
                <a:close/>
              </a:path>
              <a:path w="8115300" h="2062103" stroke="0" extrusionOk="0">
                <a:moveTo>
                  <a:pt x="0" y="0"/>
                </a:moveTo>
                <a:cubicBezTo>
                  <a:pt x="3208783" y="11849"/>
                  <a:pt x="5250621" y="-161459"/>
                  <a:pt x="8115300" y="0"/>
                </a:cubicBezTo>
                <a:cubicBezTo>
                  <a:pt x="8118430" y="760657"/>
                  <a:pt x="8014124" y="1587749"/>
                  <a:pt x="8115300" y="2062103"/>
                </a:cubicBezTo>
                <a:cubicBezTo>
                  <a:pt x="5040884" y="1916243"/>
                  <a:pt x="3008710" y="1983779"/>
                  <a:pt x="0" y="2062103"/>
                </a:cubicBezTo>
                <a:cubicBezTo>
                  <a:pt x="74291" y="1594718"/>
                  <a:pt x="168006" y="46247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2EFA3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9494553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video</a:t>
            </a: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có cây cối, dòng sông, nhà của, cánh đồng,..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Dòng sông dài, uốn lượn, cánh đồng rộng nằm rải rác, cây cối um tùm,...</a:t>
            </a:r>
          </a:p>
        </p:txBody>
      </p:sp>
    </p:spTree>
    <p:extLst>
      <p:ext uri="{BB962C8B-B14F-4D97-AF65-F5344CB8AC3E}">
        <p14:creationId xmlns:p14="http://schemas.microsoft.com/office/powerpoint/2010/main" val="36291393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20E767B7-8970-9FB3-FD68-EF1462835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2A4986-C0EE-0764-18B3-9400697962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4"/>
          <a:stretch/>
        </p:blipFill>
        <p:spPr>
          <a:xfrm>
            <a:off x="23446" y="0"/>
            <a:ext cx="12221307" cy="7024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327974-8C44-7F86-C8FF-80BECE8F1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326" y="1866901"/>
            <a:ext cx="9144015" cy="2106078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B377912B-0927-0EC7-9AAA-A1F49A9E38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r="65568"/>
          <a:stretch/>
        </p:blipFill>
        <p:spPr>
          <a:xfrm>
            <a:off x="-479293" y="1116829"/>
            <a:ext cx="4600575" cy="574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9">
            <a:extLst>
              <a:ext uri="{FF2B5EF4-FFF2-40B4-BE49-F238E27FC236}">
                <a16:creationId xmlns:a16="http://schemas.microsoft.com/office/drawing/2014/main" id="{8F9E033E-3DD1-B56B-BD59-457246D04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9538"/>
            <a:ext cx="6858000" cy="12192000"/>
          </a:xfrm>
          <a:prstGeom prst="rect">
            <a:avLst/>
          </a:prstGeom>
        </p:spPr>
      </p:pic>
      <p:sp>
        <p:nvSpPr>
          <p:cNvPr id="15" name="矩形 12">
            <a:extLst>
              <a:ext uri="{FF2B5EF4-FFF2-40B4-BE49-F238E27FC236}">
                <a16:creationId xmlns:a16="http://schemas.microsoft.com/office/drawing/2014/main" id="{A836EFD7-78DD-2D03-3830-61621A558534}"/>
              </a:ext>
            </a:extLst>
          </p:cNvPr>
          <p:cNvSpPr/>
          <p:nvPr/>
        </p:nvSpPr>
        <p:spPr>
          <a:xfrm>
            <a:off x="466436" y="577271"/>
            <a:ext cx="11323782" cy="591127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cs typeface="+mn-cs"/>
              <a:sym typeface="字魂58号-创中黑" panose="00000500000000000000" pitchFamily="2" charset="-122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05DD7F-4232-1296-D5EA-4117A3FA1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1"/>
          <a:stretch/>
        </p:blipFill>
        <p:spPr>
          <a:xfrm>
            <a:off x="-17365" y="1"/>
            <a:ext cx="12170998" cy="69048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0649AB-9144-653D-9CA7-7AA205B7F2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7199" y1="17553" x2="18617" y2="22163"/>
                        <a14:foregroundMark x1="18617" y1="22163" x2="18617" y2="22163"/>
                        <a14:foregroundMark x1="24645" y1="18794" x2="23936" y2="21099"/>
                        <a14:foregroundMark x1="13121" y1="23936" x2="15071" y2="25887"/>
                        <a14:foregroundMark x1="20745" y1="34220" x2="50709" y2="47695"/>
                        <a14:foregroundMark x1="24468" y1="52660" x2="69681" y2="57092"/>
                      </a14:backgroundRemoval>
                    </a14:imgEffect>
                  </a14:imgLayer>
                </a14:imgProps>
              </a:ext>
            </a:extLst>
          </a:blip>
          <a:srcRect l="9959" t="13012" r="5371" b="17812"/>
          <a:stretch/>
        </p:blipFill>
        <p:spPr>
          <a:xfrm>
            <a:off x="642257" y="73531"/>
            <a:ext cx="10591800" cy="3992290"/>
          </a:xfrm>
          <a:prstGeom prst="rect">
            <a:avLst/>
          </a:prstGeom>
        </p:spPr>
      </p:pic>
      <p:sp>
        <p:nvSpPr>
          <p:cNvPr id="18" name="文本框 1">
            <a:extLst>
              <a:ext uri="{FF2B5EF4-FFF2-40B4-BE49-F238E27FC236}">
                <a16:creationId xmlns:a16="http://schemas.microsoft.com/office/drawing/2014/main" id="{DC53B20A-2CC1-AC87-8F25-CA1165E36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643" y="1407956"/>
            <a:ext cx="86650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1.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Tìm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hiểu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về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vị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trí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địa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lý</a:t>
            </a:r>
            <a:endParaRPr kumimoji="0" lang="zh-CN" altLang="en-US" sz="6000" b="1" i="0" u="none" strike="noStrike" kern="1200" cap="none" spc="0" normalizeH="0" baseline="0" noProof="0" dirty="0">
              <a:ln/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字魂58号-创中黑" panose="00000500000000000000" pitchFamily="2" charset="-122"/>
              <a:cs typeface="Calibri" panose="020F0502020204030204" pitchFamily="34" charset="0"/>
              <a:sym typeface="字魂58号-创中黑" panose="00000500000000000000" pitchFamily="2" charset="-122"/>
            </a:endParaRPr>
          </a:p>
        </p:txBody>
      </p:sp>
      <p:pic>
        <p:nvPicPr>
          <p:cNvPr id="19" name="Picture 4" descr="https://i.pinimg.com/564x/1f/8f/24/1f8f24e19deb35a60c20060e6368a5ae.jpg">
            <a:extLst>
              <a:ext uri="{FF2B5EF4-FFF2-40B4-BE49-F238E27FC236}">
                <a16:creationId xmlns:a16="http://schemas.microsoft.com/office/drawing/2014/main" id="{0F65F09B-C701-9F8D-C124-C9B5D6ABE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11" b="98222" l="9947" r="89876">
                        <a14:foregroundMark x1="34636" y1="38000" x2="36057" y2="47556"/>
                        <a14:foregroundMark x1="36057" y1="47556" x2="36057" y2="47556"/>
                        <a14:foregroundMark x1="29485" y1="61556" x2="44050" y2="69556"/>
                        <a14:foregroundMark x1="47425" y1="58444" x2="50799" y2="7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286" y="3199213"/>
            <a:ext cx="4803901" cy="383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13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9">
            <a:extLst>
              <a:ext uri="{FF2B5EF4-FFF2-40B4-BE49-F238E27FC236}">
                <a16:creationId xmlns:a16="http://schemas.microsoft.com/office/drawing/2014/main" id="{6C7D1A23-005E-0B5B-033D-D94560736C16}"/>
              </a:ext>
            </a:extLst>
          </p:cNvPr>
          <p:cNvGrpSpPr/>
          <p:nvPr/>
        </p:nvGrpSpPr>
        <p:grpSpPr>
          <a:xfrm>
            <a:off x="266700" y="122168"/>
            <a:ext cx="11630025" cy="1735207"/>
            <a:chOff x="692006" y="116442"/>
            <a:chExt cx="11176173" cy="2919244"/>
          </a:xfrm>
        </p:grpSpPr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3A602206-A7C8-107E-A82F-916033B479E5}"/>
                </a:ext>
              </a:extLst>
            </p:cNvPr>
            <p:cNvSpPr/>
            <p:nvPr/>
          </p:nvSpPr>
          <p:spPr>
            <a:xfrm>
              <a:off x="692006" y="116442"/>
              <a:ext cx="11176173" cy="2919244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rgbClr val="F4AB3F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华文中宋" panose="020B0503020204020204" pitchFamily="2" charset="-122"/>
                <a:cs typeface="+mn-cs"/>
              </a:endParaRPr>
            </a:p>
          </p:txBody>
        </p:sp>
        <p:sp>
          <p:nvSpPr>
            <p:cNvPr id="34" name="矩形 16">
              <a:extLst>
                <a:ext uri="{FF2B5EF4-FFF2-40B4-BE49-F238E27FC236}">
                  <a16:creationId xmlns:a16="http://schemas.microsoft.com/office/drawing/2014/main" id="{BDC290BD-CF48-8E3C-F8B9-5D15CA742CA3}"/>
                </a:ext>
              </a:extLst>
            </p:cNvPr>
            <p:cNvSpPr/>
            <p:nvPr/>
          </p:nvSpPr>
          <p:spPr>
            <a:xfrm>
              <a:off x="790642" y="256970"/>
              <a:ext cx="11077537" cy="2778716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华文中宋" panose="020B0503020204020204" pitchFamily="2" charset="-122"/>
                <a:cs typeface="+mn-cs"/>
              </a:endParaRPr>
            </a:p>
          </p:txBody>
        </p:sp>
      </p:grpSp>
      <p:sp>
        <p:nvSpPr>
          <p:cNvPr id="35" name="Rectangle 70">
            <a:extLst>
              <a:ext uri="{FF2B5EF4-FFF2-40B4-BE49-F238E27FC236}">
                <a16:creationId xmlns:a16="http://schemas.microsoft.com/office/drawing/2014/main" id="{80449FE0-DCD0-1B61-6137-5A96C9314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318" y="343506"/>
            <a:ext cx="1144063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 marL="0" marR="0" lvl="0" indent="0" algn="just" defTabSz="9131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+mn-lt"/>
              </a:rPr>
              <a:t>Em hãy quan sát hình 2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+mn-lt"/>
              </a:rPr>
              <a:t> </a:t>
            </a:r>
            <a:r>
              <a:rPr kumimoji="0" lang="vi-VN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+mn-lt"/>
              </a:rPr>
              <a:t>và cho biết:</a:t>
            </a:r>
          </a:p>
          <a:p>
            <a:pPr marL="457200" marR="0" lvl="0" indent="-457200" algn="just" defTabSz="9131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vi-VN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+mn-lt"/>
              </a:rPr>
              <a:t>Xác định vị trí của vùng Đồng bằng Bắc Bộ trên lược đồ?</a:t>
            </a:r>
          </a:p>
          <a:p>
            <a:pPr marL="457200" marR="0" lvl="0" indent="-457200" algn="just" defTabSz="9131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vi-VN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+mn-lt"/>
              </a:rPr>
              <a:t>Kể tên những vùng tiếp giáp với vùng Đồng bằng Bắc Bộ?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E92FFA4-8D00-790A-7258-0A1F9931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5" y="2008882"/>
            <a:ext cx="5619004" cy="4477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E92FFA4-8D00-790A-7258-0A1F9931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49" y="1018282"/>
            <a:ext cx="6515475" cy="5192018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3601C2DA-4722-E5FE-502F-DC1F1DA419F6}"/>
              </a:ext>
            </a:extLst>
          </p:cNvPr>
          <p:cNvSpPr txBox="1"/>
          <p:nvPr/>
        </p:nvSpPr>
        <p:spPr>
          <a:xfrm>
            <a:off x="7193280" y="1358927"/>
            <a:ext cx="4274819" cy="108952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Vị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trí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endParaRPr kumimoji="0" lang="vi-VN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D88A2FF-F4A0-E990-B197-E09944914CC6}"/>
              </a:ext>
            </a:extLst>
          </p:cNvPr>
          <p:cNvSpPr/>
          <p:nvPr/>
        </p:nvSpPr>
        <p:spPr>
          <a:xfrm>
            <a:off x="1047750" y="1543050"/>
            <a:ext cx="3648075" cy="4086225"/>
          </a:xfrm>
          <a:custGeom>
            <a:avLst/>
            <a:gdLst>
              <a:gd name="connsiteX0" fmla="*/ 1638300 w 3648075"/>
              <a:gd name="connsiteY0" fmla="*/ 4000500 h 4086225"/>
              <a:gd name="connsiteX1" fmla="*/ 1638300 w 3648075"/>
              <a:gd name="connsiteY1" fmla="*/ 4000500 h 4086225"/>
              <a:gd name="connsiteX2" fmla="*/ 1714500 w 3648075"/>
              <a:gd name="connsiteY2" fmla="*/ 3933825 h 4086225"/>
              <a:gd name="connsiteX3" fmla="*/ 1724025 w 3648075"/>
              <a:gd name="connsiteY3" fmla="*/ 3905250 h 4086225"/>
              <a:gd name="connsiteX4" fmla="*/ 1743075 w 3648075"/>
              <a:gd name="connsiteY4" fmla="*/ 3876675 h 4086225"/>
              <a:gd name="connsiteX5" fmla="*/ 1771650 w 3648075"/>
              <a:gd name="connsiteY5" fmla="*/ 3819525 h 4086225"/>
              <a:gd name="connsiteX6" fmla="*/ 1762125 w 3648075"/>
              <a:gd name="connsiteY6" fmla="*/ 3752850 h 4086225"/>
              <a:gd name="connsiteX7" fmla="*/ 1714500 w 3648075"/>
              <a:gd name="connsiteY7" fmla="*/ 3676650 h 4086225"/>
              <a:gd name="connsiteX8" fmla="*/ 1638300 w 3648075"/>
              <a:gd name="connsiteY8" fmla="*/ 3667125 h 4086225"/>
              <a:gd name="connsiteX9" fmla="*/ 1609725 w 3648075"/>
              <a:gd name="connsiteY9" fmla="*/ 3648075 h 4086225"/>
              <a:gd name="connsiteX10" fmla="*/ 1552575 w 3648075"/>
              <a:gd name="connsiteY10" fmla="*/ 3600450 h 4086225"/>
              <a:gd name="connsiteX11" fmla="*/ 1524000 w 3648075"/>
              <a:gd name="connsiteY11" fmla="*/ 3590925 h 4086225"/>
              <a:gd name="connsiteX12" fmla="*/ 1304925 w 3648075"/>
              <a:gd name="connsiteY12" fmla="*/ 3581400 h 4086225"/>
              <a:gd name="connsiteX13" fmla="*/ 1285875 w 3648075"/>
              <a:gd name="connsiteY13" fmla="*/ 3543300 h 4086225"/>
              <a:gd name="connsiteX14" fmla="*/ 1276350 w 3648075"/>
              <a:gd name="connsiteY14" fmla="*/ 3514725 h 4086225"/>
              <a:gd name="connsiteX15" fmla="*/ 1247775 w 3648075"/>
              <a:gd name="connsiteY15" fmla="*/ 3495675 h 4086225"/>
              <a:gd name="connsiteX16" fmla="*/ 1219200 w 3648075"/>
              <a:gd name="connsiteY16" fmla="*/ 3457575 h 4086225"/>
              <a:gd name="connsiteX17" fmla="*/ 1076325 w 3648075"/>
              <a:gd name="connsiteY17" fmla="*/ 3390900 h 4086225"/>
              <a:gd name="connsiteX18" fmla="*/ 1047750 w 3648075"/>
              <a:gd name="connsiteY18" fmla="*/ 3381375 h 4086225"/>
              <a:gd name="connsiteX19" fmla="*/ 981075 w 3648075"/>
              <a:gd name="connsiteY19" fmla="*/ 3343275 h 4086225"/>
              <a:gd name="connsiteX20" fmla="*/ 942975 w 3648075"/>
              <a:gd name="connsiteY20" fmla="*/ 3324225 h 4086225"/>
              <a:gd name="connsiteX21" fmla="*/ 866775 w 3648075"/>
              <a:gd name="connsiteY21" fmla="*/ 3228975 h 4086225"/>
              <a:gd name="connsiteX22" fmla="*/ 771525 w 3648075"/>
              <a:gd name="connsiteY22" fmla="*/ 3162300 h 4086225"/>
              <a:gd name="connsiteX23" fmla="*/ 695325 w 3648075"/>
              <a:gd name="connsiteY23" fmla="*/ 3086100 h 4086225"/>
              <a:gd name="connsiteX24" fmla="*/ 619125 w 3648075"/>
              <a:gd name="connsiteY24" fmla="*/ 3028950 h 4086225"/>
              <a:gd name="connsiteX25" fmla="*/ 609600 w 3648075"/>
              <a:gd name="connsiteY25" fmla="*/ 2895600 h 4086225"/>
              <a:gd name="connsiteX26" fmla="*/ 638175 w 3648075"/>
              <a:gd name="connsiteY26" fmla="*/ 2886075 h 4086225"/>
              <a:gd name="connsiteX27" fmla="*/ 714375 w 3648075"/>
              <a:gd name="connsiteY27" fmla="*/ 2933700 h 4086225"/>
              <a:gd name="connsiteX28" fmla="*/ 742950 w 3648075"/>
              <a:gd name="connsiteY28" fmla="*/ 2952750 h 4086225"/>
              <a:gd name="connsiteX29" fmla="*/ 819150 w 3648075"/>
              <a:gd name="connsiteY29" fmla="*/ 2990850 h 4086225"/>
              <a:gd name="connsiteX30" fmla="*/ 847725 w 3648075"/>
              <a:gd name="connsiteY30" fmla="*/ 3009900 h 4086225"/>
              <a:gd name="connsiteX31" fmla="*/ 885825 w 3648075"/>
              <a:gd name="connsiteY31" fmla="*/ 3038475 h 4086225"/>
              <a:gd name="connsiteX32" fmla="*/ 981075 w 3648075"/>
              <a:gd name="connsiteY32" fmla="*/ 3057525 h 4086225"/>
              <a:gd name="connsiteX33" fmla="*/ 990600 w 3648075"/>
              <a:gd name="connsiteY33" fmla="*/ 3009900 h 4086225"/>
              <a:gd name="connsiteX34" fmla="*/ 971550 w 3648075"/>
              <a:gd name="connsiteY34" fmla="*/ 2905125 h 4086225"/>
              <a:gd name="connsiteX35" fmla="*/ 990600 w 3648075"/>
              <a:gd name="connsiteY35" fmla="*/ 2847975 h 4086225"/>
              <a:gd name="connsiteX36" fmla="*/ 1038225 w 3648075"/>
              <a:gd name="connsiteY36" fmla="*/ 2838450 h 4086225"/>
              <a:gd name="connsiteX37" fmla="*/ 1085850 w 3648075"/>
              <a:gd name="connsiteY37" fmla="*/ 2914650 h 4086225"/>
              <a:gd name="connsiteX38" fmla="*/ 1047750 w 3648075"/>
              <a:gd name="connsiteY38" fmla="*/ 2752725 h 4086225"/>
              <a:gd name="connsiteX39" fmla="*/ 1343025 w 3648075"/>
              <a:gd name="connsiteY39" fmla="*/ 2809875 h 4086225"/>
              <a:gd name="connsiteX40" fmla="*/ 1238250 w 3648075"/>
              <a:gd name="connsiteY40" fmla="*/ 2638425 h 4086225"/>
              <a:gd name="connsiteX41" fmla="*/ 942975 w 3648075"/>
              <a:gd name="connsiteY41" fmla="*/ 2352675 h 4086225"/>
              <a:gd name="connsiteX42" fmla="*/ 838200 w 3648075"/>
              <a:gd name="connsiteY42" fmla="*/ 2286000 h 4086225"/>
              <a:gd name="connsiteX43" fmla="*/ 876300 w 3648075"/>
              <a:gd name="connsiteY43" fmla="*/ 2133600 h 4086225"/>
              <a:gd name="connsiteX44" fmla="*/ 800100 w 3648075"/>
              <a:gd name="connsiteY44" fmla="*/ 1895475 h 4086225"/>
              <a:gd name="connsiteX45" fmla="*/ 742950 w 3648075"/>
              <a:gd name="connsiteY45" fmla="*/ 1876425 h 4086225"/>
              <a:gd name="connsiteX46" fmla="*/ 657225 w 3648075"/>
              <a:gd name="connsiteY46" fmla="*/ 1866900 h 4086225"/>
              <a:gd name="connsiteX47" fmla="*/ 628650 w 3648075"/>
              <a:gd name="connsiteY47" fmla="*/ 1809750 h 4086225"/>
              <a:gd name="connsiteX48" fmla="*/ 609600 w 3648075"/>
              <a:gd name="connsiteY48" fmla="*/ 1609725 h 4086225"/>
              <a:gd name="connsiteX49" fmla="*/ 409575 w 3648075"/>
              <a:gd name="connsiteY49" fmla="*/ 1600200 h 4086225"/>
              <a:gd name="connsiteX50" fmla="*/ 95250 w 3648075"/>
              <a:gd name="connsiteY50" fmla="*/ 1428750 h 4086225"/>
              <a:gd name="connsiteX51" fmla="*/ 0 w 3648075"/>
              <a:gd name="connsiteY51" fmla="*/ 1219200 h 4086225"/>
              <a:gd name="connsiteX52" fmla="*/ 28575 w 3648075"/>
              <a:gd name="connsiteY52" fmla="*/ 1066800 h 4086225"/>
              <a:gd name="connsiteX53" fmla="*/ 57150 w 3648075"/>
              <a:gd name="connsiteY53" fmla="*/ 895350 h 4086225"/>
              <a:gd name="connsiteX54" fmla="*/ 133350 w 3648075"/>
              <a:gd name="connsiteY54" fmla="*/ 809625 h 4086225"/>
              <a:gd name="connsiteX55" fmla="*/ 190500 w 3648075"/>
              <a:gd name="connsiteY55" fmla="*/ 762000 h 4086225"/>
              <a:gd name="connsiteX56" fmla="*/ 228600 w 3648075"/>
              <a:gd name="connsiteY56" fmla="*/ 714375 h 4086225"/>
              <a:gd name="connsiteX57" fmla="*/ 333375 w 3648075"/>
              <a:gd name="connsiteY57" fmla="*/ 685800 h 4086225"/>
              <a:gd name="connsiteX58" fmla="*/ 352425 w 3648075"/>
              <a:gd name="connsiteY58" fmla="*/ 590550 h 4086225"/>
              <a:gd name="connsiteX59" fmla="*/ 285750 w 3648075"/>
              <a:gd name="connsiteY59" fmla="*/ 514350 h 4086225"/>
              <a:gd name="connsiteX60" fmla="*/ 238125 w 3648075"/>
              <a:gd name="connsiteY60" fmla="*/ 438150 h 4086225"/>
              <a:gd name="connsiteX61" fmla="*/ 142875 w 3648075"/>
              <a:gd name="connsiteY61" fmla="*/ 390525 h 4086225"/>
              <a:gd name="connsiteX62" fmla="*/ 104775 w 3648075"/>
              <a:gd name="connsiteY62" fmla="*/ 180975 h 4086225"/>
              <a:gd name="connsiteX63" fmla="*/ 142875 w 3648075"/>
              <a:gd name="connsiteY63" fmla="*/ 57150 h 4086225"/>
              <a:gd name="connsiteX64" fmla="*/ 342900 w 3648075"/>
              <a:gd name="connsiteY64" fmla="*/ 114300 h 4086225"/>
              <a:gd name="connsiteX65" fmla="*/ 504825 w 3648075"/>
              <a:gd name="connsiteY65" fmla="*/ 114300 h 4086225"/>
              <a:gd name="connsiteX66" fmla="*/ 628650 w 3648075"/>
              <a:gd name="connsiteY66" fmla="*/ 0 h 4086225"/>
              <a:gd name="connsiteX67" fmla="*/ 1009650 w 3648075"/>
              <a:gd name="connsiteY67" fmla="*/ 361950 h 4086225"/>
              <a:gd name="connsiteX68" fmla="*/ 1133475 w 3648075"/>
              <a:gd name="connsiteY68" fmla="*/ 561975 h 4086225"/>
              <a:gd name="connsiteX69" fmla="*/ 1276350 w 3648075"/>
              <a:gd name="connsiteY69" fmla="*/ 533400 h 4086225"/>
              <a:gd name="connsiteX70" fmla="*/ 1428750 w 3648075"/>
              <a:gd name="connsiteY70" fmla="*/ 609600 h 4086225"/>
              <a:gd name="connsiteX71" fmla="*/ 1543050 w 3648075"/>
              <a:gd name="connsiteY71" fmla="*/ 809625 h 4086225"/>
              <a:gd name="connsiteX72" fmla="*/ 1704975 w 3648075"/>
              <a:gd name="connsiteY72" fmla="*/ 800100 h 4086225"/>
              <a:gd name="connsiteX73" fmla="*/ 1819275 w 3648075"/>
              <a:gd name="connsiteY73" fmla="*/ 866775 h 4086225"/>
              <a:gd name="connsiteX74" fmla="*/ 2019300 w 3648075"/>
              <a:gd name="connsiteY74" fmla="*/ 904875 h 4086225"/>
              <a:gd name="connsiteX75" fmla="*/ 2286000 w 3648075"/>
              <a:gd name="connsiteY75" fmla="*/ 1019175 h 4086225"/>
              <a:gd name="connsiteX76" fmla="*/ 2362200 w 3648075"/>
              <a:gd name="connsiteY76" fmla="*/ 895350 h 4086225"/>
              <a:gd name="connsiteX77" fmla="*/ 2571750 w 3648075"/>
              <a:gd name="connsiteY77" fmla="*/ 914400 h 4086225"/>
              <a:gd name="connsiteX78" fmla="*/ 2828925 w 3648075"/>
              <a:gd name="connsiteY78" fmla="*/ 847725 h 4086225"/>
              <a:gd name="connsiteX79" fmla="*/ 2809875 w 3648075"/>
              <a:gd name="connsiteY79" fmla="*/ 1028700 h 4086225"/>
              <a:gd name="connsiteX80" fmla="*/ 2733675 w 3648075"/>
              <a:gd name="connsiteY80" fmla="*/ 1276350 h 4086225"/>
              <a:gd name="connsiteX81" fmla="*/ 3076575 w 3648075"/>
              <a:gd name="connsiteY81" fmla="*/ 1371600 h 4086225"/>
              <a:gd name="connsiteX82" fmla="*/ 3400425 w 3648075"/>
              <a:gd name="connsiteY82" fmla="*/ 1514475 h 4086225"/>
              <a:gd name="connsiteX83" fmla="*/ 3476625 w 3648075"/>
              <a:gd name="connsiteY83" fmla="*/ 1743075 h 4086225"/>
              <a:gd name="connsiteX84" fmla="*/ 3648075 w 3648075"/>
              <a:gd name="connsiteY84" fmla="*/ 1895475 h 4086225"/>
              <a:gd name="connsiteX85" fmla="*/ 3514725 w 3648075"/>
              <a:gd name="connsiteY85" fmla="*/ 1952625 h 4086225"/>
              <a:gd name="connsiteX86" fmla="*/ 3448050 w 3648075"/>
              <a:gd name="connsiteY86" fmla="*/ 2000250 h 4086225"/>
              <a:gd name="connsiteX87" fmla="*/ 3505200 w 3648075"/>
              <a:gd name="connsiteY87" fmla="*/ 2143125 h 4086225"/>
              <a:gd name="connsiteX88" fmla="*/ 3476625 w 3648075"/>
              <a:gd name="connsiteY88" fmla="*/ 2219325 h 4086225"/>
              <a:gd name="connsiteX89" fmla="*/ 3362325 w 3648075"/>
              <a:gd name="connsiteY89" fmla="*/ 2228850 h 4086225"/>
              <a:gd name="connsiteX90" fmla="*/ 3133725 w 3648075"/>
              <a:gd name="connsiteY90" fmla="*/ 2495550 h 4086225"/>
              <a:gd name="connsiteX91" fmla="*/ 3048000 w 3648075"/>
              <a:gd name="connsiteY91" fmla="*/ 2886075 h 4086225"/>
              <a:gd name="connsiteX92" fmla="*/ 3019425 w 3648075"/>
              <a:gd name="connsiteY92" fmla="*/ 3152775 h 4086225"/>
              <a:gd name="connsiteX93" fmla="*/ 2752725 w 3648075"/>
              <a:gd name="connsiteY93" fmla="*/ 3400425 h 4086225"/>
              <a:gd name="connsiteX94" fmla="*/ 2266950 w 3648075"/>
              <a:gd name="connsiteY94" fmla="*/ 3762375 h 4086225"/>
              <a:gd name="connsiteX95" fmla="*/ 2019300 w 3648075"/>
              <a:gd name="connsiteY95" fmla="*/ 3971925 h 4086225"/>
              <a:gd name="connsiteX96" fmla="*/ 1809750 w 3648075"/>
              <a:gd name="connsiteY96" fmla="*/ 4067175 h 4086225"/>
              <a:gd name="connsiteX97" fmla="*/ 1724025 w 3648075"/>
              <a:gd name="connsiteY97" fmla="*/ 4086225 h 4086225"/>
              <a:gd name="connsiteX98" fmla="*/ 1638300 w 3648075"/>
              <a:gd name="connsiteY98" fmla="*/ 4000500 h 408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3648075" h="4086225">
                <a:moveTo>
                  <a:pt x="1638300" y="4000500"/>
                </a:moveTo>
                <a:lnTo>
                  <a:pt x="1638300" y="4000500"/>
                </a:lnTo>
                <a:cubicBezTo>
                  <a:pt x="1663700" y="3978275"/>
                  <a:pt x="1691922" y="3958912"/>
                  <a:pt x="1714500" y="3933825"/>
                </a:cubicBezTo>
                <a:cubicBezTo>
                  <a:pt x="1721217" y="3926362"/>
                  <a:pt x="1719535" y="3914230"/>
                  <a:pt x="1724025" y="3905250"/>
                </a:cubicBezTo>
                <a:cubicBezTo>
                  <a:pt x="1729145" y="3895011"/>
                  <a:pt x="1737516" y="3886682"/>
                  <a:pt x="1743075" y="3876675"/>
                </a:cubicBezTo>
                <a:cubicBezTo>
                  <a:pt x="1753418" y="3858057"/>
                  <a:pt x="1762125" y="3838575"/>
                  <a:pt x="1771650" y="3819525"/>
                </a:cubicBezTo>
                <a:cubicBezTo>
                  <a:pt x="1768475" y="3797300"/>
                  <a:pt x="1767173" y="3774726"/>
                  <a:pt x="1762125" y="3752850"/>
                </a:cubicBezTo>
                <a:cubicBezTo>
                  <a:pt x="1754605" y="3720263"/>
                  <a:pt x="1751146" y="3686644"/>
                  <a:pt x="1714500" y="3676650"/>
                </a:cubicBezTo>
                <a:cubicBezTo>
                  <a:pt x="1689804" y="3669915"/>
                  <a:pt x="1663700" y="3670300"/>
                  <a:pt x="1638300" y="3667125"/>
                </a:cubicBezTo>
                <a:cubicBezTo>
                  <a:pt x="1628775" y="3660775"/>
                  <a:pt x="1618761" y="3655103"/>
                  <a:pt x="1609725" y="3648075"/>
                </a:cubicBezTo>
                <a:cubicBezTo>
                  <a:pt x="1590151" y="3632851"/>
                  <a:pt x="1573208" y="3614205"/>
                  <a:pt x="1552575" y="3600450"/>
                </a:cubicBezTo>
                <a:cubicBezTo>
                  <a:pt x="1544221" y="3594881"/>
                  <a:pt x="1534011" y="3591695"/>
                  <a:pt x="1524000" y="3590925"/>
                </a:cubicBezTo>
                <a:cubicBezTo>
                  <a:pt x="1451121" y="3585319"/>
                  <a:pt x="1377950" y="3584575"/>
                  <a:pt x="1304925" y="3581400"/>
                </a:cubicBezTo>
                <a:cubicBezTo>
                  <a:pt x="1298575" y="3568700"/>
                  <a:pt x="1291468" y="3556351"/>
                  <a:pt x="1285875" y="3543300"/>
                </a:cubicBezTo>
                <a:cubicBezTo>
                  <a:pt x="1281920" y="3534072"/>
                  <a:pt x="1282622" y="3522565"/>
                  <a:pt x="1276350" y="3514725"/>
                </a:cubicBezTo>
                <a:cubicBezTo>
                  <a:pt x="1269199" y="3505786"/>
                  <a:pt x="1255870" y="3503770"/>
                  <a:pt x="1247775" y="3495675"/>
                </a:cubicBezTo>
                <a:cubicBezTo>
                  <a:pt x="1236550" y="3484450"/>
                  <a:pt x="1231147" y="3468029"/>
                  <a:pt x="1219200" y="3457575"/>
                </a:cubicBezTo>
                <a:cubicBezTo>
                  <a:pt x="1187313" y="3429674"/>
                  <a:pt x="1105533" y="3402134"/>
                  <a:pt x="1076325" y="3390900"/>
                </a:cubicBezTo>
                <a:cubicBezTo>
                  <a:pt x="1066954" y="3387296"/>
                  <a:pt x="1056730" y="3385865"/>
                  <a:pt x="1047750" y="3381375"/>
                </a:cubicBezTo>
                <a:cubicBezTo>
                  <a:pt x="1024855" y="3369927"/>
                  <a:pt x="1003547" y="3355532"/>
                  <a:pt x="981075" y="3343275"/>
                </a:cubicBezTo>
                <a:cubicBezTo>
                  <a:pt x="968610" y="3336476"/>
                  <a:pt x="955675" y="3330575"/>
                  <a:pt x="942975" y="3324225"/>
                </a:cubicBezTo>
                <a:cubicBezTo>
                  <a:pt x="915674" y="3283273"/>
                  <a:pt x="904778" y="3258834"/>
                  <a:pt x="866775" y="3228975"/>
                </a:cubicBezTo>
                <a:cubicBezTo>
                  <a:pt x="836301" y="3205031"/>
                  <a:pt x="771525" y="3162300"/>
                  <a:pt x="771525" y="3162300"/>
                </a:cubicBezTo>
                <a:cubicBezTo>
                  <a:pt x="706658" y="3064999"/>
                  <a:pt x="765619" y="3132963"/>
                  <a:pt x="695325" y="3086100"/>
                </a:cubicBezTo>
                <a:cubicBezTo>
                  <a:pt x="668907" y="3068488"/>
                  <a:pt x="619125" y="3028950"/>
                  <a:pt x="619125" y="3028950"/>
                </a:cubicBezTo>
                <a:cubicBezTo>
                  <a:pt x="593234" y="2977168"/>
                  <a:pt x="581968" y="2971589"/>
                  <a:pt x="609600" y="2895600"/>
                </a:cubicBezTo>
                <a:cubicBezTo>
                  <a:pt x="613031" y="2886164"/>
                  <a:pt x="628650" y="2889250"/>
                  <a:pt x="638175" y="2886075"/>
                </a:cubicBezTo>
                <a:cubicBezTo>
                  <a:pt x="663575" y="2901950"/>
                  <a:pt x="689453" y="2917085"/>
                  <a:pt x="714375" y="2933700"/>
                </a:cubicBezTo>
                <a:cubicBezTo>
                  <a:pt x="723900" y="2940050"/>
                  <a:pt x="732900" y="2947268"/>
                  <a:pt x="742950" y="2952750"/>
                </a:cubicBezTo>
                <a:cubicBezTo>
                  <a:pt x="767881" y="2966348"/>
                  <a:pt x="795521" y="2975098"/>
                  <a:pt x="819150" y="2990850"/>
                </a:cubicBezTo>
                <a:cubicBezTo>
                  <a:pt x="828675" y="2997200"/>
                  <a:pt x="838410" y="3003246"/>
                  <a:pt x="847725" y="3009900"/>
                </a:cubicBezTo>
                <a:cubicBezTo>
                  <a:pt x="860643" y="3019127"/>
                  <a:pt x="870875" y="3033136"/>
                  <a:pt x="885825" y="3038475"/>
                </a:cubicBezTo>
                <a:cubicBezTo>
                  <a:pt x="916317" y="3049365"/>
                  <a:pt x="981075" y="3057525"/>
                  <a:pt x="981075" y="3057525"/>
                </a:cubicBezTo>
                <a:cubicBezTo>
                  <a:pt x="984250" y="3041650"/>
                  <a:pt x="990600" y="3026089"/>
                  <a:pt x="990600" y="3009900"/>
                </a:cubicBezTo>
                <a:cubicBezTo>
                  <a:pt x="990600" y="2997713"/>
                  <a:pt x="974647" y="2920610"/>
                  <a:pt x="971550" y="2905125"/>
                </a:cubicBezTo>
                <a:cubicBezTo>
                  <a:pt x="977900" y="2886075"/>
                  <a:pt x="976401" y="2862174"/>
                  <a:pt x="990600" y="2847975"/>
                </a:cubicBezTo>
                <a:cubicBezTo>
                  <a:pt x="1002048" y="2836527"/>
                  <a:pt x="1038225" y="2838450"/>
                  <a:pt x="1038225" y="2838450"/>
                </a:cubicBezTo>
                <a:lnTo>
                  <a:pt x="1085850" y="2914650"/>
                </a:lnTo>
                <a:lnTo>
                  <a:pt x="1047750" y="2752725"/>
                </a:lnTo>
                <a:lnTo>
                  <a:pt x="1343025" y="2809875"/>
                </a:lnTo>
                <a:lnTo>
                  <a:pt x="1238250" y="2638425"/>
                </a:lnTo>
                <a:lnTo>
                  <a:pt x="942975" y="2352675"/>
                </a:lnTo>
                <a:lnTo>
                  <a:pt x="838200" y="2286000"/>
                </a:lnTo>
                <a:lnTo>
                  <a:pt x="876300" y="2133600"/>
                </a:lnTo>
                <a:lnTo>
                  <a:pt x="800100" y="1895475"/>
                </a:lnTo>
                <a:lnTo>
                  <a:pt x="742950" y="1876425"/>
                </a:lnTo>
                <a:lnTo>
                  <a:pt x="657225" y="1866900"/>
                </a:lnTo>
                <a:lnTo>
                  <a:pt x="628650" y="1809750"/>
                </a:lnTo>
                <a:lnTo>
                  <a:pt x="609600" y="1609725"/>
                </a:lnTo>
                <a:lnTo>
                  <a:pt x="409575" y="1600200"/>
                </a:lnTo>
                <a:lnTo>
                  <a:pt x="95250" y="1428750"/>
                </a:lnTo>
                <a:lnTo>
                  <a:pt x="0" y="1219200"/>
                </a:lnTo>
                <a:lnTo>
                  <a:pt x="28575" y="1066800"/>
                </a:lnTo>
                <a:lnTo>
                  <a:pt x="57150" y="895350"/>
                </a:lnTo>
                <a:lnTo>
                  <a:pt x="133350" y="809625"/>
                </a:lnTo>
                <a:lnTo>
                  <a:pt x="190500" y="762000"/>
                </a:lnTo>
                <a:lnTo>
                  <a:pt x="228600" y="714375"/>
                </a:lnTo>
                <a:lnTo>
                  <a:pt x="333375" y="685800"/>
                </a:lnTo>
                <a:lnTo>
                  <a:pt x="352425" y="590550"/>
                </a:lnTo>
                <a:lnTo>
                  <a:pt x="285750" y="514350"/>
                </a:lnTo>
                <a:lnTo>
                  <a:pt x="238125" y="438150"/>
                </a:lnTo>
                <a:lnTo>
                  <a:pt x="142875" y="390525"/>
                </a:lnTo>
                <a:lnTo>
                  <a:pt x="104775" y="180975"/>
                </a:lnTo>
                <a:lnTo>
                  <a:pt x="142875" y="57150"/>
                </a:lnTo>
                <a:lnTo>
                  <a:pt x="342900" y="114300"/>
                </a:lnTo>
                <a:lnTo>
                  <a:pt x="504825" y="114300"/>
                </a:lnTo>
                <a:lnTo>
                  <a:pt x="628650" y="0"/>
                </a:lnTo>
                <a:lnTo>
                  <a:pt x="1009650" y="361950"/>
                </a:lnTo>
                <a:lnTo>
                  <a:pt x="1133475" y="561975"/>
                </a:lnTo>
                <a:lnTo>
                  <a:pt x="1276350" y="533400"/>
                </a:lnTo>
                <a:lnTo>
                  <a:pt x="1428750" y="609600"/>
                </a:lnTo>
                <a:lnTo>
                  <a:pt x="1543050" y="809625"/>
                </a:lnTo>
                <a:lnTo>
                  <a:pt x="1704975" y="800100"/>
                </a:lnTo>
                <a:lnTo>
                  <a:pt x="1819275" y="866775"/>
                </a:lnTo>
                <a:lnTo>
                  <a:pt x="2019300" y="904875"/>
                </a:lnTo>
                <a:lnTo>
                  <a:pt x="2286000" y="1019175"/>
                </a:lnTo>
                <a:lnTo>
                  <a:pt x="2362200" y="895350"/>
                </a:lnTo>
                <a:lnTo>
                  <a:pt x="2571750" y="914400"/>
                </a:lnTo>
                <a:lnTo>
                  <a:pt x="2828925" y="847725"/>
                </a:lnTo>
                <a:lnTo>
                  <a:pt x="2809875" y="1028700"/>
                </a:lnTo>
                <a:lnTo>
                  <a:pt x="2733675" y="1276350"/>
                </a:lnTo>
                <a:lnTo>
                  <a:pt x="3076575" y="1371600"/>
                </a:lnTo>
                <a:lnTo>
                  <a:pt x="3400425" y="1514475"/>
                </a:lnTo>
                <a:lnTo>
                  <a:pt x="3476625" y="1743075"/>
                </a:lnTo>
                <a:lnTo>
                  <a:pt x="3648075" y="1895475"/>
                </a:lnTo>
                <a:lnTo>
                  <a:pt x="3514725" y="1952625"/>
                </a:lnTo>
                <a:lnTo>
                  <a:pt x="3448050" y="2000250"/>
                </a:lnTo>
                <a:lnTo>
                  <a:pt x="3505200" y="2143125"/>
                </a:lnTo>
                <a:lnTo>
                  <a:pt x="3476625" y="2219325"/>
                </a:lnTo>
                <a:lnTo>
                  <a:pt x="3362325" y="2228850"/>
                </a:lnTo>
                <a:lnTo>
                  <a:pt x="3133725" y="2495550"/>
                </a:lnTo>
                <a:lnTo>
                  <a:pt x="3048000" y="2886075"/>
                </a:lnTo>
                <a:lnTo>
                  <a:pt x="3019425" y="3152775"/>
                </a:lnTo>
                <a:lnTo>
                  <a:pt x="2752725" y="3400425"/>
                </a:lnTo>
                <a:lnTo>
                  <a:pt x="2266950" y="3762375"/>
                </a:lnTo>
                <a:lnTo>
                  <a:pt x="2019300" y="3971925"/>
                </a:lnTo>
                <a:lnTo>
                  <a:pt x="1809750" y="4067175"/>
                </a:lnTo>
                <a:lnTo>
                  <a:pt x="1724025" y="4086225"/>
                </a:lnTo>
                <a:lnTo>
                  <a:pt x="1638300" y="4000500"/>
                </a:ln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66C749D-BF88-5744-ADEF-8667FD7969A9}"/>
              </a:ext>
            </a:extLst>
          </p:cNvPr>
          <p:cNvSpPr txBox="1"/>
          <p:nvPr/>
        </p:nvSpPr>
        <p:spPr>
          <a:xfrm>
            <a:off x="7162800" y="2911502"/>
            <a:ext cx="4320458" cy="97872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tiếp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giáp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với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9B3EDBE-6DB8-CD46-E455-5677A04E9E8D}"/>
              </a:ext>
            </a:extLst>
          </p:cNvPr>
          <p:cNvSpPr/>
          <p:nvPr/>
        </p:nvSpPr>
        <p:spPr>
          <a:xfrm>
            <a:off x="542925" y="3981450"/>
            <a:ext cx="2286000" cy="1790700"/>
          </a:xfrm>
          <a:custGeom>
            <a:avLst/>
            <a:gdLst>
              <a:gd name="connsiteX0" fmla="*/ 1981200 w 2286000"/>
              <a:gd name="connsiteY0" fmla="*/ 1790700 h 1790700"/>
              <a:gd name="connsiteX1" fmla="*/ 2085975 w 2286000"/>
              <a:gd name="connsiteY1" fmla="*/ 1524000 h 1790700"/>
              <a:gd name="connsiteX2" fmla="*/ 2219325 w 2286000"/>
              <a:gd name="connsiteY2" fmla="*/ 1524000 h 1790700"/>
              <a:gd name="connsiteX3" fmla="*/ 2286000 w 2286000"/>
              <a:gd name="connsiteY3" fmla="*/ 1304925 h 1790700"/>
              <a:gd name="connsiteX4" fmla="*/ 2133600 w 2286000"/>
              <a:gd name="connsiteY4" fmla="*/ 1238250 h 1790700"/>
              <a:gd name="connsiteX5" fmla="*/ 1552575 w 2286000"/>
              <a:gd name="connsiteY5" fmla="*/ 962025 h 1790700"/>
              <a:gd name="connsiteX6" fmla="*/ 1200150 w 2286000"/>
              <a:gd name="connsiteY6" fmla="*/ 647700 h 1790700"/>
              <a:gd name="connsiteX7" fmla="*/ 1076325 w 2286000"/>
              <a:gd name="connsiteY7" fmla="*/ 495300 h 1790700"/>
              <a:gd name="connsiteX8" fmla="*/ 904875 w 2286000"/>
              <a:gd name="connsiteY8" fmla="*/ 523875 h 1790700"/>
              <a:gd name="connsiteX9" fmla="*/ 628650 w 2286000"/>
              <a:gd name="connsiteY9" fmla="*/ 409575 h 1790700"/>
              <a:gd name="connsiteX10" fmla="*/ 390525 w 2286000"/>
              <a:gd name="connsiteY10" fmla="*/ 342900 h 1790700"/>
              <a:gd name="connsiteX11" fmla="*/ 323850 w 2286000"/>
              <a:gd name="connsiteY11" fmla="*/ 161925 h 1790700"/>
              <a:gd name="connsiteX12" fmla="*/ 76200 w 2286000"/>
              <a:gd name="connsiteY12" fmla="*/ 0 h 1790700"/>
              <a:gd name="connsiteX13" fmla="*/ 0 w 2286000"/>
              <a:gd name="connsiteY13" fmla="*/ 57150 h 1790700"/>
              <a:gd name="connsiteX14" fmla="*/ 19050 w 2286000"/>
              <a:gd name="connsiteY14" fmla="*/ 1771650 h 1790700"/>
              <a:gd name="connsiteX15" fmla="*/ 1981200 w 2286000"/>
              <a:gd name="connsiteY15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6000" h="1790700">
                <a:moveTo>
                  <a:pt x="1981200" y="1790700"/>
                </a:moveTo>
                <a:lnTo>
                  <a:pt x="2085975" y="1524000"/>
                </a:lnTo>
                <a:lnTo>
                  <a:pt x="2219325" y="1524000"/>
                </a:lnTo>
                <a:lnTo>
                  <a:pt x="2286000" y="1304925"/>
                </a:lnTo>
                <a:lnTo>
                  <a:pt x="2133600" y="1238250"/>
                </a:lnTo>
                <a:lnTo>
                  <a:pt x="1552575" y="962025"/>
                </a:lnTo>
                <a:lnTo>
                  <a:pt x="1200150" y="647700"/>
                </a:lnTo>
                <a:lnTo>
                  <a:pt x="1076325" y="495300"/>
                </a:lnTo>
                <a:lnTo>
                  <a:pt x="904875" y="523875"/>
                </a:lnTo>
                <a:lnTo>
                  <a:pt x="628650" y="409575"/>
                </a:lnTo>
                <a:lnTo>
                  <a:pt x="390525" y="342900"/>
                </a:lnTo>
                <a:lnTo>
                  <a:pt x="323850" y="161925"/>
                </a:lnTo>
                <a:lnTo>
                  <a:pt x="76200" y="0"/>
                </a:lnTo>
                <a:lnTo>
                  <a:pt x="0" y="57150"/>
                </a:lnTo>
                <a:lnTo>
                  <a:pt x="19050" y="1771650"/>
                </a:lnTo>
                <a:lnTo>
                  <a:pt x="1981200" y="179070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65022C0-EBBB-FF01-9291-5835E7D889C6}"/>
              </a:ext>
            </a:extLst>
          </p:cNvPr>
          <p:cNvSpPr/>
          <p:nvPr/>
        </p:nvSpPr>
        <p:spPr>
          <a:xfrm>
            <a:off x="542925" y="1095375"/>
            <a:ext cx="5276850" cy="3486150"/>
          </a:xfrm>
          <a:custGeom>
            <a:avLst/>
            <a:gdLst>
              <a:gd name="connsiteX0" fmla="*/ 0 w 5276850"/>
              <a:gd name="connsiteY0" fmla="*/ 2924175 h 3486150"/>
              <a:gd name="connsiteX1" fmla="*/ 266700 w 5276850"/>
              <a:gd name="connsiteY1" fmla="*/ 3057525 h 3486150"/>
              <a:gd name="connsiteX2" fmla="*/ 371475 w 5276850"/>
              <a:gd name="connsiteY2" fmla="*/ 3143250 h 3486150"/>
              <a:gd name="connsiteX3" fmla="*/ 523875 w 5276850"/>
              <a:gd name="connsiteY3" fmla="*/ 3248025 h 3486150"/>
              <a:gd name="connsiteX4" fmla="*/ 962025 w 5276850"/>
              <a:gd name="connsiteY4" fmla="*/ 3362325 h 3486150"/>
              <a:gd name="connsiteX5" fmla="*/ 1343025 w 5276850"/>
              <a:gd name="connsiteY5" fmla="*/ 3419475 h 3486150"/>
              <a:gd name="connsiteX6" fmla="*/ 1419225 w 5276850"/>
              <a:gd name="connsiteY6" fmla="*/ 3486150 h 3486150"/>
              <a:gd name="connsiteX7" fmla="*/ 1476375 w 5276850"/>
              <a:gd name="connsiteY7" fmla="*/ 3352800 h 3486150"/>
              <a:gd name="connsiteX8" fmla="*/ 1581150 w 5276850"/>
              <a:gd name="connsiteY8" fmla="*/ 3257550 h 3486150"/>
              <a:gd name="connsiteX9" fmla="*/ 1828800 w 5276850"/>
              <a:gd name="connsiteY9" fmla="*/ 3248025 h 3486150"/>
              <a:gd name="connsiteX10" fmla="*/ 1743075 w 5276850"/>
              <a:gd name="connsiteY10" fmla="*/ 3048000 h 3486150"/>
              <a:gd name="connsiteX11" fmla="*/ 1419225 w 5276850"/>
              <a:gd name="connsiteY11" fmla="*/ 2752725 h 3486150"/>
              <a:gd name="connsiteX12" fmla="*/ 1381125 w 5276850"/>
              <a:gd name="connsiteY12" fmla="*/ 2362200 h 3486150"/>
              <a:gd name="connsiteX13" fmla="*/ 1209675 w 5276850"/>
              <a:gd name="connsiteY13" fmla="*/ 2238375 h 3486150"/>
              <a:gd name="connsiteX14" fmla="*/ 1057275 w 5276850"/>
              <a:gd name="connsiteY14" fmla="*/ 1981200 h 3486150"/>
              <a:gd name="connsiteX15" fmla="*/ 714375 w 5276850"/>
              <a:gd name="connsiteY15" fmla="*/ 1819275 h 3486150"/>
              <a:gd name="connsiteX16" fmla="*/ 495300 w 5276850"/>
              <a:gd name="connsiteY16" fmla="*/ 1704975 h 3486150"/>
              <a:gd name="connsiteX17" fmla="*/ 485775 w 5276850"/>
              <a:gd name="connsiteY17" fmla="*/ 1447800 h 3486150"/>
              <a:gd name="connsiteX18" fmla="*/ 666750 w 5276850"/>
              <a:gd name="connsiteY18" fmla="*/ 1143000 h 3486150"/>
              <a:gd name="connsiteX19" fmla="*/ 857250 w 5276850"/>
              <a:gd name="connsiteY19" fmla="*/ 1152525 h 3486150"/>
              <a:gd name="connsiteX20" fmla="*/ 819150 w 5276850"/>
              <a:gd name="connsiteY20" fmla="*/ 981075 h 3486150"/>
              <a:gd name="connsiteX21" fmla="*/ 638175 w 5276850"/>
              <a:gd name="connsiteY21" fmla="*/ 790575 h 3486150"/>
              <a:gd name="connsiteX22" fmla="*/ 590550 w 5276850"/>
              <a:gd name="connsiteY22" fmla="*/ 590550 h 3486150"/>
              <a:gd name="connsiteX23" fmla="*/ 828675 w 5276850"/>
              <a:gd name="connsiteY23" fmla="*/ 533400 h 3486150"/>
              <a:gd name="connsiteX24" fmla="*/ 1009650 w 5276850"/>
              <a:gd name="connsiteY24" fmla="*/ 561975 h 3486150"/>
              <a:gd name="connsiteX25" fmla="*/ 1219200 w 5276850"/>
              <a:gd name="connsiteY25" fmla="*/ 514350 h 3486150"/>
              <a:gd name="connsiteX26" fmla="*/ 1619250 w 5276850"/>
              <a:gd name="connsiteY26" fmla="*/ 952500 h 3486150"/>
              <a:gd name="connsiteX27" fmla="*/ 1819275 w 5276850"/>
              <a:gd name="connsiteY27" fmla="*/ 1019175 h 3486150"/>
              <a:gd name="connsiteX28" fmla="*/ 2019300 w 5276850"/>
              <a:gd name="connsiteY28" fmla="*/ 1162050 h 3486150"/>
              <a:gd name="connsiteX29" fmla="*/ 2305050 w 5276850"/>
              <a:gd name="connsiteY29" fmla="*/ 1295400 h 3486150"/>
              <a:gd name="connsiteX30" fmla="*/ 2733675 w 5276850"/>
              <a:gd name="connsiteY30" fmla="*/ 1419225 h 3486150"/>
              <a:gd name="connsiteX31" fmla="*/ 2952750 w 5276850"/>
              <a:gd name="connsiteY31" fmla="*/ 1352550 h 3486150"/>
              <a:gd name="connsiteX32" fmla="*/ 3295650 w 5276850"/>
              <a:gd name="connsiteY32" fmla="*/ 1304925 h 3486150"/>
              <a:gd name="connsiteX33" fmla="*/ 3343275 w 5276850"/>
              <a:gd name="connsiteY33" fmla="*/ 1514475 h 3486150"/>
              <a:gd name="connsiteX34" fmla="*/ 3343275 w 5276850"/>
              <a:gd name="connsiteY34" fmla="*/ 1743075 h 3486150"/>
              <a:gd name="connsiteX35" fmla="*/ 3810000 w 5276850"/>
              <a:gd name="connsiteY35" fmla="*/ 1962150 h 3486150"/>
              <a:gd name="connsiteX36" fmla="*/ 4133850 w 5276850"/>
              <a:gd name="connsiteY36" fmla="*/ 2276475 h 3486150"/>
              <a:gd name="connsiteX37" fmla="*/ 4295775 w 5276850"/>
              <a:gd name="connsiteY37" fmla="*/ 2085975 h 3486150"/>
              <a:gd name="connsiteX38" fmla="*/ 4562475 w 5276850"/>
              <a:gd name="connsiteY38" fmla="*/ 2009775 h 3486150"/>
              <a:gd name="connsiteX39" fmla="*/ 5029200 w 5276850"/>
              <a:gd name="connsiteY39" fmla="*/ 2028825 h 3486150"/>
              <a:gd name="connsiteX40" fmla="*/ 5191125 w 5276850"/>
              <a:gd name="connsiteY40" fmla="*/ 1838325 h 3486150"/>
              <a:gd name="connsiteX41" fmla="*/ 5276850 w 5276850"/>
              <a:gd name="connsiteY41" fmla="*/ 1476375 h 3486150"/>
              <a:gd name="connsiteX42" fmla="*/ 4886325 w 5276850"/>
              <a:gd name="connsiteY42" fmla="*/ 219075 h 3486150"/>
              <a:gd name="connsiteX43" fmla="*/ 4505325 w 5276850"/>
              <a:gd name="connsiteY43" fmla="*/ 19050 h 3486150"/>
              <a:gd name="connsiteX44" fmla="*/ 3400425 w 5276850"/>
              <a:gd name="connsiteY44" fmla="*/ 0 h 3486150"/>
              <a:gd name="connsiteX45" fmla="*/ 76200 w 5276850"/>
              <a:gd name="connsiteY45" fmla="*/ 9525 h 3486150"/>
              <a:gd name="connsiteX46" fmla="*/ 0 w 5276850"/>
              <a:gd name="connsiteY46" fmla="*/ 2924175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276850" h="3486150">
                <a:moveTo>
                  <a:pt x="0" y="2924175"/>
                </a:moveTo>
                <a:lnTo>
                  <a:pt x="266700" y="3057525"/>
                </a:lnTo>
                <a:lnTo>
                  <a:pt x="371475" y="3143250"/>
                </a:lnTo>
                <a:lnTo>
                  <a:pt x="523875" y="3248025"/>
                </a:lnTo>
                <a:lnTo>
                  <a:pt x="962025" y="3362325"/>
                </a:lnTo>
                <a:lnTo>
                  <a:pt x="1343025" y="3419475"/>
                </a:lnTo>
                <a:lnTo>
                  <a:pt x="1419225" y="3486150"/>
                </a:lnTo>
                <a:lnTo>
                  <a:pt x="1476375" y="3352800"/>
                </a:lnTo>
                <a:lnTo>
                  <a:pt x="1581150" y="3257550"/>
                </a:lnTo>
                <a:lnTo>
                  <a:pt x="1828800" y="3248025"/>
                </a:lnTo>
                <a:lnTo>
                  <a:pt x="1743075" y="3048000"/>
                </a:lnTo>
                <a:lnTo>
                  <a:pt x="1419225" y="2752725"/>
                </a:lnTo>
                <a:lnTo>
                  <a:pt x="1381125" y="2362200"/>
                </a:lnTo>
                <a:lnTo>
                  <a:pt x="1209675" y="2238375"/>
                </a:lnTo>
                <a:lnTo>
                  <a:pt x="1057275" y="1981200"/>
                </a:lnTo>
                <a:lnTo>
                  <a:pt x="714375" y="1819275"/>
                </a:lnTo>
                <a:lnTo>
                  <a:pt x="495300" y="1704975"/>
                </a:lnTo>
                <a:lnTo>
                  <a:pt x="485775" y="1447800"/>
                </a:lnTo>
                <a:lnTo>
                  <a:pt x="666750" y="1143000"/>
                </a:lnTo>
                <a:lnTo>
                  <a:pt x="857250" y="1152525"/>
                </a:lnTo>
                <a:lnTo>
                  <a:pt x="819150" y="981075"/>
                </a:lnTo>
                <a:lnTo>
                  <a:pt x="638175" y="790575"/>
                </a:lnTo>
                <a:lnTo>
                  <a:pt x="590550" y="590550"/>
                </a:lnTo>
                <a:lnTo>
                  <a:pt x="828675" y="533400"/>
                </a:lnTo>
                <a:lnTo>
                  <a:pt x="1009650" y="561975"/>
                </a:lnTo>
                <a:lnTo>
                  <a:pt x="1219200" y="514350"/>
                </a:lnTo>
                <a:lnTo>
                  <a:pt x="1619250" y="952500"/>
                </a:lnTo>
                <a:lnTo>
                  <a:pt x="1819275" y="1019175"/>
                </a:lnTo>
                <a:lnTo>
                  <a:pt x="2019300" y="1162050"/>
                </a:lnTo>
                <a:lnTo>
                  <a:pt x="2305050" y="1295400"/>
                </a:lnTo>
                <a:lnTo>
                  <a:pt x="2733675" y="1419225"/>
                </a:lnTo>
                <a:lnTo>
                  <a:pt x="2952750" y="1352550"/>
                </a:lnTo>
                <a:lnTo>
                  <a:pt x="3295650" y="1304925"/>
                </a:lnTo>
                <a:lnTo>
                  <a:pt x="3343275" y="1514475"/>
                </a:lnTo>
                <a:lnTo>
                  <a:pt x="3343275" y="1743075"/>
                </a:lnTo>
                <a:lnTo>
                  <a:pt x="3810000" y="1962150"/>
                </a:lnTo>
                <a:lnTo>
                  <a:pt x="4133850" y="2276475"/>
                </a:lnTo>
                <a:lnTo>
                  <a:pt x="4295775" y="2085975"/>
                </a:lnTo>
                <a:lnTo>
                  <a:pt x="4562475" y="2009775"/>
                </a:lnTo>
                <a:lnTo>
                  <a:pt x="5029200" y="2028825"/>
                </a:lnTo>
                <a:lnTo>
                  <a:pt x="5191125" y="1838325"/>
                </a:lnTo>
                <a:lnTo>
                  <a:pt x="5276850" y="1476375"/>
                </a:lnTo>
                <a:lnTo>
                  <a:pt x="4886325" y="219075"/>
                </a:lnTo>
                <a:lnTo>
                  <a:pt x="4505325" y="19050"/>
                </a:lnTo>
                <a:lnTo>
                  <a:pt x="3400425" y="0"/>
                </a:lnTo>
                <a:lnTo>
                  <a:pt x="76200" y="9525"/>
                </a:lnTo>
                <a:lnTo>
                  <a:pt x="0" y="2924175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5531AEE-B36E-351D-51F0-24392CF54B16}"/>
              </a:ext>
            </a:extLst>
          </p:cNvPr>
          <p:cNvSpPr/>
          <p:nvPr/>
        </p:nvSpPr>
        <p:spPr>
          <a:xfrm>
            <a:off x="2514600" y="3076575"/>
            <a:ext cx="4286250" cy="2733675"/>
          </a:xfrm>
          <a:custGeom>
            <a:avLst/>
            <a:gdLst>
              <a:gd name="connsiteX0" fmla="*/ 0 w 4286250"/>
              <a:gd name="connsiteY0" fmla="*/ 2695575 h 2733675"/>
              <a:gd name="connsiteX1" fmla="*/ 85725 w 4286250"/>
              <a:gd name="connsiteY1" fmla="*/ 2495550 h 2733675"/>
              <a:gd name="connsiteX2" fmla="*/ 219075 w 4286250"/>
              <a:gd name="connsiteY2" fmla="*/ 2505075 h 2733675"/>
              <a:gd name="connsiteX3" fmla="*/ 628650 w 4286250"/>
              <a:gd name="connsiteY3" fmla="*/ 2390775 h 2733675"/>
              <a:gd name="connsiteX4" fmla="*/ 1009650 w 4286250"/>
              <a:gd name="connsiteY4" fmla="*/ 2076450 h 2733675"/>
              <a:gd name="connsiteX5" fmla="*/ 1524000 w 4286250"/>
              <a:gd name="connsiteY5" fmla="*/ 1581150 h 2733675"/>
              <a:gd name="connsiteX6" fmla="*/ 1647825 w 4286250"/>
              <a:gd name="connsiteY6" fmla="*/ 1114425 h 2733675"/>
              <a:gd name="connsiteX7" fmla="*/ 1943100 w 4286250"/>
              <a:gd name="connsiteY7" fmla="*/ 657225 h 2733675"/>
              <a:gd name="connsiteX8" fmla="*/ 2085975 w 4286250"/>
              <a:gd name="connsiteY8" fmla="*/ 609600 h 2733675"/>
              <a:gd name="connsiteX9" fmla="*/ 2085975 w 4286250"/>
              <a:gd name="connsiteY9" fmla="*/ 428625 h 2733675"/>
              <a:gd name="connsiteX10" fmla="*/ 2266950 w 4286250"/>
              <a:gd name="connsiteY10" fmla="*/ 180975 h 2733675"/>
              <a:gd name="connsiteX11" fmla="*/ 2705100 w 4286250"/>
              <a:gd name="connsiteY11" fmla="*/ 0 h 2733675"/>
              <a:gd name="connsiteX12" fmla="*/ 3152775 w 4286250"/>
              <a:gd name="connsiteY12" fmla="*/ 257175 h 2733675"/>
              <a:gd name="connsiteX13" fmla="*/ 3171825 w 4286250"/>
              <a:gd name="connsiteY13" fmla="*/ 714375 h 2733675"/>
              <a:gd name="connsiteX14" fmla="*/ 4286250 w 4286250"/>
              <a:gd name="connsiteY14" fmla="*/ 752475 h 2733675"/>
              <a:gd name="connsiteX15" fmla="*/ 4276725 w 4286250"/>
              <a:gd name="connsiteY15" fmla="*/ 2733675 h 2733675"/>
              <a:gd name="connsiteX16" fmla="*/ 0 w 4286250"/>
              <a:gd name="connsiteY16" fmla="*/ 2695575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6250" h="2733675">
                <a:moveTo>
                  <a:pt x="0" y="2695575"/>
                </a:moveTo>
                <a:lnTo>
                  <a:pt x="85725" y="2495550"/>
                </a:lnTo>
                <a:lnTo>
                  <a:pt x="219075" y="2505075"/>
                </a:lnTo>
                <a:lnTo>
                  <a:pt x="628650" y="2390775"/>
                </a:lnTo>
                <a:lnTo>
                  <a:pt x="1009650" y="2076450"/>
                </a:lnTo>
                <a:lnTo>
                  <a:pt x="1524000" y="1581150"/>
                </a:lnTo>
                <a:lnTo>
                  <a:pt x="1647825" y="1114425"/>
                </a:lnTo>
                <a:lnTo>
                  <a:pt x="1943100" y="657225"/>
                </a:lnTo>
                <a:lnTo>
                  <a:pt x="2085975" y="609600"/>
                </a:lnTo>
                <a:lnTo>
                  <a:pt x="2085975" y="428625"/>
                </a:lnTo>
                <a:lnTo>
                  <a:pt x="2266950" y="180975"/>
                </a:lnTo>
                <a:lnTo>
                  <a:pt x="2705100" y="0"/>
                </a:lnTo>
                <a:lnTo>
                  <a:pt x="3152775" y="257175"/>
                </a:lnTo>
                <a:lnTo>
                  <a:pt x="3171825" y="714375"/>
                </a:lnTo>
                <a:lnTo>
                  <a:pt x="4286250" y="752475"/>
                </a:lnTo>
                <a:lnTo>
                  <a:pt x="4276725" y="2733675"/>
                </a:lnTo>
                <a:lnTo>
                  <a:pt x="0" y="2695575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7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1" grpId="0" animBg="1"/>
      <p:bldP spid="11" grpId="1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9">
            <a:extLst>
              <a:ext uri="{FF2B5EF4-FFF2-40B4-BE49-F238E27FC236}">
                <a16:creationId xmlns:a16="http://schemas.microsoft.com/office/drawing/2014/main" id="{82571284-0EEB-917D-3468-AAE39E5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98EEAE-57C5-0001-89CE-BE18250C76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42" t="10800" r="3587" b="9543"/>
          <a:stretch/>
        </p:blipFill>
        <p:spPr>
          <a:xfrm>
            <a:off x="592015" y="331872"/>
            <a:ext cx="11007969" cy="6194256"/>
          </a:xfrm>
          <a:prstGeom prst="roundRect">
            <a:avLst/>
          </a:prstGeom>
        </p:spPr>
      </p:pic>
      <p:pic>
        <p:nvPicPr>
          <p:cNvPr id="17" name="Picture 8" descr="https://i.pinimg.com/564x/3b/10/37/3b1037fde6f90055ff49d688133d9c45.jpg">
            <a:extLst>
              <a:ext uri="{FF2B5EF4-FFF2-40B4-BE49-F238E27FC236}">
                <a16:creationId xmlns:a16="http://schemas.microsoft.com/office/drawing/2014/main" id="{E2203855-C2F9-8AA1-1E61-159C7E848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573" b="85762" l="9947" r="89876">
                        <a14:foregroundMark x1="35346" y1="62312" x2="45293" y2="70687"/>
                        <a14:foregroundMark x1="45293" y1="70687" x2="45293" y2="70687"/>
                        <a14:foregroundMark x1="45826" y1="60972" x2="53996" y2="67002"/>
                        <a14:foregroundMark x1="53996" y1="67002" x2="53996" y2="67002"/>
                        <a14:foregroundMark x1="43872" y1="79229" x2="46536" y2="83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518" b="13564"/>
          <a:stretch/>
        </p:blipFill>
        <p:spPr bwMode="auto">
          <a:xfrm>
            <a:off x="-523630" y="3743324"/>
            <a:ext cx="414177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EE4952-D92F-F067-51A0-46E367690EE7}"/>
              </a:ext>
            </a:extLst>
          </p:cNvPr>
          <p:cNvSpPr txBox="1"/>
          <p:nvPr/>
        </p:nvSpPr>
        <p:spPr>
          <a:xfrm>
            <a:off x="1814734" y="1680306"/>
            <a:ext cx="9785250" cy="2308324"/>
          </a:xfrm>
          <a:custGeom>
            <a:avLst/>
            <a:gdLst>
              <a:gd name="connsiteX0" fmla="*/ 0 w 9785250"/>
              <a:gd name="connsiteY0" fmla="*/ 0 h 2308324"/>
              <a:gd name="connsiteX1" fmla="*/ 9785250 w 9785250"/>
              <a:gd name="connsiteY1" fmla="*/ 0 h 2308324"/>
              <a:gd name="connsiteX2" fmla="*/ 9785250 w 9785250"/>
              <a:gd name="connsiteY2" fmla="*/ 2308324 h 2308324"/>
              <a:gd name="connsiteX3" fmla="*/ 0 w 9785250"/>
              <a:gd name="connsiteY3" fmla="*/ 2308324 h 2308324"/>
              <a:gd name="connsiteX4" fmla="*/ 0 w 9785250"/>
              <a:gd name="connsiteY4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5250" h="2308324" fill="none" extrusionOk="0">
                <a:moveTo>
                  <a:pt x="0" y="0"/>
                </a:moveTo>
                <a:cubicBezTo>
                  <a:pt x="2798310" y="5222"/>
                  <a:pt x="5065594" y="24918"/>
                  <a:pt x="9785250" y="0"/>
                </a:cubicBezTo>
                <a:cubicBezTo>
                  <a:pt x="9624005" y="295473"/>
                  <a:pt x="9741490" y="1186317"/>
                  <a:pt x="9785250" y="2308324"/>
                </a:cubicBezTo>
                <a:cubicBezTo>
                  <a:pt x="5179584" y="2143563"/>
                  <a:pt x="1500937" y="2426474"/>
                  <a:pt x="0" y="2308324"/>
                </a:cubicBezTo>
                <a:cubicBezTo>
                  <a:pt x="-55725" y="1490219"/>
                  <a:pt x="17072" y="609588"/>
                  <a:pt x="0" y="0"/>
                </a:cubicBezTo>
                <a:close/>
              </a:path>
              <a:path w="9785250" h="2308324" stroke="0" extrusionOk="0">
                <a:moveTo>
                  <a:pt x="0" y="0"/>
                </a:moveTo>
                <a:cubicBezTo>
                  <a:pt x="4066812" y="11849"/>
                  <a:pt x="6842666" y="-161459"/>
                  <a:pt x="9785250" y="0"/>
                </a:cubicBezTo>
                <a:cubicBezTo>
                  <a:pt x="9788380" y="699270"/>
                  <a:pt x="9684074" y="2031698"/>
                  <a:pt x="9785250" y="2308324"/>
                </a:cubicBezTo>
                <a:cubicBezTo>
                  <a:pt x="6334790" y="2162464"/>
                  <a:pt x="2018902" y="2230000"/>
                  <a:pt x="0" y="2308324"/>
                </a:cubicBezTo>
                <a:cubicBezTo>
                  <a:pt x="74291" y="1581858"/>
                  <a:pt x="168006" y="107733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2EFA3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9494553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 Đồng bằng Bắc Bộ nằm ở phía bắc nước ta, có dạng hình tam giác, tiếp giáp với: vùng Trung du và miền núi Bắc Bộ, vùng Duyên hải miền Trung và vịnh Bắc Bộ.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E032FE1-60F4-9421-EB71-EC18D4880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3296" y="239355"/>
            <a:ext cx="4871126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1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B142EC-6C78-4465-8EC9-DC628EDEA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FB37F3-ECC8-8BC3-7C94-DB9F8DB9C0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7199" y1="17553" x2="18617" y2="22163"/>
                        <a14:foregroundMark x1="18617" y1="22163" x2="18617" y2="22163"/>
                        <a14:foregroundMark x1="24645" y1="18794" x2="23936" y2="21099"/>
                        <a14:foregroundMark x1="13121" y1="23936" x2="15071" y2="25887"/>
                        <a14:foregroundMark x1="20745" y1="34220" x2="50709" y2="47695"/>
                        <a14:foregroundMark x1="24468" y1="52660" x2="69681" y2="57092"/>
                      </a14:backgroundRemoval>
                    </a14:imgEffect>
                  </a14:imgLayer>
                </a14:imgProps>
              </a:ext>
            </a:extLst>
          </a:blip>
          <a:srcRect l="9959" t="13012" r="5371" b="17812"/>
          <a:stretch/>
        </p:blipFill>
        <p:spPr>
          <a:xfrm>
            <a:off x="4210049" y="-269369"/>
            <a:ext cx="7981951" cy="3992290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DD6E161C-B643-DEB6-9CD2-C53231F86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0696" y="874556"/>
            <a:ext cx="652358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2.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Đặc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điểm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về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thiên</a:t>
            </a:r>
            <a:r>
              <a:rPr kumimoji="0" lang="en-US" altLang="zh-CN" sz="6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/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字魂58号-创中黑" panose="00000500000000000000" pitchFamily="2" charset="-122"/>
                <a:cs typeface="Calibri" panose="020F0502020204030204" pitchFamily="34" charset="0"/>
                <a:sym typeface="字魂58号-创中黑" panose="00000500000000000000" pitchFamily="2" charset="-122"/>
              </a:rPr>
              <a:t>nhiên</a:t>
            </a:r>
            <a:endParaRPr kumimoji="0" lang="zh-CN" altLang="en-US" sz="6000" b="1" i="0" u="none" strike="noStrike" kern="1200" cap="none" spc="0" normalizeH="0" baseline="0" noProof="0" dirty="0">
              <a:ln/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字魂58号-创中黑" panose="00000500000000000000" pitchFamily="2" charset="-122"/>
              <a:cs typeface="Calibri" panose="020F0502020204030204" pitchFamily="34" charset="0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2512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Nhóm 24">
            <a:extLst>
              <a:ext uri="{FF2B5EF4-FFF2-40B4-BE49-F238E27FC236}">
                <a16:creationId xmlns:a16="http://schemas.microsoft.com/office/drawing/2014/main" id="{E0BA8C97-2456-FDF4-8E68-52508CE2D255}"/>
              </a:ext>
            </a:extLst>
          </p:cNvPr>
          <p:cNvGrpSpPr/>
          <p:nvPr/>
        </p:nvGrpSpPr>
        <p:grpSpPr>
          <a:xfrm>
            <a:off x="1222126" y="1436574"/>
            <a:ext cx="9489539" cy="1494537"/>
            <a:chOff x="608777" y="407466"/>
            <a:chExt cx="11232107" cy="1854315"/>
          </a:xfrm>
        </p:grpSpPr>
        <p:sp>
          <p:nvSpPr>
            <p:cNvPr id="36" name="Hình chữ nhật: Góc Tròn 23">
              <a:extLst>
                <a:ext uri="{FF2B5EF4-FFF2-40B4-BE49-F238E27FC236}">
                  <a16:creationId xmlns:a16="http://schemas.microsoft.com/office/drawing/2014/main" id="{BCB16AF1-ADE4-457B-6803-660CFCEC3837}"/>
                </a:ext>
              </a:extLst>
            </p:cNvPr>
            <p:cNvSpPr/>
            <p:nvPr/>
          </p:nvSpPr>
          <p:spPr>
            <a:xfrm>
              <a:off x="608777" y="407466"/>
              <a:ext cx="11232107" cy="1820947"/>
            </a:xfrm>
            <a:custGeom>
              <a:avLst/>
              <a:gdLst>
                <a:gd name="connsiteX0" fmla="*/ 0 w 11232107"/>
                <a:gd name="connsiteY0" fmla="*/ 303495 h 1820947"/>
                <a:gd name="connsiteX1" fmla="*/ 303495 w 11232107"/>
                <a:gd name="connsiteY1" fmla="*/ 0 h 1820947"/>
                <a:gd name="connsiteX2" fmla="*/ 10928609 w 11232107"/>
                <a:gd name="connsiteY2" fmla="*/ 0 h 1820947"/>
                <a:gd name="connsiteX3" fmla="*/ 11232106 w 11232107"/>
                <a:gd name="connsiteY3" fmla="*/ 303495 h 1820947"/>
                <a:gd name="connsiteX4" fmla="*/ 11232106 w 11232107"/>
                <a:gd name="connsiteY4" fmla="*/ 1517449 h 1820947"/>
                <a:gd name="connsiteX5" fmla="*/ 10928609 w 11232107"/>
                <a:gd name="connsiteY5" fmla="*/ 1820947 h 1820947"/>
                <a:gd name="connsiteX6" fmla="*/ 303495 w 11232107"/>
                <a:gd name="connsiteY6" fmla="*/ 1820947 h 1820947"/>
                <a:gd name="connsiteX7" fmla="*/ 0 w 11232107"/>
                <a:gd name="connsiteY7" fmla="*/ 1517449 h 1820947"/>
                <a:gd name="connsiteX8" fmla="*/ 0 w 11232107"/>
                <a:gd name="connsiteY8" fmla="*/ 303495 h 1820947"/>
                <a:gd name="connsiteX0" fmla="*/ 0 w 11232107"/>
                <a:gd name="connsiteY0" fmla="*/ 303495 h 1820947"/>
                <a:gd name="connsiteX1" fmla="*/ 303495 w 11232107"/>
                <a:gd name="connsiteY1" fmla="*/ 0 h 1820947"/>
                <a:gd name="connsiteX2" fmla="*/ 10928609 w 11232107"/>
                <a:gd name="connsiteY2" fmla="*/ 0 h 1820947"/>
                <a:gd name="connsiteX3" fmla="*/ 11232106 w 11232107"/>
                <a:gd name="connsiteY3" fmla="*/ 303495 h 1820947"/>
                <a:gd name="connsiteX4" fmla="*/ 11232106 w 11232107"/>
                <a:gd name="connsiteY4" fmla="*/ 1517449 h 1820947"/>
                <a:gd name="connsiteX5" fmla="*/ 10928609 w 11232107"/>
                <a:gd name="connsiteY5" fmla="*/ 1820947 h 1820947"/>
                <a:gd name="connsiteX6" fmla="*/ 303495 w 11232107"/>
                <a:gd name="connsiteY6" fmla="*/ 1820947 h 1820947"/>
                <a:gd name="connsiteX7" fmla="*/ 0 w 11232107"/>
                <a:gd name="connsiteY7" fmla="*/ 1517449 h 1820947"/>
                <a:gd name="connsiteX8" fmla="*/ 0 w 11232107"/>
                <a:gd name="connsiteY8" fmla="*/ 303495 h 1820947"/>
                <a:gd name="connsiteX0" fmla="*/ 0 w 11232107"/>
                <a:gd name="connsiteY0" fmla="*/ 303495 h 1820947"/>
                <a:gd name="connsiteX1" fmla="*/ 303495 w 11232107"/>
                <a:gd name="connsiteY1" fmla="*/ 0 h 1820947"/>
                <a:gd name="connsiteX2" fmla="*/ 10928609 w 11232107"/>
                <a:gd name="connsiteY2" fmla="*/ 0 h 1820947"/>
                <a:gd name="connsiteX3" fmla="*/ 11232106 w 11232107"/>
                <a:gd name="connsiteY3" fmla="*/ 303495 h 1820947"/>
                <a:gd name="connsiteX4" fmla="*/ 11232106 w 11232107"/>
                <a:gd name="connsiteY4" fmla="*/ 1517449 h 1820947"/>
                <a:gd name="connsiteX5" fmla="*/ 10928609 w 11232107"/>
                <a:gd name="connsiteY5" fmla="*/ 1820947 h 1820947"/>
                <a:gd name="connsiteX6" fmla="*/ 303495 w 11232107"/>
                <a:gd name="connsiteY6" fmla="*/ 1820947 h 1820947"/>
                <a:gd name="connsiteX7" fmla="*/ 0 w 11232107"/>
                <a:gd name="connsiteY7" fmla="*/ 1517449 h 1820947"/>
                <a:gd name="connsiteX8" fmla="*/ 0 w 11232107"/>
                <a:gd name="connsiteY8" fmla="*/ 303495 h 182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32107" h="1820947" fill="none" extrusionOk="0">
                  <a:moveTo>
                    <a:pt x="0" y="303495"/>
                  </a:moveTo>
                  <a:cubicBezTo>
                    <a:pt x="28372" y="173863"/>
                    <a:pt x="84598" y="16309"/>
                    <a:pt x="303495" y="0"/>
                  </a:cubicBezTo>
                  <a:cubicBezTo>
                    <a:pt x="5629164" y="-612894"/>
                    <a:pt x="8447465" y="206020"/>
                    <a:pt x="10928609" y="0"/>
                  </a:cubicBezTo>
                  <a:cubicBezTo>
                    <a:pt x="11082256" y="-43976"/>
                    <a:pt x="11163869" y="132549"/>
                    <a:pt x="11232106" y="303495"/>
                  </a:cubicBezTo>
                  <a:cubicBezTo>
                    <a:pt x="11349581" y="694581"/>
                    <a:pt x="11285692" y="1350330"/>
                    <a:pt x="11232106" y="1517449"/>
                  </a:cubicBezTo>
                  <a:cubicBezTo>
                    <a:pt x="11184572" y="1675264"/>
                    <a:pt x="11069313" y="1892350"/>
                    <a:pt x="10928609" y="1820947"/>
                  </a:cubicBezTo>
                  <a:cubicBezTo>
                    <a:pt x="6954038" y="2004609"/>
                    <a:pt x="4123412" y="2430129"/>
                    <a:pt x="303495" y="1820947"/>
                  </a:cubicBezTo>
                  <a:cubicBezTo>
                    <a:pt x="187015" y="1801717"/>
                    <a:pt x="-35184" y="1753648"/>
                    <a:pt x="0" y="1517449"/>
                  </a:cubicBezTo>
                  <a:cubicBezTo>
                    <a:pt x="92075" y="1213652"/>
                    <a:pt x="-37549" y="694163"/>
                    <a:pt x="0" y="303495"/>
                  </a:cubicBezTo>
                  <a:close/>
                </a:path>
                <a:path w="11232107" h="1820947" stroke="0" extrusionOk="0">
                  <a:moveTo>
                    <a:pt x="0" y="303495"/>
                  </a:moveTo>
                  <a:cubicBezTo>
                    <a:pt x="20293" y="116935"/>
                    <a:pt x="152910" y="-46762"/>
                    <a:pt x="303495" y="0"/>
                  </a:cubicBezTo>
                  <a:cubicBezTo>
                    <a:pt x="2041884" y="-846440"/>
                    <a:pt x="5498303" y="-74814"/>
                    <a:pt x="10928609" y="0"/>
                  </a:cubicBezTo>
                  <a:cubicBezTo>
                    <a:pt x="11113603" y="42267"/>
                    <a:pt x="11195762" y="97623"/>
                    <a:pt x="11232106" y="303495"/>
                  </a:cubicBezTo>
                  <a:cubicBezTo>
                    <a:pt x="11310807" y="699003"/>
                    <a:pt x="11207944" y="1376763"/>
                    <a:pt x="11232106" y="1517449"/>
                  </a:cubicBezTo>
                  <a:cubicBezTo>
                    <a:pt x="11205021" y="1728316"/>
                    <a:pt x="11143702" y="1859624"/>
                    <a:pt x="10928609" y="1820947"/>
                  </a:cubicBezTo>
                  <a:cubicBezTo>
                    <a:pt x="7478454" y="2069611"/>
                    <a:pt x="1420540" y="2130218"/>
                    <a:pt x="303495" y="1820947"/>
                  </a:cubicBezTo>
                  <a:cubicBezTo>
                    <a:pt x="179453" y="1803299"/>
                    <a:pt x="1091" y="1698732"/>
                    <a:pt x="0" y="1517449"/>
                  </a:cubicBezTo>
                  <a:cubicBezTo>
                    <a:pt x="34726" y="1144621"/>
                    <a:pt x="74766" y="895591"/>
                    <a:pt x="0" y="303495"/>
                  </a:cubicBezTo>
                  <a:close/>
                </a:path>
                <a:path w="11232107" h="1820947" fill="none" stroke="0" extrusionOk="0">
                  <a:moveTo>
                    <a:pt x="0" y="303495"/>
                  </a:moveTo>
                  <a:cubicBezTo>
                    <a:pt x="4920" y="142200"/>
                    <a:pt x="131038" y="-20113"/>
                    <a:pt x="303495" y="0"/>
                  </a:cubicBezTo>
                  <a:cubicBezTo>
                    <a:pt x="5289194" y="-452237"/>
                    <a:pt x="7998563" y="318174"/>
                    <a:pt x="10928609" y="0"/>
                  </a:cubicBezTo>
                  <a:cubicBezTo>
                    <a:pt x="11125469" y="-24733"/>
                    <a:pt x="11201713" y="156831"/>
                    <a:pt x="11232106" y="303495"/>
                  </a:cubicBezTo>
                  <a:cubicBezTo>
                    <a:pt x="11296303" y="689108"/>
                    <a:pt x="11303426" y="1302809"/>
                    <a:pt x="11232106" y="1517449"/>
                  </a:cubicBezTo>
                  <a:cubicBezTo>
                    <a:pt x="11261495" y="1669665"/>
                    <a:pt x="11087816" y="1852001"/>
                    <a:pt x="10928609" y="1820947"/>
                  </a:cubicBezTo>
                  <a:cubicBezTo>
                    <a:pt x="7537457" y="1939173"/>
                    <a:pt x="3184167" y="1663011"/>
                    <a:pt x="303495" y="1820947"/>
                  </a:cubicBezTo>
                  <a:cubicBezTo>
                    <a:pt x="149104" y="1804688"/>
                    <a:pt x="-6675" y="1694553"/>
                    <a:pt x="0" y="1517449"/>
                  </a:cubicBezTo>
                  <a:cubicBezTo>
                    <a:pt x="61196" y="1293573"/>
                    <a:pt x="-27551" y="630995"/>
                    <a:pt x="0" y="303495"/>
                  </a:cubicBezTo>
                  <a:close/>
                </a:path>
                <a:path w="11232107" h="1820947" fill="none" stroke="0" extrusionOk="0">
                  <a:moveTo>
                    <a:pt x="0" y="303495"/>
                  </a:moveTo>
                  <a:cubicBezTo>
                    <a:pt x="14457" y="146511"/>
                    <a:pt x="103856" y="-19777"/>
                    <a:pt x="303495" y="0"/>
                  </a:cubicBezTo>
                  <a:cubicBezTo>
                    <a:pt x="5572406" y="-433443"/>
                    <a:pt x="7871152" y="154999"/>
                    <a:pt x="10928609" y="0"/>
                  </a:cubicBezTo>
                  <a:cubicBezTo>
                    <a:pt x="11098853" y="-4300"/>
                    <a:pt x="11184452" y="122045"/>
                    <a:pt x="11232106" y="303495"/>
                  </a:cubicBezTo>
                  <a:cubicBezTo>
                    <a:pt x="11338038" y="670437"/>
                    <a:pt x="11301526" y="1327651"/>
                    <a:pt x="11232106" y="1517449"/>
                  </a:cubicBezTo>
                  <a:cubicBezTo>
                    <a:pt x="11223269" y="1662812"/>
                    <a:pt x="11089327" y="1865959"/>
                    <a:pt x="10928609" y="1820947"/>
                  </a:cubicBezTo>
                  <a:cubicBezTo>
                    <a:pt x="7068388" y="2012203"/>
                    <a:pt x="3682679" y="2079959"/>
                    <a:pt x="303495" y="1820947"/>
                  </a:cubicBezTo>
                  <a:cubicBezTo>
                    <a:pt x="193964" y="1787903"/>
                    <a:pt x="-30784" y="1736900"/>
                    <a:pt x="0" y="1517449"/>
                  </a:cubicBezTo>
                  <a:cubicBezTo>
                    <a:pt x="75326" y="1258683"/>
                    <a:pt x="-1085" y="633178"/>
                    <a:pt x="0" y="303495"/>
                  </a:cubicBezTo>
                  <a:close/>
                </a:path>
              </a:pathLst>
            </a:custGeom>
            <a:ln w="76200">
              <a:prstDash val="dash"/>
              <a:extLst>
                <a:ext uri="{C807C97D-BFC1-408E-A445-0C87EB9F89A2}">
                  <ask:lineSketchStyleProps xmlns:ask="http://schemas.microsoft.com/office/drawing/2018/sketchyshapes" sd="2510099056">
                    <a:custGeom>
                      <a:avLst/>
                      <a:gdLst>
                        <a:gd name="connsiteX0" fmla="*/ 0 w 9489539"/>
                        <a:gd name="connsiteY0" fmla="*/ 244611 h 1467643"/>
                        <a:gd name="connsiteX1" fmla="*/ 256411 w 9489539"/>
                        <a:gd name="connsiteY1" fmla="*/ 0 h 1467643"/>
                        <a:gd name="connsiteX2" fmla="*/ 9233127 w 9489539"/>
                        <a:gd name="connsiteY2" fmla="*/ 0 h 1467643"/>
                        <a:gd name="connsiteX3" fmla="*/ 9489539 w 9489539"/>
                        <a:gd name="connsiteY3" fmla="*/ 244611 h 1467643"/>
                        <a:gd name="connsiteX4" fmla="*/ 9489539 w 9489539"/>
                        <a:gd name="connsiteY4" fmla="*/ 1223031 h 1467643"/>
                        <a:gd name="connsiteX5" fmla="*/ 9233127 w 9489539"/>
                        <a:gd name="connsiteY5" fmla="*/ 1467643 h 1467643"/>
                        <a:gd name="connsiteX6" fmla="*/ 256411 w 9489539"/>
                        <a:gd name="connsiteY6" fmla="*/ 1467643 h 1467643"/>
                        <a:gd name="connsiteX7" fmla="*/ 0 w 9489539"/>
                        <a:gd name="connsiteY7" fmla="*/ 1223031 h 1467643"/>
                        <a:gd name="connsiteX8" fmla="*/ 0 w 9489539"/>
                        <a:gd name="connsiteY8" fmla="*/ 244611 h 1467643"/>
                        <a:gd name="connsiteX0" fmla="*/ 0 w 9489539"/>
                        <a:gd name="connsiteY0" fmla="*/ 244611 h 1467643"/>
                        <a:gd name="connsiteX1" fmla="*/ 256411 w 9489539"/>
                        <a:gd name="connsiteY1" fmla="*/ 0 h 1467643"/>
                        <a:gd name="connsiteX2" fmla="*/ 9233127 w 9489539"/>
                        <a:gd name="connsiteY2" fmla="*/ 0 h 1467643"/>
                        <a:gd name="connsiteX3" fmla="*/ 9489539 w 9489539"/>
                        <a:gd name="connsiteY3" fmla="*/ 244611 h 1467643"/>
                        <a:gd name="connsiteX4" fmla="*/ 9489539 w 9489539"/>
                        <a:gd name="connsiteY4" fmla="*/ 1223031 h 1467643"/>
                        <a:gd name="connsiteX5" fmla="*/ 9233127 w 9489539"/>
                        <a:gd name="connsiteY5" fmla="*/ 1467643 h 1467643"/>
                        <a:gd name="connsiteX6" fmla="*/ 256411 w 9489539"/>
                        <a:gd name="connsiteY6" fmla="*/ 1467643 h 1467643"/>
                        <a:gd name="connsiteX7" fmla="*/ 0 w 9489539"/>
                        <a:gd name="connsiteY7" fmla="*/ 1223031 h 1467643"/>
                        <a:gd name="connsiteX8" fmla="*/ 0 w 9489539"/>
                        <a:gd name="connsiteY8" fmla="*/ 244611 h 14676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489539" h="1467643" fill="none" extrusionOk="0">
                          <a:moveTo>
                            <a:pt x="0" y="244611"/>
                          </a:moveTo>
                          <a:cubicBezTo>
                            <a:pt x="13941" y="127489"/>
                            <a:pt x="98262" y="5150"/>
                            <a:pt x="256411" y="0"/>
                          </a:cubicBezTo>
                          <a:cubicBezTo>
                            <a:pt x="4681795" y="-317543"/>
                            <a:pt x="7064791" y="35730"/>
                            <a:pt x="9233127" y="0"/>
                          </a:cubicBezTo>
                          <a:cubicBezTo>
                            <a:pt x="9367035" y="-23321"/>
                            <a:pt x="9451806" y="107741"/>
                            <a:pt x="9489539" y="244611"/>
                          </a:cubicBezTo>
                          <a:cubicBezTo>
                            <a:pt x="9565450" y="562285"/>
                            <a:pt x="9552008" y="1064971"/>
                            <a:pt x="9489539" y="1223031"/>
                          </a:cubicBezTo>
                          <a:cubicBezTo>
                            <a:pt x="9459646" y="1352213"/>
                            <a:pt x="9360658" y="1503610"/>
                            <a:pt x="9233127" y="1467643"/>
                          </a:cubicBezTo>
                          <a:cubicBezTo>
                            <a:pt x="6421795" y="1601069"/>
                            <a:pt x="3172214" y="1713804"/>
                            <a:pt x="256411" y="1467643"/>
                          </a:cubicBezTo>
                          <a:cubicBezTo>
                            <a:pt x="138518" y="1459021"/>
                            <a:pt x="-24033" y="1403040"/>
                            <a:pt x="0" y="1223031"/>
                          </a:cubicBezTo>
                          <a:cubicBezTo>
                            <a:pt x="79181" y="1006999"/>
                            <a:pt x="-19483" y="554347"/>
                            <a:pt x="0" y="244611"/>
                          </a:cubicBezTo>
                          <a:close/>
                        </a:path>
                        <a:path w="9489539" h="1467643" stroke="0" extrusionOk="0">
                          <a:moveTo>
                            <a:pt x="0" y="244611"/>
                          </a:moveTo>
                          <a:cubicBezTo>
                            <a:pt x="12559" y="96451"/>
                            <a:pt x="117040" y="-31037"/>
                            <a:pt x="256411" y="0"/>
                          </a:cubicBezTo>
                          <a:cubicBezTo>
                            <a:pt x="1868966" y="-209672"/>
                            <a:pt x="4722106" y="-83029"/>
                            <a:pt x="9233127" y="0"/>
                          </a:cubicBezTo>
                          <a:cubicBezTo>
                            <a:pt x="9385217" y="22687"/>
                            <a:pt x="9470507" y="83775"/>
                            <a:pt x="9489539" y="244611"/>
                          </a:cubicBezTo>
                          <a:cubicBezTo>
                            <a:pt x="9567481" y="552644"/>
                            <a:pt x="9480207" y="1106102"/>
                            <a:pt x="9489539" y="1223031"/>
                          </a:cubicBezTo>
                          <a:cubicBezTo>
                            <a:pt x="9482872" y="1370497"/>
                            <a:pt x="9395975" y="1482863"/>
                            <a:pt x="9233127" y="1467643"/>
                          </a:cubicBezTo>
                          <a:cubicBezTo>
                            <a:pt x="6266529" y="1587954"/>
                            <a:pt x="1280240" y="1588465"/>
                            <a:pt x="256411" y="1467643"/>
                          </a:cubicBezTo>
                          <a:cubicBezTo>
                            <a:pt x="133104" y="1460169"/>
                            <a:pt x="-8214" y="1349331"/>
                            <a:pt x="0" y="1223031"/>
                          </a:cubicBezTo>
                          <a:cubicBezTo>
                            <a:pt x="60907" y="911521"/>
                            <a:pt x="50405" y="720905"/>
                            <a:pt x="0" y="244611"/>
                          </a:cubicBezTo>
                          <a:close/>
                        </a:path>
                        <a:path w="9489539" h="1467643" fill="none" stroke="0" extrusionOk="0">
                          <a:moveTo>
                            <a:pt x="0" y="244611"/>
                          </a:moveTo>
                          <a:cubicBezTo>
                            <a:pt x="4574" y="103140"/>
                            <a:pt x="106698" y="-12990"/>
                            <a:pt x="256411" y="0"/>
                          </a:cubicBezTo>
                          <a:cubicBezTo>
                            <a:pt x="4748435" y="-257524"/>
                            <a:pt x="6593340" y="5409"/>
                            <a:pt x="9233127" y="0"/>
                          </a:cubicBezTo>
                          <a:cubicBezTo>
                            <a:pt x="9373198" y="-6619"/>
                            <a:pt x="9474049" y="100498"/>
                            <a:pt x="9489539" y="244611"/>
                          </a:cubicBezTo>
                          <a:cubicBezTo>
                            <a:pt x="9558377" y="558692"/>
                            <a:pt x="9559114" y="1054436"/>
                            <a:pt x="9489539" y="1223031"/>
                          </a:cubicBezTo>
                          <a:cubicBezTo>
                            <a:pt x="9493427" y="1343763"/>
                            <a:pt x="9370939" y="1485087"/>
                            <a:pt x="9233127" y="1467643"/>
                          </a:cubicBezTo>
                          <a:cubicBezTo>
                            <a:pt x="6301816" y="1610482"/>
                            <a:pt x="2616037" y="1285903"/>
                            <a:pt x="256411" y="1467643"/>
                          </a:cubicBezTo>
                          <a:cubicBezTo>
                            <a:pt x="131864" y="1458494"/>
                            <a:pt x="-16389" y="1368400"/>
                            <a:pt x="0" y="1223031"/>
                          </a:cubicBezTo>
                          <a:cubicBezTo>
                            <a:pt x="41922" y="1054563"/>
                            <a:pt x="-7583" y="545388"/>
                            <a:pt x="0" y="24461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Hộp Văn bản 22">
              <a:extLst>
                <a:ext uri="{FF2B5EF4-FFF2-40B4-BE49-F238E27FC236}">
                  <a16:creationId xmlns:a16="http://schemas.microsoft.com/office/drawing/2014/main" id="{4F45E714-D919-731A-9C1E-102EE343AC2A}"/>
                </a:ext>
              </a:extLst>
            </p:cNvPr>
            <p:cNvSpPr txBox="1"/>
            <p:nvPr/>
          </p:nvSpPr>
          <p:spPr>
            <a:xfrm>
              <a:off x="1041528" y="467005"/>
              <a:ext cx="10138914" cy="179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a. </a:t>
              </a:r>
              <a:r>
                <a:rPr kumimoji="0" lang="en-US" sz="8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Địa</a:t>
              </a:r>
              <a:r>
                <a:rPr kumimoji="0" 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r>
                <a:rPr kumimoji="0" lang="en-US" sz="8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hình</a:t>
              </a: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pic>
        <p:nvPicPr>
          <p:cNvPr id="38" name="Hình ảnh 13">
            <a:extLst>
              <a:ext uri="{FF2B5EF4-FFF2-40B4-BE49-F238E27FC236}">
                <a16:creationId xmlns:a16="http://schemas.microsoft.com/office/drawing/2014/main" id="{DF3320C7-B322-7AAD-510C-C2A9A0F7F0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327" b="87347" l="16837" r="82857">
                        <a14:foregroundMark x1="42041" y1="83673" x2="42857" y2="86429"/>
                        <a14:foregroundMark x1="52755" y1="86429" x2="53776" y2="87347"/>
                        <a14:foregroundMark x1="41633" y1="16327" x2="39694" y2="167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5" t="8173" r="8611" b="8386"/>
          <a:stretch/>
        </p:blipFill>
        <p:spPr>
          <a:xfrm flipH="1">
            <a:off x="7602278" y="1695941"/>
            <a:ext cx="4786461" cy="47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9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F45B4F-E1EE-98FD-A32C-76F9AA0512EA}"/>
              </a:ext>
            </a:extLst>
          </p:cNvPr>
          <p:cNvSpPr/>
          <p:nvPr/>
        </p:nvSpPr>
        <p:spPr>
          <a:xfrm>
            <a:off x="400050" y="186292"/>
            <a:ext cx="11382374" cy="10710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uan sát hình 2, nêu đặc điểm địa hình của Đồng bằng Bắc Bộ?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880535-3AB9-2707-CB93-73B826A76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1373798"/>
            <a:ext cx="5957887" cy="5041289"/>
          </a:xfrm>
          <a:prstGeom prst="rect">
            <a:avLst/>
          </a:prstGeom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7D9C60E8-DC2A-7E87-0714-00C1F7305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8925" y="1595590"/>
            <a:ext cx="5097081" cy="17857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"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Độ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cao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chủ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yếu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của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vùng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Đồng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bằng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Bắc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Bộ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khoảng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bao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nhiêu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mét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?</a:t>
            </a:r>
            <a:endParaRPr kumimoji="0" lang="en-US" altLang="en-US" sz="3200" b="1" i="1" u="none" strike="noStrike" kern="0" cap="none" spc="0" normalizeH="0" baseline="0" noProof="0" dirty="0">
              <a:ln>
                <a:noFill/>
              </a:ln>
              <a:solidFill>
                <a:srgbClr val="F4A79C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15C800DD-18CB-0154-EB74-741D8F156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075" y="3729190"/>
            <a:ext cx="5097081" cy="25763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"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kumimoji="0" lang="en-US" altLang="en-US" sz="3200" b="1" i="0" u="none" strike="noStrike" kern="0" cap="none" spc="0" normalizeH="0" baseline="0" noProof="0">
                <a:ln>
                  <a:noFill/>
                </a:ln>
                <a:solidFill>
                  <a:srgbClr val="F4A79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So sánh địa hình của vùng Đồng bằng Bắc Bộ với địa hình của vùng Trung du và miền núi Bắc Bộ?</a:t>
            </a:r>
            <a:endParaRPr kumimoji="0" lang="en-US" altLang="en-US" sz="3200" b="1" i="1" u="none" strike="noStrike" kern="0" cap="none" spc="0" normalizeH="0" baseline="0" noProof="0" dirty="0">
              <a:ln>
                <a:noFill/>
              </a:ln>
              <a:solidFill>
                <a:srgbClr val="F4A79C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13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9">
            <a:extLst>
              <a:ext uri="{FF2B5EF4-FFF2-40B4-BE49-F238E27FC236}">
                <a16:creationId xmlns:a16="http://schemas.microsoft.com/office/drawing/2014/main" id="{D87987CC-B68E-969D-FA46-A29FEEB6B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76201"/>
            <a:ext cx="1063262" cy="20411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D3C34E3-8A8A-F69B-3BCD-3CCE1E6FC70B}"/>
              </a:ext>
            </a:extLst>
          </p:cNvPr>
          <p:cNvGrpSpPr/>
          <p:nvPr/>
        </p:nvGrpSpPr>
        <p:grpSpPr>
          <a:xfrm>
            <a:off x="1571626" y="576274"/>
            <a:ext cx="10098088" cy="1376351"/>
            <a:chOff x="3949832" y="1323417"/>
            <a:chExt cx="7827303" cy="3382007"/>
          </a:xfrm>
        </p:grpSpPr>
        <p:sp>
          <p:nvSpPr>
            <p:cNvPr id="13" name="矩形: 圆角 14">
              <a:extLst>
                <a:ext uri="{FF2B5EF4-FFF2-40B4-BE49-F238E27FC236}">
                  <a16:creationId xmlns:a16="http://schemas.microsoft.com/office/drawing/2014/main" id="{CFAA5933-A116-1CF8-D1E7-6F6007E3248D}"/>
                </a:ext>
              </a:extLst>
            </p:cNvPr>
            <p:cNvSpPr/>
            <p:nvPr/>
          </p:nvSpPr>
          <p:spPr>
            <a:xfrm>
              <a:off x="3949832" y="1323417"/>
              <a:ext cx="7827303" cy="3382007"/>
            </a:xfrm>
            <a:prstGeom prst="roundRect">
              <a:avLst/>
            </a:prstGeom>
            <a:solidFill>
              <a:schemeClr val="bg1">
                <a:alpha val="81000"/>
              </a:schemeClr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等线" panose="02010600030101010101" pitchFamily="2" charset="-122"/>
                <a:cs typeface="Times New Roman" pitchFamily="18" charset="0"/>
                <a:sym typeface="+mn-lt"/>
              </a:endParaRPr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78217B18-85A7-62F7-5DDC-320EBBFBB002}"/>
                </a:ext>
              </a:extLst>
            </p:cNvPr>
            <p:cNvSpPr/>
            <p:nvPr/>
          </p:nvSpPr>
          <p:spPr>
            <a:xfrm>
              <a:off x="3949832" y="1423691"/>
              <a:ext cx="7762549" cy="1272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Địa hình vùng đồng bằng Bắc Bộ tương đối bằng phẳng, có độ cao trung bình trên 25m. 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09ED017-9FBE-2AB8-26E9-3BD0D8F7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757" y="2076450"/>
            <a:ext cx="5251305" cy="44434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uoc do dong bang Bac Bo">
            <a:extLst>
              <a:ext uri="{FF2B5EF4-FFF2-40B4-BE49-F238E27FC236}">
                <a16:creationId xmlns:a16="http://schemas.microsoft.com/office/drawing/2014/main" id="{C2F96741-F99C-264D-8E76-201BFBDE6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91016" y="15416"/>
            <a:ext cx="9010559" cy="6662267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</p:pic>
      <p:sp>
        <p:nvSpPr>
          <p:cNvPr id="5" name="Oval 30">
            <a:extLst>
              <a:ext uri="{FF2B5EF4-FFF2-40B4-BE49-F238E27FC236}">
                <a16:creationId xmlns:a16="http://schemas.microsoft.com/office/drawing/2014/main" id="{57D33FA1-7188-22F1-B184-4963F534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380" y="1250582"/>
            <a:ext cx="237565" cy="201706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337" tIns="45667" rIns="91337" bIns="45667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Picture 16" descr="EXPLODE">
            <a:extLst>
              <a:ext uri="{FF2B5EF4-FFF2-40B4-BE49-F238E27FC236}">
                <a16:creationId xmlns:a16="http://schemas.microsoft.com/office/drawing/2014/main" id="{FD072710-CFDD-3A7E-5D76-53B684C44BA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0525" y="803317"/>
            <a:ext cx="936812" cy="872138"/>
          </a:xfrm>
          <a:prstGeom prst="rect">
            <a:avLst/>
          </a:prstGeom>
          <a:noFill/>
        </p:spPr>
      </p:pic>
      <p:pic>
        <p:nvPicPr>
          <p:cNvPr id="7" name="Picture 16" descr="EXPLODE">
            <a:extLst>
              <a:ext uri="{FF2B5EF4-FFF2-40B4-BE49-F238E27FC236}">
                <a16:creationId xmlns:a16="http://schemas.microsoft.com/office/drawing/2014/main" id="{73A9F8E4-4FB1-2D37-1E74-42962FFBFF5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9554" y="1016214"/>
            <a:ext cx="936812" cy="872138"/>
          </a:xfrm>
          <a:prstGeom prst="rect">
            <a:avLst/>
          </a:prstGeom>
          <a:noFill/>
        </p:spPr>
      </p:pic>
      <p:pic>
        <p:nvPicPr>
          <p:cNvPr id="8" name="Picture 16" descr="EXPLODE">
            <a:extLst>
              <a:ext uri="{FF2B5EF4-FFF2-40B4-BE49-F238E27FC236}">
                <a16:creationId xmlns:a16="http://schemas.microsoft.com/office/drawing/2014/main" id="{1D0C35A2-CC38-4CC2-2F0B-BE4AB1B82B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6344" y="2278957"/>
            <a:ext cx="936812" cy="872138"/>
          </a:xfrm>
          <a:prstGeom prst="rect">
            <a:avLst/>
          </a:prstGeom>
          <a:noFill/>
        </p:spPr>
      </p:pic>
      <p:pic>
        <p:nvPicPr>
          <p:cNvPr id="9" name="Picture 16" descr="EXPLODE">
            <a:extLst>
              <a:ext uri="{FF2B5EF4-FFF2-40B4-BE49-F238E27FC236}">
                <a16:creationId xmlns:a16="http://schemas.microsoft.com/office/drawing/2014/main" id="{3EB24243-16D5-FB73-30C4-5C13856FCD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49529" y="1406819"/>
            <a:ext cx="936812" cy="872138"/>
          </a:xfrm>
          <a:prstGeom prst="rect">
            <a:avLst/>
          </a:prstGeom>
          <a:noFill/>
        </p:spPr>
      </p:pic>
      <p:pic>
        <p:nvPicPr>
          <p:cNvPr id="10" name="Picture 16" descr="EXPLODE">
            <a:extLst>
              <a:ext uri="{FF2B5EF4-FFF2-40B4-BE49-F238E27FC236}">
                <a16:creationId xmlns:a16="http://schemas.microsoft.com/office/drawing/2014/main" id="{F8BE1EE5-70F3-46A7-F53E-AD8C0871FB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1255" y="1973609"/>
            <a:ext cx="936812" cy="872138"/>
          </a:xfrm>
          <a:prstGeom prst="rect">
            <a:avLst/>
          </a:prstGeom>
          <a:noFill/>
        </p:spPr>
      </p:pic>
      <p:pic>
        <p:nvPicPr>
          <p:cNvPr id="16" name="Picture 16" descr="EXPLODE">
            <a:extLst>
              <a:ext uri="{FF2B5EF4-FFF2-40B4-BE49-F238E27FC236}">
                <a16:creationId xmlns:a16="http://schemas.microsoft.com/office/drawing/2014/main" id="{040E6A36-BA94-D2EC-4E9F-BA26A283DC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7892" y="5022157"/>
            <a:ext cx="936812" cy="872138"/>
          </a:xfrm>
          <a:prstGeom prst="rect">
            <a:avLst/>
          </a:prstGeom>
          <a:noFill/>
        </p:spPr>
      </p:pic>
      <p:pic>
        <p:nvPicPr>
          <p:cNvPr id="17" name="Picture 16" descr="EXPLODE">
            <a:extLst>
              <a:ext uri="{FF2B5EF4-FFF2-40B4-BE49-F238E27FC236}">
                <a16:creationId xmlns:a16="http://schemas.microsoft.com/office/drawing/2014/main" id="{451F7BE0-0813-4E93-A9C8-F43DFDBBEFE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617" y="3685582"/>
            <a:ext cx="936812" cy="872138"/>
          </a:xfrm>
          <a:prstGeom prst="rect">
            <a:avLst/>
          </a:prstGeom>
          <a:noFill/>
        </p:spPr>
      </p:pic>
      <p:pic>
        <p:nvPicPr>
          <p:cNvPr id="18" name="Picture 16" descr="EXPLODE">
            <a:extLst>
              <a:ext uri="{FF2B5EF4-FFF2-40B4-BE49-F238E27FC236}">
                <a16:creationId xmlns:a16="http://schemas.microsoft.com/office/drawing/2014/main" id="{588AAC8B-40A2-4B31-B4C9-1855129D76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49529" y="4042250"/>
            <a:ext cx="936812" cy="872138"/>
          </a:xfrm>
          <a:prstGeom prst="rect">
            <a:avLst/>
          </a:prstGeom>
          <a:noFill/>
        </p:spPr>
      </p:pic>
      <p:pic>
        <p:nvPicPr>
          <p:cNvPr id="19" name="Picture 18" descr="EXPLODE">
            <a:extLst>
              <a:ext uri="{FF2B5EF4-FFF2-40B4-BE49-F238E27FC236}">
                <a16:creationId xmlns:a16="http://schemas.microsoft.com/office/drawing/2014/main" id="{A7D671D1-19F4-1096-A4FD-93AFE3E7D8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8001" y="3005923"/>
            <a:ext cx="936812" cy="872138"/>
          </a:xfrm>
          <a:prstGeom prst="rect">
            <a:avLst/>
          </a:prstGeom>
          <a:noFill/>
        </p:spPr>
      </p:pic>
      <p:sp>
        <p:nvSpPr>
          <p:cNvPr id="20" name="Rounded Rectangle 18">
            <a:extLst>
              <a:ext uri="{FF2B5EF4-FFF2-40B4-BE49-F238E27FC236}">
                <a16:creationId xmlns:a16="http://schemas.microsoft.com/office/drawing/2014/main" id="{06FD4B9F-1B56-7B21-A2F6-56E048BACBF5}"/>
              </a:ext>
            </a:extLst>
          </p:cNvPr>
          <p:cNvSpPr/>
          <p:nvPr/>
        </p:nvSpPr>
        <p:spPr>
          <a:xfrm>
            <a:off x="545600" y="668206"/>
            <a:ext cx="2786625" cy="274850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7" tIns="45667" rIns="91337" bIns="4566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dạng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tam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giác</a:t>
            </a:r>
            <a:endParaRPr kumimoji="0" lang="en-US" sz="40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FC582865-BAB2-DB14-1260-023CD74B361F}"/>
              </a:ext>
            </a:extLst>
          </p:cNvPr>
          <p:cNvSpPr/>
          <p:nvPr/>
        </p:nvSpPr>
        <p:spPr>
          <a:xfrm>
            <a:off x="567662" y="3878068"/>
            <a:ext cx="2786625" cy="28751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7" tIns="45667" rIns="91337" bIns="4566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với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đỉnh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ở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Việt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Trì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cạnh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đáy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đường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bờ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biển</a:t>
            </a:r>
            <a:endParaRPr kumimoji="0" lang="en-US" sz="40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0946872-B024-5338-A04D-D6E422B5F0FF}"/>
              </a:ext>
            </a:extLst>
          </p:cNvPr>
          <p:cNvCxnSpPr/>
          <p:nvPr/>
        </p:nvCxnSpPr>
        <p:spPr>
          <a:xfrm flipV="1">
            <a:off x="2554942" y="1486235"/>
            <a:ext cx="2648004" cy="25560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CC99DC-720B-DD23-D475-EC76E9B0FA6B}"/>
              </a:ext>
            </a:extLst>
          </p:cNvPr>
          <p:cNvCxnSpPr/>
          <p:nvPr/>
        </p:nvCxnSpPr>
        <p:spPr>
          <a:xfrm flipV="1">
            <a:off x="8212372" y="2600431"/>
            <a:ext cx="3582373" cy="297248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E5B7ABC-49D4-7A56-7A50-DAD295F8C403}"/>
              </a:ext>
            </a:extLst>
          </p:cNvPr>
          <p:cNvCxnSpPr/>
          <p:nvPr/>
        </p:nvCxnSpPr>
        <p:spPr>
          <a:xfrm flipV="1">
            <a:off x="3039460" y="4207636"/>
            <a:ext cx="6846881" cy="18886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8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20E767B7-8970-9FB3-FD68-EF1462835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2A4986-C0EE-0764-18B3-9400697962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4"/>
          <a:stretch/>
        </p:blipFill>
        <p:spPr>
          <a:xfrm>
            <a:off x="23446" y="0"/>
            <a:ext cx="12221307" cy="7024458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B377912B-0927-0EC7-9AAA-A1F49A9E38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r="65568"/>
          <a:stretch/>
        </p:blipFill>
        <p:spPr>
          <a:xfrm>
            <a:off x="-479293" y="1116829"/>
            <a:ext cx="4600575" cy="5741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FE6CAA-72E4-921D-7458-05D86E145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1410" y="1291039"/>
            <a:ext cx="5041829" cy="391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6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1 2"/>
          <p:cNvSpPr/>
          <p:nvPr/>
        </p:nvSpPr>
        <p:spPr>
          <a:xfrm>
            <a:off x="1903107" y="1886224"/>
            <a:ext cx="7551103" cy="3119652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6988" tIns="43492" rIns="86988" bIns="43492" rtlCol="0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19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Chọn</a:t>
            </a:r>
            <a:r>
              <a:rPr kumimoji="0" lang="en-US" sz="5619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ý </a:t>
            </a:r>
            <a:r>
              <a:rPr kumimoji="0" lang="en-US" sz="5619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đúng</a:t>
            </a:r>
            <a:endParaRPr kumimoji="0" lang="en-US" sz="5619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3351302" y="5185236"/>
            <a:ext cx="5941422" cy="653143"/>
          </a:xfrm>
          <a:prstGeom prst="flowChartTerminator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6988" tIns="43492" rIns="86988" bIns="43492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Chọn</a:t>
            </a:r>
            <a:r>
              <a: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A, </a:t>
            </a:r>
            <a:r>
              <a:rPr kumimoji="0" lang="en-US" sz="3048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</a:t>
            </a:r>
            <a:r>
              <a: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B, </a:t>
            </a:r>
            <a:r>
              <a:rPr kumimoji="0" lang="en-US" sz="3048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</a:t>
            </a:r>
            <a:r>
              <a: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C, </a:t>
            </a:r>
            <a:r>
              <a:rPr kumimoji="0" lang="en-US" sz="3048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</a:t>
            </a:r>
            <a:r>
              <a: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</a:t>
            </a:r>
          </a:p>
        </p:txBody>
      </p:sp>
      <p:sp>
        <p:nvSpPr>
          <p:cNvPr id="7" name="WordArt 18"/>
          <p:cNvSpPr>
            <a:spLocks noChangeArrowheads="1" noChangeShapeType="1" noTextEdit="1"/>
          </p:cNvSpPr>
          <p:nvPr/>
        </p:nvSpPr>
        <p:spPr bwMode="auto">
          <a:xfrm>
            <a:off x="1313845" y="259730"/>
            <a:ext cx="3410699" cy="945259"/>
          </a:xfrm>
          <a:prstGeom prst="rect">
            <a:avLst/>
          </a:prstGeom>
        </p:spPr>
        <p:txBody>
          <a:bodyPr wrap="none" lIns="86988" tIns="43492" rIns="86988" bIns="43492" numCol="1" fromWordArt="1">
            <a:prstTxWarp prst="textFadeUp">
              <a:avLst>
                <a:gd name="adj" fmla="val 9991"/>
              </a:avLst>
            </a:prstTxWarp>
          </a:bodyPr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429" b="0" i="0" u="none" strike="noStrike" kern="10" cap="none" spc="0" normalizeH="0" baseline="0" noProof="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Trò chơi</a:t>
            </a:r>
            <a:endParaRPr kumimoji="0" lang="en-US" sz="3429" b="0" i="0" u="none" strike="noStrike" kern="10" cap="none" spc="0" normalizeH="0" baseline="0" noProof="0" dirty="0">
              <a:ln w="1270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pic>
        <p:nvPicPr>
          <p:cNvPr id="8" name="Picture 20" descr="bells2me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4" y="1333506"/>
            <a:ext cx="1300239" cy="94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9B7B5A-2AB5-5746-6938-B4B0C47F3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747" y="377899"/>
            <a:ext cx="6925656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0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48302" y="548163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7B77C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451475" y="548798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89B59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456241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5448302" y="5467350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448302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auto">
          <a:xfrm>
            <a:off x="5454650" y="547150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286000" y="5486400"/>
            <a:ext cx="3048000" cy="914400"/>
            <a:chOff x="912" y="2592"/>
            <a:chExt cx="3072" cy="960"/>
          </a:xfrm>
        </p:grpSpPr>
        <p:sp>
          <p:nvSpPr>
            <p:cNvPr id="32791" name="Oval 19"/>
            <p:cNvSpPr>
              <a:spLocks noChangeArrowheads="1"/>
            </p:cNvSpPr>
            <p:nvPr/>
          </p:nvSpPr>
          <p:spPr bwMode="auto">
            <a:xfrm>
              <a:off x="912" y="2592"/>
              <a:ext cx="3072" cy="96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1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79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1488" y="2880"/>
              <a:ext cx="1884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HÕt</a:t>
              </a:r>
              <a:r>
                <a:rPr kumimoji="0" lang="en-US" sz="3619" b="0" i="1" u="none" strike="noStrike" kern="10" cap="none" spc="0" normalizeH="0" baseline="0" noProof="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 </a:t>
              </a: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giê</a:t>
              </a:r>
              <a:endParaRPr kumimoji="0" lang="en-US" sz="3619" b="0" i="1" u="none" strike="noStrike" kern="10" cap="none" spc="0" normalizeH="0" baseline="0" noProof="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5446712" y="547467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5442315" y="547089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0" name="AutoShape 16"/>
          <p:cNvSpPr>
            <a:spLocks noChangeArrowheads="1"/>
          </p:cNvSpPr>
          <p:nvPr/>
        </p:nvSpPr>
        <p:spPr bwMode="auto">
          <a:xfrm>
            <a:off x="5431214" y="5461746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2" name="Oval 18"/>
          <p:cNvSpPr>
            <a:spLocks noChangeArrowheads="1"/>
          </p:cNvSpPr>
          <p:nvPr/>
        </p:nvSpPr>
        <p:spPr bwMode="auto">
          <a:xfrm>
            <a:off x="285751" y="194022"/>
            <a:ext cx="2000250" cy="12192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1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r>
              <a:rPr kumimoji="0" lang="en-US" sz="3048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</a:t>
            </a: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2395537" y="359947"/>
            <a:ext cx="9301163" cy="1447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dạng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gì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4" name="AutoShape 22" descr="5%"/>
          <p:cNvSpPr>
            <a:spLocks noChangeArrowheads="1"/>
          </p:cNvSpPr>
          <p:nvPr/>
        </p:nvSpPr>
        <p:spPr bwMode="auto">
          <a:xfrm>
            <a:off x="2395536" y="2159508"/>
            <a:ext cx="9301163" cy="85703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A.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Tròn</a:t>
            </a:r>
            <a:endParaRPr kumimoji="0" lang="en-US" altLang="en-US" sz="3429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AutoShape 22" descr="5%"/>
          <p:cNvSpPr>
            <a:spLocks noChangeArrowheads="1"/>
          </p:cNvSpPr>
          <p:nvPr/>
        </p:nvSpPr>
        <p:spPr bwMode="auto">
          <a:xfrm>
            <a:off x="2395536" y="4267947"/>
            <a:ext cx="9301163" cy="7918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C.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vuông</a:t>
            </a:r>
            <a:endParaRPr kumimoji="0" lang="en-US" altLang="en-US" sz="3429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AutoShape 22" descr="5%"/>
          <p:cNvSpPr>
            <a:spLocks noChangeArrowheads="1"/>
          </p:cNvSpPr>
          <p:nvPr/>
        </p:nvSpPr>
        <p:spPr bwMode="auto">
          <a:xfrm>
            <a:off x="2395536" y="3250374"/>
            <a:ext cx="9301163" cy="78375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493858" marR="0" lvl="0" indent="-493858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B.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tam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giác</a:t>
            </a:r>
            <a:endParaRPr kumimoji="0" lang="en-US" sz="3429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930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3" presetClass="entr" presetSubtype="16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u 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48302" y="548163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7B77C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451475" y="548798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89B59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456241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5448302" y="5467350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448302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auto">
          <a:xfrm>
            <a:off x="5454650" y="547150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022476" y="5497070"/>
            <a:ext cx="3048000" cy="914400"/>
            <a:chOff x="912" y="2592"/>
            <a:chExt cx="3072" cy="960"/>
          </a:xfrm>
        </p:grpSpPr>
        <p:sp>
          <p:nvSpPr>
            <p:cNvPr id="32791" name="Oval 19"/>
            <p:cNvSpPr>
              <a:spLocks noChangeArrowheads="1"/>
            </p:cNvSpPr>
            <p:nvPr/>
          </p:nvSpPr>
          <p:spPr bwMode="auto">
            <a:xfrm>
              <a:off x="912" y="2592"/>
              <a:ext cx="3072" cy="96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1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79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1488" y="2880"/>
              <a:ext cx="1884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HÕt</a:t>
              </a:r>
              <a:r>
                <a:rPr kumimoji="0" lang="en-US" sz="3619" b="0" i="1" u="none" strike="noStrike" kern="10" cap="none" spc="0" normalizeH="0" baseline="0" noProof="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 </a:t>
              </a: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giê</a:t>
              </a:r>
              <a:endParaRPr kumimoji="0" lang="en-US" sz="3619" b="0" i="1" u="none" strike="noStrike" kern="10" cap="none" spc="0" normalizeH="0" baseline="0" noProof="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5446712" y="547467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5442315" y="547089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0" name="AutoShape 16"/>
          <p:cNvSpPr>
            <a:spLocks noChangeArrowheads="1"/>
          </p:cNvSpPr>
          <p:nvPr/>
        </p:nvSpPr>
        <p:spPr bwMode="auto">
          <a:xfrm>
            <a:off x="5431214" y="5461746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2" name="Oval 18"/>
          <p:cNvSpPr>
            <a:spLocks noChangeArrowheads="1"/>
          </p:cNvSpPr>
          <p:nvPr/>
        </p:nvSpPr>
        <p:spPr bwMode="auto">
          <a:xfrm>
            <a:off x="244050" y="347703"/>
            <a:ext cx="1737150" cy="12192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1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r>
              <a:rPr kumimoji="0" lang="en-US" sz="3048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</a:t>
            </a: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2190750" y="464774"/>
            <a:ext cx="9520535" cy="1447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Độ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cao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chủ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yếu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của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khoảng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bao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nhiêu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286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mét</a:t>
            </a:r>
            <a:r>
              <a:rPr kumimoji="0" lang="en-US" altLang="en-US" sz="428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4" name="AutoShape 22" descr="5%"/>
          <p:cNvSpPr>
            <a:spLocks noChangeArrowheads="1"/>
          </p:cNvSpPr>
          <p:nvPr/>
        </p:nvSpPr>
        <p:spPr bwMode="auto">
          <a:xfrm>
            <a:off x="2410121" y="3369716"/>
            <a:ext cx="9301163" cy="84431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B.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Trên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25 m</a:t>
            </a:r>
          </a:p>
        </p:txBody>
      </p:sp>
      <p:sp>
        <p:nvSpPr>
          <p:cNvPr id="35" name="AutoShape 22" descr="5%"/>
          <p:cNvSpPr>
            <a:spLocks noChangeArrowheads="1"/>
          </p:cNvSpPr>
          <p:nvPr/>
        </p:nvSpPr>
        <p:spPr bwMode="auto">
          <a:xfrm>
            <a:off x="2410121" y="2273052"/>
            <a:ext cx="9301163" cy="9004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A.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Dưới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25 m</a:t>
            </a:r>
          </a:p>
        </p:txBody>
      </p:sp>
      <p:sp>
        <p:nvSpPr>
          <p:cNvPr id="36" name="AutoShape 22" descr="5%"/>
          <p:cNvSpPr>
            <a:spLocks noChangeArrowheads="1"/>
          </p:cNvSpPr>
          <p:nvPr/>
        </p:nvSpPr>
        <p:spPr bwMode="auto">
          <a:xfrm>
            <a:off x="2410121" y="4404322"/>
            <a:ext cx="9301163" cy="82585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C.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Trên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30 m</a:t>
            </a:r>
          </a:p>
        </p:txBody>
      </p:sp>
    </p:spTree>
    <p:extLst>
      <p:ext uri="{BB962C8B-B14F-4D97-AF65-F5344CB8AC3E}">
        <p14:creationId xmlns:p14="http://schemas.microsoft.com/office/powerpoint/2010/main" val="471630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3" presetClass="entr" presetSubtype="16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u 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5" grpId="1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48302" y="548163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7B77C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451475" y="548798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89B59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456241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5448302" y="5467350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448302" y="547211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auto">
          <a:xfrm>
            <a:off x="5454650" y="547150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022476" y="5726844"/>
            <a:ext cx="3048000" cy="914400"/>
            <a:chOff x="912" y="2592"/>
            <a:chExt cx="3072" cy="960"/>
          </a:xfrm>
        </p:grpSpPr>
        <p:sp>
          <p:nvSpPr>
            <p:cNvPr id="32791" name="Oval 19"/>
            <p:cNvSpPr>
              <a:spLocks noChangeArrowheads="1"/>
            </p:cNvSpPr>
            <p:nvPr/>
          </p:nvSpPr>
          <p:spPr bwMode="auto">
            <a:xfrm>
              <a:off x="912" y="2592"/>
              <a:ext cx="3072" cy="96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1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79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1488" y="2880"/>
              <a:ext cx="1884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l" defTabSz="922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HÕt</a:t>
              </a:r>
              <a:r>
                <a:rPr kumimoji="0" lang="en-US" sz="3619" b="0" i="1" u="none" strike="noStrike" kern="10" cap="none" spc="0" normalizeH="0" baseline="0" noProof="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 </a:t>
              </a:r>
              <a:r>
                <a:rPr kumimoji="0" lang="en-US" sz="3619" b="0" i="1" u="none" strike="noStrike" kern="10" cap="none" spc="0" normalizeH="0" baseline="0" noProof="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effectLst/>
                  <a:uLnTx/>
                  <a:uFillTx/>
                  <a:latin typeface=".VnTime" panose="020B7200000000000000" pitchFamily="34" charset="0"/>
                  <a:ea typeface="+mn-ea"/>
                  <a:cs typeface="+mn-cs"/>
                </a:rPr>
                <a:t>giê</a:t>
              </a:r>
              <a:endParaRPr kumimoji="0" lang="en-US" sz="3619" b="0" i="1" u="none" strike="noStrike" kern="10" cap="none" spc="0" normalizeH="0" baseline="0" noProof="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5446712" y="547467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5442315" y="5470893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5442315" y="5469548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0" name="AutoShape 16"/>
          <p:cNvSpPr>
            <a:spLocks noChangeArrowheads="1"/>
          </p:cNvSpPr>
          <p:nvPr/>
        </p:nvSpPr>
        <p:spPr bwMode="auto">
          <a:xfrm>
            <a:off x="5432603" y="5472502"/>
            <a:ext cx="1143000" cy="91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C425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988" tIns="43492" rIns="86988" bIns="4349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81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2" name="Oval 18"/>
          <p:cNvSpPr>
            <a:spLocks noChangeArrowheads="1"/>
          </p:cNvSpPr>
          <p:nvPr/>
        </p:nvSpPr>
        <p:spPr bwMode="auto">
          <a:xfrm>
            <a:off x="234525" y="435640"/>
            <a:ext cx="2000250" cy="12192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1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r>
              <a:rPr kumimoji="0" lang="en-US" sz="3048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3</a:t>
            </a: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2395539" y="400086"/>
            <a:ext cx="9301163" cy="1447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ctr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Địa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đồng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Bắc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đặc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điểm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81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gì</a:t>
            </a:r>
            <a:r>
              <a:rPr kumimoji="0" lang="en-US" altLang="en-US" sz="381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4" name="AutoShape 22" descr="5%"/>
          <p:cNvSpPr>
            <a:spLocks noChangeArrowheads="1"/>
          </p:cNvSpPr>
          <p:nvPr/>
        </p:nvSpPr>
        <p:spPr bwMode="auto">
          <a:xfrm>
            <a:off x="2395539" y="2086742"/>
            <a:ext cx="9301163" cy="103888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489324" marR="0" lvl="0" indent="-489324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nhiều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sông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sâu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GB" sz="3429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AutoShape 22" descr="5%"/>
          <p:cNvSpPr>
            <a:spLocks noChangeArrowheads="1"/>
          </p:cNvSpPr>
          <p:nvPr/>
        </p:nvSpPr>
        <p:spPr bwMode="auto">
          <a:xfrm>
            <a:off x="2395539" y="4509646"/>
            <a:ext cx="9301163" cy="97834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l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C.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bề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mặt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khá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bằng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phẳng</a:t>
            </a:r>
            <a:r>
              <a:rPr kumimoji="0" lang="en-US" alt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US" sz="3429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AutoShape 22" descr="5%"/>
          <p:cNvSpPr>
            <a:spLocks noChangeArrowheads="1"/>
          </p:cNvSpPr>
          <p:nvPr/>
        </p:nvSpPr>
        <p:spPr bwMode="auto">
          <a:xfrm>
            <a:off x="2395539" y="3298190"/>
            <a:ext cx="9301163" cy="103888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2296" tIns="46147" rIns="92296" bIns="46147" anchor="ctr"/>
          <a:lstStyle/>
          <a:p>
            <a:pPr marL="0" marR="0" lvl="0" indent="0" algn="just" defTabSz="922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B.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nhiều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429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trũng</a:t>
            </a:r>
            <a:r>
              <a: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5119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3" presetClass="entr" presetSubtype="16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u 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6" grpId="0" animBg="1"/>
      <p:bldP spid="36" grpId="1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B142EC-6C78-4465-8EC9-DC628EDEA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FF7A4F-9FDC-710C-B83D-22EED23AD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006" y="1141571"/>
            <a:ext cx="7913212" cy="34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41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425</Words>
  <Application>Microsoft Office PowerPoint</Application>
  <PresentationFormat>Widescreen</PresentationFormat>
  <Paragraphs>89</Paragraphs>
  <Slides>20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等线</vt:lpstr>
      <vt:lpstr>.VnTime</vt:lpstr>
      <vt:lpstr>Arial</vt:lpstr>
      <vt:lpstr>Calibri</vt:lpstr>
      <vt:lpstr>Calibri Light</vt:lpstr>
      <vt:lpstr>Cambria</vt:lpstr>
      <vt:lpstr>Gill Sans MT</vt:lpstr>
      <vt:lpstr>Times New Roman</vt:lpstr>
      <vt:lpstr>Wingdings</vt:lpstr>
      <vt:lpstr>字魂58号-创中黑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Anh Đào Đỗ Thị</dc:creator>
  <cp:lastModifiedBy>Anh Đào Đỗ Thị</cp:lastModifiedBy>
  <cp:revision>1</cp:revision>
  <dcterms:created xsi:type="dcterms:W3CDTF">2023-10-30T07:22:43Z</dcterms:created>
  <dcterms:modified xsi:type="dcterms:W3CDTF">2023-10-30T07:24:05Z</dcterms:modified>
</cp:coreProperties>
</file>