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7.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8.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9.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10.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11.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12.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3.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5.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6.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7.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20.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21.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 id="2147483666" r:id="rId2"/>
    <p:sldMasterId id="2147483672" r:id="rId3"/>
    <p:sldMasterId id="2147483678" r:id="rId4"/>
    <p:sldMasterId id="2147483684" r:id="rId5"/>
    <p:sldMasterId id="2147483690" r:id="rId6"/>
    <p:sldMasterId id="2147483696" r:id="rId7"/>
    <p:sldMasterId id="2147483702" r:id="rId8"/>
    <p:sldMasterId id="2147483708" r:id="rId9"/>
    <p:sldMasterId id="2147483714" r:id="rId10"/>
    <p:sldMasterId id="2147483720" r:id="rId11"/>
    <p:sldMasterId id="2147483726" r:id="rId12"/>
    <p:sldMasterId id="2147483732" r:id="rId13"/>
    <p:sldMasterId id="2147483738" r:id="rId14"/>
    <p:sldMasterId id="2147483744" r:id="rId15"/>
    <p:sldMasterId id="2147483750" r:id="rId16"/>
    <p:sldMasterId id="2147483756" r:id="rId17"/>
    <p:sldMasterId id="2147483762" r:id="rId18"/>
    <p:sldMasterId id="2147483768" r:id="rId19"/>
    <p:sldMasterId id="2147483775" r:id="rId20"/>
    <p:sldMasterId id="2147483812" r:id="rId21"/>
    <p:sldMasterId id="2147483824" r:id="rId22"/>
  </p:sldMasterIdLst>
  <p:notesMasterIdLst>
    <p:notesMasterId r:id="rId67"/>
  </p:notesMasterIdLst>
  <p:sldIdLst>
    <p:sldId id="334" r:id="rId23"/>
    <p:sldId id="323" r:id="rId24"/>
    <p:sldId id="258" r:id="rId25"/>
    <p:sldId id="312" r:id="rId26"/>
    <p:sldId id="302" r:id="rId27"/>
    <p:sldId id="262" r:id="rId28"/>
    <p:sldId id="263" r:id="rId29"/>
    <p:sldId id="264" r:id="rId30"/>
    <p:sldId id="265" r:id="rId31"/>
    <p:sldId id="266" r:id="rId32"/>
    <p:sldId id="268" r:id="rId33"/>
    <p:sldId id="269" r:id="rId34"/>
    <p:sldId id="270" r:id="rId35"/>
    <p:sldId id="271" r:id="rId36"/>
    <p:sldId id="272" r:id="rId37"/>
    <p:sldId id="273" r:id="rId38"/>
    <p:sldId id="274" r:id="rId39"/>
    <p:sldId id="275" r:id="rId40"/>
    <p:sldId id="276" r:id="rId41"/>
    <p:sldId id="277" r:id="rId42"/>
    <p:sldId id="325" r:id="rId43"/>
    <p:sldId id="279" r:id="rId44"/>
    <p:sldId id="280" r:id="rId45"/>
    <p:sldId id="281" r:id="rId46"/>
    <p:sldId id="282" r:id="rId47"/>
    <p:sldId id="283" r:id="rId48"/>
    <p:sldId id="284" r:id="rId49"/>
    <p:sldId id="285" r:id="rId50"/>
    <p:sldId id="286" r:id="rId51"/>
    <p:sldId id="287" r:id="rId52"/>
    <p:sldId id="326" r:id="rId53"/>
    <p:sldId id="289" r:id="rId54"/>
    <p:sldId id="290" r:id="rId55"/>
    <p:sldId id="291" r:id="rId56"/>
    <p:sldId id="292" r:id="rId57"/>
    <p:sldId id="293" r:id="rId58"/>
    <p:sldId id="294" r:id="rId59"/>
    <p:sldId id="295" r:id="rId60"/>
    <p:sldId id="296" r:id="rId61"/>
    <p:sldId id="297" r:id="rId62"/>
    <p:sldId id="298" r:id="rId63"/>
    <p:sldId id="299" r:id="rId64"/>
    <p:sldId id="329" r:id="rId65"/>
    <p:sldId id="335" r:id="rId6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59">
          <p15:clr>
            <a:srgbClr val="000000"/>
          </p15:clr>
        </p15:guide>
        <p15:guide id="2" pos="3891">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6" roundtripDataSignature="AMtx7mhqbFGKYUk8zd4j/xGtAZ2JreYYF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CC00"/>
    <a:srgbClr val="000000"/>
    <a:srgbClr val="00FF9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601A2ED-D0BF-4427-A4BD-2AA3820F9238}">
  <a:tblStyle styleId="{3601A2ED-D0BF-4427-A4BD-2AA3820F923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6" autoAdjust="0"/>
    <p:restoredTop sz="94249" autoAdjust="0"/>
  </p:normalViewPr>
  <p:slideViewPr>
    <p:cSldViewPr snapToGrid="0">
      <p:cViewPr varScale="1">
        <p:scale>
          <a:sx n="65" d="100"/>
          <a:sy n="65" d="100"/>
        </p:scale>
        <p:origin x="688" y="48"/>
      </p:cViewPr>
      <p:guideLst>
        <p:guide orient="horz" pos="2159"/>
        <p:guide pos="389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4.xml"/><Relationship Id="rId21" Type="http://schemas.openxmlformats.org/officeDocument/2006/relationships/slideMaster" Target="slideMasters/slideMaster21.xml"/><Relationship Id="rId42" Type="http://schemas.openxmlformats.org/officeDocument/2006/relationships/slide" Target="slides/slide20.xml"/><Relationship Id="rId47" Type="http://schemas.openxmlformats.org/officeDocument/2006/relationships/slide" Target="slides/slide25.xml"/><Relationship Id="rId63" Type="http://schemas.openxmlformats.org/officeDocument/2006/relationships/slide" Target="slides/slide4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7.xml"/><Relationship Id="rId11" Type="http://schemas.openxmlformats.org/officeDocument/2006/relationships/slideMaster" Target="slideMasters/slideMaster11.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slide" Target="slides/slide31.xml"/><Relationship Id="rId58" Type="http://schemas.openxmlformats.org/officeDocument/2006/relationships/slide" Target="slides/slide36.xml"/><Relationship Id="rId66" Type="http://schemas.openxmlformats.org/officeDocument/2006/relationships/slide" Target="slides/slide44.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3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56" Type="http://schemas.openxmlformats.org/officeDocument/2006/relationships/slide" Target="slides/slide34.xml"/><Relationship Id="rId64" Type="http://schemas.openxmlformats.org/officeDocument/2006/relationships/slide" Target="slides/slide42.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29.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59" Type="http://schemas.openxmlformats.org/officeDocument/2006/relationships/slide" Target="slides/slide37.xml"/><Relationship Id="rId67" Type="http://schemas.openxmlformats.org/officeDocument/2006/relationships/notesMaster" Target="notesMasters/notesMaster1.xml"/><Relationship Id="rId20" Type="http://schemas.openxmlformats.org/officeDocument/2006/relationships/slideMaster" Target="slideMasters/slideMaster20.xml"/><Relationship Id="rId41" Type="http://schemas.openxmlformats.org/officeDocument/2006/relationships/slide" Target="slides/slide19.xml"/><Relationship Id="rId54" Type="http://schemas.openxmlformats.org/officeDocument/2006/relationships/slide" Target="slides/slide32.xml"/><Relationship Id="rId62"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slide" Target="slides/slide27.xml"/><Relationship Id="rId57" Type="http://schemas.openxmlformats.org/officeDocument/2006/relationships/slide" Target="slides/slide35.xml"/><Relationship Id="rId10" Type="http://schemas.openxmlformats.org/officeDocument/2006/relationships/slideMaster" Target="slideMasters/slideMaster10.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slide" Target="slides/slide30.xml"/><Relationship Id="rId60" Type="http://schemas.openxmlformats.org/officeDocument/2006/relationships/slide" Target="slides/slide38.xml"/><Relationship Id="rId65" Type="http://schemas.openxmlformats.org/officeDocument/2006/relationships/slide" Target="slides/slide43.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7.xml"/><Relationship Id="rId34" Type="http://schemas.openxmlformats.org/officeDocument/2006/relationships/slide" Target="slides/slide12.xml"/><Relationship Id="rId50" Type="http://schemas.openxmlformats.org/officeDocument/2006/relationships/slide" Target="slides/slide28.xml"/><Relationship Id="rId55" Type="http://schemas.openxmlformats.org/officeDocument/2006/relationships/slide" Target="slides/slide33.xml"/><Relationship Id="rId7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6234187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4"/>
        <p:cNvGrpSpPr/>
        <p:nvPr/>
      </p:nvGrpSpPr>
      <p:grpSpPr>
        <a:xfrm>
          <a:off x="0" y="0"/>
          <a:ext cx="0" cy="0"/>
          <a:chOff x="0" y="0"/>
          <a:chExt cx="0" cy="0"/>
        </a:xfrm>
      </p:grpSpPr>
      <p:sp>
        <p:nvSpPr>
          <p:cNvPr id="3075" name="Google Shape;3075;g77cf0412cd_0_39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6" name="Google Shape;3076;g77cf0412cd_0_39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12255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3" name="Google Shape;73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957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58" name="Google Shape;75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5950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7" name="Google Shape;76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vi-VN" dirty="0"/>
              <a:t>- GV yêu cầu HS đọc SGK và trả lời câu hỏi :</a:t>
            </a:r>
          </a:p>
          <a:p>
            <a:pPr marL="0" lvl="0" indent="0" algn="l" rtl="0">
              <a:spcBef>
                <a:spcPts val="0"/>
              </a:spcBef>
              <a:spcAft>
                <a:spcPts val="0"/>
              </a:spcAft>
              <a:buNone/>
            </a:pPr>
            <a:r>
              <a:rPr lang="vi-VN" dirty="0"/>
              <a:t>+ Nước ta có bao nhiêu dân tộc?</a:t>
            </a:r>
          </a:p>
          <a:p>
            <a:pPr marL="0" lvl="0" indent="0" algn="l" rtl="0">
              <a:spcBef>
                <a:spcPts val="0"/>
              </a:spcBef>
              <a:spcAft>
                <a:spcPts val="0"/>
              </a:spcAft>
              <a:buNone/>
            </a:pPr>
            <a:r>
              <a:rPr lang="vi-VN" dirty="0"/>
              <a:t>+ Dân tộc nào có số dân đông nhất? Sống chủ yếu ở đâu? Các dân tộc khác sống chủ yếu ở đâu?</a:t>
            </a:r>
          </a:p>
          <a:p>
            <a:pPr marL="0" lvl="0" indent="0" algn="l" rtl="0">
              <a:spcBef>
                <a:spcPts val="0"/>
              </a:spcBef>
              <a:spcAft>
                <a:spcPts val="0"/>
              </a:spcAft>
              <a:buNone/>
            </a:pPr>
            <a:r>
              <a:rPr lang="vi-VN" dirty="0"/>
              <a:t>+ Kể tên một số dân tộc ít người mà em biết?</a:t>
            </a:r>
            <a:r>
              <a:rPr lang="en-US" dirty="0"/>
              <a:t> </a:t>
            </a:r>
            <a:r>
              <a:rPr lang="vi-VN" dirty="0"/>
              <a:t> Như Dao, Mường, Tày, Gia-rai, Tà-ôi, …</a:t>
            </a:r>
          </a:p>
        </p:txBody>
      </p:sp>
      <p:sp>
        <p:nvSpPr>
          <p:cNvPr id="768" name="Google Shape;76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506655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5" name="Google Shape;77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6" name="Google Shape;77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89151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3" name="Google Shape;79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4" name="Google Shape;79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1665332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1" name="Google Shape;8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2305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8" name="Google Shape;80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3756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5" name="Google Shape;81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6" name="Google Shape;81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3056380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9" name="Google Shape;82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74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6" name="Google Shape;83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3035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3" name="Google Shape;84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9676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0" name="Google Shape;85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3769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7" name="Google Shape;85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5562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4" name="Google Shape;86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4867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2" name="Google Shape;87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6692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9" name="Google Shape;87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3029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6" name="Google Shape;88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5210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3" name="Google Shape;89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0233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vi-VN" dirty="0"/>
              <a:t>* Cách tiến hành : Làm việc cá nhân.</a:t>
            </a:r>
          </a:p>
          <a:p>
            <a:pPr marL="0" lvl="0" indent="0" algn="l" rtl="0">
              <a:spcBef>
                <a:spcPts val="0"/>
              </a:spcBef>
              <a:spcAft>
                <a:spcPts val="0"/>
              </a:spcAft>
              <a:buNone/>
            </a:pPr>
            <a:r>
              <a:rPr lang="vi-VN" dirty="0"/>
              <a:t>- GV yêu cầu Hs nhìn lược đồ và trả lời câu hỏi </a:t>
            </a:r>
          </a:p>
          <a:p>
            <a:pPr marL="0" lvl="0" indent="0" algn="l" rtl="0">
              <a:spcBef>
                <a:spcPts val="0"/>
              </a:spcBef>
              <a:spcAft>
                <a:spcPts val="0"/>
              </a:spcAft>
              <a:buNone/>
            </a:pPr>
            <a:r>
              <a:rPr lang="vi-VN" dirty="0"/>
              <a:t>+ Cho biết mật độ dân số là gì?</a:t>
            </a:r>
          </a:p>
          <a:p>
            <a:pPr marL="0" lvl="0" indent="0" algn="l" rtl="0">
              <a:spcBef>
                <a:spcPts val="0"/>
              </a:spcBef>
              <a:spcAft>
                <a:spcPts val="0"/>
              </a:spcAft>
              <a:buNone/>
            </a:pPr>
            <a:r>
              <a:rPr lang="vi-VN" dirty="0"/>
              <a:t>+ Nêu nhận xét về mật độ dân số giữa nước ta với một số nước châu Á?</a:t>
            </a:r>
          </a:p>
          <a:p>
            <a:pPr marL="0" lvl="0" indent="0" algn="l" rtl="0">
              <a:spcBef>
                <a:spcPts val="0"/>
              </a:spcBef>
              <a:spcAft>
                <a:spcPts val="0"/>
              </a:spcAft>
              <a:buNone/>
            </a:pPr>
            <a:r>
              <a:rPr lang="vi-VN" dirty="0"/>
              <a:t>- GV nhận xét </a:t>
            </a:r>
            <a:r>
              <a:rPr lang="en-US" dirty="0" err="1"/>
              <a:t>và</a:t>
            </a:r>
            <a:r>
              <a:rPr lang="en-US" dirty="0"/>
              <a:t> </a:t>
            </a:r>
            <a:r>
              <a:rPr lang="en-US" dirty="0" err="1"/>
              <a:t>chốt</a:t>
            </a:r>
            <a:r>
              <a:rPr lang="vi-VN" dirty="0"/>
              <a:t>.</a:t>
            </a:r>
          </a:p>
        </p:txBody>
      </p:sp>
      <p:sp>
        <p:nvSpPr>
          <p:cNvPr id="758" name="Google Shape;75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5466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9" name="Google Shape;90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0" name="Google Shape;910;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13825372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7" name="Google Shape;917;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146176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1" name="Google Shape;93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solidFill>
                  <a:srgbClr val="222A35"/>
                </a:solidFill>
                <a:latin typeface="Times New Roman"/>
                <a:ea typeface="Times New Roman"/>
                <a:cs typeface="Times New Roman"/>
                <a:sym typeface="Times New Roman"/>
              </a:rPr>
              <a:t>NGUỒN: </a:t>
            </a:r>
            <a:endParaRPr i="1">
              <a:solidFill>
                <a:srgbClr val="222A35"/>
              </a:solidFill>
              <a:latin typeface="Times New Roman"/>
              <a:ea typeface="Times New Roman"/>
              <a:cs typeface="Times New Roman"/>
              <a:sym typeface="Times New Roman"/>
            </a:endParaRPr>
          </a:p>
          <a:p>
            <a:pPr marL="0" lvl="0" indent="0" algn="l" rtl="0">
              <a:spcBef>
                <a:spcPts val="0"/>
              </a:spcBef>
              <a:spcAft>
                <a:spcPts val="0"/>
              </a:spcAft>
              <a:buNone/>
            </a:pPr>
            <a:r>
              <a:rPr lang="en-US" i="1">
                <a:solidFill>
                  <a:srgbClr val="222A35"/>
                </a:solidFill>
                <a:latin typeface="Times New Roman"/>
                <a:ea typeface="Times New Roman"/>
                <a:cs typeface="Times New Roman"/>
                <a:sym typeface="Times New Roman"/>
              </a:rPr>
              <a:t>https://vi.m.wikipedia.org/wiki/Danh_s%C3%A1ch_qu%E1%BB%91c_gia_theo_m%E1%BA%ADt_%C4%91%E1%BB%99_d%C3%A2n_s%E1%BB%91</a:t>
            </a:r>
            <a:endParaRPr i="1">
              <a:solidFill>
                <a:srgbClr val="222A35"/>
              </a:solidFill>
              <a:latin typeface="Times New Roman"/>
              <a:ea typeface="Times New Roman"/>
              <a:cs typeface="Times New Roman"/>
              <a:sym typeface="Times New Roman"/>
            </a:endParaRPr>
          </a:p>
          <a:p>
            <a:pPr marL="0" lvl="0" indent="0" algn="l" rtl="0">
              <a:spcBef>
                <a:spcPts val="0"/>
              </a:spcBef>
              <a:spcAft>
                <a:spcPts val="0"/>
              </a:spcAft>
              <a:buNone/>
            </a:pPr>
            <a:endParaRPr i="1">
              <a:solidFill>
                <a:srgbClr val="222A35"/>
              </a:solidFill>
              <a:latin typeface="Times New Roman"/>
              <a:ea typeface="Times New Roman"/>
              <a:cs typeface="Times New Roman"/>
              <a:sym typeface="Times New Roman"/>
            </a:endParaRPr>
          </a:p>
          <a:p>
            <a:pPr marL="0" lvl="0" indent="0" algn="l" rtl="0">
              <a:spcBef>
                <a:spcPts val="0"/>
              </a:spcBef>
              <a:spcAft>
                <a:spcPts val="0"/>
              </a:spcAft>
              <a:buNone/>
            </a:pPr>
            <a:r>
              <a:rPr lang="en-US" i="1">
                <a:solidFill>
                  <a:srgbClr val="222A35"/>
                </a:solidFill>
                <a:latin typeface="Times New Roman"/>
                <a:ea typeface="Times New Roman"/>
                <a:cs typeface="Times New Roman"/>
                <a:sym typeface="Times New Roman"/>
              </a:rPr>
              <a:t>https://danso.org/viet-nam/</a:t>
            </a:r>
            <a:endParaRPr i="1">
              <a:solidFill>
                <a:srgbClr val="222A35"/>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1032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4" name="Google Shape;94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8462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1" name="Google Shape;95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9300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9" name="Google Shape;95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01756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7" name="Google Shape;96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8477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5" name="Google Shape;97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83648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2" name="Google Shape;982;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Ngày dân số thế giới diễn ra vào ngày 11 tháng 7 hàng năm. Đây là một sự kiện thường niên nhằm nâng cao nhận thức của toàn thế giới về vấn đề dân số toàn cầu. Từ đó, đề ra các biện pháp thiết thực góp phần giảm sự gia tăng dân số, nâng cao dân trí, nâng cao chất lượng cuộc sống và cải tạo môi trường, hệ sinh thái. </a:t>
            </a:r>
            <a:endParaRPr/>
          </a:p>
        </p:txBody>
      </p:sp>
    </p:spTree>
    <p:extLst>
      <p:ext uri="{BB962C8B-B14F-4D97-AF65-F5344CB8AC3E}">
        <p14:creationId xmlns:p14="http://schemas.microsoft.com/office/powerpoint/2010/main" val="37078539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vi-VN" dirty="0"/>
              <a:t>* Cách tiến hành : Làm việc theo nhóm.</a:t>
            </a:r>
          </a:p>
          <a:p>
            <a:pPr marL="0" lvl="0" indent="0" algn="l" rtl="0">
              <a:spcBef>
                <a:spcPts val="0"/>
              </a:spcBef>
              <a:spcAft>
                <a:spcPts val="0"/>
              </a:spcAft>
              <a:buNone/>
            </a:pPr>
            <a:r>
              <a:rPr lang="vi-VN" dirty="0"/>
              <a:t>- GV yêu cầu các nhóm dựa vào lược đồ và kênh chữ trong SGK rồi hoàn thành phiếu học tập.</a:t>
            </a:r>
          </a:p>
        </p:txBody>
      </p:sp>
      <p:sp>
        <p:nvSpPr>
          <p:cNvPr id="758" name="Google Shape;75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27603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9344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5053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5" name="Google Shape;1015;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62430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2"/>
        <p:cNvGrpSpPr/>
        <p:nvPr/>
      </p:nvGrpSpPr>
      <p:grpSpPr>
        <a:xfrm>
          <a:off x="0" y="0"/>
          <a:ext cx="0" cy="0"/>
          <a:chOff x="0" y="0"/>
          <a:chExt cx="0" cy="0"/>
        </a:xfrm>
      </p:grpSpPr>
      <p:sp>
        <p:nvSpPr>
          <p:cNvPr id="1033" name="Google Shape;1033;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4" name="Google Shape;1034;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63324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
        <p:cNvGrpSpPr/>
        <p:nvPr/>
      </p:nvGrpSpPr>
      <p:grpSpPr>
        <a:xfrm>
          <a:off x="0" y="0"/>
          <a:ext cx="0" cy="0"/>
          <a:chOff x="0" y="0"/>
          <a:chExt cx="0" cy="0"/>
        </a:xfrm>
      </p:grpSpPr>
      <p:sp>
        <p:nvSpPr>
          <p:cNvPr id="1041" name="Google Shape;1041;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2" name="Google Shape;104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50851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1" name="Google Shape;1051;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63364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8"/>
        <p:cNvGrpSpPr/>
        <p:nvPr/>
      </p:nvGrpSpPr>
      <p:grpSpPr>
        <a:xfrm>
          <a:off x="0" y="0"/>
          <a:ext cx="0" cy="0"/>
          <a:chOff x="0" y="0"/>
          <a:chExt cx="0" cy="0"/>
        </a:xfrm>
      </p:grpSpPr>
      <p:sp>
        <p:nvSpPr>
          <p:cNvPr id="1059" name="Google Shape;1059;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0" name="Google Shape;106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43546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Google Shape;1068;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9" name="Google Shape;1069;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10365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7" name="Google Shape;107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30058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1" name="Google Shape;1091;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14020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5"/>
        <p:cNvGrpSpPr/>
        <p:nvPr/>
      </p:nvGrpSpPr>
      <p:grpSpPr>
        <a:xfrm>
          <a:off x="0" y="0"/>
          <a:ext cx="0" cy="0"/>
          <a:chOff x="0" y="0"/>
          <a:chExt cx="0" cy="0"/>
        </a:xfrm>
      </p:grpSpPr>
      <p:sp>
        <p:nvSpPr>
          <p:cNvPr id="1096" name="Google Shape;1096;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7" name="Google Shape;1097;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12767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5"/>
        <p:cNvGrpSpPr/>
        <p:nvPr/>
      </p:nvGrpSpPr>
      <p:grpSpPr>
        <a:xfrm>
          <a:off x="0" y="0"/>
          <a:ext cx="0" cy="0"/>
          <a:chOff x="0" y="0"/>
          <a:chExt cx="0" cy="0"/>
        </a:xfrm>
      </p:grpSpPr>
      <p:sp>
        <p:nvSpPr>
          <p:cNvPr id="1096" name="Google Shape;1096;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7" name="Google Shape;1097;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5974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8.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9.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0.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1.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2.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3.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4.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5.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6.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7.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7.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8.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8.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9.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9.xml"/><Relationship Id="rId5" Type="http://schemas.openxmlformats.org/officeDocument/2006/relationships/image" Target="../media/image6.png"/><Relationship Id="rId4" Type="http://schemas.openxmlformats.org/officeDocument/2006/relationships/image" Target="../media/image11.jp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9.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44"/>
        <p:cNvGrpSpPr/>
        <p:nvPr/>
      </p:nvGrpSpPr>
      <p:grpSpPr>
        <a:xfrm>
          <a:off x="0" y="0"/>
          <a:ext cx="0" cy="0"/>
          <a:chOff x="0" y="0"/>
          <a:chExt cx="0" cy="0"/>
        </a:xfrm>
      </p:grpSpPr>
      <p:sp>
        <p:nvSpPr>
          <p:cNvPr id="45" name="Google Shape;45;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5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5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51"/>
        <p:cNvGrpSpPr/>
        <p:nvPr/>
      </p:nvGrpSpPr>
      <p:grpSpPr>
        <a:xfrm>
          <a:off x="0" y="0"/>
          <a:ext cx="0" cy="0"/>
          <a:chOff x="0" y="0"/>
          <a:chExt cx="0" cy="0"/>
        </a:xfrm>
      </p:grpSpPr>
      <p:sp>
        <p:nvSpPr>
          <p:cNvPr id="52" name="Google Shape;52;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7" name="Google Shape;57;p51" descr="Picture5"/>
          <p:cNvPicPr preferRelativeResize="0"/>
          <p:nvPr/>
        </p:nvPicPr>
        <p:blipFill rotWithShape="1">
          <a:blip r:embed="rId2">
            <a:alphaModFix/>
          </a:blip>
          <a:srcRect/>
          <a:stretch/>
        </p:blipFill>
        <p:spPr>
          <a:xfrm>
            <a:off x="-2061845" y="-328295"/>
            <a:ext cx="1115695" cy="111569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标题幻灯片">
  <p:cSld name="标题幻灯片">
    <p:spTree>
      <p:nvGrpSpPr>
        <p:cNvPr id="1" name="Shape 58"/>
        <p:cNvGrpSpPr/>
        <p:nvPr/>
      </p:nvGrpSpPr>
      <p:grpSpPr>
        <a:xfrm>
          <a:off x="0" y="0"/>
          <a:ext cx="0" cy="0"/>
          <a:chOff x="0" y="0"/>
          <a:chExt cx="0" cy="0"/>
        </a:xfrm>
      </p:grpSpPr>
      <p:sp>
        <p:nvSpPr>
          <p:cNvPr id="59" name="Google Shape;59;p9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62" name="Google Shape;62;p95"/>
          <p:cNvPicPr preferRelativeResize="0"/>
          <p:nvPr/>
        </p:nvPicPr>
        <p:blipFill rotWithShape="1">
          <a:blip r:embed="rId2">
            <a:alphaModFix/>
          </a:blip>
          <a:srcRect l="2557"/>
          <a:stretch/>
        </p:blipFill>
        <p:spPr>
          <a:xfrm>
            <a:off x="490220" y="-1455420"/>
            <a:ext cx="12192000" cy="6858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63"/>
        <p:cNvGrpSpPr/>
        <p:nvPr/>
      </p:nvGrpSpPr>
      <p:grpSpPr>
        <a:xfrm>
          <a:off x="0" y="0"/>
          <a:ext cx="0" cy="0"/>
          <a:chOff x="0" y="0"/>
          <a:chExt cx="0" cy="0"/>
        </a:xfrm>
      </p:grpSpPr>
      <p:sp>
        <p:nvSpPr>
          <p:cNvPr id="64" name="Google Shape;64;p9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9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6" name="Google Shape;66;p9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9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9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69"/>
        <p:cNvGrpSpPr/>
        <p:nvPr/>
      </p:nvGrpSpPr>
      <p:grpSpPr>
        <a:xfrm>
          <a:off x="0" y="0"/>
          <a:ext cx="0" cy="0"/>
          <a:chOff x="0" y="0"/>
          <a:chExt cx="0" cy="0"/>
        </a:xfrm>
      </p:grpSpPr>
      <p:sp>
        <p:nvSpPr>
          <p:cNvPr id="70" name="Google Shape;70;p9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9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2" name="Google Shape;72;p9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9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4" name="Google Shape;74;p9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9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9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9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78"/>
        <p:cNvGrpSpPr/>
        <p:nvPr/>
      </p:nvGrpSpPr>
      <p:grpSpPr>
        <a:xfrm>
          <a:off x="0" y="0"/>
          <a:ext cx="0" cy="0"/>
          <a:chOff x="0" y="0"/>
          <a:chExt cx="0" cy="0"/>
        </a:xfrm>
      </p:grpSpPr>
      <p:sp>
        <p:nvSpPr>
          <p:cNvPr id="79" name="Google Shape;79;p9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83"/>
        <p:cNvGrpSpPr/>
        <p:nvPr/>
      </p:nvGrpSpPr>
      <p:grpSpPr>
        <a:xfrm>
          <a:off x="0" y="0"/>
          <a:ext cx="0" cy="0"/>
          <a:chOff x="0" y="0"/>
          <a:chExt cx="0" cy="0"/>
        </a:xfrm>
      </p:grpSpPr>
      <p:sp>
        <p:nvSpPr>
          <p:cNvPr id="84" name="Google Shape;84;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87"/>
        <p:cNvGrpSpPr/>
        <p:nvPr/>
      </p:nvGrpSpPr>
      <p:grpSpPr>
        <a:xfrm>
          <a:off x="0" y="0"/>
          <a:ext cx="0" cy="0"/>
          <a:chOff x="0" y="0"/>
          <a:chExt cx="0" cy="0"/>
        </a:xfrm>
      </p:grpSpPr>
      <p:sp>
        <p:nvSpPr>
          <p:cNvPr id="88" name="Google Shape;88;p10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10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0" name="Google Shape;90;p10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1" name="Google Shape;91;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94"/>
        <p:cNvGrpSpPr/>
        <p:nvPr/>
      </p:nvGrpSpPr>
      <p:grpSpPr>
        <a:xfrm>
          <a:off x="0" y="0"/>
          <a:ext cx="0" cy="0"/>
          <a:chOff x="0" y="0"/>
          <a:chExt cx="0" cy="0"/>
        </a:xfrm>
      </p:grpSpPr>
      <p:sp>
        <p:nvSpPr>
          <p:cNvPr id="95" name="Google Shape;95;p10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101"/>
          <p:cNvSpPr>
            <a:spLocks noGrp="1"/>
          </p:cNvSpPr>
          <p:nvPr>
            <p:ph type="pic" idx="2"/>
          </p:nvPr>
        </p:nvSpPr>
        <p:spPr>
          <a:xfrm>
            <a:off x="5183188" y="987425"/>
            <a:ext cx="6172200" cy="4873625"/>
          </a:xfrm>
          <a:prstGeom prst="rect">
            <a:avLst/>
          </a:prstGeom>
          <a:noFill/>
          <a:ln>
            <a:noFill/>
          </a:ln>
        </p:spPr>
      </p:sp>
      <p:sp>
        <p:nvSpPr>
          <p:cNvPr id="97" name="Google Shape;97;p10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8" name="Google Shape;98;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101"/>
        <p:cNvGrpSpPr/>
        <p:nvPr/>
      </p:nvGrpSpPr>
      <p:grpSpPr>
        <a:xfrm>
          <a:off x="0" y="0"/>
          <a:ext cx="0" cy="0"/>
          <a:chOff x="0" y="0"/>
          <a:chExt cx="0" cy="0"/>
        </a:xfrm>
      </p:grpSpPr>
      <p:sp>
        <p:nvSpPr>
          <p:cNvPr id="102" name="Google Shape;102;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0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107"/>
        <p:cNvGrpSpPr/>
        <p:nvPr/>
      </p:nvGrpSpPr>
      <p:grpSpPr>
        <a:xfrm>
          <a:off x="0" y="0"/>
          <a:ext cx="0" cy="0"/>
          <a:chOff x="0" y="0"/>
          <a:chExt cx="0" cy="0"/>
        </a:xfrm>
      </p:grpSpPr>
      <p:sp>
        <p:nvSpPr>
          <p:cNvPr id="108" name="Google Shape;108;p10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0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0" name="Google Shape;110;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119"/>
        <p:cNvGrpSpPr/>
        <p:nvPr/>
      </p:nvGrpSpPr>
      <p:grpSpPr>
        <a:xfrm>
          <a:off x="0" y="0"/>
          <a:ext cx="0" cy="0"/>
          <a:chOff x="0" y="0"/>
          <a:chExt cx="0" cy="0"/>
        </a:xfrm>
      </p:grpSpPr>
      <p:pic>
        <p:nvPicPr>
          <p:cNvPr id="120" name="Google Shape;120;p54"/>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121" name="Google Shape;121;p54"/>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22" name="Google Shape;122;p54"/>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123" name="Google Shape;123;p54"/>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124" name="Google Shape;124;p54"/>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125" name="Google Shape;125;p54"/>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126" name="Google Shape;126;p54"/>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127"/>
        <p:cNvGrpSpPr/>
        <p:nvPr/>
      </p:nvGrpSpPr>
      <p:grpSpPr>
        <a:xfrm>
          <a:off x="0" y="0"/>
          <a:ext cx="0" cy="0"/>
          <a:chOff x="0" y="0"/>
          <a:chExt cx="0" cy="0"/>
        </a:xfrm>
      </p:grpSpPr>
      <p:pic>
        <p:nvPicPr>
          <p:cNvPr id="128" name="Google Shape;128;p104"/>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129" name="Google Shape;129;p104"/>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130" name="Google Shape;130;p104"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131" name="Google Shape;131;p104"/>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10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132"/>
        <p:cNvGrpSpPr/>
        <p:nvPr/>
      </p:nvGrpSpPr>
      <p:grpSpPr>
        <a:xfrm>
          <a:off x="0" y="0"/>
          <a:ext cx="0" cy="0"/>
          <a:chOff x="0" y="0"/>
          <a:chExt cx="0" cy="0"/>
        </a:xfrm>
      </p:grpSpPr>
      <p:pic>
        <p:nvPicPr>
          <p:cNvPr id="133" name="Google Shape;133;p105"/>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134" name="Google Shape;134;p105"/>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135"/>
        <p:cNvGrpSpPr/>
        <p:nvPr/>
      </p:nvGrpSpPr>
      <p:grpSpPr>
        <a:xfrm>
          <a:off x="0" y="0"/>
          <a:ext cx="0" cy="0"/>
          <a:chOff x="0" y="0"/>
          <a:chExt cx="0" cy="0"/>
        </a:xfrm>
      </p:grpSpPr>
      <p:pic>
        <p:nvPicPr>
          <p:cNvPr id="136" name="Google Shape;136;p106"/>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137" name="Google Shape;137;p106"/>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8" name="Google Shape;138;p106"/>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139" name="Google Shape;139;p106"/>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140" name="Google Shape;140;p106"/>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141" name="Google Shape;141;p106"/>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142" name="Google Shape;142;p106"/>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143"/>
        <p:cNvGrpSpPr/>
        <p:nvPr/>
      </p:nvGrpSpPr>
      <p:grpSpPr>
        <a:xfrm>
          <a:off x="0" y="0"/>
          <a:ext cx="0" cy="0"/>
          <a:chOff x="0" y="0"/>
          <a:chExt cx="0" cy="0"/>
        </a:xfrm>
      </p:grpSpPr>
      <p:pic>
        <p:nvPicPr>
          <p:cNvPr id="144" name="Google Shape;144;p107"/>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145" name="Google Shape;145;p107"/>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152"/>
        <p:cNvGrpSpPr/>
        <p:nvPr/>
      </p:nvGrpSpPr>
      <p:grpSpPr>
        <a:xfrm>
          <a:off x="0" y="0"/>
          <a:ext cx="0" cy="0"/>
          <a:chOff x="0" y="0"/>
          <a:chExt cx="0" cy="0"/>
        </a:xfrm>
      </p:grpSpPr>
      <p:pic>
        <p:nvPicPr>
          <p:cNvPr id="153" name="Google Shape;153;p56"/>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154" name="Google Shape;154;p56"/>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55" name="Google Shape;155;p56"/>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156" name="Google Shape;156;p56"/>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157" name="Google Shape;157;p56"/>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158" name="Google Shape;158;p56"/>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159" name="Google Shape;159;p56"/>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160"/>
        <p:cNvGrpSpPr/>
        <p:nvPr/>
      </p:nvGrpSpPr>
      <p:grpSpPr>
        <a:xfrm>
          <a:off x="0" y="0"/>
          <a:ext cx="0" cy="0"/>
          <a:chOff x="0" y="0"/>
          <a:chExt cx="0" cy="0"/>
        </a:xfrm>
      </p:grpSpPr>
      <p:pic>
        <p:nvPicPr>
          <p:cNvPr id="161" name="Google Shape;161;p108"/>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162" name="Google Shape;162;p108"/>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163" name="Google Shape;163;p108"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164" name="Google Shape;164;p108"/>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10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165"/>
        <p:cNvGrpSpPr/>
        <p:nvPr/>
      </p:nvGrpSpPr>
      <p:grpSpPr>
        <a:xfrm>
          <a:off x="0" y="0"/>
          <a:ext cx="0" cy="0"/>
          <a:chOff x="0" y="0"/>
          <a:chExt cx="0" cy="0"/>
        </a:xfrm>
      </p:grpSpPr>
      <p:pic>
        <p:nvPicPr>
          <p:cNvPr id="166" name="Google Shape;166;p109"/>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167" name="Google Shape;167;p109"/>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168"/>
        <p:cNvGrpSpPr/>
        <p:nvPr/>
      </p:nvGrpSpPr>
      <p:grpSpPr>
        <a:xfrm>
          <a:off x="0" y="0"/>
          <a:ext cx="0" cy="0"/>
          <a:chOff x="0" y="0"/>
          <a:chExt cx="0" cy="0"/>
        </a:xfrm>
      </p:grpSpPr>
      <p:pic>
        <p:nvPicPr>
          <p:cNvPr id="169" name="Google Shape;169;p110"/>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170" name="Google Shape;170;p110"/>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71" name="Google Shape;171;p110"/>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172" name="Google Shape;172;p110"/>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173" name="Google Shape;173;p110"/>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174" name="Google Shape;174;p110"/>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175" name="Google Shape;175;p110"/>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176"/>
        <p:cNvGrpSpPr/>
        <p:nvPr/>
      </p:nvGrpSpPr>
      <p:grpSpPr>
        <a:xfrm>
          <a:off x="0" y="0"/>
          <a:ext cx="0" cy="0"/>
          <a:chOff x="0" y="0"/>
          <a:chExt cx="0" cy="0"/>
        </a:xfrm>
      </p:grpSpPr>
      <p:pic>
        <p:nvPicPr>
          <p:cNvPr id="177" name="Google Shape;177;p111"/>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178" name="Google Shape;178;p111"/>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185"/>
        <p:cNvGrpSpPr/>
        <p:nvPr/>
      </p:nvGrpSpPr>
      <p:grpSpPr>
        <a:xfrm>
          <a:off x="0" y="0"/>
          <a:ext cx="0" cy="0"/>
          <a:chOff x="0" y="0"/>
          <a:chExt cx="0" cy="0"/>
        </a:xfrm>
      </p:grpSpPr>
      <p:pic>
        <p:nvPicPr>
          <p:cNvPr id="186" name="Google Shape;186;p58"/>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187" name="Google Shape;187;p58"/>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88" name="Google Shape;188;p58"/>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189" name="Google Shape;189;p58"/>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190" name="Google Shape;190;p58"/>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191" name="Google Shape;191;p58"/>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192" name="Google Shape;192;p58"/>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193"/>
        <p:cNvGrpSpPr/>
        <p:nvPr/>
      </p:nvGrpSpPr>
      <p:grpSpPr>
        <a:xfrm>
          <a:off x="0" y="0"/>
          <a:ext cx="0" cy="0"/>
          <a:chOff x="0" y="0"/>
          <a:chExt cx="0" cy="0"/>
        </a:xfrm>
      </p:grpSpPr>
      <p:pic>
        <p:nvPicPr>
          <p:cNvPr id="194" name="Google Shape;194;p59"/>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195" name="Google Shape;195;p59"/>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96" name="Google Shape;196;p59"/>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197" name="Google Shape;197;p59"/>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198" name="Google Shape;198;p59"/>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199" name="Google Shape;199;p59"/>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200" name="Google Shape;200;p59"/>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201"/>
        <p:cNvGrpSpPr/>
        <p:nvPr/>
      </p:nvGrpSpPr>
      <p:grpSpPr>
        <a:xfrm>
          <a:off x="0" y="0"/>
          <a:ext cx="0" cy="0"/>
          <a:chOff x="0" y="0"/>
          <a:chExt cx="0" cy="0"/>
        </a:xfrm>
      </p:grpSpPr>
      <p:pic>
        <p:nvPicPr>
          <p:cNvPr id="202" name="Google Shape;202;p112"/>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203" name="Google Shape;203;p112"/>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204" name="Google Shape;204;p112"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205" name="Google Shape;205;p112"/>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fade">
                                      <p:cBhvr>
                                        <p:cTn id="7" dur="10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206"/>
        <p:cNvGrpSpPr/>
        <p:nvPr/>
      </p:nvGrpSpPr>
      <p:grpSpPr>
        <a:xfrm>
          <a:off x="0" y="0"/>
          <a:ext cx="0" cy="0"/>
          <a:chOff x="0" y="0"/>
          <a:chExt cx="0" cy="0"/>
        </a:xfrm>
      </p:grpSpPr>
      <p:pic>
        <p:nvPicPr>
          <p:cNvPr id="207" name="Google Shape;207;p113"/>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208" name="Google Shape;208;p113"/>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209"/>
        <p:cNvGrpSpPr/>
        <p:nvPr/>
      </p:nvGrpSpPr>
      <p:grpSpPr>
        <a:xfrm>
          <a:off x="0" y="0"/>
          <a:ext cx="0" cy="0"/>
          <a:chOff x="0" y="0"/>
          <a:chExt cx="0" cy="0"/>
        </a:xfrm>
      </p:grpSpPr>
      <p:pic>
        <p:nvPicPr>
          <p:cNvPr id="210" name="Google Shape;210;p114"/>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211" name="Google Shape;211;p114"/>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218"/>
        <p:cNvGrpSpPr/>
        <p:nvPr/>
      </p:nvGrpSpPr>
      <p:grpSpPr>
        <a:xfrm>
          <a:off x="0" y="0"/>
          <a:ext cx="0" cy="0"/>
          <a:chOff x="0" y="0"/>
          <a:chExt cx="0" cy="0"/>
        </a:xfrm>
      </p:grpSpPr>
      <p:pic>
        <p:nvPicPr>
          <p:cNvPr id="219" name="Google Shape;219;p61"/>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220" name="Google Shape;220;p61"/>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21" name="Google Shape;221;p61"/>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222" name="Google Shape;222;p61"/>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223" name="Google Shape;223;p61"/>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224" name="Google Shape;224;p61"/>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225" name="Google Shape;225;p61"/>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226"/>
        <p:cNvGrpSpPr/>
        <p:nvPr/>
      </p:nvGrpSpPr>
      <p:grpSpPr>
        <a:xfrm>
          <a:off x="0" y="0"/>
          <a:ext cx="0" cy="0"/>
          <a:chOff x="0" y="0"/>
          <a:chExt cx="0" cy="0"/>
        </a:xfrm>
      </p:grpSpPr>
      <p:pic>
        <p:nvPicPr>
          <p:cNvPr id="227" name="Google Shape;227;p115"/>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228" name="Google Shape;228;p115"/>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229" name="Google Shape;229;p115"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230" name="Google Shape;230;p115"/>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0"/>
                                        </p:tgtEl>
                                        <p:attrNameLst>
                                          <p:attrName>style.visibility</p:attrName>
                                        </p:attrNameLst>
                                      </p:cBhvr>
                                      <p:to>
                                        <p:strVal val="visible"/>
                                      </p:to>
                                    </p:set>
                                    <p:animEffect transition="in" filter="fade">
                                      <p:cBhvr>
                                        <p:cTn id="7" dur="10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231"/>
        <p:cNvGrpSpPr/>
        <p:nvPr/>
      </p:nvGrpSpPr>
      <p:grpSpPr>
        <a:xfrm>
          <a:off x="0" y="0"/>
          <a:ext cx="0" cy="0"/>
          <a:chOff x="0" y="0"/>
          <a:chExt cx="0" cy="0"/>
        </a:xfrm>
      </p:grpSpPr>
      <p:pic>
        <p:nvPicPr>
          <p:cNvPr id="232" name="Google Shape;232;p116"/>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233" name="Google Shape;233;p116"/>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234"/>
        <p:cNvGrpSpPr/>
        <p:nvPr/>
      </p:nvGrpSpPr>
      <p:grpSpPr>
        <a:xfrm>
          <a:off x="0" y="0"/>
          <a:ext cx="0" cy="0"/>
          <a:chOff x="0" y="0"/>
          <a:chExt cx="0" cy="0"/>
        </a:xfrm>
      </p:grpSpPr>
      <p:pic>
        <p:nvPicPr>
          <p:cNvPr id="235" name="Google Shape;235;p117"/>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236" name="Google Shape;236;p117"/>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37" name="Google Shape;237;p117"/>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238" name="Google Shape;238;p117"/>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239" name="Google Shape;239;p117"/>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240" name="Google Shape;240;p117"/>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241" name="Google Shape;241;p117"/>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242"/>
        <p:cNvGrpSpPr/>
        <p:nvPr/>
      </p:nvGrpSpPr>
      <p:grpSpPr>
        <a:xfrm>
          <a:off x="0" y="0"/>
          <a:ext cx="0" cy="0"/>
          <a:chOff x="0" y="0"/>
          <a:chExt cx="0" cy="0"/>
        </a:xfrm>
      </p:grpSpPr>
      <p:pic>
        <p:nvPicPr>
          <p:cNvPr id="243" name="Google Shape;243;p118"/>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244" name="Google Shape;244;p118"/>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251"/>
        <p:cNvGrpSpPr/>
        <p:nvPr/>
      </p:nvGrpSpPr>
      <p:grpSpPr>
        <a:xfrm>
          <a:off x="0" y="0"/>
          <a:ext cx="0" cy="0"/>
          <a:chOff x="0" y="0"/>
          <a:chExt cx="0" cy="0"/>
        </a:xfrm>
      </p:grpSpPr>
      <p:pic>
        <p:nvPicPr>
          <p:cNvPr id="252" name="Google Shape;252;p63"/>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253" name="Google Shape;253;p63"/>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4" name="Google Shape;254;p63"/>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255" name="Google Shape;255;p63"/>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256" name="Google Shape;256;p63"/>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257" name="Google Shape;257;p63"/>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258" name="Google Shape;258;p63"/>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267"/>
        <p:cNvGrpSpPr/>
        <p:nvPr/>
      </p:nvGrpSpPr>
      <p:grpSpPr>
        <a:xfrm>
          <a:off x="0" y="0"/>
          <a:ext cx="0" cy="0"/>
          <a:chOff x="0" y="0"/>
          <a:chExt cx="0" cy="0"/>
        </a:xfrm>
      </p:grpSpPr>
      <p:pic>
        <p:nvPicPr>
          <p:cNvPr id="268" name="Google Shape;268;p119"/>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269" name="Google Shape;269;p119"/>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270" name="Google Shape;270;p119"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271" name="Google Shape;271;p119"/>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1"/>
                                        </p:tgtEl>
                                        <p:attrNameLst>
                                          <p:attrName>style.visibility</p:attrName>
                                        </p:attrNameLst>
                                      </p:cBhvr>
                                      <p:to>
                                        <p:strVal val="visible"/>
                                      </p:to>
                                    </p:set>
                                    <p:animEffect transition="in" filter="fade">
                                      <p:cBhvr>
                                        <p:cTn id="7" dur="10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272"/>
        <p:cNvGrpSpPr/>
        <p:nvPr/>
      </p:nvGrpSpPr>
      <p:grpSpPr>
        <a:xfrm>
          <a:off x="0" y="0"/>
          <a:ext cx="0" cy="0"/>
          <a:chOff x="0" y="0"/>
          <a:chExt cx="0" cy="0"/>
        </a:xfrm>
      </p:grpSpPr>
      <p:pic>
        <p:nvPicPr>
          <p:cNvPr id="273" name="Google Shape;273;p120"/>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274" name="Google Shape;274;p120"/>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275"/>
        <p:cNvGrpSpPr/>
        <p:nvPr/>
      </p:nvGrpSpPr>
      <p:grpSpPr>
        <a:xfrm>
          <a:off x="0" y="0"/>
          <a:ext cx="0" cy="0"/>
          <a:chOff x="0" y="0"/>
          <a:chExt cx="0" cy="0"/>
        </a:xfrm>
      </p:grpSpPr>
      <p:pic>
        <p:nvPicPr>
          <p:cNvPr id="276" name="Google Shape;276;p121"/>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277" name="Google Shape;277;p121"/>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284"/>
        <p:cNvGrpSpPr/>
        <p:nvPr/>
      </p:nvGrpSpPr>
      <p:grpSpPr>
        <a:xfrm>
          <a:off x="0" y="0"/>
          <a:ext cx="0" cy="0"/>
          <a:chOff x="0" y="0"/>
          <a:chExt cx="0" cy="0"/>
        </a:xfrm>
      </p:grpSpPr>
      <p:pic>
        <p:nvPicPr>
          <p:cNvPr id="285" name="Google Shape;285;p66"/>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286" name="Google Shape;286;p66"/>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87" name="Google Shape;287;p66"/>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288" name="Google Shape;288;p66"/>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289" name="Google Shape;289;p66"/>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290" name="Google Shape;290;p66"/>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291" name="Google Shape;291;p66"/>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fade">
                                      <p:cBhvr>
                                        <p:cTn id="7" dur="5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292"/>
        <p:cNvGrpSpPr/>
        <p:nvPr/>
      </p:nvGrpSpPr>
      <p:grpSpPr>
        <a:xfrm>
          <a:off x="0" y="0"/>
          <a:ext cx="0" cy="0"/>
          <a:chOff x="0" y="0"/>
          <a:chExt cx="0" cy="0"/>
        </a:xfrm>
      </p:grpSpPr>
      <p:pic>
        <p:nvPicPr>
          <p:cNvPr id="293" name="Google Shape;293;p129"/>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294" name="Google Shape;294;p129"/>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295" name="Google Shape;295;p129"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296" name="Google Shape;296;p129"/>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6"/>
                                        </p:tgtEl>
                                        <p:attrNameLst>
                                          <p:attrName>style.visibility</p:attrName>
                                        </p:attrNameLst>
                                      </p:cBhvr>
                                      <p:to>
                                        <p:strVal val="visible"/>
                                      </p:to>
                                    </p:set>
                                    <p:animEffect transition="in" filter="fade">
                                      <p:cBhvr>
                                        <p:cTn id="7" dur="1000"/>
                                        <p:tgtEl>
                                          <p:spTgt spid="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297"/>
        <p:cNvGrpSpPr/>
        <p:nvPr/>
      </p:nvGrpSpPr>
      <p:grpSpPr>
        <a:xfrm>
          <a:off x="0" y="0"/>
          <a:ext cx="0" cy="0"/>
          <a:chOff x="0" y="0"/>
          <a:chExt cx="0" cy="0"/>
        </a:xfrm>
      </p:grpSpPr>
      <p:pic>
        <p:nvPicPr>
          <p:cNvPr id="298" name="Google Shape;298;p130"/>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299" name="Google Shape;299;p130"/>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300"/>
        <p:cNvGrpSpPr/>
        <p:nvPr/>
      </p:nvGrpSpPr>
      <p:grpSpPr>
        <a:xfrm>
          <a:off x="0" y="0"/>
          <a:ext cx="0" cy="0"/>
          <a:chOff x="0" y="0"/>
          <a:chExt cx="0" cy="0"/>
        </a:xfrm>
      </p:grpSpPr>
      <p:pic>
        <p:nvPicPr>
          <p:cNvPr id="301" name="Google Shape;301;p131"/>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302" name="Google Shape;302;p131"/>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03" name="Google Shape;303;p131"/>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304" name="Google Shape;304;p131"/>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305" name="Google Shape;305;p131"/>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306" name="Google Shape;306;p131"/>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307" name="Google Shape;307;p131"/>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308"/>
        <p:cNvGrpSpPr/>
        <p:nvPr/>
      </p:nvGrpSpPr>
      <p:grpSpPr>
        <a:xfrm>
          <a:off x="0" y="0"/>
          <a:ext cx="0" cy="0"/>
          <a:chOff x="0" y="0"/>
          <a:chExt cx="0" cy="0"/>
        </a:xfrm>
      </p:grpSpPr>
      <p:pic>
        <p:nvPicPr>
          <p:cNvPr id="309" name="Google Shape;309;p132"/>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310" name="Google Shape;310;p132"/>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317"/>
        <p:cNvGrpSpPr/>
        <p:nvPr/>
      </p:nvGrpSpPr>
      <p:grpSpPr>
        <a:xfrm>
          <a:off x="0" y="0"/>
          <a:ext cx="0" cy="0"/>
          <a:chOff x="0" y="0"/>
          <a:chExt cx="0" cy="0"/>
        </a:xfrm>
      </p:grpSpPr>
      <p:pic>
        <p:nvPicPr>
          <p:cNvPr id="318" name="Google Shape;318;p68"/>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319" name="Google Shape;319;p68"/>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20" name="Google Shape;320;p68"/>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321" name="Google Shape;321;p68"/>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322" name="Google Shape;322;p68"/>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323" name="Google Shape;323;p68"/>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324" name="Google Shape;324;p68"/>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4"/>
                                        </p:tgtEl>
                                        <p:attrNameLst>
                                          <p:attrName>style.visibility</p:attrName>
                                        </p:attrNameLst>
                                      </p:cBhvr>
                                      <p:to>
                                        <p:strVal val="visible"/>
                                      </p:to>
                                    </p:set>
                                    <p:animEffect transition="in" filter="fade">
                                      <p:cBhvr>
                                        <p:cTn id="7" dur="500"/>
                                        <p:tgtEl>
                                          <p:spTgt spid="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325"/>
        <p:cNvGrpSpPr/>
        <p:nvPr/>
      </p:nvGrpSpPr>
      <p:grpSpPr>
        <a:xfrm>
          <a:off x="0" y="0"/>
          <a:ext cx="0" cy="0"/>
          <a:chOff x="0" y="0"/>
          <a:chExt cx="0" cy="0"/>
        </a:xfrm>
      </p:grpSpPr>
      <p:pic>
        <p:nvPicPr>
          <p:cNvPr id="326" name="Google Shape;326;p133"/>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327" name="Google Shape;327;p133"/>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328" name="Google Shape;328;p133"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329" name="Google Shape;329;p133"/>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9"/>
                                        </p:tgtEl>
                                        <p:attrNameLst>
                                          <p:attrName>style.visibility</p:attrName>
                                        </p:attrNameLst>
                                      </p:cBhvr>
                                      <p:to>
                                        <p:strVal val="visible"/>
                                      </p:to>
                                    </p:set>
                                    <p:animEffect transition="in" filter="fade">
                                      <p:cBhvr>
                                        <p:cTn id="7" dur="1000"/>
                                        <p:tgtEl>
                                          <p:spTgt spid="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330"/>
        <p:cNvGrpSpPr/>
        <p:nvPr/>
      </p:nvGrpSpPr>
      <p:grpSpPr>
        <a:xfrm>
          <a:off x="0" y="0"/>
          <a:ext cx="0" cy="0"/>
          <a:chOff x="0" y="0"/>
          <a:chExt cx="0" cy="0"/>
        </a:xfrm>
      </p:grpSpPr>
      <p:pic>
        <p:nvPicPr>
          <p:cNvPr id="331" name="Google Shape;331;p134"/>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332" name="Google Shape;332;p134"/>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333"/>
        <p:cNvGrpSpPr/>
        <p:nvPr/>
      </p:nvGrpSpPr>
      <p:grpSpPr>
        <a:xfrm>
          <a:off x="0" y="0"/>
          <a:ext cx="0" cy="0"/>
          <a:chOff x="0" y="0"/>
          <a:chExt cx="0" cy="0"/>
        </a:xfrm>
      </p:grpSpPr>
      <p:pic>
        <p:nvPicPr>
          <p:cNvPr id="334" name="Google Shape;334;p135"/>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335" name="Google Shape;335;p135"/>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36" name="Google Shape;336;p135"/>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337" name="Google Shape;337;p135"/>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338" name="Google Shape;338;p135"/>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339" name="Google Shape;339;p135"/>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340" name="Google Shape;340;p135"/>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341"/>
        <p:cNvGrpSpPr/>
        <p:nvPr/>
      </p:nvGrpSpPr>
      <p:grpSpPr>
        <a:xfrm>
          <a:off x="0" y="0"/>
          <a:ext cx="0" cy="0"/>
          <a:chOff x="0" y="0"/>
          <a:chExt cx="0" cy="0"/>
        </a:xfrm>
      </p:grpSpPr>
      <p:pic>
        <p:nvPicPr>
          <p:cNvPr id="342" name="Google Shape;342;p136"/>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343" name="Google Shape;343;p136"/>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350"/>
        <p:cNvGrpSpPr/>
        <p:nvPr/>
      </p:nvGrpSpPr>
      <p:grpSpPr>
        <a:xfrm>
          <a:off x="0" y="0"/>
          <a:ext cx="0" cy="0"/>
          <a:chOff x="0" y="0"/>
          <a:chExt cx="0" cy="0"/>
        </a:xfrm>
      </p:grpSpPr>
      <p:pic>
        <p:nvPicPr>
          <p:cNvPr id="351" name="Google Shape;351;p70"/>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352" name="Google Shape;352;p70"/>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53" name="Google Shape;353;p70"/>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354" name="Google Shape;354;p70"/>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355" name="Google Shape;355;p70"/>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356" name="Google Shape;356;p70"/>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357" name="Google Shape;357;p70"/>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358"/>
        <p:cNvGrpSpPr/>
        <p:nvPr/>
      </p:nvGrpSpPr>
      <p:grpSpPr>
        <a:xfrm>
          <a:off x="0" y="0"/>
          <a:ext cx="0" cy="0"/>
          <a:chOff x="0" y="0"/>
          <a:chExt cx="0" cy="0"/>
        </a:xfrm>
      </p:grpSpPr>
      <p:pic>
        <p:nvPicPr>
          <p:cNvPr id="359" name="Google Shape;359;p122"/>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360" name="Google Shape;360;p122"/>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361" name="Google Shape;361;p122"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362" name="Google Shape;362;p122"/>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2"/>
                                        </p:tgtEl>
                                        <p:attrNameLst>
                                          <p:attrName>style.visibility</p:attrName>
                                        </p:attrNameLst>
                                      </p:cBhvr>
                                      <p:to>
                                        <p:strVal val="visible"/>
                                      </p:to>
                                    </p:set>
                                    <p:animEffect transition="in" filter="fade">
                                      <p:cBhvr>
                                        <p:cTn id="7" dur="1000"/>
                                        <p:tgtEl>
                                          <p:spTgt spid="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363"/>
        <p:cNvGrpSpPr/>
        <p:nvPr/>
      </p:nvGrpSpPr>
      <p:grpSpPr>
        <a:xfrm>
          <a:off x="0" y="0"/>
          <a:ext cx="0" cy="0"/>
          <a:chOff x="0" y="0"/>
          <a:chExt cx="0" cy="0"/>
        </a:xfrm>
      </p:grpSpPr>
      <p:pic>
        <p:nvPicPr>
          <p:cNvPr id="364" name="Google Shape;364;p123"/>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365" name="Google Shape;365;p123"/>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366"/>
        <p:cNvGrpSpPr/>
        <p:nvPr/>
      </p:nvGrpSpPr>
      <p:grpSpPr>
        <a:xfrm>
          <a:off x="0" y="0"/>
          <a:ext cx="0" cy="0"/>
          <a:chOff x="0" y="0"/>
          <a:chExt cx="0" cy="0"/>
        </a:xfrm>
      </p:grpSpPr>
      <p:pic>
        <p:nvPicPr>
          <p:cNvPr id="367" name="Google Shape;367;p124"/>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368" name="Google Shape;368;p124"/>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69" name="Google Shape;369;p124"/>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370" name="Google Shape;370;p124"/>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371" name="Google Shape;371;p124"/>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372" name="Google Shape;372;p124"/>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373" name="Google Shape;373;p124"/>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3"/>
                                        </p:tgtEl>
                                        <p:attrNameLst>
                                          <p:attrName>style.visibility</p:attrName>
                                        </p:attrNameLst>
                                      </p:cBhvr>
                                      <p:to>
                                        <p:strVal val="visible"/>
                                      </p:to>
                                    </p:set>
                                    <p:animEffect transition="in" filter="fade">
                                      <p:cBhvr>
                                        <p:cTn id="7" dur="5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374"/>
        <p:cNvGrpSpPr/>
        <p:nvPr/>
      </p:nvGrpSpPr>
      <p:grpSpPr>
        <a:xfrm>
          <a:off x="0" y="0"/>
          <a:ext cx="0" cy="0"/>
          <a:chOff x="0" y="0"/>
          <a:chExt cx="0" cy="0"/>
        </a:xfrm>
      </p:grpSpPr>
      <p:pic>
        <p:nvPicPr>
          <p:cNvPr id="375" name="Google Shape;375;p125"/>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376" name="Google Shape;376;p125"/>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383"/>
        <p:cNvGrpSpPr/>
        <p:nvPr/>
      </p:nvGrpSpPr>
      <p:grpSpPr>
        <a:xfrm>
          <a:off x="0" y="0"/>
          <a:ext cx="0" cy="0"/>
          <a:chOff x="0" y="0"/>
          <a:chExt cx="0" cy="0"/>
        </a:xfrm>
      </p:grpSpPr>
      <p:pic>
        <p:nvPicPr>
          <p:cNvPr id="384" name="Google Shape;384;p72"/>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385" name="Google Shape;385;p72"/>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86" name="Google Shape;386;p72"/>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387" name="Google Shape;387;p72"/>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388" name="Google Shape;388;p72"/>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389" name="Google Shape;389;p72"/>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390" name="Google Shape;390;p72"/>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391"/>
        <p:cNvGrpSpPr/>
        <p:nvPr/>
      </p:nvGrpSpPr>
      <p:grpSpPr>
        <a:xfrm>
          <a:off x="0" y="0"/>
          <a:ext cx="0" cy="0"/>
          <a:chOff x="0" y="0"/>
          <a:chExt cx="0" cy="0"/>
        </a:xfrm>
      </p:grpSpPr>
      <p:pic>
        <p:nvPicPr>
          <p:cNvPr id="392" name="Google Shape;392;p73"/>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393" name="Google Shape;393;p73"/>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94" name="Google Shape;394;p73"/>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395" name="Google Shape;395;p73"/>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396" name="Google Shape;396;p73"/>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397" name="Google Shape;397;p73"/>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398" name="Google Shape;398;p73"/>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399"/>
        <p:cNvGrpSpPr/>
        <p:nvPr/>
      </p:nvGrpSpPr>
      <p:grpSpPr>
        <a:xfrm>
          <a:off x="0" y="0"/>
          <a:ext cx="0" cy="0"/>
          <a:chOff x="0" y="0"/>
          <a:chExt cx="0" cy="0"/>
        </a:xfrm>
      </p:grpSpPr>
      <p:pic>
        <p:nvPicPr>
          <p:cNvPr id="400" name="Google Shape;400;p126"/>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401" name="Google Shape;401;p126"/>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402" name="Google Shape;402;p126"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403" name="Google Shape;403;p126"/>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3"/>
                                        </p:tgtEl>
                                        <p:attrNameLst>
                                          <p:attrName>style.visibility</p:attrName>
                                        </p:attrNameLst>
                                      </p:cBhvr>
                                      <p:to>
                                        <p:strVal val="visible"/>
                                      </p:to>
                                    </p:set>
                                    <p:animEffect transition="in" filter="fade">
                                      <p:cBhvr>
                                        <p:cTn id="7" dur="1000"/>
                                        <p:tgtEl>
                                          <p:spTgt spid="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404"/>
        <p:cNvGrpSpPr/>
        <p:nvPr/>
      </p:nvGrpSpPr>
      <p:grpSpPr>
        <a:xfrm>
          <a:off x="0" y="0"/>
          <a:ext cx="0" cy="0"/>
          <a:chOff x="0" y="0"/>
          <a:chExt cx="0" cy="0"/>
        </a:xfrm>
      </p:grpSpPr>
      <p:pic>
        <p:nvPicPr>
          <p:cNvPr id="405" name="Google Shape;405;p127"/>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406" name="Google Shape;406;p127"/>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407"/>
        <p:cNvGrpSpPr/>
        <p:nvPr/>
      </p:nvGrpSpPr>
      <p:grpSpPr>
        <a:xfrm>
          <a:off x="0" y="0"/>
          <a:ext cx="0" cy="0"/>
          <a:chOff x="0" y="0"/>
          <a:chExt cx="0" cy="0"/>
        </a:xfrm>
      </p:grpSpPr>
      <p:pic>
        <p:nvPicPr>
          <p:cNvPr id="408" name="Google Shape;408;p128"/>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409" name="Google Shape;409;p128"/>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416"/>
        <p:cNvGrpSpPr/>
        <p:nvPr/>
      </p:nvGrpSpPr>
      <p:grpSpPr>
        <a:xfrm>
          <a:off x="0" y="0"/>
          <a:ext cx="0" cy="0"/>
          <a:chOff x="0" y="0"/>
          <a:chExt cx="0" cy="0"/>
        </a:xfrm>
      </p:grpSpPr>
      <p:pic>
        <p:nvPicPr>
          <p:cNvPr id="417" name="Google Shape;417;p75"/>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418" name="Google Shape;418;p75"/>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19" name="Google Shape;419;p75"/>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420" name="Google Shape;420;p75"/>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421" name="Google Shape;421;p75"/>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422" name="Google Shape;422;p75"/>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423" name="Google Shape;423;p75"/>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424"/>
        <p:cNvGrpSpPr/>
        <p:nvPr/>
      </p:nvGrpSpPr>
      <p:grpSpPr>
        <a:xfrm>
          <a:off x="0" y="0"/>
          <a:ext cx="0" cy="0"/>
          <a:chOff x="0" y="0"/>
          <a:chExt cx="0" cy="0"/>
        </a:xfrm>
      </p:grpSpPr>
      <p:pic>
        <p:nvPicPr>
          <p:cNvPr id="425" name="Google Shape;425;p145"/>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426" name="Google Shape;426;p145"/>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427" name="Google Shape;427;p145"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428" name="Google Shape;428;p145"/>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8"/>
                                        </p:tgtEl>
                                        <p:attrNameLst>
                                          <p:attrName>style.visibility</p:attrName>
                                        </p:attrNameLst>
                                      </p:cBhvr>
                                      <p:to>
                                        <p:strVal val="visible"/>
                                      </p:to>
                                    </p:set>
                                    <p:animEffect transition="in" filter="fade">
                                      <p:cBhvr>
                                        <p:cTn id="7" dur="1000"/>
                                        <p:tgtEl>
                                          <p:spTgt spid="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429"/>
        <p:cNvGrpSpPr/>
        <p:nvPr/>
      </p:nvGrpSpPr>
      <p:grpSpPr>
        <a:xfrm>
          <a:off x="0" y="0"/>
          <a:ext cx="0" cy="0"/>
          <a:chOff x="0" y="0"/>
          <a:chExt cx="0" cy="0"/>
        </a:xfrm>
      </p:grpSpPr>
      <p:pic>
        <p:nvPicPr>
          <p:cNvPr id="430" name="Google Shape;430;p146"/>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431" name="Google Shape;431;p146"/>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432"/>
        <p:cNvGrpSpPr/>
        <p:nvPr/>
      </p:nvGrpSpPr>
      <p:grpSpPr>
        <a:xfrm>
          <a:off x="0" y="0"/>
          <a:ext cx="0" cy="0"/>
          <a:chOff x="0" y="0"/>
          <a:chExt cx="0" cy="0"/>
        </a:xfrm>
      </p:grpSpPr>
      <p:pic>
        <p:nvPicPr>
          <p:cNvPr id="433" name="Google Shape;433;p147"/>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434" name="Google Shape;434;p147"/>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35" name="Google Shape;435;p147"/>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436" name="Google Shape;436;p147"/>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437" name="Google Shape;437;p147"/>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438" name="Google Shape;438;p147"/>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439" name="Google Shape;439;p147"/>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440"/>
        <p:cNvGrpSpPr/>
        <p:nvPr/>
      </p:nvGrpSpPr>
      <p:grpSpPr>
        <a:xfrm>
          <a:off x="0" y="0"/>
          <a:ext cx="0" cy="0"/>
          <a:chOff x="0" y="0"/>
          <a:chExt cx="0" cy="0"/>
        </a:xfrm>
      </p:grpSpPr>
      <p:pic>
        <p:nvPicPr>
          <p:cNvPr id="441" name="Google Shape;441;p148"/>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442" name="Google Shape;442;p148"/>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449"/>
        <p:cNvGrpSpPr/>
        <p:nvPr/>
      </p:nvGrpSpPr>
      <p:grpSpPr>
        <a:xfrm>
          <a:off x="0" y="0"/>
          <a:ext cx="0" cy="0"/>
          <a:chOff x="0" y="0"/>
          <a:chExt cx="0" cy="0"/>
        </a:xfrm>
      </p:grpSpPr>
      <p:pic>
        <p:nvPicPr>
          <p:cNvPr id="450" name="Google Shape;450;p77"/>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451" name="Google Shape;451;p77"/>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52" name="Google Shape;452;p77"/>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453" name="Google Shape;453;p77"/>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454" name="Google Shape;454;p77"/>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455" name="Google Shape;455;p77"/>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456" name="Google Shape;456;p77"/>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457"/>
        <p:cNvGrpSpPr/>
        <p:nvPr/>
      </p:nvGrpSpPr>
      <p:grpSpPr>
        <a:xfrm>
          <a:off x="0" y="0"/>
          <a:ext cx="0" cy="0"/>
          <a:chOff x="0" y="0"/>
          <a:chExt cx="0" cy="0"/>
        </a:xfrm>
      </p:grpSpPr>
      <p:pic>
        <p:nvPicPr>
          <p:cNvPr id="458" name="Google Shape;458;p169"/>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459" name="Google Shape;459;p169"/>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460" name="Google Shape;460;p169"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461" name="Google Shape;461;p169"/>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61"/>
                                        </p:tgtEl>
                                        <p:attrNameLst>
                                          <p:attrName>style.visibility</p:attrName>
                                        </p:attrNameLst>
                                      </p:cBhvr>
                                      <p:to>
                                        <p:strVal val="visible"/>
                                      </p:to>
                                    </p:set>
                                    <p:animEffect transition="in" filter="fade">
                                      <p:cBhvr>
                                        <p:cTn id="7" dur="1000"/>
                                        <p:tgtEl>
                                          <p:spTgt spid="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462"/>
        <p:cNvGrpSpPr/>
        <p:nvPr/>
      </p:nvGrpSpPr>
      <p:grpSpPr>
        <a:xfrm>
          <a:off x="0" y="0"/>
          <a:ext cx="0" cy="0"/>
          <a:chOff x="0" y="0"/>
          <a:chExt cx="0" cy="0"/>
        </a:xfrm>
      </p:grpSpPr>
      <p:pic>
        <p:nvPicPr>
          <p:cNvPr id="463" name="Google Shape;463;p170"/>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464" name="Google Shape;464;p170"/>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465"/>
        <p:cNvGrpSpPr/>
        <p:nvPr/>
      </p:nvGrpSpPr>
      <p:grpSpPr>
        <a:xfrm>
          <a:off x="0" y="0"/>
          <a:ext cx="0" cy="0"/>
          <a:chOff x="0" y="0"/>
          <a:chExt cx="0" cy="0"/>
        </a:xfrm>
      </p:grpSpPr>
      <p:pic>
        <p:nvPicPr>
          <p:cNvPr id="466" name="Google Shape;466;p171"/>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467" name="Google Shape;467;p171"/>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68" name="Google Shape;468;p171"/>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469" name="Google Shape;469;p171"/>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470" name="Google Shape;470;p171"/>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471" name="Google Shape;471;p171"/>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472" name="Google Shape;472;p171"/>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473"/>
        <p:cNvGrpSpPr/>
        <p:nvPr/>
      </p:nvGrpSpPr>
      <p:grpSpPr>
        <a:xfrm>
          <a:off x="0" y="0"/>
          <a:ext cx="0" cy="0"/>
          <a:chOff x="0" y="0"/>
          <a:chExt cx="0" cy="0"/>
        </a:xfrm>
      </p:grpSpPr>
      <p:pic>
        <p:nvPicPr>
          <p:cNvPr id="474" name="Google Shape;474;p172"/>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475" name="Google Shape;475;p172"/>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482"/>
        <p:cNvGrpSpPr/>
        <p:nvPr/>
      </p:nvGrpSpPr>
      <p:grpSpPr>
        <a:xfrm>
          <a:off x="0" y="0"/>
          <a:ext cx="0" cy="0"/>
          <a:chOff x="0" y="0"/>
          <a:chExt cx="0" cy="0"/>
        </a:xfrm>
      </p:grpSpPr>
      <p:pic>
        <p:nvPicPr>
          <p:cNvPr id="483" name="Google Shape;483;p79"/>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484" name="Google Shape;484;p79"/>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85" name="Google Shape;485;p79"/>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486" name="Google Shape;486;p79"/>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487" name="Google Shape;487;p79"/>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488" name="Google Shape;488;p79"/>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489" name="Google Shape;489;p79"/>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490"/>
        <p:cNvGrpSpPr/>
        <p:nvPr/>
      </p:nvGrpSpPr>
      <p:grpSpPr>
        <a:xfrm>
          <a:off x="0" y="0"/>
          <a:ext cx="0" cy="0"/>
          <a:chOff x="0" y="0"/>
          <a:chExt cx="0" cy="0"/>
        </a:xfrm>
      </p:grpSpPr>
      <p:pic>
        <p:nvPicPr>
          <p:cNvPr id="491" name="Google Shape;491;p149"/>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492" name="Google Shape;492;p149"/>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493" name="Google Shape;493;p149"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494" name="Google Shape;494;p149"/>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4"/>
                                        </p:tgtEl>
                                        <p:attrNameLst>
                                          <p:attrName>style.visibility</p:attrName>
                                        </p:attrNameLst>
                                      </p:cBhvr>
                                      <p:to>
                                        <p:strVal val="visible"/>
                                      </p:to>
                                    </p:set>
                                    <p:animEffect transition="in" filter="fade">
                                      <p:cBhvr>
                                        <p:cTn id="7" dur="1000"/>
                                        <p:tgtEl>
                                          <p:spTgt spid="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495"/>
        <p:cNvGrpSpPr/>
        <p:nvPr/>
      </p:nvGrpSpPr>
      <p:grpSpPr>
        <a:xfrm>
          <a:off x="0" y="0"/>
          <a:ext cx="0" cy="0"/>
          <a:chOff x="0" y="0"/>
          <a:chExt cx="0" cy="0"/>
        </a:xfrm>
      </p:grpSpPr>
      <p:pic>
        <p:nvPicPr>
          <p:cNvPr id="496" name="Google Shape;496;p150"/>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497" name="Google Shape;497;p150"/>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498"/>
        <p:cNvGrpSpPr/>
        <p:nvPr/>
      </p:nvGrpSpPr>
      <p:grpSpPr>
        <a:xfrm>
          <a:off x="0" y="0"/>
          <a:ext cx="0" cy="0"/>
          <a:chOff x="0" y="0"/>
          <a:chExt cx="0" cy="0"/>
        </a:xfrm>
      </p:grpSpPr>
      <p:pic>
        <p:nvPicPr>
          <p:cNvPr id="499" name="Google Shape;499;p151"/>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500" name="Google Shape;500;p151"/>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01" name="Google Shape;501;p151"/>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502" name="Google Shape;502;p151"/>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503" name="Google Shape;503;p151"/>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504" name="Google Shape;504;p151"/>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505" name="Google Shape;505;p151"/>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506"/>
        <p:cNvGrpSpPr/>
        <p:nvPr/>
      </p:nvGrpSpPr>
      <p:grpSpPr>
        <a:xfrm>
          <a:off x="0" y="0"/>
          <a:ext cx="0" cy="0"/>
          <a:chOff x="0" y="0"/>
          <a:chExt cx="0" cy="0"/>
        </a:xfrm>
      </p:grpSpPr>
      <p:pic>
        <p:nvPicPr>
          <p:cNvPr id="507" name="Google Shape;507;p152"/>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508" name="Google Shape;508;p152"/>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515"/>
        <p:cNvGrpSpPr/>
        <p:nvPr/>
      </p:nvGrpSpPr>
      <p:grpSpPr>
        <a:xfrm>
          <a:off x="0" y="0"/>
          <a:ext cx="0" cy="0"/>
          <a:chOff x="0" y="0"/>
          <a:chExt cx="0" cy="0"/>
        </a:xfrm>
      </p:grpSpPr>
      <p:pic>
        <p:nvPicPr>
          <p:cNvPr id="516" name="Google Shape;516;p81"/>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517" name="Google Shape;517;p81"/>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18" name="Google Shape;518;p81"/>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519" name="Google Shape;519;p81"/>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520" name="Google Shape;520;p81"/>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521" name="Google Shape;521;p81"/>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522" name="Google Shape;522;p81"/>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523"/>
        <p:cNvGrpSpPr/>
        <p:nvPr/>
      </p:nvGrpSpPr>
      <p:grpSpPr>
        <a:xfrm>
          <a:off x="0" y="0"/>
          <a:ext cx="0" cy="0"/>
          <a:chOff x="0" y="0"/>
          <a:chExt cx="0" cy="0"/>
        </a:xfrm>
      </p:grpSpPr>
      <p:pic>
        <p:nvPicPr>
          <p:cNvPr id="524" name="Google Shape;524;p153"/>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525" name="Google Shape;525;p153"/>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526" name="Google Shape;526;p153"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527" name="Google Shape;527;p153"/>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7"/>
                                        </p:tgtEl>
                                        <p:attrNameLst>
                                          <p:attrName>style.visibility</p:attrName>
                                        </p:attrNameLst>
                                      </p:cBhvr>
                                      <p:to>
                                        <p:strVal val="visible"/>
                                      </p:to>
                                    </p:set>
                                    <p:animEffect transition="in" filter="fade">
                                      <p:cBhvr>
                                        <p:cTn id="7" dur="1000"/>
                                        <p:tgtEl>
                                          <p:spTgt spid="5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528"/>
        <p:cNvGrpSpPr/>
        <p:nvPr/>
      </p:nvGrpSpPr>
      <p:grpSpPr>
        <a:xfrm>
          <a:off x="0" y="0"/>
          <a:ext cx="0" cy="0"/>
          <a:chOff x="0" y="0"/>
          <a:chExt cx="0" cy="0"/>
        </a:xfrm>
      </p:grpSpPr>
      <p:pic>
        <p:nvPicPr>
          <p:cNvPr id="529" name="Google Shape;529;p154"/>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530" name="Google Shape;530;p154"/>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531"/>
        <p:cNvGrpSpPr/>
        <p:nvPr/>
      </p:nvGrpSpPr>
      <p:grpSpPr>
        <a:xfrm>
          <a:off x="0" y="0"/>
          <a:ext cx="0" cy="0"/>
          <a:chOff x="0" y="0"/>
          <a:chExt cx="0" cy="0"/>
        </a:xfrm>
      </p:grpSpPr>
      <p:pic>
        <p:nvPicPr>
          <p:cNvPr id="532" name="Google Shape;532;p155"/>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533" name="Google Shape;533;p155"/>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34" name="Google Shape;534;p155"/>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535" name="Google Shape;535;p155"/>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536" name="Google Shape;536;p155"/>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537" name="Google Shape;537;p155"/>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538" name="Google Shape;538;p155"/>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539"/>
        <p:cNvGrpSpPr/>
        <p:nvPr/>
      </p:nvGrpSpPr>
      <p:grpSpPr>
        <a:xfrm>
          <a:off x="0" y="0"/>
          <a:ext cx="0" cy="0"/>
          <a:chOff x="0" y="0"/>
          <a:chExt cx="0" cy="0"/>
        </a:xfrm>
      </p:grpSpPr>
      <p:pic>
        <p:nvPicPr>
          <p:cNvPr id="540" name="Google Shape;540;p156"/>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541" name="Google Shape;541;p156"/>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548"/>
        <p:cNvGrpSpPr/>
        <p:nvPr/>
      </p:nvGrpSpPr>
      <p:grpSpPr>
        <a:xfrm>
          <a:off x="0" y="0"/>
          <a:ext cx="0" cy="0"/>
          <a:chOff x="0" y="0"/>
          <a:chExt cx="0" cy="0"/>
        </a:xfrm>
      </p:grpSpPr>
      <p:pic>
        <p:nvPicPr>
          <p:cNvPr id="549" name="Google Shape;549;p83"/>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550" name="Google Shape;550;p83"/>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51" name="Google Shape;551;p83"/>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552" name="Google Shape;552;p83"/>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553" name="Google Shape;553;p83"/>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554" name="Google Shape;554;p83"/>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555" name="Google Shape;555;p83"/>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55"/>
                                        </p:tgtEl>
                                        <p:attrNameLst>
                                          <p:attrName>style.visibility</p:attrName>
                                        </p:attrNameLst>
                                      </p:cBhvr>
                                      <p:to>
                                        <p:strVal val="visible"/>
                                      </p:to>
                                    </p:set>
                                    <p:animEffect transition="in" filter="fade">
                                      <p:cBhvr>
                                        <p:cTn id="7" dur="500"/>
                                        <p:tgtEl>
                                          <p:spTgt spid="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556"/>
        <p:cNvGrpSpPr/>
        <p:nvPr/>
      </p:nvGrpSpPr>
      <p:grpSpPr>
        <a:xfrm>
          <a:off x="0" y="0"/>
          <a:ext cx="0" cy="0"/>
          <a:chOff x="0" y="0"/>
          <a:chExt cx="0" cy="0"/>
        </a:xfrm>
      </p:grpSpPr>
      <p:pic>
        <p:nvPicPr>
          <p:cNvPr id="557" name="Google Shape;557;p137"/>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558" name="Google Shape;558;p137"/>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559" name="Google Shape;559;p137"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560" name="Google Shape;560;p137"/>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0"/>
                                        </p:tgtEl>
                                        <p:attrNameLst>
                                          <p:attrName>style.visibility</p:attrName>
                                        </p:attrNameLst>
                                      </p:cBhvr>
                                      <p:to>
                                        <p:strVal val="visible"/>
                                      </p:to>
                                    </p:set>
                                    <p:animEffect transition="in" filter="fade">
                                      <p:cBhvr>
                                        <p:cTn id="7" dur="1000"/>
                                        <p:tgtEl>
                                          <p:spTgt spid="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561"/>
        <p:cNvGrpSpPr/>
        <p:nvPr/>
      </p:nvGrpSpPr>
      <p:grpSpPr>
        <a:xfrm>
          <a:off x="0" y="0"/>
          <a:ext cx="0" cy="0"/>
          <a:chOff x="0" y="0"/>
          <a:chExt cx="0" cy="0"/>
        </a:xfrm>
      </p:grpSpPr>
      <p:pic>
        <p:nvPicPr>
          <p:cNvPr id="562" name="Google Shape;562;p138"/>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563" name="Google Shape;563;p138"/>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564"/>
        <p:cNvGrpSpPr/>
        <p:nvPr/>
      </p:nvGrpSpPr>
      <p:grpSpPr>
        <a:xfrm>
          <a:off x="0" y="0"/>
          <a:ext cx="0" cy="0"/>
          <a:chOff x="0" y="0"/>
          <a:chExt cx="0" cy="0"/>
        </a:xfrm>
      </p:grpSpPr>
      <p:pic>
        <p:nvPicPr>
          <p:cNvPr id="565" name="Google Shape;565;p139"/>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566" name="Google Shape;566;p139"/>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67" name="Google Shape;567;p139"/>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568" name="Google Shape;568;p139"/>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569" name="Google Shape;569;p139"/>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570" name="Google Shape;570;p139"/>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571" name="Google Shape;571;p139"/>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572"/>
        <p:cNvGrpSpPr/>
        <p:nvPr/>
      </p:nvGrpSpPr>
      <p:grpSpPr>
        <a:xfrm>
          <a:off x="0" y="0"/>
          <a:ext cx="0" cy="0"/>
          <a:chOff x="0" y="0"/>
          <a:chExt cx="0" cy="0"/>
        </a:xfrm>
      </p:grpSpPr>
      <p:pic>
        <p:nvPicPr>
          <p:cNvPr id="573" name="Google Shape;573;p140"/>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574" name="Google Shape;574;p140"/>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581"/>
        <p:cNvGrpSpPr/>
        <p:nvPr/>
      </p:nvGrpSpPr>
      <p:grpSpPr>
        <a:xfrm>
          <a:off x="0" y="0"/>
          <a:ext cx="0" cy="0"/>
          <a:chOff x="0" y="0"/>
          <a:chExt cx="0" cy="0"/>
        </a:xfrm>
      </p:grpSpPr>
      <p:pic>
        <p:nvPicPr>
          <p:cNvPr id="582" name="Google Shape;582;p85"/>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583" name="Google Shape;583;p85"/>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84" name="Google Shape;584;p85"/>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585" name="Google Shape;585;p85"/>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586" name="Google Shape;586;p85"/>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587" name="Google Shape;587;p85"/>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588" name="Google Shape;588;p85"/>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589"/>
        <p:cNvGrpSpPr/>
        <p:nvPr/>
      </p:nvGrpSpPr>
      <p:grpSpPr>
        <a:xfrm>
          <a:off x="0" y="0"/>
          <a:ext cx="0" cy="0"/>
          <a:chOff x="0" y="0"/>
          <a:chExt cx="0" cy="0"/>
        </a:xfrm>
      </p:grpSpPr>
      <p:pic>
        <p:nvPicPr>
          <p:cNvPr id="590" name="Google Shape;590;p157"/>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591" name="Google Shape;591;p157"/>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592" name="Google Shape;592;p157"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593" name="Google Shape;593;p157"/>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93"/>
                                        </p:tgtEl>
                                        <p:attrNameLst>
                                          <p:attrName>style.visibility</p:attrName>
                                        </p:attrNameLst>
                                      </p:cBhvr>
                                      <p:to>
                                        <p:strVal val="visible"/>
                                      </p:to>
                                    </p:set>
                                    <p:animEffect transition="in" filter="fade">
                                      <p:cBhvr>
                                        <p:cTn id="7" dur="1000"/>
                                        <p:tgtEl>
                                          <p:spTgt spid="5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594"/>
        <p:cNvGrpSpPr/>
        <p:nvPr/>
      </p:nvGrpSpPr>
      <p:grpSpPr>
        <a:xfrm>
          <a:off x="0" y="0"/>
          <a:ext cx="0" cy="0"/>
          <a:chOff x="0" y="0"/>
          <a:chExt cx="0" cy="0"/>
        </a:xfrm>
      </p:grpSpPr>
      <p:pic>
        <p:nvPicPr>
          <p:cNvPr id="595" name="Google Shape;595;p158"/>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596" name="Google Shape;596;p158"/>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597"/>
        <p:cNvGrpSpPr/>
        <p:nvPr/>
      </p:nvGrpSpPr>
      <p:grpSpPr>
        <a:xfrm>
          <a:off x="0" y="0"/>
          <a:ext cx="0" cy="0"/>
          <a:chOff x="0" y="0"/>
          <a:chExt cx="0" cy="0"/>
        </a:xfrm>
      </p:grpSpPr>
      <p:pic>
        <p:nvPicPr>
          <p:cNvPr id="598" name="Google Shape;598;p159"/>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599" name="Google Shape;599;p159"/>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00" name="Google Shape;600;p159"/>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601" name="Google Shape;601;p159"/>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602" name="Google Shape;602;p159"/>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603" name="Google Shape;603;p159"/>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604" name="Google Shape;604;p159"/>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605"/>
        <p:cNvGrpSpPr/>
        <p:nvPr/>
      </p:nvGrpSpPr>
      <p:grpSpPr>
        <a:xfrm>
          <a:off x="0" y="0"/>
          <a:ext cx="0" cy="0"/>
          <a:chOff x="0" y="0"/>
          <a:chExt cx="0" cy="0"/>
        </a:xfrm>
      </p:grpSpPr>
      <p:pic>
        <p:nvPicPr>
          <p:cNvPr id="606" name="Google Shape;606;p160"/>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607" name="Google Shape;607;p160"/>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614"/>
        <p:cNvGrpSpPr/>
        <p:nvPr/>
      </p:nvGrpSpPr>
      <p:grpSpPr>
        <a:xfrm>
          <a:off x="0" y="0"/>
          <a:ext cx="0" cy="0"/>
          <a:chOff x="0" y="0"/>
          <a:chExt cx="0" cy="0"/>
        </a:xfrm>
      </p:grpSpPr>
      <p:pic>
        <p:nvPicPr>
          <p:cNvPr id="615" name="Google Shape;615;p87"/>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616" name="Google Shape;616;p87"/>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17" name="Google Shape;617;p87"/>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618" name="Google Shape;618;p87"/>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619" name="Google Shape;619;p87"/>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620" name="Google Shape;620;p87"/>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621" name="Google Shape;621;p87"/>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622"/>
        <p:cNvGrpSpPr/>
        <p:nvPr/>
      </p:nvGrpSpPr>
      <p:grpSpPr>
        <a:xfrm>
          <a:off x="0" y="0"/>
          <a:ext cx="0" cy="0"/>
          <a:chOff x="0" y="0"/>
          <a:chExt cx="0" cy="0"/>
        </a:xfrm>
      </p:grpSpPr>
      <p:pic>
        <p:nvPicPr>
          <p:cNvPr id="623" name="Google Shape;623;p161"/>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624" name="Google Shape;624;p161"/>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625" name="Google Shape;625;p161"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626" name="Google Shape;626;p161"/>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26"/>
                                        </p:tgtEl>
                                        <p:attrNameLst>
                                          <p:attrName>style.visibility</p:attrName>
                                        </p:attrNameLst>
                                      </p:cBhvr>
                                      <p:to>
                                        <p:strVal val="visible"/>
                                      </p:to>
                                    </p:set>
                                    <p:animEffect transition="in" filter="fade">
                                      <p:cBhvr>
                                        <p:cTn id="7" dur="1000"/>
                                        <p:tgtEl>
                                          <p:spTgt spid="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627"/>
        <p:cNvGrpSpPr/>
        <p:nvPr/>
      </p:nvGrpSpPr>
      <p:grpSpPr>
        <a:xfrm>
          <a:off x="0" y="0"/>
          <a:ext cx="0" cy="0"/>
          <a:chOff x="0" y="0"/>
          <a:chExt cx="0" cy="0"/>
        </a:xfrm>
      </p:grpSpPr>
      <p:pic>
        <p:nvPicPr>
          <p:cNvPr id="628" name="Google Shape;628;p162"/>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629" name="Google Shape;629;p162"/>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630"/>
        <p:cNvGrpSpPr/>
        <p:nvPr/>
      </p:nvGrpSpPr>
      <p:grpSpPr>
        <a:xfrm>
          <a:off x="0" y="0"/>
          <a:ext cx="0" cy="0"/>
          <a:chOff x="0" y="0"/>
          <a:chExt cx="0" cy="0"/>
        </a:xfrm>
      </p:grpSpPr>
      <p:pic>
        <p:nvPicPr>
          <p:cNvPr id="631" name="Google Shape;631;p163"/>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632" name="Google Shape;632;p163"/>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33" name="Google Shape;633;p163"/>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634" name="Google Shape;634;p163"/>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635" name="Google Shape;635;p163"/>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636" name="Google Shape;636;p163"/>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637" name="Google Shape;637;p163"/>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638"/>
        <p:cNvGrpSpPr/>
        <p:nvPr/>
      </p:nvGrpSpPr>
      <p:grpSpPr>
        <a:xfrm>
          <a:off x="0" y="0"/>
          <a:ext cx="0" cy="0"/>
          <a:chOff x="0" y="0"/>
          <a:chExt cx="0" cy="0"/>
        </a:xfrm>
      </p:grpSpPr>
      <p:pic>
        <p:nvPicPr>
          <p:cNvPr id="639" name="Google Shape;639;p164"/>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640" name="Google Shape;640;p164"/>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647"/>
        <p:cNvGrpSpPr/>
        <p:nvPr/>
      </p:nvGrpSpPr>
      <p:grpSpPr>
        <a:xfrm>
          <a:off x="0" y="0"/>
          <a:ext cx="0" cy="0"/>
          <a:chOff x="0" y="0"/>
          <a:chExt cx="0" cy="0"/>
        </a:xfrm>
      </p:grpSpPr>
      <p:pic>
        <p:nvPicPr>
          <p:cNvPr id="648" name="Google Shape;648;p89"/>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649" name="Google Shape;649;p89"/>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50" name="Google Shape;650;p89"/>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651" name="Google Shape;651;p89"/>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652" name="Google Shape;652;p89"/>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653" name="Google Shape;653;p89"/>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654" name="Google Shape;654;p89"/>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655"/>
        <p:cNvGrpSpPr/>
        <p:nvPr/>
      </p:nvGrpSpPr>
      <p:grpSpPr>
        <a:xfrm>
          <a:off x="0" y="0"/>
          <a:ext cx="0" cy="0"/>
          <a:chOff x="0" y="0"/>
          <a:chExt cx="0" cy="0"/>
        </a:xfrm>
      </p:grpSpPr>
      <p:pic>
        <p:nvPicPr>
          <p:cNvPr id="656" name="Google Shape;656;p165"/>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657" name="Google Shape;657;p165"/>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658" name="Google Shape;658;p165"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659" name="Google Shape;659;p165"/>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59"/>
                                        </p:tgtEl>
                                        <p:attrNameLst>
                                          <p:attrName>style.visibility</p:attrName>
                                        </p:attrNameLst>
                                      </p:cBhvr>
                                      <p:to>
                                        <p:strVal val="visible"/>
                                      </p:to>
                                    </p:set>
                                    <p:animEffect transition="in" filter="fade">
                                      <p:cBhvr>
                                        <p:cTn id="7" dur="1000"/>
                                        <p:tgtEl>
                                          <p:spTgt spid="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660"/>
        <p:cNvGrpSpPr/>
        <p:nvPr/>
      </p:nvGrpSpPr>
      <p:grpSpPr>
        <a:xfrm>
          <a:off x="0" y="0"/>
          <a:ext cx="0" cy="0"/>
          <a:chOff x="0" y="0"/>
          <a:chExt cx="0" cy="0"/>
        </a:xfrm>
      </p:grpSpPr>
      <p:pic>
        <p:nvPicPr>
          <p:cNvPr id="661" name="Google Shape;661;p166"/>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662" name="Google Shape;662;p166"/>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663"/>
        <p:cNvGrpSpPr/>
        <p:nvPr/>
      </p:nvGrpSpPr>
      <p:grpSpPr>
        <a:xfrm>
          <a:off x="0" y="0"/>
          <a:ext cx="0" cy="0"/>
          <a:chOff x="0" y="0"/>
          <a:chExt cx="0" cy="0"/>
        </a:xfrm>
      </p:grpSpPr>
      <p:pic>
        <p:nvPicPr>
          <p:cNvPr id="664" name="Google Shape;664;p167"/>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665" name="Google Shape;665;p167"/>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66" name="Google Shape;666;p167"/>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667" name="Google Shape;667;p167"/>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668" name="Google Shape;668;p167"/>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669" name="Google Shape;669;p167"/>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670" name="Google Shape;670;p167"/>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671"/>
        <p:cNvGrpSpPr/>
        <p:nvPr/>
      </p:nvGrpSpPr>
      <p:grpSpPr>
        <a:xfrm>
          <a:off x="0" y="0"/>
          <a:ext cx="0" cy="0"/>
          <a:chOff x="0" y="0"/>
          <a:chExt cx="0" cy="0"/>
        </a:xfrm>
      </p:grpSpPr>
      <p:pic>
        <p:nvPicPr>
          <p:cNvPr id="672" name="Google Shape;672;p168"/>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673" name="Google Shape;673;p168"/>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过渡">
  <p:cSld name="过渡">
    <p:spTree>
      <p:nvGrpSpPr>
        <p:cNvPr id="1" name="Shape 680"/>
        <p:cNvGrpSpPr/>
        <p:nvPr/>
      </p:nvGrpSpPr>
      <p:grpSpPr>
        <a:xfrm>
          <a:off x="0" y="0"/>
          <a:ext cx="0" cy="0"/>
          <a:chOff x="0" y="0"/>
          <a:chExt cx="0" cy="0"/>
        </a:xfrm>
      </p:grpSpPr>
      <p:pic>
        <p:nvPicPr>
          <p:cNvPr id="681" name="Google Shape;681;p91"/>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682" name="Google Shape;682;p91"/>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83" name="Google Shape;683;p91"/>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684" name="Google Shape;684;p91"/>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685" name="Google Shape;685;p91"/>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686" name="Google Shape;686;p91"/>
          <p:cNvPicPr preferRelativeResize="0"/>
          <p:nvPr/>
        </p:nvPicPr>
        <p:blipFill rotWithShape="1">
          <a:blip r:embed="rId6">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封面" type="blank">
  <p:cSld name="BLANK">
    <p:spTree>
      <p:nvGrpSpPr>
        <p:cNvPr id="1" name="Shape 687"/>
        <p:cNvGrpSpPr/>
        <p:nvPr/>
      </p:nvGrpSpPr>
      <p:grpSpPr>
        <a:xfrm>
          <a:off x="0" y="0"/>
          <a:ext cx="0" cy="0"/>
          <a:chOff x="0" y="0"/>
          <a:chExt cx="0" cy="0"/>
        </a:xfrm>
      </p:grpSpPr>
      <p:pic>
        <p:nvPicPr>
          <p:cNvPr id="688" name="Google Shape;688;p141"/>
          <p:cNvPicPr preferRelativeResize="0"/>
          <p:nvPr/>
        </p:nvPicPr>
        <p:blipFill rotWithShape="1">
          <a:blip r:embed="rId2">
            <a:alphaModFix/>
          </a:blip>
          <a:srcRect l="30123" t="487" r="-1580" b="19035"/>
          <a:stretch/>
        </p:blipFill>
        <p:spPr>
          <a:xfrm>
            <a:off x="1" y="-1"/>
            <a:ext cx="5651573" cy="6858000"/>
          </a:xfrm>
          <a:prstGeom prst="rect">
            <a:avLst/>
          </a:prstGeom>
          <a:noFill/>
          <a:ln>
            <a:noFill/>
          </a:ln>
        </p:spPr>
      </p:pic>
      <p:pic>
        <p:nvPicPr>
          <p:cNvPr id="689" name="Google Shape;689;p141"/>
          <p:cNvPicPr preferRelativeResize="0"/>
          <p:nvPr/>
        </p:nvPicPr>
        <p:blipFill rotWithShape="1">
          <a:blip r:embed="rId3">
            <a:alphaModFix/>
          </a:blip>
          <a:srcRect/>
          <a:stretch/>
        </p:blipFill>
        <p:spPr>
          <a:xfrm>
            <a:off x="1713865" y="542290"/>
            <a:ext cx="9255760" cy="4202430"/>
          </a:xfrm>
          <a:prstGeom prst="rect">
            <a:avLst/>
          </a:prstGeom>
          <a:noFill/>
          <a:ln>
            <a:noFill/>
          </a:ln>
        </p:spPr>
      </p:pic>
      <p:pic>
        <p:nvPicPr>
          <p:cNvPr id="690" name="Google Shape;690;p141" descr="804430f3c14b0815515a"/>
          <p:cNvPicPr preferRelativeResize="0"/>
          <p:nvPr/>
        </p:nvPicPr>
        <p:blipFill rotWithShape="1">
          <a:blip r:embed="rId4">
            <a:alphaModFix/>
          </a:blip>
          <a:srcRect/>
          <a:stretch/>
        </p:blipFill>
        <p:spPr>
          <a:xfrm>
            <a:off x="3569970" y="1334135"/>
            <a:ext cx="8622665" cy="5523865"/>
          </a:xfrm>
          <a:prstGeom prst="rect">
            <a:avLst/>
          </a:prstGeom>
          <a:noFill/>
          <a:ln>
            <a:noFill/>
          </a:ln>
        </p:spPr>
      </p:pic>
      <p:pic>
        <p:nvPicPr>
          <p:cNvPr id="691" name="Google Shape;691;p141"/>
          <p:cNvPicPr preferRelativeResize="0"/>
          <p:nvPr/>
        </p:nvPicPr>
        <p:blipFill rotWithShape="1">
          <a:blip r:embed="rId5">
            <a:alphaModFix/>
          </a:blip>
          <a:srcRect r="27792"/>
          <a:stretch/>
        </p:blipFill>
        <p:spPr>
          <a:xfrm>
            <a:off x="0" y="3895725"/>
            <a:ext cx="5444490" cy="296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91"/>
                                        </p:tgtEl>
                                        <p:attrNameLst>
                                          <p:attrName>style.visibility</p:attrName>
                                        </p:attrNameLst>
                                      </p:cBhvr>
                                      <p:to>
                                        <p:strVal val="visible"/>
                                      </p:to>
                                    </p:set>
                                    <p:animEffect transition="in" filter="fade">
                                      <p:cBhvr>
                                        <p:cTn id="7" dur="1000"/>
                                        <p:tgtEl>
                                          <p:spTgt spid="6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目录">
  <p:cSld name="目录">
    <p:spTree>
      <p:nvGrpSpPr>
        <p:cNvPr id="1" name="Shape 692"/>
        <p:cNvGrpSpPr/>
        <p:nvPr/>
      </p:nvGrpSpPr>
      <p:grpSpPr>
        <a:xfrm>
          <a:off x="0" y="0"/>
          <a:ext cx="0" cy="0"/>
          <a:chOff x="0" y="0"/>
          <a:chExt cx="0" cy="0"/>
        </a:xfrm>
      </p:grpSpPr>
      <p:pic>
        <p:nvPicPr>
          <p:cNvPr id="693" name="Google Shape;693;p142"/>
          <p:cNvPicPr preferRelativeResize="0"/>
          <p:nvPr/>
        </p:nvPicPr>
        <p:blipFill rotWithShape="1">
          <a:blip r:embed="rId2">
            <a:alphaModFix/>
          </a:blip>
          <a:srcRect l="32299"/>
          <a:stretch/>
        </p:blipFill>
        <p:spPr>
          <a:xfrm>
            <a:off x="0" y="0"/>
            <a:ext cx="12192000" cy="6858000"/>
          </a:xfrm>
          <a:prstGeom prst="rect">
            <a:avLst/>
          </a:prstGeom>
          <a:noFill/>
          <a:ln>
            <a:noFill/>
          </a:ln>
        </p:spPr>
      </p:pic>
      <p:pic>
        <p:nvPicPr>
          <p:cNvPr id="694" name="Google Shape;694;p142"/>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内容页">
  <p:cSld name="内容页">
    <p:spTree>
      <p:nvGrpSpPr>
        <p:cNvPr id="1" name="Shape 695"/>
        <p:cNvGrpSpPr/>
        <p:nvPr/>
      </p:nvGrpSpPr>
      <p:grpSpPr>
        <a:xfrm>
          <a:off x="0" y="0"/>
          <a:ext cx="0" cy="0"/>
          <a:chOff x="0" y="0"/>
          <a:chExt cx="0" cy="0"/>
        </a:xfrm>
      </p:grpSpPr>
      <p:pic>
        <p:nvPicPr>
          <p:cNvPr id="696" name="Google Shape;696;p143"/>
          <p:cNvPicPr preferRelativeResize="0"/>
          <p:nvPr/>
        </p:nvPicPr>
        <p:blipFill rotWithShape="1">
          <a:blip r:embed="rId2">
            <a:alphaModFix/>
          </a:blip>
          <a:srcRect l="52767" b="30233"/>
          <a:stretch/>
        </p:blipFill>
        <p:spPr>
          <a:xfrm rot="10800000" flipH="1">
            <a:off x="1" y="0"/>
            <a:ext cx="12192000" cy="6858000"/>
          </a:xfrm>
          <a:prstGeom prst="rect">
            <a:avLst/>
          </a:prstGeom>
          <a:noFill/>
          <a:ln>
            <a:noFill/>
          </a:ln>
        </p:spPr>
      </p:pic>
      <p:sp>
        <p:nvSpPr>
          <p:cNvPr id="697" name="Google Shape;697;p143"/>
          <p:cNvSpPr/>
          <p:nvPr/>
        </p:nvSpPr>
        <p:spPr>
          <a:xfrm>
            <a:off x="0" y="-323"/>
            <a:ext cx="12191999" cy="6858323"/>
          </a:xfrm>
          <a:prstGeom prst="rect">
            <a:avLst/>
          </a:prstGeom>
          <a:solidFill>
            <a:srgbClr val="ECF8FF">
              <a:alpha val="52941"/>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98" name="Google Shape;698;p143"/>
          <p:cNvPicPr preferRelativeResize="0"/>
          <p:nvPr/>
        </p:nvPicPr>
        <p:blipFill rotWithShape="1">
          <a:blip r:embed="rId3">
            <a:alphaModFix/>
          </a:blip>
          <a:srcRect b="51221"/>
          <a:stretch/>
        </p:blipFill>
        <p:spPr>
          <a:xfrm flipH="1">
            <a:off x="-163830" y="5837555"/>
            <a:ext cx="12355830" cy="1020445"/>
          </a:xfrm>
          <a:prstGeom prst="rect">
            <a:avLst/>
          </a:prstGeom>
          <a:noFill/>
          <a:ln>
            <a:noFill/>
          </a:ln>
        </p:spPr>
      </p:pic>
      <p:pic>
        <p:nvPicPr>
          <p:cNvPr id="699" name="Google Shape;699;p143"/>
          <p:cNvPicPr preferRelativeResize="0"/>
          <p:nvPr/>
        </p:nvPicPr>
        <p:blipFill rotWithShape="1">
          <a:blip r:embed="rId4">
            <a:alphaModFix/>
          </a:blip>
          <a:srcRect/>
          <a:stretch/>
        </p:blipFill>
        <p:spPr>
          <a:xfrm>
            <a:off x="9457055" y="3994785"/>
            <a:ext cx="2580005" cy="2672715"/>
          </a:xfrm>
          <a:prstGeom prst="rect">
            <a:avLst/>
          </a:prstGeom>
          <a:noFill/>
          <a:ln>
            <a:noFill/>
          </a:ln>
        </p:spPr>
      </p:pic>
      <p:pic>
        <p:nvPicPr>
          <p:cNvPr id="700" name="Google Shape;700;p143"/>
          <p:cNvPicPr preferRelativeResize="0"/>
          <p:nvPr/>
        </p:nvPicPr>
        <p:blipFill rotWithShape="1">
          <a:blip r:embed="rId5">
            <a:alphaModFix/>
          </a:blip>
          <a:srcRect/>
          <a:stretch/>
        </p:blipFill>
        <p:spPr>
          <a:xfrm flipH="1">
            <a:off x="8343899" y="5250814"/>
            <a:ext cx="3848100" cy="1607186"/>
          </a:xfrm>
          <a:prstGeom prst="rect">
            <a:avLst/>
          </a:prstGeom>
          <a:noFill/>
          <a:ln>
            <a:noFill/>
          </a:ln>
        </p:spPr>
      </p:pic>
      <p:pic>
        <p:nvPicPr>
          <p:cNvPr id="701" name="Google Shape;701;p143"/>
          <p:cNvPicPr preferRelativeResize="0"/>
          <p:nvPr/>
        </p:nvPicPr>
        <p:blipFill rotWithShape="1">
          <a:blip r:embed="rId6">
            <a:alphaModFix/>
          </a:blip>
          <a:srcRect/>
          <a:stretch/>
        </p:blipFill>
        <p:spPr>
          <a:xfrm flipH="1">
            <a:off x="285750" y="142875"/>
            <a:ext cx="2474595" cy="1291590"/>
          </a:xfrm>
          <a:prstGeom prst="rect">
            <a:avLst/>
          </a:prstGeom>
          <a:noFill/>
          <a:ln>
            <a:noFill/>
          </a:ln>
          <a:effectLst>
            <a:outerShdw blurRad="50800" dist="38100" dir="2700000" algn="tl" rotWithShape="0">
              <a:srgbClr val="000000">
                <a:alpha val="40000"/>
              </a:srgbClr>
            </a:outerShdw>
          </a:effectLst>
        </p:spPr>
      </p:pic>
      <p:pic>
        <p:nvPicPr>
          <p:cNvPr id="702" name="Google Shape;702;p143"/>
          <p:cNvPicPr preferRelativeResize="0"/>
          <p:nvPr/>
        </p:nvPicPr>
        <p:blipFill rotWithShape="1">
          <a:blip r:embed="rId7">
            <a:alphaModFix/>
          </a:blip>
          <a:srcRect l="73666" r="-592" b="57223"/>
          <a:stretch/>
        </p:blipFill>
        <p:spPr>
          <a:xfrm>
            <a:off x="10229850" y="142875"/>
            <a:ext cx="1986915" cy="1899920"/>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内容页-小标题">
  <p:cSld name="内容页-小标题">
    <p:spTree>
      <p:nvGrpSpPr>
        <p:cNvPr id="1" name="Shape 703"/>
        <p:cNvGrpSpPr/>
        <p:nvPr/>
      </p:nvGrpSpPr>
      <p:grpSpPr>
        <a:xfrm>
          <a:off x="0" y="0"/>
          <a:ext cx="0" cy="0"/>
          <a:chOff x="0" y="0"/>
          <a:chExt cx="0" cy="0"/>
        </a:xfrm>
      </p:grpSpPr>
      <p:pic>
        <p:nvPicPr>
          <p:cNvPr id="704" name="Google Shape;704;p144"/>
          <p:cNvPicPr preferRelativeResize="0"/>
          <p:nvPr/>
        </p:nvPicPr>
        <p:blipFill rotWithShape="1">
          <a:blip r:embed="rId2">
            <a:alphaModFix/>
          </a:blip>
          <a:srcRect t="75555" r="-1013"/>
          <a:stretch/>
        </p:blipFill>
        <p:spPr>
          <a:xfrm>
            <a:off x="0" y="4727739"/>
            <a:ext cx="12374880" cy="2130261"/>
          </a:xfrm>
          <a:prstGeom prst="rect">
            <a:avLst/>
          </a:prstGeom>
          <a:noFill/>
          <a:ln>
            <a:noFill/>
          </a:ln>
        </p:spPr>
      </p:pic>
      <p:pic>
        <p:nvPicPr>
          <p:cNvPr id="705" name="Google Shape;705;p144"/>
          <p:cNvPicPr preferRelativeResize="0"/>
          <p:nvPr/>
        </p:nvPicPr>
        <p:blipFill rotWithShape="1">
          <a:blip r:embed="rId3">
            <a:alphaModFix/>
          </a:blip>
          <a:srcRect/>
          <a:stretch/>
        </p:blipFill>
        <p:spPr>
          <a:xfrm>
            <a:off x="809625" y="0"/>
            <a:ext cx="1929130" cy="1200785"/>
          </a:xfrm>
          <a:prstGeom prst="rect">
            <a:avLst/>
          </a:prstGeom>
          <a:noFill/>
          <a:ln>
            <a:noFill/>
          </a:ln>
        </p:spPr>
      </p:pic>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2"/>
        </a:solidFill>
        <a:effectLst/>
      </p:bgPr>
    </p:bg>
    <p:spTree>
      <p:nvGrpSpPr>
        <p:cNvPr id="1" name="Shape 8"/>
        <p:cNvGrpSpPr/>
        <p:nvPr/>
      </p:nvGrpSpPr>
      <p:grpSpPr>
        <a:xfrm>
          <a:off x="0" y="0"/>
          <a:ext cx="0" cy="0"/>
          <a:chOff x="0" y="0"/>
          <a:chExt cx="0" cy="0"/>
        </a:xfrm>
      </p:grpSpPr>
      <p:sp>
        <p:nvSpPr>
          <p:cNvPr id="9" name="Google Shape;9;p2"/>
          <p:cNvSpPr/>
          <p:nvPr/>
        </p:nvSpPr>
        <p:spPr>
          <a:xfrm>
            <a:off x="2565967" y="591433"/>
            <a:ext cx="7074000" cy="70740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 name="Google Shape;10;p2"/>
          <p:cNvSpPr txBox="1">
            <a:spLocks noGrp="1"/>
          </p:cNvSpPr>
          <p:nvPr>
            <p:ph type="subTitle" idx="1"/>
          </p:nvPr>
        </p:nvSpPr>
        <p:spPr>
          <a:xfrm>
            <a:off x="4705900" y="5190567"/>
            <a:ext cx="2780400" cy="65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000"/>
              <a:buNone/>
              <a:defRPr>
                <a:solidFill>
                  <a:schemeClr val="dk1"/>
                </a:solidFill>
              </a:defRPr>
            </a:lvl1pPr>
            <a:lvl2pPr lvl="1" rtl="0">
              <a:lnSpc>
                <a:spcPct val="100000"/>
              </a:lnSpc>
              <a:spcBef>
                <a:spcPts val="0"/>
              </a:spcBef>
              <a:spcAft>
                <a:spcPts val="0"/>
              </a:spcAft>
              <a:buClr>
                <a:schemeClr val="dk1"/>
              </a:buClr>
              <a:buSzPts val="2800"/>
              <a:buNone/>
              <a:defRPr sz="3733">
                <a:solidFill>
                  <a:schemeClr val="dk1"/>
                </a:solidFill>
              </a:defRPr>
            </a:lvl2pPr>
            <a:lvl3pPr lvl="2" rtl="0">
              <a:lnSpc>
                <a:spcPct val="100000"/>
              </a:lnSpc>
              <a:spcBef>
                <a:spcPts val="0"/>
              </a:spcBef>
              <a:spcAft>
                <a:spcPts val="0"/>
              </a:spcAft>
              <a:buClr>
                <a:schemeClr val="dk1"/>
              </a:buClr>
              <a:buSzPts val="2800"/>
              <a:buNone/>
              <a:defRPr sz="3733">
                <a:solidFill>
                  <a:schemeClr val="dk1"/>
                </a:solidFill>
              </a:defRPr>
            </a:lvl3pPr>
            <a:lvl4pPr lvl="3" rtl="0">
              <a:lnSpc>
                <a:spcPct val="100000"/>
              </a:lnSpc>
              <a:spcBef>
                <a:spcPts val="0"/>
              </a:spcBef>
              <a:spcAft>
                <a:spcPts val="0"/>
              </a:spcAft>
              <a:buClr>
                <a:schemeClr val="dk1"/>
              </a:buClr>
              <a:buSzPts val="2800"/>
              <a:buNone/>
              <a:defRPr sz="3733">
                <a:solidFill>
                  <a:schemeClr val="dk1"/>
                </a:solidFill>
              </a:defRPr>
            </a:lvl4pPr>
            <a:lvl5pPr lvl="4" rtl="0">
              <a:lnSpc>
                <a:spcPct val="100000"/>
              </a:lnSpc>
              <a:spcBef>
                <a:spcPts val="0"/>
              </a:spcBef>
              <a:spcAft>
                <a:spcPts val="0"/>
              </a:spcAft>
              <a:buClr>
                <a:schemeClr val="dk1"/>
              </a:buClr>
              <a:buSzPts val="2800"/>
              <a:buNone/>
              <a:defRPr sz="3733">
                <a:solidFill>
                  <a:schemeClr val="dk1"/>
                </a:solidFill>
              </a:defRPr>
            </a:lvl5pPr>
            <a:lvl6pPr lvl="5" rtl="0">
              <a:lnSpc>
                <a:spcPct val="100000"/>
              </a:lnSpc>
              <a:spcBef>
                <a:spcPts val="0"/>
              </a:spcBef>
              <a:spcAft>
                <a:spcPts val="0"/>
              </a:spcAft>
              <a:buClr>
                <a:schemeClr val="dk1"/>
              </a:buClr>
              <a:buSzPts val="2800"/>
              <a:buNone/>
              <a:defRPr sz="3733">
                <a:solidFill>
                  <a:schemeClr val="dk1"/>
                </a:solidFill>
              </a:defRPr>
            </a:lvl6pPr>
            <a:lvl7pPr lvl="6" rtl="0">
              <a:lnSpc>
                <a:spcPct val="100000"/>
              </a:lnSpc>
              <a:spcBef>
                <a:spcPts val="0"/>
              </a:spcBef>
              <a:spcAft>
                <a:spcPts val="0"/>
              </a:spcAft>
              <a:buClr>
                <a:schemeClr val="dk1"/>
              </a:buClr>
              <a:buSzPts val="2800"/>
              <a:buNone/>
              <a:defRPr sz="3733">
                <a:solidFill>
                  <a:schemeClr val="dk1"/>
                </a:solidFill>
              </a:defRPr>
            </a:lvl7pPr>
            <a:lvl8pPr lvl="7" rtl="0">
              <a:lnSpc>
                <a:spcPct val="100000"/>
              </a:lnSpc>
              <a:spcBef>
                <a:spcPts val="0"/>
              </a:spcBef>
              <a:spcAft>
                <a:spcPts val="0"/>
              </a:spcAft>
              <a:buClr>
                <a:schemeClr val="dk1"/>
              </a:buClr>
              <a:buSzPts val="2800"/>
              <a:buNone/>
              <a:defRPr sz="3733">
                <a:solidFill>
                  <a:schemeClr val="dk1"/>
                </a:solidFill>
              </a:defRPr>
            </a:lvl8pPr>
            <a:lvl9pPr lvl="8" rtl="0">
              <a:lnSpc>
                <a:spcPct val="100000"/>
              </a:lnSpc>
              <a:spcBef>
                <a:spcPts val="0"/>
              </a:spcBef>
              <a:spcAft>
                <a:spcPts val="0"/>
              </a:spcAft>
              <a:buClr>
                <a:schemeClr val="dk1"/>
              </a:buClr>
              <a:buSzPts val="2800"/>
              <a:buNone/>
              <a:defRPr sz="3733">
                <a:solidFill>
                  <a:schemeClr val="dk1"/>
                </a:solidFill>
              </a:defRPr>
            </a:lvl9pPr>
          </a:lstStyle>
          <a:p>
            <a:endParaRPr/>
          </a:p>
        </p:txBody>
      </p:sp>
      <p:sp>
        <p:nvSpPr>
          <p:cNvPr id="11" name="Google Shape;11;p2"/>
          <p:cNvSpPr txBox="1">
            <a:spLocks noGrp="1"/>
          </p:cNvSpPr>
          <p:nvPr>
            <p:ph type="title"/>
          </p:nvPr>
        </p:nvSpPr>
        <p:spPr>
          <a:xfrm>
            <a:off x="4079467" y="1130563"/>
            <a:ext cx="4047600" cy="24540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SzPts val="3600"/>
              <a:buNone/>
              <a:defRPr sz="6667" b="1"/>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105436829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
        <p:cNvGrpSpPr/>
        <p:nvPr/>
      </p:nvGrpSpPr>
      <p:grpSpPr>
        <a:xfrm>
          <a:off x="0" y="0"/>
          <a:ext cx="0" cy="0"/>
          <a:chOff x="0" y="0"/>
          <a:chExt cx="0" cy="0"/>
        </a:xfrm>
      </p:grpSpPr>
      <p:sp>
        <p:nvSpPr>
          <p:cNvPr id="13" name="Google Shape;13;p3"/>
          <p:cNvSpPr/>
          <p:nvPr/>
        </p:nvSpPr>
        <p:spPr>
          <a:xfrm>
            <a:off x="-1600" y="3429000"/>
            <a:ext cx="12213200" cy="24680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4" name="Google Shape;14;p3"/>
          <p:cNvGrpSpPr/>
          <p:nvPr/>
        </p:nvGrpSpPr>
        <p:grpSpPr>
          <a:xfrm>
            <a:off x="-2044" y="5896843"/>
            <a:ext cx="12200936" cy="961207"/>
            <a:chOff x="6554556" y="4623505"/>
            <a:chExt cx="7127825" cy="720905"/>
          </a:xfrm>
        </p:grpSpPr>
        <p:sp>
          <p:nvSpPr>
            <p:cNvPr id="15" name="Google Shape;15;p3"/>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 name="Google Shape;16;p3"/>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7" name="Google Shape;17;p3"/>
          <p:cNvSpPr txBox="1">
            <a:spLocks noGrp="1"/>
          </p:cNvSpPr>
          <p:nvPr>
            <p:ph type="subTitle" idx="1"/>
          </p:nvPr>
        </p:nvSpPr>
        <p:spPr>
          <a:xfrm>
            <a:off x="961200" y="1727241"/>
            <a:ext cx="5134800" cy="72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None/>
              <a:defRPr sz="3333"/>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18" name="Google Shape;18;p3"/>
          <p:cNvSpPr txBox="1">
            <a:spLocks noGrp="1"/>
          </p:cNvSpPr>
          <p:nvPr>
            <p:ph type="title"/>
          </p:nvPr>
        </p:nvSpPr>
        <p:spPr>
          <a:xfrm>
            <a:off x="961200" y="739901"/>
            <a:ext cx="5134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8000" b="1"/>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83865906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grpSp>
        <p:nvGrpSpPr>
          <p:cNvPr id="20" name="Google Shape;20;p4"/>
          <p:cNvGrpSpPr/>
          <p:nvPr/>
        </p:nvGrpSpPr>
        <p:grpSpPr>
          <a:xfrm>
            <a:off x="-323257" y="417801"/>
            <a:ext cx="12726425" cy="1166151"/>
            <a:chOff x="-242443" y="237150"/>
            <a:chExt cx="9544819" cy="874613"/>
          </a:xfrm>
        </p:grpSpPr>
        <p:sp>
          <p:nvSpPr>
            <p:cNvPr id="21" name="Google Shape;21;p4"/>
            <p:cNvSpPr/>
            <p:nvPr/>
          </p:nvSpPr>
          <p:spPr>
            <a:xfrm>
              <a:off x="7625675" y="408622"/>
              <a:ext cx="808827" cy="645494"/>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 name="Google Shape;22;p4"/>
            <p:cNvSpPr/>
            <p:nvPr/>
          </p:nvSpPr>
          <p:spPr>
            <a:xfrm>
              <a:off x="855672" y="238550"/>
              <a:ext cx="599324" cy="348163"/>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3" name="Google Shape;23;p4"/>
            <p:cNvSpPr/>
            <p:nvPr/>
          </p:nvSpPr>
          <p:spPr>
            <a:xfrm>
              <a:off x="8585054" y="237150"/>
              <a:ext cx="717322" cy="416604"/>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 name="Google Shape;24;p4"/>
            <p:cNvSpPr/>
            <p:nvPr/>
          </p:nvSpPr>
          <p:spPr>
            <a:xfrm>
              <a:off x="-242443" y="427082"/>
              <a:ext cx="1178906" cy="684681"/>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5" name="Google Shape;25;p4"/>
          <p:cNvSpPr txBox="1">
            <a:spLocks noGrp="1"/>
          </p:cNvSpPr>
          <p:nvPr>
            <p:ph type="body" idx="1"/>
          </p:nvPr>
        </p:nvSpPr>
        <p:spPr>
          <a:xfrm>
            <a:off x="817400" y="1765167"/>
            <a:ext cx="10572400" cy="38304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Clr>
                <a:srgbClr val="434343"/>
              </a:buClr>
              <a:buSzPts val="1200"/>
              <a:buAutoNum type="arabicPeriod"/>
              <a:defRPr sz="1600"/>
            </a:lvl1pPr>
            <a:lvl2pPr marL="1219170" lvl="1" indent="-406390" rtl="0">
              <a:spcBef>
                <a:spcPts val="2133"/>
              </a:spcBef>
              <a:spcAft>
                <a:spcPts val="0"/>
              </a:spcAft>
              <a:buClr>
                <a:srgbClr val="434343"/>
              </a:buClr>
              <a:buSzPts val="1200"/>
              <a:buFont typeface="Roboto Condensed Light"/>
              <a:buAutoNum type="alphaLcPeriod"/>
              <a:defRPr sz="1600"/>
            </a:lvl2pPr>
            <a:lvl3pPr marL="1828754" lvl="2" indent="-406390" rtl="0">
              <a:spcBef>
                <a:spcPts val="2133"/>
              </a:spcBef>
              <a:spcAft>
                <a:spcPts val="0"/>
              </a:spcAft>
              <a:buClr>
                <a:srgbClr val="434343"/>
              </a:buClr>
              <a:buSzPts val="1200"/>
              <a:buFont typeface="Roboto Condensed Light"/>
              <a:buAutoNum type="romanLcPeriod"/>
              <a:defRPr sz="1600"/>
            </a:lvl3pPr>
            <a:lvl4pPr marL="2438339" lvl="3" indent="-406390" rtl="0">
              <a:spcBef>
                <a:spcPts val="2133"/>
              </a:spcBef>
              <a:spcAft>
                <a:spcPts val="0"/>
              </a:spcAft>
              <a:buClr>
                <a:srgbClr val="434343"/>
              </a:buClr>
              <a:buSzPts val="1200"/>
              <a:buFont typeface="Roboto Condensed Light"/>
              <a:buAutoNum type="arabicPeriod"/>
              <a:defRPr sz="1600"/>
            </a:lvl4pPr>
            <a:lvl5pPr marL="3047924" lvl="4" indent="-406390" rtl="0">
              <a:spcBef>
                <a:spcPts val="2133"/>
              </a:spcBef>
              <a:spcAft>
                <a:spcPts val="0"/>
              </a:spcAft>
              <a:buClr>
                <a:srgbClr val="434343"/>
              </a:buClr>
              <a:buSzPts val="1200"/>
              <a:buFont typeface="Roboto Condensed Light"/>
              <a:buAutoNum type="alphaLcPeriod"/>
              <a:defRPr sz="1600"/>
            </a:lvl5pPr>
            <a:lvl6pPr marL="3657509" lvl="5" indent="-406390" rtl="0">
              <a:spcBef>
                <a:spcPts val="2133"/>
              </a:spcBef>
              <a:spcAft>
                <a:spcPts val="0"/>
              </a:spcAft>
              <a:buClr>
                <a:srgbClr val="434343"/>
              </a:buClr>
              <a:buSzPts val="1200"/>
              <a:buFont typeface="Roboto Condensed Light"/>
              <a:buAutoNum type="romanLcPeriod"/>
              <a:defRPr sz="1600"/>
            </a:lvl6pPr>
            <a:lvl7pPr marL="4267093" lvl="6" indent="-406390" rtl="0">
              <a:spcBef>
                <a:spcPts val="2133"/>
              </a:spcBef>
              <a:spcAft>
                <a:spcPts val="0"/>
              </a:spcAft>
              <a:buClr>
                <a:srgbClr val="434343"/>
              </a:buClr>
              <a:buSzPts val="1200"/>
              <a:buFont typeface="Roboto Condensed Light"/>
              <a:buAutoNum type="arabicPeriod"/>
              <a:defRPr sz="1600"/>
            </a:lvl7pPr>
            <a:lvl8pPr marL="4876678" lvl="7" indent="-406390" rtl="0">
              <a:spcBef>
                <a:spcPts val="2133"/>
              </a:spcBef>
              <a:spcAft>
                <a:spcPts val="0"/>
              </a:spcAft>
              <a:buClr>
                <a:srgbClr val="434343"/>
              </a:buClr>
              <a:buSzPts val="1200"/>
              <a:buFont typeface="Roboto Condensed Light"/>
              <a:buAutoNum type="alphaLcPeriod"/>
              <a:defRPr sz="1600"/>
            </a:lvl8pPr>
            <a:lvl9pPr marL="5486263" lvl="8" indent="-406390" rtl="0">
              <a:spcBef>
                <a:spcPts val="2133"/>
              </a:spcBef>
              <a:spcAft>
                <a:spcPts val="2133"/>
              </a:spcAft>
              <a:buClr>
                <a:srgbClr val="434343"/>
              </a:buClr>
              <a:buSzPts val="1200"/>
              <a:buFont typeface="Roboto Condensed Light"/>
              <a:buAutoNum type="romanLcPeriod"/>
              <a:defRPr sz="1600"/>
            </a:lvl9pPr>
          </a:lstStyle>
          <a:p>
            <a:endParaRPr/>
          </a:p>
        </p:txBody>
      </p:sp>
      <p:sp>
        <p:nvSpPr>
          <p:cNvPr id="26" name="Google Shape;26;p4"/>
          <p:cNvSpPr/>
          <p:nvPr/>
        </p:nvSpPr>
        <p:spPr>
          <a:xfrm>
            <a:off x="-2044" y="6081176"/>
            <a:ext cx="12200936" cy="776872"/>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7" name="Google Shape;27;p4"/>
          <p:cNvGrpSpPr/>
          <p:nvPr/>
        </p:nvGrpSpPr>
        <p:grpSpPr>
          <a:xfrm>
            <a:off x="-2044" y="5896843"/>
            <a:ext cx="12200936" cy="961207"/>
            <a:chOff x="6554556" y="4623505"/>
            <a:chExt cx="7127825" cy="720905"/>
          </a:xfrm>
        </p:grpSpPr>
        <p:sp>
          <p:nvSpPr>
            <p:cNvPr id="28" name="Google Shape;28;p4"/>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 name="Google Shape;29;p4"/>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30" name="Google Shape;30;p4"/>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5333" b="1"/>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Tree>
    <p:extLst>
      <p:ext uri="{BB962C8B-B14F-4D97-AF65-F5344CB8AC3E}">
        <p14:creationId xmlns:p14="http://schemas.microsoft.com/office/powerpoint/2010/main" val="9962810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accent3"/>
        </a:solidFill>
        <a:effectLst/>
      </p:bgPr>
    </p:bg>
    <p:spTree>
      <p:nvGrpSpPr>
        <p:cNvPr id="1" name="Shape 31"/>
        <p:cNvGrpSpPr/>
        <p:nvPr/>
      </p:nvGrpSpPr>
      <p:grpSpPr>
        <a:xfrm>
          <a:off x="0" y="0"/>
          <a:ext cx="0" cy="0"/>
          <a:chOff x="0" y="0"/>
          <a:chExt cx="0" cy="0"/>
        </a:xfrm>
      </p:grpSpPr>
      <p:sp>
        <p:nvSpPr>
          <p:cNvPr id="32" name="Google Shape;32;p5"/>
          <p:cNvSpPr txBox="1">
            <a:spLocks noGrp="1"/>
          </p:cNvSpPr>
          <p:nvPr>
            <p:ph type="body" idx="1"/>
          </p:nvPr>
        </p:nvSpPr>
        <p:spPr>
          <a:xfrm>
            <a:off x="2309851" y="3437533"/>
            <a:ext cx="4760400" cy="2356400"/>
          </a:xfrm>
          <a:prstGeom prst="rect">
            <a:avLst/>
          </a:prstGeom>
        </p:spPr>
        <p:txBody>
          <a:bodyPr spcFirstLastPara="1" wrap="square" lIns="91425" tIns="91425" rIns="91425" bIns="91425" anchor="t" anchorCtr="0">
            <a:noAutofit/>
          </a:bodyPr>
          <a:lstStyle>
            <a:lvl1pPr marL="609585" marR="67732" lvl="0" indent="-423323">
              <a:lnSpc>
                <a:spcPct val="150000"/>
              </a:lnSpc>
              <a:spcBef>
                <a:spcPts val="0"/>
              </a:spcBef>
              <a:spcAft>
                <a:spcPts val="0"/>
              </a:spcAft>
              <a:buSzPts val="1400"/>
              <a:buChar char="●"/>
              <a:defRPr sz="1600"/>
            </a:lvl1pPr>
            <a:lvl2pPr marL="1219170" lvl="1" indent="-406390">
              <a:spcBef>
                <a:spcPts val="0"/>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3" name="Google Shape;33;p5"/>
          <p:cNvSpPr txBox="1">
            <a:spLocks noGrp="1"/>
          </p:cNvSpPr>
          <p:nvPr>
            <p:ph type="body" idx="2"/>
          </p:nvPr>
        </p:nvSpPr>
        <p:spPr>
          <a:xfrm>
            <a:off x="7070251" y="3437533"/>
            <a:ext cx="4322800" cy="2356400"/>
          </a:xfrm>
          <a:prstGeom prst="rect">
            <a:avLst/>
          </a:prstGeom>
        </p:spPr>
        <p:txBody>
          <a:bodyPr spcFirstLastPara="1" wrap="square" lIns="91425" tIns="91425" rIns="91425" bIns="91425" anchor="t" anchorCtr="0">
            <a:noAutofit/>
          </a:bodyPr>
          <a:lstStyle>
            <a:lvl1pPr marL="609585" marR="67732" lvl="0" indent="-423323">
              <a:lnSpc>
                <a:spcPct val="150000"/>
              </a:lnSpc>
              <a:spcBef>
                <a:spcPts val="0"/>
              </a:spcBef>
              <a:spcAft>
                <a:spcPts val="0"/>
              </a:spcAft>
              <a:buSzPts val="1400"/>
              <a:buChar char="●"/>
              <a:defRPr sz="1600"/>
            </a:lvl1pPr>
            <a:lvl2pPr marL="1219170" lvl="1" indent="-406390">
              <a:spcBef>
                <a:spcPts val="0"/>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4" name="Google Shape;34;p5"/>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5333" b="1"/>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35" name="Google Shape;35;p5"/>
          <p:cNvSpPr/>
          <p:nvPr/>
        </p:nvSpPr>
        <p:spPr>
          <a:xfrm>
            <a:off x="9792095" y="1085165"/>
            <a:ext cx="677300" cy="540467"/>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6" name="Google Shape;36;p5"/>
          <p:cNvSpPr/>
          <p:nvPr/>
        </p:nvSpPr>
        <p:spPr>
          <a:xfrm>
            <a:off x="10557215" y="484002"/>
            <a:ext cx="2068556" cy="1201369"/>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7" name="Google Shape;37;p5"/>
          <p:cNvSpPr/>
          <p:nvPr/>
        </p:nvSpPr>
        <p:spPr>
          <a:xfrm>
            <a:off x="539934" y="884267"/>
            <a:ext cx="1481884" cy="860644"/>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8" name="Google Shape;38;p5"/>
          <p:cNvSpPr/>
          <p:nvPr/>
        </p:nvSpPr>
        <p:spPr>
          <a:xfrm>
            <a:off x="1835569" y="483997"/>
            <a:ext cx="638375" cy="509396"/>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9" name="Google Shape;39;p5"/>
          <p:cNvSpPr/>
          <p:nvPr/>
        </p:nvSpPr>
        <p:spPr>
          <a:xfrm rot="10800000">
            <a:off x="10267367" y="1935947"/>
            <a:ext cx="1370467" cy="796055"/>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70120057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0"/>
        <p:cNvGrpSpPr/>
        <p:nvPr/>
      </p:nvGrpSpPr>
      <p:grpSpPr>
        <a:xfrm>
          <a:off x="0" y="0"/>
          <a:ext cx="0" cy="0"/>
          <a:chOff x="0" y="0"/>
          <a:chExt cx="0" cy="0"/>
        </a:xfrm>
      </p:grpSpPr>
      <p:sp>
        <p:nvSpPr>
          <p:cNvPr id="41" name="Google Shape;41;p6"/>
          <p:cNvSpPr/>
          <p:nvPr/>
        </p:nvSpPr>
        <p:spPr>
          <a:xfrm>
            <a:off x="-900" y="489200"/>
            <a:ext cx="12194000" cy="1445600"/>
          </a:xfrm>
          <a:prstGeom prst="roundRect">
            <a:avLst>
              <a:gd name="adj" fmla="val 16667"/>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42" name="Google Shape;42;p6"/>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spTree>
    <p:extLst>
      <p:ext uri="{BB962C8B-B14F-4D97-AF65-F5344CB8AC3E}">
        <p14:creationId xmlns:p14="http://schemas.microsoft.com/office/powerpoint/2010/main" val="410516155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7"/>
          <p:cNvSpPr/>
          <p:nvPr/>
        </p:nvSpPr>
        <p:spPr>
          <a:xfrm>
            <a:off x="-900" y="489200"/>
            <a:ext cx="12194000" cy="1445600"/>
          </a:xfrm>
          <a:prstGeom prst="round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45" name="Google Shape;45;p7"/>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46" name="Google Shape;46;p7"/>
          <p:cNvGrpSpPr/>
          <p:nvPr/>
        </p:nvGrpSpPr>
        <p:grpSpPr>
          <a:xfrm>
            <a:off x="-1600" y="5896807"/>
            <a:ext cx="12192383" cy="961207"/>
            <a:chOff x="6554556" y="4623505"/>
            <a:chExt cx="7127825" cy="720905"/>
          </a:xfrm>
        </p:grpSpPr>
        <p:sp>
          <p:nvSpPr>
            <p:cNvPr id="47" name="Google Shape;47;p7"/>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 name="Google Shape;48;p7"/>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49" name="Google Shape;49;p7"/>
          <p:cNvSpPr txBox="1">
            <a:spLocks noGrp="1"/>
          </p:cNvSpPr>
          <p:nvPr>
            <p:ph type="title" idx="2"/>
          </p:nvPr>
        </p:nvSpPr>
        <p:spPr>
          <a:xfrm>
            <a:off x="1931967" y="2498333"/>
            <a:ext cx="8328400" cy="28320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24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60539250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1850800" y="1578467"/>
            <a:ext cx="8490400" cy="349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Tree>
    <p:extLst>
      <p:ext uri="{BB962C8B-B14F-4D97-AF65-F5344CB8AC3E}">
        <p14:creationId xmlns:p14="http://schemas.microsoft.com/office/powerpoint/2010/main" val="346230820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2"/>
        <p:cNvGrpSpPr/>
        <p:nvPr/>
      </p:nvGrpSpPr>
      <p:grpSpPr>
        <a:xfrm>
          <a:off x="0" y="0"/>
          <a:ext cx="0" cy="0"/>
          <a:chOff x="0" y="0"/>
          <a:chExt cx="0" cy="0"/>
        </a:xfrm>
      </p:grpSpPr>
      <p:sp>
        <p:nvSpPr>
          <p:cNvPr id="53" name="Google Shape;53;p9"/>
          <p:cNvSpPr/>
          <p:nvPr/>
        </p:nvSpPr>
        <p:spPr>
          <a:xfrm>
            <a:off x="6096000" y="-167"/>
            <a:ext cx="6096000" cy="68580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54" name="Google Shape;54;p9"/>
          <p:cNvSpPr txBox="1">
            <a:spLocks noGrp="1"/>
          </p:cNvSpPr>
          <p:nvPr>
            <p:ph type="title"/>
          </p:nvPr>
        </p:nvSpPr>
        <p:spPr>
          <a:xfrm>
            <a:off x="789233" y="1644233"/>
            <a:ext cx="43704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55" name="Google Shape;55;p9"/>
          <p:cNvSpPr txBox="1">
            <a:spLocks noGrp="1"/>
          </p:cNvSpPr>
          <p:nvPr>
            <p:ph type="subTitle" idx="1"/>
          </p:nvPr>
        </p:nvSpPr>
        <p:spPr>
          <a:xfrm>
            <a:off x="789233" y="3737433"/>
            <a:ext cx="43704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56" name="Google Shape;56;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74121">
              <a:spcBef>
                <a:spcPts val="0"/>
              </a:spcBef>
              <a:spcAft>
                <a:spcPts val="0"/>
              </a:spcAft>
              <a:buSzPts val="2000"/>
              <a:buChar char="●"/>
              <a:defRPr/>
            </a:lvl1pPr>
            <a:lvl2pPr marL="1219170" lvl="1" indent="-474121">
              <a:spcBef>
                <a:spcPts val="2133"/>
              </a:spcBef>
              <a:spcAft>
                <a:spcPts val="0"/>
              </a:spcAft>
              <a:buSzPts val="2000"/>
              <a:buChar char="○"/>
              <a:defRPr/>
            </a:lvl2pPr>
            <a:lvl3pPr marL="1828754" lvl="2" indent="-474121">
              <a:spcBef>
                <a:spcPts val="2133"/>
              </a:spcBef>
              <a:spcAft>
                <a:spcPts val="0"/>
              </a:spcAft>
              <a:buSzPts val="2000"/>
              <a:buChar char="■"/>
              <a:defRPr/>
            </a:lvl3pPr>
            <a:lvl4pPr marL="2438339" lvl="3" indent="-474121">
              <a:spcBef>
                <a:spcPts val="2133"/>
              </a:spcBef>
              <a:spcAft>
                <a:spcPts val="0"/>
              </a:spcAft>
              <a:buSzPts val="2000"/>
              <a:buChar char="●"/>
              <a:defRPr/>
            </a:lvl4pPr>
            <a:lvl5pPr marL="3047924" lvl="4" indent="-474121">
              <a:spcBef>
                <a:spcPts val="2133"/>
              </a:spcBef>
              <a:spcAft>
                <a:spcPts val="0"/>
              </a:spcAft>
              <a:buSzPts val="2000"/>
              <a:buChar char="○"/>
              <a:defRPr/>
            </a:lvl5pPr>
            <a:lvl6pPr marL="3657509" lvl="5" indent="-474121">
              <a:spcBef>
                <a:spcPts val="2133"/>
              </a:spcBef>
              <a:spcAft>
                <a:spcPts val="0"/>
              </a:spcAft>
              <a:buSzPts val="2000"/>
              <a:buChar char="■"/>
              <a:defRPr/>
            </a:lvl6pPr>
            <a:lvl7pPr marL="4267093" lvl="6" indent="-474121">
              <a:spcBef>
                <a:spcPts val="2133"/>
              </a:spcBef>
              <a:spcAft>
                <a:spcPts val="0"/>
              </a:spcAft>
              <a:buSzPts val="2000"/>
              <a:buChar char="●"/>
              <a:defRPr/>
            </a:lvl7pPr>
            <a:lvl8pPr marL="4876678" lvl="7" indent="-474121">
              <a:spcBef>
                <a:spcPts val="2133"/>
              </a:spcBef>
              <a:spcAft>
                <a:spcPts val="0"/>
              </a:spcAft>
              <a:buSzPts val="2000"/>
              <a:buChar char="○"/>
              <a:defRPr/>
            </a:lvl8pPr>
            <a:lvl9pPr marL="5486263" lvl="8" indent="-474121">
              <a:spcBef>
                <a:spcPts val="2133"/>
              </a:spcBef>
              <a:spcAft>
                <a:spcPts val="2133"/>
              </a:spcAft>
              <a:buSzPts val="2000"/>
              <a:buChar char="■"/>
              <a:defRPr/>
            </a:lvl9pPr>
          </a:lstStyle>
          <a:p>
            <a:endParaRPr/>
          </a:p>
        </p:txBody>
      </p:sp>
    </p:spTree>
    <p:extLst>
      <p:ext uri="{BB962C8B-B14F-4D97-AF65-F5344CB8AC3E}">
        <p14:creationId xmlns:p14="http://schemas.microsoft.com/office/powerpoint/2010/main" val="41967344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7"/>
        <p:cNvGrpSpPr/>
        <p:nvPr/>
      </p:nvGrpSpPr>
      <p:grpSpPr>
        <a:xfrm>
          <a:off x="0" y="0"/>
          <a:ext cx="0" cy="0"/>
          <a:chOff x="0" y="0"/>
          <a:chExt cx="0" cy="0"/>
        </a:xfrm>
      </p:grpSpPr>
      <p:sp>
        <p:nvSpPr>
          <p:cNvPr id="58" name="Google Shape;58;p10"/>
          <p:cNvSpPr txBox="1">
            <a:spLocks noGrp="1"/>
          </p:cNvSpPr>
          <p:nvPr>
            <p:ph type="body" idx="1"/>
          </p:nvPr>
        </p:nvSpPr>
        <p:spPr>
          <a:xfrm>
            <a:off x="745460" y="5372719"/>
            <a:ext cx="87136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2000"/>
              <a:buNone/>
              <a:defRPr/>
            </a:lvl1pPr>
          </a:lstStyle>
          <a:p>
            <a:endParaRPr/>
          </a:p>
        </p:txBody>
      </p:sp>
    </p:spTree>
    <p:extLst>
      <p:ext uri="{BB962C8B-B14F-4D97-AF65-F5344CB8AC3E}">
        <p14:creationId xmlns:p14="http://schemas.microsoft.com/office/powerpoint/2010/main" val="281615980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9"/>
        <p:cNvGrpSpPr/>
        <p:nvPr/>
      </p:nvGrpSpPr>
      <p:grpSpPr>
        <a:xfrm>
          <a:off x="0" y="0"/>
          <a:ext cx="0" cy="0"/>
          <a:chOff x="0" y="0"/>
          <a:chExt cx="0" cy="0"/>
        </a:xfrm>
      </p:grpSpPr>
      <p:sp>
        <p:nvSpPr>
          <p:cNvPr id="60" name="Google Shape;60;p11"/>
          <p:cNvSpPr txBox="1">
            <a:spLocks noGrp="1"/>
          </p:cNvSpPr>
          <p:nvPr>
            <p:ph type="title" hasCustomPrompt="1"/>
          </p:nvPr>
        </p:nvSpPr>
        <p:spPr>
          <a:xfrm>
            <a:off x="3238367" y="2611800"/>
            <a:ext cx="57152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7333">
                <a:solidFill>
                  <a:schemeClr val="dk2"/>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61" name="Google Shape;61;p11"/>
          <p:cNvSpPr/>
          <p:nvPr/>
        </p:nvSpPr>
        <p:spPr>
          <a:xfrm>
            <a:off x="-900" y="489200"/>
            <a:ext cx="12194000" cy="1445600"/>
          </a:xfrm>
          <a:prstGeom prst="roundRect">
            <a:avLst>
              <a:gd name="adj" fmla="val 16667"/>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2" name="Google Shape;62;p11"/>
          <p:cNvSpPr txBox="1">
            <a:spLocks noGrp="1"/>
          </p:cNvSpPr>
          <p:nvPr>
            <p:ph type="title" idx="2"/>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63" name="Google Shape;63;p11"/>
          <p:cNvGrpSpPr/>
          <p:nvPr/>
        </p:nvGrpSpPr>
        <p:grpSpPr>
          <a:xfrm>
            <a:off x="-1600" y="5896807"/>
            <a:ext cx="12192383" cy="961207"/>
            <a:chOff x="6554556" y="4623505"/>
            <a:chExt cx="7127825" cy="720905"/>
          </a:xfrm>
        </p:grpSpPr>
        <p:sp>
          <p:nvSpPr>
            <p:cNvPr id="64" name="Google Shape;64;p11"/>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 name="Google Shape;65;p11"/>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36304093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Tree>
    <p:extLst>
      <p:ext uri="{BB962C8B-B14F-4D97-AF65-F5344CB8AC3E}">
        <p14:creationId xmlns:p14="http://schemas.microsoft.com/office/powerpoint/2010/main" val="318079020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2"/>
        </a:solidFill>
        <a:effectLst/>
      </p:bgPr>
    </p:bg>
    <p:spTree>
      <p:nvGrpSpPr>
        <p:cNvPr id="1" name="Shape 67"/>
        <p:cNvGrpSpPr/>
        <p:nvPr/>
      </p:nvGrpSpPr>
      <p:grpSpPr>
        <a:xfrm>
          <a:off x="0" y="0"/>
          <a:ext cx="0" cy="0"/>
          <a:chOff x="0" y="0"/>
          <a:chExt cx="0" cy="0"/>
        </a:xfrm>
      </p:grpSpPr>
    </p:spTree>
    <p:extLst>
      <p:ext uri="{BB962C8B-B14F-4D97-AF65-F5344CB8AC3E}">
        <p14:creationId xmlns:p14="http://schemas.microsoft.com/office/powerpoint/2010/main" val="32273743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lt2"/>
        </a:solidFill>
        <a:effectLst/>
      </p:bgPr>
    </p:bg>
    <p:spTree>
      <p:nvGrpSpPr>
        <p:cNvPr id="1" name="Shape 68"/>
        <p:cNvGrpSpPr/>
        <p:nvPr/>
      </p:nvGrpSpPr>
      <p:grpSpPr>
        <a:xfrm>
          <a:off x="0" y="0"/>
          <a:ext cx="0" cy="0"/>
          <a:chOff x="0" y="0"/>
          <a:chExt cx="0" cy="0"/>
        </a:xfrm>
      </p:grpSpPr>
    </p:spTree>
    <p:extLst>
      <p:ext uri="{BB962C8B-B14F-4D97-AF65-F5344CB8AC3E}">
        <p14:creationId xmlns:p14="http://schemas.microsoft.com/office/powerpoint/2010/main" val="342219662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Background 3">
  <p:cSld name="Background 3">
    <p:bg>
      <p:bgPr>
        <a:solidFill>
          <a:schemeClr val="dk2"/>
        </a:solidFill>
        <a:effectLst/>
      </p:bgPr>
    </p:bg>
    <p:spTree>
      <p:nvGrpSpPr>
        <p:cNvPr id="1" name="Shape 69"/>
        <p:cNvGrpSpPr/>
        <p:nvPr/>
      </p:nvGrpSpPr>
      <p:grpSpPr>
        <a:xfrm>
          <a:off x="0" y="0"/>
          <a:ext cx="0" cy="0"/>
          <a:chOff x="0" y="0"/>
          <a:chExt cx="0" cy="0"/>
        </a:xfrm>
      </p:grpSpPr>
    </p:spTree>
    <p:extLst>
      <p:ext uri="{BB962C8B-B14F-4D97-AF65-F5344CB8AC3E}">
        <p14:creationId xmlns:p14="http://schemas.microsoft.com/office/powerpoint/2010/main" val="14855641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Background 4">
  <p:cSld name="Background 4">
    <p:bg>
      <p:bgPr>
        <a:solidFill>
          <a:schemeClr val="accent1"/>
        </a:solidFill>
        <a:effectLst/>
      </p:bgPr>
    </p:bg>
    <p:spTree>
      <p:nvGrpSpPr>
        <p:cNvPr id="1" name="Shape 70"/>
        <p:cNvGrpSpPr/>
        <p:nvPr/>
      </p:nvGrpSpPr>
      <p:grpSpPr>
        <a:xfrm>
          <a:off x="0" y="0"/>
          <a:ext cx="0" cy="0"/>
          <a:chOff x="0" y="0"/>
          <a:chExt cx="0" cy="0"/>
        </a:xfrm>
      </p:grpSpPr>
    </p:spTree>
    <p:extLst>
      <p:ext uri="{BB962C8B-B14F-4D97-AF65-F5344CB8AC3E}">
        <p14:creationId xmlns:p14="http://schemas.microsoft.com/office/powerpoint/2010/main" val="333733028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Background 5">
  <p:cSld name="Background 5">
    <p:bg>
      <p:bgPr>
        <a:solidFill>
          <a:schemeClr val="accent3"/>
        </a:solidFill>
        <a:effectLst/>
      </p:bgPr>
    </p:bg>
    <p:spTree>
      <p:nvGrpSpPr>
        <p:cNvPr id="1" name="Shape 71"/>
        <p:cNvGrpSpPr/>
        <p:nvPr/>
      </p:nvGrpSpPr>
      <p:grpSpPr>
        <a:xfrm>
          <a:off x="0" y="0"/>
          <a:ext cx="0" cy="0"/>
          <a:chOff x="0" y="0"/>
          <a:chExt cx="0" cy="0"/>
        </a:xfrm>
      </p:grpSpPr>
    </p:spTree>
    <p:extLst>
      <p:ext uri="{BB962C8B-B14F-4D97-AF65-F5344CB8AC3E}">
        <p14:creationId xmlns:p14="http://schemas.microsoft.com/office/powerpoint/2010/main" val="264343599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accent3"/>
        </a:solidFill>
        <a:effectLst/>
      </p:bgPr>
    </p:bg>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5333" b="1"/>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74" name="Google Shape;74;p18">
            <a:hlinkClick r:id="" action="ppaction://noaction"/>
          </p:cNvPr>
          <p:cNvSpPr txBox="1">
            <a:spLocks noGrp="1"/>
          </p:cNvSpPr>
          <p:nvPr>
            <p:ph type="title" idx="2"/>
          </p:nvPr>
        </p:nvSpPr>
        <p:spPr>
          <a:xfrm>
            <a:off x="961200" y="2225233"/>
            <a:ext cx="2304400" cy="5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algn="ctr" rtl="0">
              <a:lnSpc>
                <a:spcPct val="80000"/>
              </a:lnSpc>
              <a:spcBef>
                <a:spcPts val="0"/>
              </a:spcBef>
              <a:spcAft>
                <a:spcPts val="0"/>
              </a:spcAft>
              <a:buSzPts val="2400"/>
              <a:buNone/>
              <a:defRPr sz="3200"/>
            </a:lvl2pPr>
            <a:lvl3pPr lvl="2" algn="ctr" rtl="0">
              <a:lnSpc>
                <a:spcPct val="80000"/>
              </a:lnSpc>
              <a:spcBef>
                <a:spcPts val="0"/>
              </a:spcBef>
              <a:spcAft>
                <a:spcPts val="0"/>
              </a:spcAft>
              <a:buSzPts val="2400"/>
              <a:buNone/>
              <a:defRPr sz="3200"/>
            </a:lvl3pPr>
            <a:lvl4pPr lvl="3" algn="ctr" rtl="0">
              <a:lnSpc>
                <a:spcPct val="80000"/>
              </a:lnSpc>
              <a:spcBef>
                <a:spcPts val="0"/>
              </a:spcBef>
              <a:spcAft>
                <a:spcPts val="0"/>
              </a:spcAft>
              <a:buSzPts val="2400"/>
              <a:buNone/>
              <a:defRPr sz="3200"/>
            </a:lvl4pPr>
            <a:lvl5pPr lvl="4" algn="ctr" rtl="0">
              <a:lnSpc>
                <a:spcPct val="80000"/>
              </a:lnSpc>
              <a:spcBef>
                <a:spcPts val="0"/>
              </a:spcBef>
              <a:spcAft>
                <a:spcPts val="0"/>
              </a:spcAft>
              <a:buSzPts val="2400"/>
              <a:buNone/>
              <a:defRPr sz="3200"/>
            </a:lvl5pPr>
            <a:lvl6pPr lvl="5" algn="ctr" rtl="0">
              <a:lnSpc>
                <a:spcPct val="80000"/>
              </a:lnSpc>
              <a:spcBef>
                <a:spcPts val="0"/>
              </a:spcBef>
              <a:spcAft>
                <a:spcPts val="0"/>
              </a:spcAft>
              <a:buSzPts val="2400"/>
              <a:buNone/>
              <a:defRPr sz="3200"/>
            </a:lvl6pPr>
            <a:lvl7pPr lvl="6" algn="ctr" rtl="0">
              <a:lnSpc>
                <a:spcPct val="80000"/>
              </a:lnSpc>
              <a:spcBef>
                <a:spcPts val="0"/>
              </a:spcBef>
              <a:spcAft>
                <a:spcPts val="0"/>
              </a:spcAft>
              <a:buSzPts val="2400"/>
              <a:buNone/>
              <a:defRPr sz="3200"/>
            </a:lvl7pPr>
            <a:lvl8pPr lvl="7" algn="ctr" rtl="0">
              <a:lnSpc>
                <a:spcPct val="80000"/>
              </a:lnSpc>
              <a:spcBef>
                <a:spcPts val="0"/>
              </a:spcBef>
              <a:spcAft>
                <a:spcPts val="0"/>
              </a:spcAft>
              <a:buSzPts val="2400"/>
              <a:buNone/>
              <a:defRPr sz="3200"/>
            </a:lvl8pPr>
            <a:lvl9pPr lvl="8" algn="ctr" rtl="0">
              <a:lnSpc>
                <a:spcPct val="80000"/>
              </a:lnSpc>
              <a:spcBef>
                <a:spcPts val="0"/>
              </a:spcBef>
              <a:spcAft>
                <a:spcPts val="0"/>
              </a:spcAft>
              <a:buSzPts val="2400"/>
              <a:buNone/>
              <a:defRPr sz="3200"/>
            </a:lvl9pPr>
          </a:lstStyle>
          <a:p>
            <a:endParaRPr/>
          </a:p>
        </p:txBody>
      </p:sp>
      <p:sp>
        <p:nvSpPr>
          <p:cNvPr id="75" name="Google Shape;75;p18">
            <a:hlinkClick r:id="" action="ppaction://noaction"/>
          </p:cNvPr>
          <p:cNvSpPr txBox="1">
            <a:spLocks noGrp="1"/>
          </p:cNvSpPr>
          <p:nvPr>
            <p:ph type="title" idx="3"/>
          </p:nvPr>
        </p:nvSpPr>
        <p:spPr>
          <a:xfrm>
            <a:off x="3620233" y="2225233"/>
            <a:ext cx="2304400" cy="5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algn="ctr" rtl="0">
              <a:lnSpc>
                <a:spcPct val="80000"/>
              </a:lnSpc>
              <a:spcBef>
                <a:spcPts val="0"/>
              </a:spcBef>
              <a:spcAft>
                <a:spcPts val="0"/>
              </a:spcAft>
              <a:buSzPts val="2400"/>
              <a:buNone/>
              <a:defRPr sz="3200"/>
            </a:lvl2pPr>
            <a:lvl3pPr lvl="2" algn="ctr" rtl="0">
              <a:lnSpc>
                <a:spcPct val="80000"/>
              </a:lnSpc>
              <a:spcBef>
                <a:spcPts val="0"/>
              </a:spcBef>
              <a:spcAft>
                <a:spcPts val="0"/>
              </a:spcAft>
              <a:buSzPts val="2400"/>
              <a:buNone/>
              <a:defRPr sz="3200"/>
            </a:lvl3pPr>
            <a:lvl4pPr lvl="3" algn="ctr" rtl="0">
              <a:lnSpc>
                <a:spcPct val="80000"/>
              </a:lnSpc>
              <a:spcBef>
                <a:spcPts val="0"/>
              </a:spcBef>
              <a:spcAft>
                <a:spcPts val="0"/>
              </a:spcAft>
              <a:buSzPts val="2400"/>
              <a:buNone/>
              <a:defRPr sz="3200"/>
            </a:lvl4pPr>
            <a:lvl5pPr lvl="4" algn="ctr" rtl="0">
              <a:lnSpc>
                <a:spcPct val="80000"/>
              </a:lnSpc>
              <a:spcBef>
                <a:spcPts val="0"/>
              </a:spcBef>
              <a:spcAft>
                <a:spcPts val="0"/>
              </a:spcAft>
              <a:buSzPts val="2400"/>
              <a:buNone/>
              <a:defRPr sz="3200"/>
            </a:lvl5pPr>
            <a:lvl6pPr lvl="5" algn="ctr" rtl="0">
              <a:lnSpc>
                <a:spcPct val="80000"/>
              </a:lnSpc>
              <a:spcBef>
                <a:spcPts val="0"/>
              </a:spcBef>
              <a:spcAft>
                <a:spcPts val="0"/>
              </a:spcAft>
              <a:buSzPts val="2400"/>
              <a:buNone/>
              <a:defRPr sz="3200"/>
            </a:lvl6pPr>
            <a:lvl7pPr lvl="6" algn="ctr" rtl="0">
              <a:lnSpc>
                <a:spcPct val="80000"/>
              </a:lnSpc>
              <a:spcBef>
                <a:spcPts val="0"/>
              </a:spcBef>
              <a:spcAft>
                <a:spcPts val="0"/>
              </a:spcAft>
              <a:buSzPts val="2400"/>
              <a:buNone/>
              <a:defRPr sz="3200"/>
            </a:lvl7pPr>
            <a:lvl8pPr lvl="7" algn="ctr" rtl="0">
              <a:lnSpc>
                <a:spcPct val="80000"/>
              </a:lnSpc>
              <a:spcBef>
                <a:spcPts val="0"/>
              </a:spcBef>
              <a:spcAft>
                <a:spcPts val="0"/>
              </a:spcAft>
              <a:buSzPts val="2400"/>
              <a:buNone/>
              <a:defRPr sz="3200"/>
            </a:lvl8pPr>
            <a:lvl9pPr lvl="8" algn="ctr" rtl="0">
              <a:lnSpc>
                <a:spcPct val="80000"/>
              </a:lnSpc>
              <a:spcBef>
                <a:spcPts val="0"/>
              </a:spcBef>
              <a:spcAft>
                <a:spcPts val="0"/>
              </a:spcAft>
              <a:buSzPts val="2400"/>
              <a:buNone/>
              <a:defRPr sz="3200"/>
            </a:lvl9pPr>
          </a:lstStyle>
          <a:p>
            <a:endParaRPr/>
          </a:p>
        </p:txBody>
      </p:sp>
      <p:sp>
        <p:nvSpPr>
          <p:cNvPr id="76" name="Google Shape;76;p18">
            <a:hlinkClick r:id="" action="ppaction://noaction"/>
          </p:cNvPr>
          <p:cNvSpPr txBox="1">
            <a:spLocks noGrp="1"/>
          </p:cNvSpPr>
          <p:nvPr>
            <p:ph type="title" idx="4"/>
          </p:nvPr>
        </p:nvSpPr>
        <p:spPr>
          <a:xfrm>
            <a:off x="6279267" y="2225233"/>
            <a:ext cx="2304400" cy="5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algn="ctr" rtl="0">
              <a:lnSpc>
                <a:spcPct val="80000"/>
              </a:lnSpc>
              <a:spcBef>
                <a:spcPts val="0"/>
              </a:spcBef>
              <a:spcAft>
                <a:spcPts val="0"/>
              </a:spcAft>
              <a:buSzPts val="2400"/>
              <a:buNone/>
              <a:defRPr sz="3200"/>
            </a:lvl2pPr>
            <a:lvl3pPr lvl="2" algn="ctr" rtl="0">
              <a:lnSpc>
                <a:spcPct val="80000"/>
              </a:lnSpc>
              <a:spcBef>
                <a:spcPts val="0"/>
              </a:spcBef>
              <a:spcAft>
                <a:spcPts val="0"/>
              </a:spcAft>
              <a:buSzPts val="2400"/>
              <a:buNone/>
              <a:defRPr sz="3200"/>
            </a:lvl3pPr>
            <a:lvl4pPr lvl="3" algn="ctr" rtl="0">
              <a:lnSpc>
                <a:spcPct val="80000"/>
              </a:lnSpc>
              <a:spcBef>
                <a:spcPts val="0"/>
              </a:spcBef>
              <a:spcAft>
                <a:spcPts val="0"/>
              </a:spcAft>
              <a:buSzPts val="2400"/>
              <a:buNone/>
              <a:defRPr sz="3200"/>
            </a:lvl4pPr>
            <a:lvl5pPr lvl="4" algn="ctr" rtl="0">
              <a:lnSpc>
                <a:spcPct val="80000"/>
              </a:lnSpc>
              <a:spcBef>
                <a:spcPts val="0"/>
              </a:spcBef>
              <a:spcAft>
                <a:spcPts val="0"/>
              </a:spcAft>
              <a:buSzPts val="2400"/>
              <a:buNone/>
              <a:defRPr sz="3200"/>
            </a:lvl5pPr>
            <a:lvl6pPr lvl="5" algn="ctr" rtl="0">
              <a:lnSpc>
                <a:spcPct val="80000"/>
              </a:lnSpc>
              <a:spcBef>
                <a:spcPts val="0"/>
              </a:spcBef>
              <a:spcAft>
                <a:spcPts val="0"/>
              </a:spcAft>
              <a:buSzPts val="2400"/>
              <a:buNone/>
              <a:defRPr sz="3200"/>
            </a:lvl6pPr>
            <a:lvl7pPr lvl="6" algn="ctr" rtl="0">
              <a:lnSpc>
                <a:spcPct val="80000"/>
              </a:lnSpc>
              <a:spcBef>
                <a:spcPts val="0"/>
              </a:spcBef>
              <a:spcAft>
                <a:spcPts val="0"/>
              </a:spcAft>
              <a:buSzPts val="2400"/>
              <a:buNone/>
              <a:defRPr sz="3200"/>
            </a:lvl7pPr>
            <a:lvl8pPr lvl="7" algn="ctr" rtl="0">
              <a:lnSpc>
                <a:spcPct val="80000"/>
              </a:lnSpc>
              <a:spcBef>
                <a:spcPts val="0"/>
              </a:spcBef>
              <a:spcAft>
                <a:spcPts val="0"/>
              </a:spcAft>
              <a:buSzPts val="2400"/>
              <a:buNone/>
              <a:defRPr sz="3200"/>
            </a:lvl8pPr>
            <a:lvl9pPr lvl="8" algn="ctr" rtl="0">
              <a:lnSpc>
                <a:spcPct val="80000"/>
              </a:lnSpc>
              <a:spcBef>
                <a:spcPts val="0"/>
              </a:spcBef>
              <a:spcAft>
                <a:spcPts val="0"/>
              </a:spcAft>
              <a:buSzPts val="2400"/>
              <a:buNone/>
              <a:defRPr sz="3200"/>
            </a:lvl9pPr>
          </a:lstStyle>
          <a:p>
            <a:endParaRPr/>
          </a:p>
        </p:txBody>
      </p:sp>
      <p:sp>
        <p:nvSpPr>
          <p:cNvPr id="77" name="Google Shape;77;p18">
            <a:hlinkClick r:id="" action="ppaction://noaction"/>
          </p:cNvPr>
          <p:cNvSpPr txBox="1">
            <a:spLocks noGrp="1"/>
          </p:cNvSpPr>
          <p:nvPr>
            <p:ph type="title" idx="5"/>
          </p:nvPr>
        </p:nvSpPr>
        <p:spPr>
          <a:xfrm>
            <a:off x="8938301" y="2225233"/>
            <a:ext cx="2304400" cy="5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algn="ctr" rtl="0">
              <a:lnSpc>
                <a:spcPct val="80000"/>
              </a:lnSpc>
              <a:spcBef>
                <a:spcPts val="0"/>
              </a:spcBef>
              <a:spcAft>
                <a:spcPts val="0"/>
              </a:spcAft>
              <a:buSzPts val="2400"/>
              <a:buNone/>
              <a:defRPr sz="3200"/>
            </a:lvl2pPr>
            <a:lvl3pPr lvl="2" algn="ctr" rtl="0">
              <a:lnSpc>
                <a:spcPct val="80000"/>
              </a:lnSpc>
              <a:spcBef>
                <a:spcPts val="0"/>
              </a:spcBef>
              <a:spcAft>
                <a:spcPts val="0"/>
              </a:spcAft>
              <a:buSzPts val="2400"/>
              <a:buNone/>
              <a:defRPr sz="3200"/>
            </a:lvl3pPr>
            <a:lvl4pPr lvl="3" algn="ctr" rtl="0">
              <a:lnSpc>
                <a:spcPct val="80000"/>
              </a:lnSpc>
              <a:spcBef>
                <a:spcPts val="0"/>
              </a:spcBef>
              <a:spcAft>
                <a:spcPts val="0"/>
              </a:spcAft>
              <a:buSzPts val="2400"/>
              <a:buNone/>
              <a:defRPr sz="3200"/>
            </a:lvl4pPr>
            <a:lvl5pPr lvl="4" algn="ctr" rtl="0">
              <a:lnSpc>
                <a:spcPct val="80000"/>
              </a:lnSpc>
              <a:spcBef>
                <a:spcPts val="0"/>
              </a:spcBef>
              <a:spcAft>
                <a:spcPts val="0"/>
              </a:spcAft>
              <a:buSzPts val="2400"/>
              <a:buNone/>
              <a:defRPr sz="3200"/>
            </a:lvl5pPr>
            <a:lvl6pPr lvl="5" algn="ctr" rtl="0">
              <a:lnSpc>
                <a:spcPct val="80000"/>
              </a:lnSpc>
              <a:spcBef>
                <a:spcPts val="0"/>
              </a:spcBef>
              <a:spcAft>
                <a:spcPts val="0"/>
              </a:spcAft>
              <a:buSzPts val="2400"/>
              <a:buNone/>
              <a:defRPr sz="3200"/>
            </a:lvl6pPr>
            <a:lvl7pPr lvl="6" algn="ctr" rtl="0">
              <a:lnSpc>
                <a:spcPct val="80000"/>
              </a:lnSpc>
              <a:spcBef>
                <a:spcPts val="0"/>
              </a:spcBef>
              <a:spcAft>
                <a:spcPts val="0"/>
              </a:spcAft>
              <a:buSzPts val="2400"/>
              <a:buNone/>
              <a:defRPr sz="3200"/>
            </a:lvl7pPr>
            <a:lvl8pPr lvl="7" algn="ctr" rtl="0">
              <a:lnSpc>
                <a:spcPct val="80000"/>
              </a:lnSpc>
              <a:spcBef>
                <a:spcPts val="0"/>
              </a:spcBef>
              <a:spcAft>
                <a:spcPts val="0"/>
              </a:spcAft>
              <a:buSzPts val="2400"/>
              <a:buNone/>
              <a:defRPr sz="3200"/>
            </a:lvl8pPr>
            <a:lvl9pPr lvl="8" algn="ctr" rtl="0">
              <a:lnSpc>
                <a:spcPct val="80000"/>
              </a:lnSpc>
              <a:spcBef>
                <a:spcPts val="0"/>
              </a:spcBef>
              <a:spcAft>
                <a:spcPts val="0"/>
              </a:spcAft>
              <a:buSzPts val="2400"/>
              <a:buNone/>
              <a:defRPr sz="3200"/>
            </a:lvl9pPr>
          </a:lstStyle>
          <a:p>
            <a:endParaRPr/>
          </a:p>
        </p:txBody>
      </p:sp>
      <p:sp>
        <p:nvSpPr>
          <p:cNvPr id="78" name="Google Shape;78;p18">
            <a:hlinkClick r:id="" action="ppaction://noaction"/>
          </p:cNvPr>
          <p:cNvSpPr txBox="1">
            <a:spLocks noGrp="1"/>
          </p:cNvSpPr>
          <p:nvPr>
            <p:ph type="subTitle" idx="1"/>
          </p:nvPr>
        </p:nvSpPr>
        <p:spPr>
          <a:xfrm>
            <a:off x="2132267" y="5344400"/>
            <a:ext cx="7942400" cy="70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None/>
              <a:defRPr sz="1600"/>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281137856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and Body1">
  <p:cSld name="Title and Body1">
    <p:spTree>
      <p:nvGrpSpPr>
        <p:cNvPr id="1" name="Shape 79"/>
        <p:cNvGrpSpPr/>
        <p:nvPr/>
      </p:nvGrpSpPr>
      <p:grpSpPr>
        <a:xfrm>
          <a:off x="0" y="0"/>
          <a:ext cx="0" cy="0"/>
          <a:chOff x="0" y="0"/>
          <a:chExt cx="0" cy="0"/>
        </a:xfrm>
      </p:grpSpPr>
      <p:sp>
        <p:nvSpPr>
          <p:cNvPr id="80" name="Google Shape;80;p19"/>
          <p:cNvSpPr/>
          <p:nvPr/>
        </p:nvSpPr>
        <p:spPr>
          <a:xfrm>
            <a:off x="-900" y="489200"/>
            <a:ext cx="12194000" cy="1445600"/>
          </a:xfrm>
          <a:prstGeom prst="round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81" name="Google Shape;81;p19"/>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82" name="Google Shape;82;p19"/>
          <p:cNvGrpSpPr/>
          <p:nvPr/>
        </p:nvGrpSpPr>
        <p:grpSpPr>
          <a:xfrm>
            <a:off x="-1600" y="5896807"/>
            <a:ext cx="12192383" cy="961207"/>
            <a:chOff x="6554556" y="4623505"/>
            <a:chExt cx="7127825" cy="720905"/>
          </a:xfrm>
        </p:grpSpPr>
        <p:sp>
          <p:nvSpPr>
            <p:cNvPr id="83" name="Google Shape;83;p19"/>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 name="Google Shape;84;p19"/>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85" name="Google Shape;85;p19"/>
          <p:cNvSpPr txBox="1">
            <a:spLocks noGrp="1"/>
          </p:cNvSpPr>
          <p:nvPr>
            <p:ph type="title" idx="2"/>
          </p:nvPr>
        </p:nvSpPr>
        <p:spPr>
          <a:xfrm>
            <a:off x="814700" y="3114333"/>
            <a:ext cx="3479200" cy="160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667"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6" name="Google Shape;86;p19">
            <a:hlinkClick r:id="" action="ppaction://noaction"/>
          </p:cNvPr>
          <p:cNvSpPr txBox="1">
            <a:spLocks noGrp="1"/>
          </p:cNvSpPr>
          <p:nvPr>
            <p:ph type="title" idx="3"/>
          </p:nvPr>
        </p:nvSpPr>
        <p:spPr>
          <a:xfrm>
            <a:off x="6319400" y="2524367"/>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7" name="Google Shape;87;p19">
            <a:hlinkClick r:id="" action="ppaction://noaction"/>
          </p:cNvPr>
          <p:cNvSpPr txBox="1">
            <a:spLocks noGrp="1"/>
          </p:cNvSpPr>
          <p:nvPr>
            <p:ph type="title" idx="4"/>
          </p:nvPr>
        </p:nvSpPr>
        <p:spPr>
          <a:xfrm>
            <a:off x="6319400" y="3509933"/>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8" name="Google Shape;88;p19">
            <a:hlinkClick r:id="" action="ppaction://noaction"/>
          </p:cNvPr>
          <p:cNvSpPr txBox="1">
            <a:spLocks noGrp="1"/>
          </p:cNvSpPr>
          <p:nvPr>
            <p:ph type="title" idx="5"/>
          </p:nvPr>
        </p:nvSpPr>
        <p:spPr>
          <a:xfrm>
            <a:off x="6319400" y="4495500"/>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09223313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and Body2">
  <p:cSld name="Title and Body2">
    <p:spTree>
      <p:nvGrpSpPr>
        <p:cNvPr id="1" name="Shape 89"/>
        <p:cNvGrpSpPr/>
        <p:nvPr/>
      </p:nvGrpSpPr>
      <p:grpSpPr>
        <a:xfrm>
          <a:off x="0" y="0"/>
          <a:ext cx="0" cy="0"/>
          <a:chOff x="0" y="0"/>
          <a:chExt cx="0" cy="0"/>
        </a:xfrm>
      </p:grpSpPr>
      <p:sp>
        <p:nvSpPr>
          <p:cNvPr id="90" name="Google Shape;90;p20"/>
          <p:cNvSpPr txBox="1">
            <a:spLocks noGrp="1"/>
          </p:cNvSpPr>
          <p:nvPr>
            <p:ph type="body" idx="1"/>
          </p:nvPr>
        </p:nvSpPr>
        <p:spPr>
          <a:xfrm>
            <a:off x="713597" y="2801733"/>
            <a:ext cx="6130800" cy="2345600"/>
          </a:xfrm>
          <a:prstGeom prst="rect">
            <a:avLst/>
          </a:prstGeom>
        </p:spPr>
        <p:txBody>
          <a:bodyPr spcFirstLastPara="1" wrap="square" lIns="91425" tIns="91425" rIns="91425" bIns="91425" anchor="t" anchorCtr="0">
            <a:noAutofit/>
          </a:bodyPr>
          <a:lstStyle>
            <a:lvl1pPr marL="609585" lvl="0" indent="-474121" rtl="0">
              <a:lnSpc>
                <a:spcPct val="100000"/>
              </a:lnSpc>
              <a:spcBef>
                <a:spcPts val="0"/>
              </a:spcBef>
              <a:spcAft>
                <a:spcPts val="0"/>
              </a:spcAft>
              <a:buSzPts val="2000"/>
              <a:buChar char="●"/>
              <a:defRPr/>
            </a:lvl1pPr>
            <a:lvl2pPr marL="1219170" lvl="1" indent="-457189" algn="ctr" rtl="0">
              <a:spcBef>
                <a:spcPts val="0"/>
              </a:spcBef>
              <a:spcAft>
                <a:spcPts val="0"/>
              </a:spcAft>
              <a:buSzPts val="1800"/>
              <a:buChar char="○"/>
              <a:defRPr sz="2400"/>
            </a:lvl2pPr>
            <a:lvl3pPr marL="1828754" lvl="2" indent="-457189" algn="ctr" rtl="0">
              <a:spcBef>
                <a:spcPts val="2133"/>
              </a:spcBef>
              <a:spcAft>
                <a:spcPts val="0"/>
              </a:spcAft>
              <a:buSzPts val="1800"/>
              <a:buChar char="■"/>
              <a:defRPr sz="2400"/>
            </a:lvl3pPr>
            <a:lvl4pPr marL="2438339" lvl="3" indent="-457189" algn="ctr" rtl="0">
              <a:spcBef>
                <a:spcPts val="2133"/>
              </a:spcBef>
              <a:spcAft>
                <a:spcPts val="0"/>
              </a:spcAft>
              <a:buSzPts val="1800"/>
              <a:buChar char="●"/>
              <a:defRPr sz="2400"/>
            </a:lvl4pPr>
            <a:lvl5pPr marL="3047924" lvl="4" indent="-457189" algn="ctr" rtl="0">
              <a:spcBef>
                <a:spcPts val="2133"/>
              </a:spcBef>
              <a:spcAft>
                <a:spcPts val="0"/>
              </a:spcAft>
              <a:buSzPts val="1800"/>
              <a:buChar char="○"/>
              <a:defRPr sz="2400"/>
            </a:lvl5pPr>
            <a:lvl6pPr marL="3657509" lvl="5" indent="-457189" algn="ctr" rtl="0">
              <a:spcBef>
                <a:spcPts val="2133"/>
              </a:spcBef>
              <a:spcAft>
                <a:spcPts val="0"/>
              </a:spcAft>
              <a:buSzPts val="1800"/>
              <a:buChar char="■"/>
              <a:defRPr sz="2400"/>
            </a:lvl6pPr>
            <a:lvl7pPr marL="4267093" lvl="6" indent="-457189" algn="ctr" rtl="0">
              <a:spcBef>
                <a:spcPts val="2133"/>
              </a:spcBef>
              <a:spcAft>
                <a:spcPts val="0"/>
              </a:spcAft>
              <a:buSzPts val="1800"/>
              <a:buChar char="●"/>
              <a:defRPr sz="2400"/>
            </a:lvl7pPr>
            <a:lvl8pPr marL="4876678" lvl="7" indent="-457189" algn="ctr" rtl="0">
              <a:spcBef>
                <a:spcPts val="2133"/>
              </a:spcBef>
              <a:spcAft>
                <a:spcPts val="0"/>
              </a:spcAft>
              <a:buSzPts val="1800"/>
              <a:buChar char="○"/>
              <a:defRPr sz="2400"/>
            </a:lvl8pPr>
            <a:lvl9pPr marL="5486263" lvl="8" indent="-457189" algn="ctr" rtl="0">
              <a:spcBef>
                <a:spcPts val="2133"/>
              </a:spcBef>
              <a:spcAft>
                <a:spcPts val="2133"/>
              </a:spcAft>
              <a:buSzPts val="1800"/>
              <a:buChar char="■"/>
              <a:defRPr sz="2400"/>
            </a:lvl9pPr>
          </a:lstStyle>
          <a:p>
            <a:endParaRPr/>
          </a:p>
        </p:txBody>
      </p:sp>
      <p:sp>
        <p:nvSpPr>
          <p:cNvPr id="91" name="Google Shape;91;p20"/>
          <p:cNvSpPr/>
          <p:nvPr/>
        </p:nvSpPr>
        <p:spPr>
          <a:xfrm>
            <a:off x="-900" y="489200"/>
            <a:ext cx="12194000" cy="1445600"/>
          </a:xfrm>
          <a:prstGeom prst="round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2" name="Google Shape;92;p20"/>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93" name="Google Shape;93;p20"/>
          <p:cNvGrpSpPr/>
          <p:nvPr/>
        </p:nvGrpSpPr>
        <p:grpSpPr>
          <a:xfrm>
            <a:off x="-1600" y="5896807"/>
            <a:ext cx="12192383" cy="961207"/>
            <a:chOff x="6554556" y="4623505"/>
            <a:chExt cx="7127825" cy="720905"/>
          </a:xfrm>
        </p:grpSpPr>
        <p:sp>
          <p:nvSpPr>
            <p:cNvPr id="94" name="Google Shape;94;p20"/>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 name="Google Shape;95;p20"/>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245911647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and Body3">
  <p:cSld name="Title and Body3">
    <p:spTree>
      <p:nvGrpSpPr>
        <p:cNvPr id="1" name="Shape 96"/>
        <p:cNvGrpSpPr/>
        <p:nvPr/>
      </p:nvGrpSpPr>
      <p:grpSpPr>
        <a:xfrm>
          <a:off x="0" y="0"/>
          <a:ext cx="0" cy="0"/>
          <a:chOff x="0" y="0"/>
          <a:chExt cx="0" cy="0"/>
        </a:xfrm>
      </p:grpSpPr>
      <p:sp>
        <p:nvSpPr>
          <p:cNvPr id="97" name="Google Shape;97;p21"/>
          <p:cNvSpPr/>
          <p:nvPr/>
        </p:nvSpPr>
        <p:spPr>
          <a:xfrm>
            <a:off x="-9633" y="851033"/>
            <a:ext cx="12211200" cy="733600"/>
          </a:xfrm>
          <a:prstGeom prst="roundRect">
            <a:avLst>
              <a:gd name="adj" fmla="val 16667"/>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98" name="Google Shape;98;p21"/>
          <p:cNvGrpSpPr/>
          <p:nvPr/>
        </p:nvGrpSpPr>
        <p:grpSpPr>
          <a:xfrm>
            <a:off x="-1600" y="5896807"/>
            <a:ext cx="12192383" cy="961207"/>
            <a:chOff x="6554556" y="4623505"/>
            <a:chExt cx="7127825" cy="720905"/>
          </a:xfrm>
        </p:grpSpPr>
        <p:sp>
          <p:nvSpPr>
            <p:cNvPr id="99" name="Google Shape;99;p21"/>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 name="Google Shape;100;p21"/>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01" name="Google Shape;101;p21">
            <a:hlinkClick r:id="" action="ppaction://noaction"/>
          </p:cNvPr>
          <p:cNvSpPr txBox="1">
            <a:spLocks noGrp="1"/>
          </p:cNvSpPr>
          <p:nvPr>
            <p:ph type="title"/>
          </p:nvPr>
        </p:nvSpPr>
        <p:spPr>
          <a:xfrm>
            <a:off x="6806500" y="2957600"/>
            <a:ext cx="2886400" cy="151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sz="4933"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2" name="Google Shape;102;p21"/>
          <p:cNvSpPr txBox="1">
            <a:spLocks noGrp="1"/>
          </p:cNvSpPr>
          <p:nvPr>
            <p:ph type="subTitle" idx="1"/>
          </p:nvPr>
        </p:nvSpPr>
        <p:spPr>
          <a:xfrm>
            <a:off x="2115800" y="853833"/>
            <a:ext cx="7960400" cy="72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408287662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Section Header1">
  <p:cSld name="Section Header1">
    <p:spTree>
      <p:nvGrpSpPr>
        <p:cNvPr id="1" name="Shape 103"/>
        <p:cNvGrpSpPr/>
        <p:nvPr/>
      </p:nvGrpSpPr>
      <p:grpSpPr>
        <a:xfrm>
          <a:off x="0" y="0"/>
          <a:ext cx="0" cy="0"/>
          <a:chOff x="0" y="0"/>
          <a:chExt cx="0" cy="0"/>
        </a:xfrm>
      </p:grpSpPr>
      <p:sp>
        <p:nvSpPr>
          <p:cNvPr id="104" name="Google Shape;104;p22"/>
          <p:cNvSpPr/>
          <p:nvPr/>
        </p:nvSpPr>
        <p:spPr>
          <a:xfrm>
            <a:off x="-1600" y="3429000"/>
            <a:ext cx="12213200" cy="246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05" name="Google Shape;105;p22"/>
          <p:cNvGrpSpPr/>
          <p:nvPr/>
        </p:nvGrpSpPr>
        <p:grpSpPr>
          <a:xfrm>
            <a:off x="-2044" y="5896843"/>
            <a:ext cx="12200936" cy="961207"/>
            <a:chOff x="6554556" y="4623505"/>
            <a:chExt cx="7127825" cy="720905"/>
          </a:xfrm>
        </p:grpSpPr>
        <p:sp>
          <p:nvSpPr>
            <p:cNvPr id="106" name="Google Shape;106;p22"/>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 name="Google Shape;107;p22"/>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08" name="Google Shape;108;p22"/>
          <p:cNvSpPr txBox="1">
            <a:spLocks noGrp="1"/>
          </p:cNvSpPr>
          <p:nvPr>
            <p:ph type="title"/>
          </p:nvPr>
        </p:nvSpPr>
        <p:spPr>
          <a:xfrm>
            <a:off x="961200" y="739901"/>
            <a:ext cx="5134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8000" b="1"/>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09" name="Google Shape;109;p22"/>
          <p:cNvSpPr txBox="1">
            <a:spLocks noGrp="1"/>
          </p:cNvSpPr>
          <p:nvPr>
            <p:ph type="subTitle" idx="1"/>
          </p:nvPr>
        </p:nvSpPr>
        <p:spPr>
          <a:xfrm>
            <a:off x="961200" y="1727108"/>
            <a:ext cx="5134800" cy="72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None/>
              <a:defRPr sz="3333"/>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79568705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Only Title 1">
  <p:cSld name="Only Title 1">
    <p:spTree>
      <p:nvGrpSpPr>
        <p:cNvPr id="1" name="Shape 110"/>
        <p:cNvGrpSpPr/>
        <p:nvPr/>
      </p:nvGrpSpPr>
      <p:grpSpPr>
        <a:xfrm>
          <a:off x="0" y="0"/>
          <a:ext cx="0" cy="0"/>
          <a:chOff x="0" y="0"/>
          <a:chExt cx="0" cy="0"/>
        </a:xfrm>
      </p:grpSpPr>
      <p:sp>
        <p:nvSpPr>
          <p:cNvPr id="111" name="Google Shape;111;p23"/>
          <p:cNvSpPr/>
          <p:nvPr/>
        </p:nvSpPr>
        <p:spPr>
          <a:xfrm>
            <a:off x="-900" y="489200"/>
            <a:ext cx="12194000" cy="1445600"/>
          </a:xfrm>
          <a:prstGeom prst="roundRect">
            <a:avLst>
              <a:gd name="adj" fmla="val 16667"/>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2" name="Google Shape;112;p23"/>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113" name="Google Shape;113;p23"/>
          <p:cNvGrpSpPr/>
          <p:nvPr/>
        </p:nvGrpSpPr>
        <p:grpSpPr>
          <a:xfrm>
            <a:off x="-1600" y="5896807"/>
            <a:ext cx="12192383" cy="961207"/>
            <a:chOff x="6554556" y="4623505"/>
            <a:chExt cx="7127825" cy="720905"/>
          </a:xfrm>
        </p:grpSpPr>
        <p:sp>
          <p:nvSpPr>
            <p:cNvPr id="114" name="Google Shape;114;p23"/>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 name="Google Shape;115;p23"/>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269408359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and Body4">
  <p:cSld name="Title and Body4">
    <p:spTree>
      <p:nvGrpSpPr>
        <p:cNvPr id="1" name="Shape 116"/>
        <p:cNvGrpSpPr/>
        <p:nvPr/>
      </p:nvGrpSpPr>
      <p:grpSpPr>
        <a:xfrm>
          <a:off x="0" y="0"/>
          <a:ext cx="0" cy="0"/>
          <a:chOff x="0" y="0"/>
          <a:chExt cx="0" cy="0"/>
        </a:xfrm>
      </p:grpSpPr>
      <p:sp>
        <p:nvSpPr>
          <p:cNvPr id="117" name="Google Shape;117;p24"/>
          <p:cNvSpPr/>
          <p:nvPr/>
        </p:nvSpPr>
        <p:spPr>
          <a:xfrm>
            <a:off x="-900" y="489200"/>
            <a:ext cx="12194000" cy="1445600"/>
          </a:xfrm>
          <a:prstGeom prst="roundRect">
            <a:avLst>
              <a:gd name="adj" fmla="val 16667"/>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8" name="Google Shape;118;p24"/>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119" name="Google Shape;119;p24"/>
          <p:cNvGrpSpPr/>
          <p:nvPr/>
        </p:nvGrpSpPr>
        <p:grpSpPr>
          <a:xfrm>
            <a:off x="-1600" y="5896807"/>
            <a:ext cx="12192383" cy="961207"/>
            <a:chOff x="6554556" y="4623505"/>
            <a:chExt cx="7127825" cy="720905"/>
          </a:xfrm>
        </p:grpSpPr>
        <p:sp>
          <p:nvSpPr>
            <p:cNvPr id="120" name="Google Shape;120;p24"/>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 name="Google Shape;121;p24"/>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22" name="Google Shape;122;p24"/>
          <p:cNvSpPr txBox="1">
            <a:spLocks noGrp="1"/>
          </p:cNvSpPr>
          <p:nvPr>
            <p:ph type="title" idx="2"/>
          </p:nvPr>
        </p:nvSpPr>
        <p:spPr>
          <a:xfrm>
            <a:off x="2120467" y="2963615"/>
            <a:ext cx="7951200" cy="930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19575490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and Body5">
  <p:cSld name="Title and Body5">
    <p:spTree>
      <p:nvGrpSpPr>
        <p:cNvPr id="1" name="Shape 123"/>
        <p:cNvGrpSpPr/>
        <p:nvPr/>
      </p:nvGrpSpPr>
      <p:grpSpPr>
        <a:xfrm>
          <a:off x="0" y="0"/>
          <a:ext cx="0" cy="0"/>
          <a:chOff x="0" y="0"/>
          <a:chExt cx="0" cy="0"/>
        </a:xfrm>
      </p:grpSpPr>
      <p:sp>
        <p:nvSpPr>
          <p:cNvPr id="124" name="Google Shape;124;p25"/>
          <p:cNvSpPr/>
          <p:nvPr/>
        </p:nvSpPr>
        <p:spPr>
          <a:xfrm>
            <a:off x="-9633" y="851033"/>
            <a:ext cx="12211200" cy="733600"/>
          </a:xfrm>
          <a:prstGeom prst="roundRect">
            <a:avLst>
              <a:gd name="adj" fmla="val 16667"/>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25" name="Google Shape;125;p25"/>
          <p:cNvGrpSpPr/>
          <p:nvPr/>
        </p:nvGrpSpPr>
        <p:grpSpPr>
          <a:xfrm>
            <a:off x="-1600" y="5896807"/>
            <a:ext cx="12192383" cy="961207"/>
            <a:chOff x="6554556" y="4623505"/>
            <a:chExt cx="7127825" cy="720905"/>
          </a:xfrm>
        </p:grpSpPr>
        <p:sp>
          <p:nvSpPr>
            <p:cNvPr id="126" name="Google Shape;126;p25"/>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 name="Google Shape;127;p25"/>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28" name="Google Shape;128;p25">
            <a:hlinkClick r:id="" action="ppaction://noaction"/>
          </p:cNvPr>
          <p:cNvSpPr txBox="1">
            <a:spLocks noGrp="1"/>
          </p:cNvSpPr>
          <p:nvPr>
            <p:ph type="title"/>
          </p:nvPr>
        </p:nvSpPr>
        <p:spPr>
          <a:xfrm>
            <a:off x="6806500" y="2957600"/>
            <a:ext cx="2886400" cy="151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sz="4933"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9" name="Google Shape;129;p25"/>
          <p:cNvSpPr txBox="1">
            <a:spLocks noGrp="1"/>
          </p:cNvSpPr>
          <p:nvPr>
            <p:ph type="subTitle" idx="1"/>
          </p:nvPr>
        </p:nvSpPr>
        <p:spPr>
          <a:xfrm>
            <a:off x="2115800" y="853833"/>
            <a:ext cx="7960400" cy="72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388044277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Section Header2">
  <p:cSld name="Section Header2">
    <p:spTree>
      <p:nvGrpSpPr>
        <p:cNvPr id="1" name="Shape 130"/>
        <p:cNvGrpSpPr/>
        <p:nvPr/>
      </p:nvGrpSpPr>
      <p:grpSpPr>
        <a:xfrm>
          <a:off x="0" y="0"/>
          <a:ext cx="0" cy="0"/>
          <a:chOff x="0" y="0"/>
          <a:chExt cx="0" cy="0"/>
        </a:xfrm>
      </p:grpSpPr>
      <p:sp>
        <p:nvSpPr>
          <p:cNvPr id="131" name="Google Shape;131;p26"/>
          <p:cNvSpPr/>
          <p:nvPr/>
        </p:nvSpPr>
        <p:spPr>
          <a:xfrm>
            <a:off x="-1600" y="3429000"/>
            <a:ext cx="12213200" cy="246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32" name="Google Shape;132;p26"/>
          <p:cNvGrpSpPr/>
          <p:nvPr/>
        </p:nvGrpSpPr>
        <p:grpSpPr>
          <a:xfrm>
            <a:off x="-2044" y="5896843"/>
            <a:ext cx="12200936" cy="961207"/>
            <a:chOff x="6554556" y="4623505"/>
            <a:chExt cx="7127825" cy="720905"/>
          </a:xfrm>
        </p:grpSpPr>
        <p:sp>
          <p:nvSpPr>
            <p:cNvPr id="133" name="Google Shape;133;p26"/>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4" name="Google Shape;134;p26"/>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35" name="Google Shape;135;p26"/>
          <p:cNvSpPr txBox="1">
            <a:spLocks noGrp="1"/>
          </p:cNvSpPr>
          <p:nvPr>
            <p:ph type="title"/>
          </p:nvPr>
        </p:nvSpPr>
        <p:spPr>
          <a:xfrm>
            <a:off x="961200" y="739901"/>
            <a:ext cx="5134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8000" b="1"/>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36" name="Google Shape;136;p26"/>
          <p:cNvSpPr txBox="1">
            <a:spLocks noGrp="1"/>
          </p:cNvSpPr>
          <p:nvPr>
            <p:ph type="subTitle" idx="1"/>
          </p:nvPr>
        </p:nvSpPr>
        <p:spPr>
          <a:xfrm>
            <a:off x="961200" y="1733791"/>
            <a:ext cx="5134800" cy="72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None/>
              <a:defRPr sz="3333"/>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65797015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itle and Body6">
  <p:cSld name="Title and Body6">
    <p:spTree>
      <p:nvGrpSpPr>
        <p:cNvPr id="1" name="Shape 137"/>
        <p:cNvGrpSpPr/>
        <p:nvPr/>
      </p:nvGrpSpPr>
      <p:grpSpPr>
        <a:xfrm>
          <a:off x="0" y="0"/>
          <a:ext cx="0" cy="0"/>
          <a:chOff x="0" y="0"/>
          <a:chExt cx="0" cy="0"/>
        </a:xfrm>
      </p:grpSpPr>
      <p:sp>
        <p:nvSpPr>
          <p:cNvPr id="138" name="Google Shape;138;p27"/>
          <p:cNvSpPr/>
          <p:nvPr/>
        </p:nvSpPr>
        <p:spPr>
          <a:xfrm>
            <a:off x="-9633" y="851033"/>
            <a:ext cx="12211200" cy="733600"/>
          </a:xfrm>
          <a:prstGeom prst="roundRect">
            <a:avLst>
              <a:gd name="adj" fmla="val 16667"/>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39" name="Google Shape;139;p27"/>
          <p:cNvGrpSpPr/>
          <p:nvPr/>
        </p:nvGrpSpPr>
        <p:grpSpPr>
          <a:xfrm>
            <a:off x="-1600" y="5896807"/>
            <a:ext cx="12192383" cy="961207"/>
            <a:chOff x="6554556" y="4623505"/>
            <a:chExt cx="7127825" cy="720905"/>
          </a:xfrm>
        </p:grpSpPr>
        <p:sp>
          <p:nvSpPr>
            <p:cNvPr id="140" name="Google Shape;140;p27"/>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 name="Google Shape;141;p27"/>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42" name="Google Shape;142;p27">
            <a:hlinkClick r:id="" action="ppaction://noaction"/>
          </p:cNvPr>
          <p:cNvSpPr txBox="1">
            <a:spLocks noGrp="1"/>
          </p:cNvSpPr>
          <p:nvPr>
            <p:ph type="title"/>
          </p:nvPr>
        </p:nvSpPr>
        <p:spPr>
          <a:xfrm>
            <a:off x="6806500" y="2957600"/>
            <a:ext cx="2886400" cy="151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sz="4933"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3" name="Google Shape;143;p27"/>
          <p:cNvSpPr txBox="1">
            <a:spLocks noGrp="1"/>
          </p:cNvSpPr>
          <p:nvPr>
            <p:ph type="subTitle" idx="1"/>
          </p:nvPr>
        </p:nvSpPr>
        <p:spPr>
          <a:xfrm>
            <a:off x="2115800" y="853833"/>
            <a:ext cx="7960400" cy="72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86999887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Only Title 2">
  <p:cSld name="Only Title 2">
    <p:spTree>
      <p:nvGrpSpPr>
        <p:cNvPr id="1" name="Shape 144"/>
        <p:cNvGrpSpPr/>
        <p:nvPr/>
      </p:nvGrpSpPr>
      <p:grpSpPr>
        <a:xfrm>
          <a:off x="0" y="0"/>
          <a:ext cx="0" cy="0"/>
          <a:chOff x="0" y="0"/>
          <a:chExt cx="0" cy="0"/>
        </a:xfrm>
      </p:grpSpPr>
      <p:sp>
        <p:nvSpPr>
          <p:cNvPr id="145" name="Google Shape;145;p28"/>
          <p:cNvSpPr/>
          <p:nvPr/>
        </p:nvSpPr>
        <p:spPr>
          <a:xfrm>
            <a:off x="-900" y="489200"/>
            <a:ext cx="12194000" cy="1445600"/>
          </a:xfrm>
          <a:prstGeom prst="roundRect">
            <a:avLst>
              <a:gd name="adj" fmla="val 16667"/>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46" name="Google Shape;146;p28"/>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147" name="Google Shape;147;p28"/>
          <p:cNvGrpSpPr/>
          <p:nvPr/>
        </p:nvGrpSpPr>
        <p:grpSpPr>
          <a:xfrm>
            <a:off x="-1600" y="5896807"/>
            <a:ext cx="12192383" cy="961207"/>
            <a:chOff x="6554556" y="4623505"/>
            <a:chExt cx="7127825" cy="720905"/>
          </a:xfrm>
        </p:grpSpPr>
        <p:sp>
          <p:nvSpPr>
            <p:cNvPr id="148" name="Google Shape;148;p28"/>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 name="Google Shape;149;p28"/>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234402844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and Body7">
  <p:cSld name="Title and Body7">
    <p:spTree>
      <p:nvGrpSpPr>
        <p:cNvPr id="1" name="Shape 150"/>
        <p:cNvGrpSpPr/>
        <p:nvPr/>
      </p:nvGrpSpPr>
      <p:grpSpPr>
        <a:xfrm>
          <a:off x="0" y="0"/>
          <a:ext cx="0" cy="0"/>
          <a:chOff x="0" y="0"/>
          <a:chExt cx="0" cy="0"/>
        </a:xfrm>
      </p:grpSpPr>
      <p:sp>
        <p:nvSpPr>
          <p:cNvPr id="151" name="Google Shape;151;p29"/>
          <p:cNvSpPr/>
          <p:nvPr/>
        </p:nvSpPr>
        <p:spPr>
          <a:xfrm>
            <a:off x="-900" y="489200"/>
            <a:ext cx="12194000" cy="1445600"/>
          </a:xfrm>
          <a:prstGeom prst="roundRect">
            <a:avLst>
              <a:gd name="adj" fmla="val 16667"/>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52" name="Google Shape;152;p29"/>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sp>
        <p:nvSpPr>
          <p:cNvPr id="153" name="Google Shape;153;p29"/>
          <p:cNvSpPr txBox="1">
            <a:spLocks noGrp="1"/>
          </p:cNvSpPr>
          <p:nvPr>
            <p:ph type="title" idx="2"/>
          </p:nvPr>
        </p:nvSpPr>
        <p:spPr>
          <a:xfrm>
            <a:off x="2120467" y="2498333"/>
            <a:ext cx="7951200" cy="283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54" name="Google Shape;154;p29"/>
          <p:cNvGrpSpPr/>
          <p:nvPr/>
        </p:nvGrpSpPr>
        <p:grpSpPr>
          <a:xfrm>
            <a:off x="-1600" y="5896807"/>
            <a:ext cx="12192383" cy="961207"/>
            <a:chOff x="6554556" y="4623505"/>
            <a:chExt cx="7127825" cy="720905"/>
          </a:xfrm>
        </p:grpSpPr>
        <p:sp>
          <p:nvSpPr>
            <p:cNvPr id="155" name="Google Shape;155;p29"/>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 name="Google Shape;156;p29"/>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204546804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itle and Body8">
  <p:cSld name="Title and Body8">
    <p:spTree>
      <p:nvGrpSpPr>
        <p:cNvPr id="1" name="Shape 157"/>
        <p:cNvGrpSpPr/>
        <p:nvPr/>
      </p:nvGrpSpPr>
      <p:grpSpPr>
        <a:xfrm>
          <a:off x="0" y="0"/>
          <a:ext cx="0" cy="0"/>
          <a:chOff x="0" y="0"/>
          <a:chExt cx="0" cy="0"/>
        </a:xfrm>
      </p:grpSpPr>
      <p:sp>
        <p:nvSpPr>
          <p:cNvPr id="158" name="Google Shape;158;p30"/>
          <p:cNvSpPr/>
          <p:nvPr/>
        </p:nvSpPr>
        <p:spPr>
          <a:xfrm>
            <a:off x="-900" y="489200"/>
            <a:ext cx="12194000" cy="1445600"/>
          </a:xfrm>
          <a:prstGeom prst="roundRect">
            <a:avLst>
              <a:gd name="adj" fmla="val 16667"/>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59" name="Google Shape;159;p30"/>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sp>
        <p:nvSpPr>
          <p:cNvPr id="160" name="Google Shape;160;p30"/>
          <p:cNvSpPr txBox="1">
            <a:spLocks noGrp="1"/>
          </p:cNvSpPr>
          <p:nvPr>
            <p:ph type="title" idx="2"/>
          </p:nvPr>
        </p:nvSpPr>
        <p:spPr>
          <a:xfrm>
            <a:off x="2120467" y="2498333"/>
            <a:ext cx="7951200" cy="71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61" name="Google Shape;161;p30"/>
          <p:cNvGrpSpPr/>
          <p:nvPr/>
        </p:nvGrpSpPr>
        <p:grpSpPr>
          <a:xfrm>
            <a:off x="-1600" y="5896807"/>
            <a:ext cx="12192383" cy="961207"/>
            <a:chOff x="6554556" y="4623505"/>
            <a:chExt cx="7127825" cy="720905"/>
          </a:xfrm>
        </p:grpSpPr>
        <p:sp>
          <p:nvSpPr>
            <p:cNvPr id="162" name="Google Shape;162;p30"/>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3" name="Google Shape;163;p30"/>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50321797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Section Header3">
  <p:cSld name="Section Header3">
    <p:spTree>
      <p:nvGrpSpPr>
        <p:cNvPr id="1" name="Shape 164"/>
        <p:cNvGrpSpPr/>
        <p:nvPr/>
      </p:nvGrpSpPr>
      <p:grpSpPr>
        <a:xfrm>
          <a:off x="0" y="0"/>
          <a:ext cx="0" cy="0"/>
          <a:chOff x="0" y="0"/>
          <a:chExt cx="0" cy="0"/>
        </a:xfrm>
      </p:grpSpPr>
      <p:sp>
        <p:nvSpPr>
          <p:cNvPr id="165" name="Google Shape;165;p31"/>
          <p:cNvSpPr/>
          <p:nvPr/>
        </p:nvSpPr>
        <p:spPr>
          <a:xfrm>
            <a:off x="-1600" y="3429000"/>
            <a:ext cx="12213200" cy="24680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66" name="Google Shape;166;p31"/>
          <p:cNvGrpSpPr/>
          <p:nvPr/>
        </p:nvGrpSpPr>
        <p:grpSpPr>
          <a:xfrm>
            <a:off x="-2044" y="5896843"/>
            <a:ext cx="12200936" cy="961207"/>
            <a:chOff x="6554556" y="4623505"/>
            <a:chExt cx="7127825" cy="720905"/>
          </a:xfrm>
        </p:grpSpPr>
        <p:sp>
          <p:nvSpPr>
            <p:cNvPr id="167" name="Google Shape;167;p31"/>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 name="Google Shape;168;p31"/>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69" name="Google Shape;169;p31"/>
          <p:cNvSpPr txBox="1">
            <a:spLocks noGrp="1"/>
          </p:cNvSpPr>
          <p:nvPr>
            <p:ph type="title"/>
          </p:nvPr>
        </p:nvSpPr>
        <p:spPr>
          <a:xfrm>
            <a:off x="961200" y="739901"/>
            <a:ext cx="5134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8000" b="1"/>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70" name="Google Shape;170;p31"/>
          <p:cNvSpPr txBox="1">
            <a:spLocks noGrp="1"/>
          </p:cNvSpPr>
          <p:nvPr>
            <p:ph type="subTitle" idx="1"/>
          </p:nvPr>
        </p:nvSpPr>
        <p:spPr>
          <a:xfrm>
            <a:off x="961200" y="1747375"/>
            <a:ext cx="5134800" cy="72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None/>
              <a:defRPr sz="3333"/>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17464725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and Body9">
  <p:cSld name="Title and Body9">
    <p:spTree>
      <p:nvGrpSpPr>
        <p:cNvPr id="1" name="Shape 171"/>
        <p:cNvGrpSpPr/>
        <p:nvPr/>
      </p:nvGrpSpPr>
      <p:grpSpPr>
        <a:xfrm>
          <a:off x="0" y="0"/>
          <a:ext cx="0" cy="0"/>
          <a:chOff x="0" y="0"/>
          <a:chExt cx="0" cy="0"/>
        </a:xfrm>
      </p:grpSpPr>
      <p:sp>
        <p:nvSpPr>
          <p:cNvPr id="172" name="Google Shape;172;p32"/>
          <p:cNvSpPr/>
          <p:nvPr/>
        </p:nvSpPr>
        <p:spPr>
          <a:xfrm>
            <a:off x="-9633" y="851033"/>
            <a:ext cx="12211200" cy="733600"/>
          </a:xfrm>
          <a:prstGeom prst="roundRect">
            <a:avLst>
              <a:gd name="adj" fmla="val 16667"/>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73" name="Google Shape;173;p32"/>
          <p:cNvGrpSpPr/>
          <p:nvPr/>
        </p:nvGrpSpPr>
        <p:grpSpPr>
          <a:xfrm>
            <a:off x="-1600" y="5896807"/>
            <a:ext cx="12192383" cy="961207"/>
            <a:chOff x="6554556" y="4623505"/>
            <a:chExt cx="7127825" cy="720905"/>
          </a:xfrm>
        </p:grpSpPr>
        <p:sp>
          <p:nvSpPr>
            <p:cNvPr id="174" name="Google Shape;174;p32"/>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5" name="Google Shape;175;p32"/>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76" name="Google Shape;176;p32">
            <a:hlinkClick r:id="" action="ppaction://noaction"/>
          </p:cNvPr>
          <p:cNvSpPr txBox="1">
            <a:spLocks noGrp="1"/>
          </p:cNvSpPr>
          <p:nvPr>
            <p:ph type="title"/>
          </p:nvPr>
        </p:nvSpPr>
        <p:spPr>
          <a:xfrm>
            <a:off x="6806500" y="2957600"/>
            <a:ext cx="2886400" cy="151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sz="4933"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7" name="Google Shape;177;p32"/>
          <p:cNvSpPr txBox="1">
            <a:spLocks noGrp="1"/>
          </p:cNvSpPr>
          <p:nvPr>
            <p:ph type="subTitle" idx="1"/>
          </p:nvPr>
        </p:nvSpPr>
        <p:spPr>
          <a:xfrm>
            <a:off x="2115800" y="853833"/>
            <a:ext cx="7960400" cy="72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101781774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le and Body 10">
  <p:cSld name="Title and Body 10">
    <p:spTree>
      <p:nvGrpSpPr>
        <p:cNvPr id="1" name="Shape 178"/>
        <p:cNvGrpSpPr/>
        <p:nvPr/>
      </p:nvGrpSpPr>
      <p:grpSpPr>
        <a:xfrm>
          <a:off x="0" y="0"/>
          <a:ext cx="0" cy="0"/>
          <a:chOff x="0" y="0"/>
          <a:chExt cx="0" cy="0"/>
        </a:xfrm>
      </p:grpSpPr>
      <p:grpSp>
        <p:nvGrpSpPr>
          <p:cNvPr id="179" name="Google Shape;179;p33"/>
          <p:cNvGrpSpPr/>
          <p:nvPr/>
        </p:nvGrpSpPr>
        <p:grpSpPr>
          <a:xfrm>
            <a:off x="-1600" y="5896807"/>
            <a:ext cx="12192383" cy="961207"/>
            <a:chOff x="6554556" y="4623505"/>
            <a:chExt cx="7127825" cy="720905"/>
          </a:xfrm>
        </p:grpSpPr>
        <p:sp>
          <p:nvSpPr>
            <p:cNvPr id="180" name="Google Shape;180;p33"/>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 name="Google Shape;181;p33"/>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82" name="Google Shape;182;p33"/>
          <p:cNvSpPr/>
          <p:nvPr/>
        </p:nvSpPr>
        <p:spPr>
          <a:xfrm>
            <a:off x="-900" y="489200"/>
            <a:ext cx="12194000" cy="1445600"/>
          </a:xfrm>
          <a:prstGeom prst="roundRect">
            <a:avLst>
              <a:gd name="adj" fmla="val 16667"/>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3" name="Google Shape;183;p33"/>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sp>
        <p:nvSpPr>
          <p:cNvPr id="184" name="Google Shape;184;p33"/>
          <p:cNvSpPr txBox="1">
            <a:spLocks noGrp="1"/>
          </p:cNvSpPr>
          <p:nvPr>
            <p:ph type="title" idx="2"/>
          </p:nvPr>
        </p:nvSpPr>
        <p:spPr>
          <a:xfrm>
            <a:off x="2120467" y="2498333"/>
            <a:ext cx="7951200" cy="283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69267461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Only Title 3">
  <p:cSld name="Only Title 3">
    <p:spTree>
      <p:nvGrpSpPr>
        <p:cNvPr id="1" name="Shape 185"/>
        <p:cNvGrpSpPr/>
        <p:nvPr/>
      </p:nvGrpSpPr>
      <p:grpSpPr>
        <a:xfrm>
          <a:off x="0" y="0"/>
          <a:ext cx="0" cy="0"/>
          <a:chOff x="0" y="0"/>
          <a:chExt cx="0" cy="0"/>
        </a:xfrm>
      </p:grpSpPr>
      <p:grpSp>
        <p:nvGrpSpPr>
          <p:cNvPr id="186" name="Google Shape;186;p34"/>
          <p:cNvGrpSpPr/>
          <p:nvPr/>
        </p:nvGrpSpPr>
        <p:grpSpPr>
          <a:xfrm>
            <a:off x="-1600" y="5896807"/>
            <a:ext cx="12192383" cy="961207"/>
            <a:chOff x="6554556" y="4623505"/>
            <a:chExt cx="7127825" cy="720905"/>
          </a:xfrm>
        </p:grpSpPr>
        <p:sp>
          <p:nvSpPr>
            <p:cNvPr id="187" name="Google Shape;187;p34"/>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8" name="Google Shape;188;p34"/>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89" name="Google Shape;189;p34"/>
          <p:cNvSpPr/>
          <p:nvPr/>
        </p:nvSpPr>
        <p:spPr>
          <a:xfrm>
            <a:off x="-900" y="489200"/>
            <a:ext cx="12194000" cy="1445600"/>
          </a:xfrm>
          <a:prstGeom prst="roundRect">
            <a:avLst>
              <a:gd name="adj" fmla="val 16667"/>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0" name="Google Shape;190;p34"/>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spTree>
    <p:extLst>
      <p:ext uri="{BB962C8B-B14F-4D97-AF65-F5344CB8AC3E}">
        <p14:creationId xmlns:p14="http://schemas.microsoft.com/office/powerpoint/2010/main" val="269719095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le and Body 11">
  <p:cSld name="Title and Body 11">
    <p:spTree>
      <p:nvGrpSpPr>
        <p:cNvPr id="1" name="Shape 191"/>
        <p:cNvGrpSpPr/>
        <p:nvPr/>
      </p:nvGrpSpPr>
      <p:grpSpPr>
        <a:xfrm>
          <a:off x="0" y="0"/>
          <a:ext cx="0" cy="0"/>
          <a:chOff x="0" y="0"/>
          <a:chExt cx="0" cy="0"/>
        </a:xfrm>
      </p:grpSpPr>
      <p:grpSp>
        <p:nvGrpSpPr>
          <p:cNvPr id="192" name="Google Shape;192;p35"/>
          <p:cNvGrpSpPr/>
          <p:nvPr/>
        </p:nvGrpSpPr>
        <p:grpSpPr>
          <a:xfrm>
            <a:off x="-1600" y="5896807"/>
            <a:ext cx="12192383" cy="961207"/>
            <a:chOff x="6554556" y="4623505"/>
            <a:chExt cx="7127825" cy="720905"/>
          </a:xfrm>
        </p:grpSpPr>
        <p:sp>
          <p:nvSpPr>
            <p:cNvPr id="193" name="Google Shape;193;p35"/>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 name="Google Shape;194;p35"/>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95" name="Google Shape;195;p35"/>
          <p:cNvSpPr/>
          <p:nvPr/>
        </p:nvSpPr>
        <p:spPr>
          <a:xfrm>
            <a:off x="-900" y="489200"/>
            <a:ext cx="12194000" cy="1445600"/>
          </a:xfrm>
          <a:prstGeom prst="roundRect">
            <a:avLst>
              <a:gd name="adj" fmla="val 16667"/>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6" name="Google Shape;196;p35"/>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sp>
        <p:nvSpPr>
          <p:cNvPr id="197" name="Google Shape;197;p35">
            <a:hlinkClick r:id="" action="ppaction://noaction"/>
          </p:cNvPr>
          <p:cNvSpPr txBox="1">
            <a:spLocks noGrp="1"/>
          </p:cNvSpPr>
          <p:nvPr>
            <p:ph type="title" idx="2"/>
          </p:nvPr>
        </p:nvSpPr>
        <p:spPr>
          <a:xfrm>
            <a:off x="6319400" y="2524367"/>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8" name="Google Shape;198;p35">
            <a:hlinkClick r:id="" action="ppaction://noaction"/>
          </p:cNvPr>
          <p:cNvSpPr txBox="1">
            <a:spLocks noGrp="1"/>
          </p:cNvSpPr>
          <p:nvPr>
            <p:ph type="title" idx="3"/>
          </p:nvPr>
        </p:nvSpPr>
        <p:spPr>
          <a:xfrm>
            <a:off x="6319400" y="3509933"/>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9" name="Google Shape;199;p35">
            <a:hlinkClick r:id="" action="ppaction://noaction"/>
          </p:cNvPr>
          <p:cNvSpPr txBox="1">
            <a:spLocks noGrp="1"/>
          </p:cNvSpPr>
          <p:nvPr>
            <p:ph type="title" idx="4"/>
          </p:nvPr>
        </p:nvSpPr>
        <p:spPr>
          <a:xfrm>
            <a:off x="6319400" y="4495500"/>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98687958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Title and Body 12">
  <p:cSld name="Title and Body 12">
    <p:spTree>
      <p:nvGrpSpPr>
        <p:cNvPr id="1" name="Shape 200"/>
        <p:cNvGrpSpPr/>
        <p:nvPr/>
      </p:nvGrpSpPr>
      <p:grpSpPr>
        <a:xfrm>
          <a:off x="0" y="0"/>
          <a:ext cx="0" cy="0"/>
          <a:chOff x="0" y="0"/>
          <a:chExt cx="0" cy="0"/>
        </a:xfrm>
      </p:grpSpPr>
      <p:grpSp>
        <p:nvGrpSpPr>
          <p:cNvPr id="201" name="Google Shape;201;p36"/>
          <p:cNvGrpSpPr/>
          <p:nvPr/>
        </p:nvGrpSpPr>
        <p:grpSpPr>
          <a:xfrm>
            <a:off x="-1600" y="5896807"/>
            <a:ext cx="12192383" cy="961207"/>
            <a:chOff x="6554556" y="4623505"/>
            <a:chExt cx="7127825" cy="720905"/>
          </a:xfrm>
        </p:grpSpPr>
        <p:sp>
          <p:nvSpPr>
            <p:cNvPr id="202" name="Google Shape;202;p36"/>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 name="Google Shape;203;p36"/>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04" name="Google Shape;204;p36"/>
          <p:cNvSpPr/>
          <p:nvPr/>
        </p:nvSpPr>
        <p:spPr>
          <a:xfrm>
            <a:off x="-900" y="489200"/>
            <a:ext cx="12194000" cy="1445600"/>
          </a:xfrm>
          <a:prstGeom prst="roundRect">
            <a:avLst>
              <a:gd name="adj" fmla="val 16667"/>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05" name="Google Shape;205;p36"/>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sp>
        <p:nvSpPr>
          <p:cNvPr id="206" name="Google Shape;206;p36"/>
          <p:cNvSpPr txBox="1">
            <a:spLocks noGrp="1"/>
          </p:cNvSpPr>
          <p:nvPr>
            <p:ph type="title" idx="2"/>
          </p:nvPr>
        </p:nvSpPr>
        <p:spPr>
          <a:xfrm>
            <a:off x="2120467" y="2498333"/>
            <a:ext cx="7951200" cy="71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333" b="0">
                <a:latin typeface="Lato" panose="020F0502020204030203"/>
                <a:ea typeface="Lato" panose="020F0502020204030203"/>
                <a:cs typeface="Lato" panose="020F0502020204030203"/>
                <a:sym typeface="Lato" panose="020F0502020204030203"/>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63069095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hanks + Credits">
  <p:cSld name="Thanks + Credits">
    <p:bg>
      <p:bgPr>
        <a:solidFill>
          <a:schemeClr val="lt2"/>
        </a:solidFill>
        <a:effectLst/>
      </p:bgPr>
    </p:bg>
    <p:spTree>
      <p:nvGrpSpPr>
        <p:cNvPr id="1" name="Shape 207"/>
        <p:cNvGrpSpPr/>
        <p:nvPr/>
      </p:nvGrpSpPr>
      <p:grpSpPr>
        <a:xfrm>
          <a:off x="0" y="0"/>
          <a:ext cx="0" cy="0"/>
          <a:chOff x="0" y="0"/>
          <a:chExt cx="0" cy="0"/>
        </a:xfrm>
      </p:grpSpPr>
      <p:sp>
        <p:nvSpPr>
          <p:cNvPr id="208" name="Google Shape;208;p37"/>
          <p:cNvSpPr/>
          <p:nvPr/>
        </p:nvSpPr>
        <p:spPr>
          <a:xfrm>
            <a:off x="428665" y="2159833"/>
            <a:ext cx="6640000" cy="66400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09" name="Google Shape;209;p37"/>
          <p:cNvGrpSpPr/>
          <p:nvPr/>
        </p:nvGrpSpPr>
        <p:grpSpPr>
          <a:xfrm>
            <a:off x="-2044" y="5896843"/>
            <a:ext cx="12200936" cy="961207"/>
            <a:chOff x="6554556" y="4623505"/>
            <a:chExt cx="7127825" cy="720905"/>
          </a:xfrm>
        </p:grpSpPr>
        <p:sp>
          <p:nvSpPr>
            <p:cNvPr id="210" name="Google Shape;210;p37"/>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 name="Google Shape;211;p37"/>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12" name="Google Shape;212;p37"/>
          <p:cNvSpPr txBox="1"/>
          <p:nvPr/>
        </p:nvSpPr>
        <p:spPr>
          <a:xfrm>
            <a:off x="6686133" y="4625500"/>
            <a:ext cx="3984800" cy="6420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333">
                <a:solidFill>
                  <a:schemeClr val="dk1"/>
                </a:solidFill>
                <a:latin typeface="Lato" panose="020F0502020204030203"/>
                <a:ea typeface="Lato" panose="020F0502020204030203"/>
                <a:cs typeface="Lato" panose="020F0502020204030203"/>
                <a:sym typeface="Lato" panose="020F0502020204030203"/>
              </a:rPr>
              <a:t>CREDITS: This presentation template was created by Slidesgo, including icons by Flaticon, and infographics &amp; images by Freepik</a:t>
            </a:r>
            <a:endParaRPr sz="1333">
              <a:solidFill>
                <a:schemeClr val="dk1"/>
              </a:solidFill>
              <a:latin typeface="Lato" panose="020F0502020204030203"/>
              <a:ea typeface="Lato" panose="020F0502020204030203"/>
              <a:cs typeface="Lato" panose="020F0502020204030203"/>
              <a:sym typeface="Lato" panose="020F0502020204030203"/>
            </a:endParaRPr>
          </a:p>
        </p:txBody>
      </p:sp>
      <p:sp>
        <p:nvSpPr>
          <p:cNvPr id="213" name="Google Shape;213;p37"/>
          <p:cNvSpPr txBox="1">
            <a:spLocks noGrp="1"/>
          </p:cNvSpPr>
          <p:nvPr>
            <p:ph type="title"/>
          </p:nvPr>
        </p:nvSpPr>
        <p:spPr>
          <a:xfrm>
            <a:off x="3360451" y="931667"/>
            <a:ext cx="5465600" cy="74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80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214" name="Google Shape;214;p37"/>
          <p:cNvSpPr txBox="1">
            <a:spLocks noGrp="1"/>
          </p:cNvSpPr>
          <p:nvPr>
            <p:ph type="subTitle" idx="1"/>
          </p:nvPr>
        </p:nvSpPr>
        <p:spPr>
          <a:xfrm>
            <a:off x="6931813" y="5233533"/>
            <a:ext cx="3473600" cy="415200"/>
          </a:xfrm>
          <a:prstGeom prst="rect">
            <a:avLst/>
          </a:prstGeom>
        </p:spPr>
        <p:txBody>
          <a:bodyPr spcFirstLastPara="1" wrap="square" lIns="91425" tIns="91425" rIns="91425" bIns="91425" anchor="t" anchorCtr="0">
            <a:noAutofit/>
          </a:bodyPr>
          <a:lstStyle>
            <a:lvl1pPr lvl="0" algn="ctr" rtl="0">
              <a:lnSpc>
                <a:spcPct val="100000"/>
              </a:lnSpc>
              <a:spcBef>
                <a:spcPts val="400"/>
              </a:spcBef>
              <a:spcAft>
                <a:spcPts val="0"/>
              </a:spcAft>
              <a:buNone/>
              <a:defRPr sz="1600" b="0"/>
            </a:lvl1pPr>
            <a:lvl2pPr lvl="1" algn="ctr" rtl="0">
              <a:lnSpc>
                <a:spcPct val="100000"/>
              </a:lnSpc>
              <a:spcBef>
                <a:spcPts val="400"/>
              </a:spcBef>
              <a:spcAft>
                <a:spcPts val="0"/>
              </a:spcAft>
              <a:buNone/>
              <a:defRPr sz="1600"/>
            </a:lvl2pPr>
            <a:lvl3pPr lvl="2" algn="ctr" rtl="0">
              <a:lnSpc>
                <a:spcPct val="100000"/>
              </a:lnSpc>
              <a:spcBef>
                <a:spcPts val="400"/>
              </a:spcBef>
              <a:spcAft>
                <a:spcPts val="0"/>
              </a:spcAft>
              <a:buNone/>
              <a:defRPr sz="1600"/>
            </a:lvl3pPr>
            <a:lvl4pPr lvl="3" algn="ctr" rtl="0">
              <a:lnSpc>
                <a:spcPct val="100000"/>
              </a:lnSpc>
              <a:spcBef>
                <a:spcPts val="400"/>
              </a:spcBef>
              <a:spcAft>
                <a:spcPts val="0"/>
              </a:spcAft>
              <a:buNone/>
              <a:defRPr sz="1600"/>
            </a:lvl4pPr>
            <a:lvl5pPr lvl="4" algn="ctr" rtl="0">
              <a:lnSpc>
                <a:spcPct val="100000"/>
              </a:lnSpc>
              <a:spcBef>
                <a:spcPts val="400"/>
              </a:spcBef>
              <a:spcAft>
                <a:spcPts val="0"/>
              </a:spcAft>
              <a:buNone/>
              <a:defRPr sz="1600"/>
            </a:lvl5pPr>
            <a:lvl6pPr lvl="5" algn="ctr" rtl="0">
              <a:lnSpc>
                <a:spcPct val="100000"/>
              </a:lnSpc>
              <a:spcBef>
                <a:spcPts val="400"/>
              </a:spcBef>
              <a:spcAft>
                <a:spcPts val="0"/>
              </a:spcAft>
              <a:buNone/>
              <a:defRPr sz="1600"/>
            </a:lvl6pPr>
            <a:lvl7pPr lvl="6" algn="ctr" rtl="0">
              <a:lnSpc>
                <a:spcPct val="100000"/>
              </a:lnSpc>
              <a:spcBef>
                <a:spcPts val="400"/>
              </a:spcBef>
              <a:spcAft>
                <a:spcPts val="0"/>
              </a:spcAft>
              <a:buNone/>
              <a:defRPr sz="1600"/>
            </a:lvl7pPr>
            <a:lvl8pPr lvl="7" algn="ctr" rtl="0">
              <a:lnSpc>
                <a:spcPct val="100000"/>
              </a:lnSpc>
              <a:spcBef>
                <a:spcPts val="400"/>
              </a:spcBef>
              <a:spcAft>
                <a:spcPts val="0"/>
              </a:spcAft>
              <a:buNone/>
              <a:defRPr sz="1600"/>
            </a:lvl8pPr>
            <a:lvl9pPr lvl="8" algn="ctr" rtl="0">
              <a:lnSpc>
                <a:spcPct val="100000"/>
              </a:lnSpc>
              <a:spcBef>
                <a:spcPts val="400"/>
              </a:spcBef>
              <a:spcAft>
                <a:spcPts val="0"/>
              </a:spcAft>
              <a:buNone/>
              <a:defRPr sz="1600"/>
            </a:lvl9pPr>
          </a:lstStyle>
          <a:p>
            <a:endParaRPr/>
          </a:p>
        </p:txBody>
      </p:sp>
      <p:sp>
        <p:nvSpPr>
          <p:cNvPr id="215" name="Google Shape;215;p37"/>
          <p:cNvSpPr txBox="1">
            <a:spLocks noGrp="1"/>
          </p:cNvSpPr>
          <p:nvPr>
            <p:ph type="subTitle" idx="2"/>
          </p:nvPr>
        </p:nvSpPr>
        <p:spPr>
          <a:xfrm>
            <a:off x="3399467" y="2398029"/>
            <a:ext cx="5425600" cy="119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133" b="0"/>
            </a:lvl1pPr>
            <a:lvl2pPr lvl="1" algn="ctr" rtl="0">
              <a:lnSpc>
                <a:spcPct val="100000"/>
              </a:lnSpc>
              <a:spcBef>
                <a:spcPts val="2133"/>
              </a:spcBef>
              <a:spcAft>
                <a:spcPts val="0"/>
              </a:spcAft>
              <a:buNone/>
              <a:defRPr sz="2133"/>
            </a:lvl2pPr>
            <a:lvl3pPr lvl="2" algn="ctr" rtl="0">
              <a:lnSpc>
                <a:spcPct val="100000"/>
              </a:lnSpc>
              <a:spcBef>
                <a:spcPts val="2133"/>
              </a:spcBef>
              <a:spcAft>
                <a:spcPts val="0"/>
              </a:spcAft>
              <a:buNone/>
              <a:defRPr sz="2133"/>
            </a:lvl3pPr>
            <a:lvl4pPr lvl="3" algn="ctr" rtl="0">
              <a:lnSpc>
                <a:spcPct val="100000"/>
              </a:lnSpc>
              <a:spcBef>
                <a:spcPts val="2133"/>
              </a:spcBef>
              <a:spcAft>
                <a:spcPts val="0"/>
              </a:spcAft>
              <a:buNone/>
              <a:defRPr sz="2133"/>
            </a:lvl4pPr>
            <a:lvl5pPr lvl="4" algn="ctr" rtl="0">
              <a:lnSpc>
                <a:spcPct val="100000"/>
              </a:lnSpc>
              <a:spcBef>
                <a:spcPts val="2133"/>
              </a:spcBef>
              <a:spcAft>
                <a:spcPts val="0"/>
              </a:spcAft>
              <a:buNone/>
              <a:defRPr sz="2133"/>
            </a:lvl5pPr>
            <a:lvl6pPr lvl="5" algn="ctr" rtl="0">
              <a:lnSpc>
                <a:spcPct val="100000"/>
              </a:lnSpc>
              <a:spcBef>
                <a:spcPts val="2133"/>
              </a:spcBef>
              <a:spcAft>
                <a:spcPts val="0"/>
              </a:spcAft>
              <a:buNone/>
              <a:defRPr sz="2133"/>
            </a:lvl6pPr>
            <a:lvl7pPr lvl="6" algn="ctr" rtl="0">
              <a:lnSpc>
                <a:spcPct val="100000"/>
              </a:lnSpc>
              <a:spcBef>
                <a:spcPts val="2133"/>
              </a:spcBef>
              <a:spcAft>
                <a:spcPts val="0"/>
              </a:spcAft>
              <a:buNone/>
              <a:defRPr sz="2133"/>
            </a:lvl7pPr>
            <a:lvl8pPr lvl="7" algn="ctr" rtl="0">
              <a:lnSpc>
                <a:spcPct val="100000"/>
              </a:lnSpc>
              <a:spcBef>
                <a:spcPts val="2133"/>
              </a:spcBef>
              <a:spcAft>
                <a:spcPts val="0"/>
              </a:spcAft>
              <a:buNone/>
              <a:defRPr sz="2133"/>
            </a:lvl8pPr>
            <a:lvl9pPr lvl="8" algn="ctr" rtl="0">
              <a:lnSpc>
                <a:spcPct val="100000"/>
              </a:lnSpc>
              <a:spcBef>
                <a:spcPts val="2133"/>
              </a:spcBef>
              <a:spcAft>
                <a:spcPts val="2133"/>
              </a:spcAft>
              <a:buNone/>
              <a:defRPr sz="2133"/>
            </a:lvl9pPr>
          </a:lstStyle>
          <a:p>
            <a:endParaRPr/>
          </a:p>
        </p:txBody>
      </p:sp>
      <p:sp>
        <p:nvSpPr>
          <p:cNvPr id="216" name="Google Shape;216;p37"/>
          <p:cNvSpPr/>
          <p:nvPr/>
        </p:nvSpPr>
        <p:spPr>
          <a:xfrm>
            <a:off x="3742402" y="1223367"/>
            <a:ext cx="753717" cy="601627"/>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17" name="Google Shape;217;p37"/>
          <p:cNvSpPr/>
          <p:nvPr/>
        </p:nvSpPr>
        <p:spPr>
          <a:xfrm>
            <a:off x="630067" y="719334"/>
            <a:ext cx="1755936" cy="1019807"/>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194472333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33DD3C-2C93-6A66-1F49-75E4E226DF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762B8DDC-D367-F634-6C8E-D780EB9C64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8A793AE2-B5BE-FD32-C58A-0E190A83BEF1}"/>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D4485B8D-7F1F-2267-7663-A6CD1E6F687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67294CE2-61A2-C4D8-E9FA-4C6FFAE3A9FD}"/>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30409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678D17-0A4B-B959-B1A1-2E9369B3E5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0C517025-C405-DF1A-3926-27758BFDF2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83931CC-5F19-F959-2215-E20815D2CC1D}"/>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BC9E44A9-E92F-043A-12C3-5F783D641B9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3A52F45D-7F80-A274-EB6A-7CD21EE3C658}"/>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477612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3EC80A-C439-D873-053A-CBA7AA310E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78E90943-3CD3-1737-B9AA-496192B533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FFD00414-3165-F874-A6DA-DB845DB80782}"/>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52F897BF-F813-02A0-1D51-4B8F1FE48F3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D89918AC-CFC0-DB8C-F510-DF58E3B0B704}"/>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257302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30CE55-358D-991A-F4F6-9023CA1FD9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13E3F460-EFBC-C8F4-869D-4EA922D101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E87DD91C-EF87-7B49-056D-E29342783D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8D571DB7-2B89-1BAA-5A51-C903D06AC682}"/>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9A038B09-B101-1DCB-60A1-C6186AA1768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AAA860BF-8198-4920-50EE-DE9BED3CF14A}"/>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954856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831E27-4700-AE37-5A42-8FE472B802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0C2FDBDF-F575-94CF-36B1-BDE41EB115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8C070A5B-C4C0-6EB7-9F37-39B58861BC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B81B9F46-54C7-F436-968F-525BBA773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AB3F266A-FE54-387D-47EA-BFEB4AADDC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1688EC9B-68F2-3D54-40E0-9A2E0DDB58B3}"/>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8" name="Footer Placeholder 7">
            <a:extLst>
              <a:ext uri="{FF2B5EF4-FFF2-40B4-BE49-F238E27FC236}">
                <a16:creationId xmlns="" xmlns:a16="http://schemas.microsoft.com/office/drawing/2014/main" id="{E0C440B9-07FF-DD20-59A2-B44CFB1D54C2}"/>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 xmlns:a16="http://schemas.microsoft.com/office/drawing/2014/main" id="{0D8731E2-038F-90B5-B1DD-0ED5180B97F8}"/>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64899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57922C-75BF-6F14-0978-A43ECAD0A0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2AAA55E8-8463-A6C1-4F89-1787EC36E98D}"/>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4" name="Footer Placeholder 3">
            <a:extLst>
              <a:ext uri="{FF2B5EF4-FFF2-40B4-BE49-F238E27FC236}">
                <a16:creationId xmlns="" xmlns:a16="http://schemas.microsoft.com/office/drawing/2014/main" id="{22BC8F12-568A-7D04-6CB3-1B132A97430D}"/>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 xmlns:a16="http://schemas.microsoft.com/office/drawing/2014/main" id="{4409F999-02E7-C12C-E54F-77ED4907154E}"/>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34637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0091CAB-E21C-5CCD-CF05-3BEF0F44E08C}"/>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E3609EF2-6E4D-7737-9C28-4C612507C8D0}"/>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E358BCE7-A827-5D3E-B93D-D311A8B1E253}"/>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259258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7106B5-B4BF-FC4B-F8BC-11DCB74DA8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5CC6899B-F04B-6BDD-D3C0-65F0347098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B704564B-396C-5CD9-107E-CCFAC41BB1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AF419E6-2CED-492F-3BEC-9D37E4D7DEF3}"/>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B0753778-17F2-FFDA-407A-3769CE0FA483}"/>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07273E7E-B640-5B13-EE44-24F222CF62A3}"/>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401869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C87D44-5012-7551-A36E-C398E9FF4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93242E70-6807-D67B-3432-5BAD6EF745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791C9CD6-06AB-5761-9E91-BF1E41333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7A3BBAD-B6BF-53D4-E737-7C237DF1F3A6}"/>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35C914F3-5842-DEF7-878A-8A03603EF81D}"/>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26BDDBDA-9392-460D-1C2A-FF456B4BEA59}"/>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013232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5D7401-581E-5347-2217-FADD0F031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2BFF444C-E868-C10E-F798-8725967C62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D9DFA5D-8A33-91EE-0B93-B3C69C4FE96D}"/>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9AD596CA-D19C-83CA-08D9-98C49D453C7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75B79574-CC05-2F18-7988-5D150F637B0C}"/>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48856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DD2FD5B-BD19-D5E0-B9C3-815CDA5679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C9E1C764-E463-31A7-3F9D-3681330B0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70FAB4F-BBAA-FC47-4E32-628F38D42BF9}"/>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06EDC051-8F5C-4497-A4EB-009547AF872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2D69F957-D813-0632-2183-C454B1220BDA}"/>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51987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33DD3C-2C93-6A66-1F49-75E4E226DF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762B8DDC-D367-F634-6C8E-D780EB9C64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8A793AE2-B5BE-FD32-C58A-0E190A83BEF1}"/>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D4485B8D-7F1F-2267-7663-A6CD1E6F687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67294CE2-61A2-C4D8-E9FA-4C6FFAE3A9FD}"/>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180227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678D17-0A4B-B959-B1A1-2E9369B3E5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0C517025-C405-DF1A-3926-27758BFDF2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83931CC-5F19-F959-2215-E20815D2CC1D}"/>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BC9E44A9-E92F-043A-12C3-5F783D641B9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3A52F45D-7F80-A274-EB6A-7CD21EE3C658}"/>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412373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3EC80A-C439-D873-053A-CBA7AA310E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78E90943-3CD3-1737-B9AA-496192B533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FFD00414-3165-F874-A6DA-DB845DB80782}"/>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52F897BF-F813-02A0-1D51-4B8F1FE48F3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D89918AC-CFC0-DB8C-F510-DF58E3B0B704}"/>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494583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30CE55-358D-991A-F4F6-9023CA1FD9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13E3F460-EFBC-C8F4-869D-4EA922D101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E87DD91C-EF87-7B49-056D-E29342783D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8D571DB7-2B89-1BAA-5A51-C903D06AC682}"/>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9A038B09-B101-1DCB-60A1-C6186AA1768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AAA860BF-8198-4920-50EE-DE9BED3CF14A}"/>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992287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831E27-4700-AE37-5A42-8FE472B802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0C2FDBDF-F575-94CF-36B1-BDE41EB115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8C070A5B-C4C0-6EB7-9F37-39B58861BC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B81B9F46-54C7-F436-968F-525BBA773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AB3F266A-FE54-387D-47EA-BFEB4AADDC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1688EC9B-68F2-3D54-40E0-9A2E0DDB58B3}"/>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8" name="Footer Placeholder 7">
            <a:extLst>
              <a:ext uri="{FF2B5EF4-FFF2-40B4-BE49-F238E27FC236}">
                <a16:creationId xmlns="" xmlns:a16="http://schemas.microsoft.com/office/drawing/2014/main" id="{E0C440B9-07FF-DD20-59A2-B44CFB1D54C2}"/>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 xmlns:a16="http://schemas.microsoft.com/office/drawing/2014/main" id="{0D8731E2-038F-90B5-B1DD-0ED5180B97F8}"/>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115192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57922C-75BF-6F14-0978-A43ECAD0A0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2AAA55E8-8463-A6C1-4F89-1787EC36E98D}"/>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4" name="Footer Placeholder 3">
            <a:extLst>
              <a:ext uri="{FF2B5EF4-FFF2-40B4-BE49-F238E27FC236}">
                <a16:creationId xmlns="" xmlns:a16="http://schemas.microsoft.com/office/drawing/2014/main" id="{22BC8F12-568A-7D04-6CB3-1B132A97430D}"/>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 xmlns:a16="http://schemas.microsoft.com/office/drawing/2014/main" id="{4409F999-02E7-C12C-E54F-77ED4907154E}"/>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646027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0091CAB-E21C-5CCD-CF05-3BEF0F44E08C}"/>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E3609EF2-6E4D-7737-9C28-4C612507C8D0}"/>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E358BCE7-A827-5D3E-B93D-D311A8B1E253}"/>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31939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7106B5-B4BF-FC4B-F8BC-11DCB74DA8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5CC6899B-F04B-6BDD-D3C0-65F0347098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B704564B-396C-5CD9-107E-CCFAC41BB1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AF419E6-2CED-492F-3BEC-9D37E4D7DEF3}"/>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B0753778-17F2-FFDA-407A-3769CE0FA483}"/>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07273E7E-B640-5B13-EE44-24F222CF62A3}"/>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923862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C87D44-5012-7551-A36E-C398E9FF4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93242E70-6807-D67B-3432-5BAD6EF745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791C9CD6-06AB-5761-9E91-BF1E41333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7A3BBAD-B6BF-53D4-E737-7C237DF1F3A6}"/>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35C914F3-5842-DEF7-878A-8A03603EF81D}"/>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26BDDBDA-9392-460D-1C2A-FF456B4BEA59}"/>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342234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5D7401-581E-5347-2217-FADD0F031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2BFF444C-E868-C10E-F798-8725967C62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D9DFA5D-8A33-91EE-0B93-B3C69C4FE96D}"/>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9AD596CA-D19C-83CA-08D9-98C49D453C7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75B79574-CC05-2F18-7988-5D150F637B0C}"/>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12515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DD2FD5B-BD19-D5E0-B9C3-815CDA5679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C9E1C764-E463-31A7-3F9D-3681330B0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70FAB4F-BBAA-FC47-4E32-628F38D42BF9}"/>
              </a:ext>
            </a:extLst>
          </p:cNvPr>
          <p:cNvSpPr>
            <a:spLocks noGrp="1"/>
          </p:cNvSpPr>
          <p:nvPr>
            <p:ph type="dt" sz="half" idx="10"/>
          </p:nvPr>
        </p:nvSpPr>
        <p:spPr/>
        <p:txBody>
          <a:bodyPr/>
          <a:lstStyle/>
          <a:p>
            <a:fld id="{303A1766-EB8F-452D-9C67-AEC32B351472}" type="datetimeFigureOut">
              <a:rPr lang="en-US" smtClean="0">
                <a:solidFill>
                  <a:prstClr val="black">
                    <a:tint val="75000"/>
                  </a:prstClr>
                </a:solidFill>
              </a:rPr>
              <a:pPr/>
              <a:t>11/23/2023</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06EDC051-8F5C-4497-A4EB-009547AF872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2D69F957-D813-0632-2183-C454B1220BDA}"/>
              </a:ext>
            </a:extLst>
          </p:cNvPr>
          <p:cNvSpPr>
            <a:spLocks noGrp="1"/>
          </p:cNvSpPr>
          <p:nvPr>
            <p:ph type="sldNum" sz="quarter" idx="12"/>
          </p:nvPr>
        </p:nvSpPr>
        <p:spPr/>
        <p:txBody>
          <a:bodyPr/>
          <a:lstStyle/>
          <a:p>
            <a:fld id="{9CCB03A0-569D-4629-A4B0-6F9BC5D7F8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58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5.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5" Type="http://schemas.openxmlformats.org/officeDocument/2006/relationships/theme" Target="../theme/theme6.xml"/><Relationship Id="rId4" Type="http://schemas.openxmlformats.org/officeDocument/2006/relationships/slideLayout" Target="../slideLayouts/slideLayout35.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7.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8.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heme" Target="../theme/theme9.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theme" Target="../theme/theme10.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theme" Target="../theme/theme11.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theme" Target="../theme/theme12.xml"/><Relationship Id="rId5" Type="http://schemas.openxmlformats.org/officeDocument/2006/relationships/slideLayout" Target="../slideLayouts/slideLayout65.xml"/><Relationship Id="rId4" Type="http://schemas.openxmlformats.org/officeDocument/2006/relationships/slideLayout" Target="../slideLayouts/slideLayout64.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theme" Target="../theme/theme13.xml"/><Relationship Id="rId5" Type="http://schemas.openxmlformats.org/officeDocument/2006/relationships/slideLayout" Target="../slideLayouts/slideLayout70.xml"/><Relationship Id="rId4" Type="http://schemas.openxmlformats.org/officeDocument/2006/relationships/slideLayout" Target="../slideLayouts/slideLayout69.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theme" Target="../theme/theme14.xml"/><Relationship Id="rId5" Type="http://schemas.openxmlformats.org/officeDocument/2006/relationships/slideLayout" Target="../slideLayouts/slideLayout75.xml"/><Relationship Id="rId4" Type="http://schemas.openxmlformats.org/officeDocument/2006/relationships/slideLayout" Target="../slideLayouts/slideLayout74.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7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theme" Target="../theme/theme15.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83.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theme" Target="../theme/theme16.xml"/><Relationship Id="rId5" Type="http://schemas.openxmlformats.org/officeDocument/2006/relationships/slideLayout" Target="../slideLayouts/slideLayout85.xml"/><Relationship Id="rId4" Type="http://schemas.openxmlformats.org/officeDocument/2006/relationships/slideLayout" Target="../slideLayouts/slideLayout84.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theme" Target="../theme/theme17.xml"/><Relationship Id="rId5" Type="http://schemas.openxmlformats.org/officeDocument/2006/relationships/slideLayout" Target="../slideLayouts/slideLayout90.xml"/><Relationship Id="rId4" Type="http://schemas.openxmlformats.org/officeDocument/2006/relationships/slideLayout" Target="../slideLayouts/slideLayout89.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theme" Target="../theme/theme18.xml"/><Relationship Id="rId5" Type="http://schemas.openxmlformats.org/officeDocument/2006/relationships/slideLayout" Target="../slideLayouts/slideLayout95.xml"/><Relationship Id="rId4" Type="http://schemas.openxmlformats.org/officeDocument/2006/relationships/slideLayout" Target="../slideLayouts/slideLayout94.xml"/></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theme" Target="../theme/theme19.xml"/><Relationship Id="rId5" Type="http://schemas.openxmlformats.org/officeDocument/2006/relationships/slideLayout" Target="../slideLayouts/slideLayout100.xml"/><Relationship Id="rId4" Type="http://schemas.openxmlformats.org/officeDocument/2006/relationships/slideLayout" Target="../slideLayouts/slideLayout99.xml"/></Relationships>
</file>

<file path=ppt/slideMasters/_rels/slideMaster20.xml.rels><?xml version="1.0" encoding="UTF-8" standalone="yes"?>
<Relationships xmlns="http://schemas.openxmlformats.org/package/2006/relationships"><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21" Type="http://schemas.openxmlformats.org/officeDocument/2006/relationships/slideLayout" Target="../slideLayouts/slideLayout121.xml"/><Relationship Id="rId34" Type="http://schemas.openxmlformats.org/officeDocument/2006/relationships/slideLayout" Target="../slideLayouts/slideLayout134.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33" Type="http://schemas.openxmlformats.org/officeDocument/2006/relationships/slideLayout" Target="../slideLayouts/slideLayout133.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29" Type="http://schemas.openxmlformats.org/officeDocument/2006/relationships/slideLayout" Target="../slideLayouts/slideLayout129.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32" Type="http://schemas.openxmlformats.org/officeDocument/2006/relationships/slideLayout" Target="../slideLayouts/slideLayout132.xml"/><Relationship Id="rId37" Type="http://schemas.openxmlformats.org/officeDocument/2006/relationships/theme" Target="../theme/theme20.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36" Type="http://schemas.openxmlformats.org/officeDocument/2006/relationships/slideLayout" Target="../slideLayouts/slideLayout136.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31" Type="http://schemas.openxmlformats.org/officeDocument/2006/relationships/slideLayout" Target="../slideLayouts/slideLayout131.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 Id="rId30" Type="http://schemas.openxmlformats.org/officeDocument/2006/relationships/slideLayout" Target="../slideLayouts/slideLayout130.xml"/><Relationship Id="rId35" Type="http://schemas.openxmlformats.org/officeDocument/2006/relationships/slideLayout" Target="../slideLayouts/slideLayout135.xml"/><Relationship Id="rId8" Type="http://schemas.openxmlformats.org/officeDocument/2006/relationships/slideLayout" Target="../slideLayouts/slideLayout108.xml"/><Relationship Id="rId3" Type="http://schemas.openxmlformats.org/officeDocument/2006/relationships/slideLayout" Target="../slideLayouts/slideLayout103.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44.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theme" Target="../theme/theme21.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155.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22.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
        <p:cNvGrpSpPr/>
        <p:nvPr/>
      </p:nvGrpSpPr>
      <p:grpSpPr>
        <a:xfrm>
          <a:off x="0" y="0"/>
          <a:ext cx="0" cy="0"/>
          <a:chOff x="0" y="0"/>
          <a:chExt cx="0" cy="0"/>
        </a:xfrm>
      </p:grpSpPr>
      <p:sp>
        <p:nvSpPr>
          <p:cNvPr id="39" name="Google Shape;3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0" name="Google Shape;40;p4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1" name="Google Shape;4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 name="Google Shape;4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113"/>
        <p:cNvGrpSpPr/>
        <p:nvPr/>
      </p:nvGrpSpPr>
      <p:grpSpPr>
        <a:xfrm>
          <a:off x="0" y="0"/>
          <a:ext cx="0" cy="0"/>
          <a:chOff x="0" y="0"/>
          <a:chExt cx="0" cy="0"/>
        </a:xfrm>
      </p:grpSpPr>
      <p:sp>
        <p:nvSpPr>
          <p:cNvPr id="114" name="Google Shape;114;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5" name="Google Shape;115;p5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6" name="Google Shape;116;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7" name="Google Shape;117;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8" name="Google Shape;118;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A5A3A3"/>
                </a:solidFill>
                <a:latin typeface="Arial"/>
                <a:ea typeface="Arial"/>
                <a:cs typeface="Arial"/>
                <a:sym typeface="Arial"/>
              </a:defRPr>
            </a:lvl1pPr>
            <a:lvl2pPr marL="0" marR="0" lvl="1" indent="0" algn="r" rtl="0">
              <a:spcBef>
                <a:spcPts val="0"/>
              </a:spcBef>
              <a:buNone/>
              <a:defRPr sz="1200" b="0" i="0" u="none" strike="noStrike" cap="none">
                <a:solidFill>
                  <a:srgbClr val="A5A3A3"/>
                </a:solidFill>
                <a:latin typeface="Arial"/>
                <a:ea typeface="Arial"/>
                <a:cs typeface="Arial"/>
                <a:sym typeface="Arial"/>
              </a:defRPr>
            </a:lvl2pPr>
            <a:lvl3pPr marL="0" marR="0" lvl="2" indent="0" algn="r" rtl="0">
              <a:spcBef>
                <a:spcPts val="0"/>
              </a:spcBef>
              <a:buNone/>
              <a:defRPr sz="1200" b="0" i="0" u="none" strike="noStrike" cap="none">
                <a:solidFill>
                  <a:srgbClr val="A5A3A3"/>
                </a:solidFill>
                <a:latin typeface="Arial"/>
                <a:ea typeface="Arial"/>
                <a:cs typeface="Arial"/>
                <a:sym typeface="Arial"/>
              </a:defRPr>
            </a:lvl3pPr>
            <a:lvl4pPr marL="0" marR="0" lvl="3" indent="0" algn="r" rtl="0">
              <a:spcBef>
                <a:spcPts val="0"/>
              </a:spcBef>
              <a:buNone/>
              <a:defRPr sz="1200" b="0" i="0" u="none" strike="noStrike" cap="none">
                <a:solidFill>
                  <a:srgbClr val="A5A3A3"/>
                </a:solidFill>
                <a:latin typeface="Arial"/>
                <a:ea typeface="Arial"/>
                <a:cs typeface="Arial"/>
                <a:sym typeface="Arial"/>
              </a:defRPr>
            </a:lvl4pPr>
            <a:lvl5pPr marL="0" marR="0" lvl="4" indent="0" algn="r" rtl="0">
              <a:spcBef>
                <a:spcPts val="0"/>
              </a:spcBef>
              <a:buNone/>
              <a:defRPr sz="1200" b="0" i="0" u="none" strike="noStrike" cap="none">
                <a:solidFill>
                  <a:srgbClr val="A5A3A3"/>
                </a:solidFill>
                <a:latin typeface="Arial"/>
                <a:ea typeface="Arial"/>
                <a:cs typeface="Arial"/>
                <a:sym typeface="Arial"/>
              </a:defRPr>
            </a:lvl5pPr>
            <a:lvl6pPr marL="0" marR="0" lvl="5" indent="0" algn="r" rtl="0">
              <a:spcBef>
                <a:spcPts val="0"/>
              </a:spcBef>
              <a:buNone/>
              <a:defRPr sz="1200" b="0" i="0" u="none" strike="noStrike" cap="none">
                <a:solidFill>
                  <a:srgbClr val="A5A3A3"/>
                </a:solidFill>
                <a:latin typeface="Arial"/>
                <a:ea typeface="Arial"/>
                <a:cs typeface="Arial"/>
                <a:sym typeface="Arial"/>
              </a:defRPr>
            </a:lvl6pPr>
            <a:lvl7pPr marL="0" marR="0" lvl="6" indent="0" algn="r" rtl="0">
              <a:spcBef>
                <a:spcPts val="0"/>
              </a:spcBef>
              <a:buNone/>
              <a:defRPr sz="1200" b="0" i="0" u="none" strike="noStrike" cap="none">
                <a:solidFill>
                  <a:srgbClr val="A5A3A3"/>
                </a:solidFill>
                <a:latin typeface="Arial"/>
                <a:ea typeface="Arial"/>
                <a:cs typeface="Arial"/>
                <a:sym typeface="Arial"/>
              </a:defRPr>
            </a:lvl7pPr>
            <a:lvl8pPr marL="0" marR="0" lvl="7" indent="0" algn="r" rtl="0">
              <a:spcBef>
                <a:spcPts val="0"/>
              </a:spcBef>
              <a:buNone/>
              <a:defRPr sz="1200" b="0" i="0" u="none" strike="noStrike" cap="none">
                <a:solidFill>
                  <a:srgbClr val="A5A3A3"/>
                </a:solidFill>
                <a:latin typeface="Arial"/>
                <a:ea typeface="Arial"/>
                <a:cs typeface="Arial"/>
                <a:sym typeface="Arial"/>
              </a:defRPr>
            </a:lvl8pPr>
            <a:lvl9pPr marL="0" marR="0" lvl="8" indent="0" algn="r" rtl="0">
              <a:spcBef>
                <a:spcPts val="0"/>
              </a:spcBef>
              <a:buNone/>
              <a:defRPr sz="1200" b="0" i="0" u="none" strike="noStrike" cap="none">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146"/>
        <p:cNvGrpSpPr/>
        <p:nvPr/>
      </p:nvGrpSpPr>
      <p:grpSpPr>
        <a:xfrm>
          <a:off x="0" y="0"/>
          <a:ext cx="0" cy="0"/>
          <a:chOff x="0" y="0"/>
          <a:chExt cx="0" cy="0"/>
        </a:xfrm>
      </p:grpSpPr>
      <p:sp>
        <p:nvSpPr>
          <p:cNvPr id="147" name="Google Shape;147;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8" name="Google Shape;148;p5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9" name="Google Shape;149;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0" name="Google Shape;150;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1" name="Google Shape;151;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A5A3A3"/>
                </a:solidFill>
                <a:latin typeface="Arial"/>
                <a:ea typeface="Arial"/>
                <a:cs typeface="Arial"/>
                <a:sym typeface="Arial"/>
              </a:defRPr>
            </a:lvl1pPr>
            <a:lvl2pPr marL="0" marR="0" lvl="1" indent="0" algn="r" rtl="0">
              <a:spcBef>
                <a:spcPts val="0"/>
              </a:spcBef>
              <a:buNone/>
              <a:defRPr sz="1200" b="0" i="0" u="none" strike="noStrike" cap="none">
                <a:solidFill>
                  <a:srgbClr val="A5A3A3"/>
                </a:solidFill>
                <a:latin typeface="Arial"/>
                <a:ea typeface="Arial"/>
                <a:cs typeface="Arial"/>
                <a:sym typeface="Arial"/>
              </a:defRPr>
            </a:lvl2pPr>
            <a:lvl3pPr marL="0" marR="0" lvl="2" indent="0" algn="r" rtl="0">
              <a:spcBef>
                <a:spcPts val="0"/>
              </a:spcBef>
              <a:buNone/>
              <a:defRPr sz="1200" b="0" i="0" u="none" strike="noStrike" cap="none">
                <a:solidFill>
                  <a:srgbClr val="A5A3A3"/>
                </a:solidFill>
                <a:latin typeface="Arial"/>
                <a:ea typeface="Arial"/>
                <a:cs typeface="Arial"/>
                <a:sym typeface="Arial"/>
              </a:defRPr>
            </a:lvl3pPr>
            <a:lvl4pPr marL="0" marR="0" lvl="3" indent="0" algn="r" rtl="0">
              <a:spcBef>
                <a:spcPts val="0"/>
              </a:spcBef>
              <a:buNone/>
              <a:defRPr sz="1200" b="0" i="0" u="none" strike="noStrike" cap="none">
                <a:solidFill>
                  <a:srgbClr val="A5A3A3"/>
                </a:solidFill>
                <a:latin typeface="Arial"/>
                <a:ea typeface="Arial"/>
                <a:cs typeface="Arial"/>
                <a:sym typeface="Arial"/>
              </a:defRPr>
            </a:lvl4pPr>
            <a:lvl5pPr marL="0" marR="0" lvl="4" indent="0" algn="r" rtl="0">
              <a:spcBef>
                <a:spcPts val="0"/>
              </a:spcBef>
              <a:buNone/>
              <a:defRPr sz="1200" b="0" i="0" u="none" strike="noStrike" cap="none">
                <a:solidFill>
                  <a:srgbClr val="A5A3A3"/>
                </a:solidFill>
                <a:latin typeface="Arial"/>
                <a:ea typeface="Arial"/>
                <a:cs typeface="Arial"/>
                <a:sym typeface="Arial"/>
              </a:defRPr>
            </a:lvl5pPr>
            <a:lvl6pPr marL="0" marR="0" lvl="5" indent="0" algn="r" rtl="0">
              <a:spcBef>
                <a:spcPts val="0"/>
              </a:spcBef>
              <a:buNone/>
              <a:defRPr sz="1200" b="0" i="0" u="none" strike="noStrike" cap="none">
                <a:solidFill>
                  <a:srgbClr val="A5A3A3"/>
                </a:solidFill>
                <a:latin typeface="Arial"/>
                <a:ea typeface="Arial"/>
                <a:cs typeface="Arial"/>
                <a:sym typeface="Arial"/>
              </a:defRPr>
            </a:lvl6pPr>
            <a:lvl7pPr marL="0" marR="0" lvl="6" indent="0" algn="r" rtl="0">
              <a:spcBef>
                <a:spcPts val="0"/>
              </a:spcBef>
              <a:buNone/>
              <a:defRPr sz="1200" b="0" i="0" u="none" strike="noStrike" cap="none">
                <a:solidFill>
                  <a:srgbClr val="A5A3A3"/>
                </a:solidFill>
                <a:latin typeface="Arial"/>
                <a:ea typeface="Arial"/>
                <a:cs typeface="Arial"/>
                <a:sym typeface="Arial"/>
              </a:defRPr>
            </a:lvl7pPr>
            <a:lvl8pPr marL="0" marR="0" lvl="7" indent="0" algn="r" rtl="0">
              <a:spcBef>
                <a:spcPts val="0"/>
              </a:spcBef>
              <a:buNone/>
              <a:defRPr sz="1200" b="0" i="0" u="none" strike="noStrike" cap="none">
                <a:solidFill>
                  <a:srgbClr val="A5A3A3"/>
                </a:solidFill>
                <a:latin typeface="Arial"/>
                <a:ea typeface="Arial"/>
                <a:cs typeface="Arial"/>
                <a:sym typeface="Arial"/>
              </a:defRPr>
            </a:lvl8pPr>
            <a:lvl9pPr marL="0" marR="0" lvl="8" indent="0" algn="r" rtl="0">
              <a:spcBef>
                <a:spcPts val="0"/>
              </a:spcBef>
              <a:buNone/>
              <a:defRPr sz="1200" b="0" i="0" u="none" strike="noStrike" cap="none">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179"/>
        <p:cNvGrpSpPr/>
        <p:nvPr/>
      </p:nvGrpSpPr>
      <p:grpSpPr>
        <a:xfrm>
          <a:off x="0" y="0"/>
          <a:ext cx="0" cy="0"/>
          <a:chOff x="0" y="0"/>
          <a:chExt cx="0" cy="0"/>
        </a:xfrm>
      </p:grpSpPr>
      <p:sp>
        <p:nvSpPr>
          <p:cNvPr id="180" name="Google Shape;180;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1" name="Google Shape;181;p5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2" name="Google Shape;182;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3" name="Google Shape;183;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4" name="Google Shape;184;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A5A3A3"/>
                </a:solidFill>
                <a:latin typeface="Arial"/>
                <a:ea typeface="Arial"/>
                <a:cs typeface="Arial"/>
                <a:sym typeface="Arial"/>
              </a:defRPr>
            </a:lvl1pPr>
            <a:lvl2pPr marL="0" marR="0" lvl="1" indent="0" algn="r" rtl="0">
              <a:spcBef>
                <a:spcPts val="0"/>
              </a:spcBef>
              <a:buNone/>
              <a:defRPr sz="1200" b="0" i="0" u="none" strike="noStrike" cap="none">
                <a:solidFill>
                  <a:srgbClr val="A5A3A3"/>
                </a:solidFill>
                <a:latin typeface="Arial"/>
                <a:ea typeface="Arial"/>
                <a:cs typeface="Arial"/>
                <a:sym typeface="Arial"/>
              </a:defRPr>
            </a:lvl2pPr>
            <a:lvl3pPr marL="0" marR="0" lvl="2" indent="0" algn="r" rtl="0">
              <a:spcBef>
                <a:spcPts val="0"/>
              </a:spcBef>
              <a:buNone/>
              <a:defRPr sz="1200" b="0" i="0" u="none" strike="noStrike" cap="none">
                <a:solidFill>
                  <a:srgbClr val="A5A3A3"/>
                </a:solidFill>
                <a:latin typeface="Arial"/>
                <a:ea typeface="Arial"/>
                <a:cs typeface="Arial"/>
                <a:sym typeface="Arial"/>
              </a:defRPr>
            </a:lvl3pPr>
            <a:lvl4pPr marL="0" marR="0" lvl="3" indent="0" algn="r" rtl="0">
              <a:spcBef>
                <a:spcPts val="0"/>
              </a:spcBef>
              <a:buNone/>
              <a:defRPr sz="1200" b="0" i="0" u="none" strike="noStrike" cap="none">
                <a:solidFill>
                  <a:srgbClr val="A5A3A3"/>
                </a:solidFill>
                <a:latin typeface="Arial"/>
                <a:ea typeface="Arial"/>
                <a:cs typeface="Arial"/>
                <a:sym typeface="Arial"/>
              </a:defRPr>
            </a:lvl4pPr>
            <a:lvl5pPr marL="0" marR="0" lvl="4" indent="0" algn="r" rtl="0">
              <a:spcBef>
                <a:spcPts val="0"/>
              </a:spcBef>
              <a:buNone/>
              <a:defRPr sz="1200" b="0" i="0" u="none" strike="noStrike" cap="none">
                <a:solidFill>
                  <a:srgbClr val="A5A3A3"/>
                </a:solidFill>
                <a:latin typeface="Arial"/>
                <a:ea typeface="Arial"/>
                <a:cs typeface="Arial"/>
                <a:sym typeface="Arial"/>
              </a:defRPr>
            </a:lvl5pPr>
            <a:lvl6pPr marL="0" marR="0" lvl="5" indent="0" algn="r" rtl="0">
              <a:spcBef>
                <a:spcPts val="0"/>
              </a:spcBef>
              <a:buNone/>
              <a:defRPr sz="1200" b="0" i="0" u="none" strike="noStrike" cap="none">
                <a:solidFill>
                  <a:srgbClr val="A5A3A3"/>
                </a:solidFill>
                <a:latin typeface="Arial"/>
                <a:ea typeface="Arial"/>
                <a:cs typeface="Arial"/>
                <a:sym typeface="Arial"/>
              </a:defRPr>
            </a:lvl6pPr>
            <a:lvl7pPr marL="0" marR="0" lvl="6" indent="0" algn="r" rtl="0">
              <a:spcBef>
                <a:spcPts val="0"/>
              </a:spcBef>
              <a:buNone/>
              <a:defRPr sz="1200" b="0" i="0" u="none" strike="noStrike" cap="none">
                <a:solidFill>
                  <a:srgbClr val="A5A3A3"/>
                </a:solidFill>
                <a:latin typeface="Arial"/>
                <a:ea typeface="Arial"/>
                <a:cs typeface="Arial"/>
                <a:sym typeface="Arial"/>
              </a:defRPr>
            </a:lvl7pPr>
            <a:lvl8pPr marL="0" marR="0" lvl="7" indent="0" algn="r" rtl="0">
              <a:spcBef>
                <a:spcPts val="0"/>
              </a:spcBef>
              <a:buNone/>
              <a:defRPr sz="1200" b="0" i="0" u="none" strike="noStrike" cap="none">
                <a:solidFill>
                  <a:srgbClr val="A5A3A3"/>
                </a:solidFill>
                <a:latin typeface="Arial"/>
                <a:ea typeface="Arial"/>
                <a:cs typeface="Arial"/>
                <a:sym typeface="Arial"/>
              </a:defRPr>
            </a:lvl8pPr>
            <a:lvl9pPr marL="0" marR="0" lvl="8" indent="0" algn="r" rtl="0">
              <a:spcBef>
                <a:spcPts val="0"/>
              </a:spcBef>
              <a:buNone/>
              <a:defRPr sz="1200" b="0" i="0" u="none" strike="noStrike" cap="none">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212"/>
        <p:cNvGrpSpPr/>
        <p:nvPr/>
      </p:nvGrpSpPr>
      <p:grpSpPr>
        <a:xfrm>
          <a:off x="0" y="0"/>
          <a:ext cx="0" cy="0"/>
          <a:chOff x="0" y="0"/>
          <a:chExt cx="0" cy="0"/>
        </a:xfrm>
      </p:grpSpPr>
      <p:sp>
        <p:nvSpPr>
          <p:cNvPr id="213" name="Google Shape;213;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4" name="Google Shape;214;p6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15" name="Google Shape;215;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6" name="Google Shape;216;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7" name="Google Shape;217;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245"/>
        <p:cNvGrpSpPr/>
        <p:nvPr/>
      </p:nvGrpSpPr>
      <p:grpSpPr>
        <a:xfrm>
          <a:off x="0" y="0"/>
          <a:ext cx="0" cy="0"/>
          <a:chOff x="0" y="0"/>
          <a:chExt cx="0" cy="0"/>
        </a:xfrm>
      </p:grpSpPr>
      <p:sp>
        <p:nvSpPr>
          <p:cNvPr id="246" name="Google Shape;246;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7" name="Google Shape;247;p6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48" name="Google Shape;248;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9" name="Google Shape;249;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0" name="Google Shape;250;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1" r:id="rId1"/>
    <p:sldLayoutId id="2147483693" r:id="rId2"/>
    <p:sldLayoutId id="2147483694" r:id="rId3"/>
    <p:sldLayoutId id="214748369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278"/>
        <p:cNvGrpSpPr/>
        <p:nvPr/>
      </p:nvGrpSpPr>
      <p:grpSpPr>
        <a:xfrm>
          <a:off x="0" y="0"/>
          <a:ext cx="0" cy="0"/>
          <a:chOff x="0" y="0"/>
          <a:chExt cx="0" cy="0"/>
        </a:xfrm>
      </p:grpSpPr>
      <p:sp>
        <p:nvSpPr>
          <p:cNvPr id="279" name="Google Shape;279;p6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0" name="Google Shape;280;p6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81" name="Google Shape;281;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2" name="Google Shape;282;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3" name="Google Shape;283;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311"/>
        <p:cNvGrpSpPr/>
        <p:nvPr/>
      </p:nvGrpSpPr>
      <p:grpSpPr>
        <a:xfrm>
          <a:off x="0" y="0"/>
          <a:ext cx="0" cy="0"/>
          <a:chOff x="0" y="0"/>
          <a:chExt cx="0" cy="0"/>
        </a:xfrm>
      </p:grpSpPr>
      <p:sp>
        <p:nvSpPr>
          <p:cNvPr id="312" name="Google Shape;312;p6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3" name="Google Shape;313;p6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14" name="Google Shape;314;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5" name="Google Shape;315;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6" name="Google Shape;316;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344"/>
        <p:cNvGrpSpPr/>
        <p:nvPr/>
      </p:nvGrpSpPr>
      <p:grpSpPr>
        <a:xfrm>
          <a:off x="0" y="0"/>
          <a:ext cx="0" cy="0"/>
          <a:chOff x="0" y="0"/>
          <a:chExt cx="0" cy="0"/>
        </a:xfrm>
      </p:grpSpPr>
      <p:sp>
        <p:nvSpPr>
          <p:cNvPr id="345" name="Google Shape;345;p6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6" name="Google Shape;346;p6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47" name="Google Shape;347;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8" name="Google Shape;348;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9" name="Google Shape;349;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377"/>
        <p:cNvGrpSpPr/>
        <p:nvPr/>
      </p:nvGrpSpPr>
      <p:grpSpPr>
        <a:xfrm>
          <a:off x="0" y="0"/>
          <a:ext cx="0" cy="0"/>
          <a:chOff x="0" y="0"/>
          <a:chExt cx="0" cy="0"/>
        </a:xfrm>
      </p:grpSpPr>
      <p:sp>
        <p:nvSpPr>
          <p:cNvPr id="378" name="Google Shape;378;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9" name="Google Shape;379;p7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80" name="Google Shape;380;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1" name="Google Shape;381;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2" name="Google Shape;382;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410"/>
        <p:cNvGrpSpPr/>
        <p:nvPr/>
      </p:nvGrpSpPr>
      <p:grpSpPr>
        <a:xfrm>
          <a:off x="0" y="0"/>
          <a:ext cx="0" cy="0"/>
          <a:chOff x="0" y="0"/>
          <a:chExt cx="0" cy="0"/>
        </a:xfrm>
      </p:grpSpPr>
      <p:sp>
        <p:nvSpPr>
          <p:cNvPr id="411" name="Google Shape;411;p7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12" name="Google Shape;412;p7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13" name="Google Shape;413;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14" name="Google Shape;414;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15" name="Google Shape;415;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443"/>
        <p:cNvGrpSpPr/>
        <p:nvPr/>
      </p:nvGrpSpPr>
      <p:grpSpPr>
        <a:xfrm>
          <a:off x="0" y="0"/>
          <a:ext cx="0" cy="0"/>
          <a:chOff x="0" y="0"/>
          <a:chExt cx="0" cy="0"/>
        </a:xfrm>
      </p:grpSpPr>
      <p:sp>
        <p:nvSpPr>
          <p:cNvPr id="444" name="Google Shape;444;p7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45" name="Google Shape;445;p7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46" name="Google Shape;446;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47" name="Google Shape;447;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48" name="Google Shape;448;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476"/>
        <p:cNvGrpSpPr/>
        <p:nvPr/>
      </p:nvGrpSpPr>
      <p:grpSpPr>
        <a:xfrm>
          <a:off x="0" y="0"/>
          <a:ext cx="0" cy="0"/>
          <a:chOff x="0" y="0"/>
          <a:chExt cx="0" cy="0"/>
        </a:xfrm>
      </p:grpSpPr>
      <p:sp>
        <p:nvSpPr>
          <p:cNvPr id="477" name="Google Shape;477;p7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8" name="Google Shape;478;p7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79" name="Google Shape;479;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0" name="Google Shape;480;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1" name="Google Shape;481;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509"/>
        <p:cNvGrpSpPr/>
        <p:nvPr/>
      </p:nvGrpSpPr>
      <p:grpSpPr>
        <a:xfrm>
          <a:off x="0" y="0"/>
          <a:ext cx="0" cy="0"/>
          <a:chOff x="0" y="0"/>
          <a:chExt cx="0" cy="0"/>
        </a:xfrm>
      </p:grpSpPr>
      <p:sp>
        <p:nvSpPr>
          <p:cNvPr id="510" name="Google Shape;510;p8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11" name="Google Shape;511;p8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12" name="Google Shape;512;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3" name="Google Shape;513;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4" name="Google Shape;514;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542"/>
        <p:cNvGrpSpPr/>
        <p:nvPr/>
      </p:nvGrpSpPr>
      <p:grpSpPr>
        <a:xfrm>
          <a:off x="0" y="0"/>
          <a:ext cx="0" cy="0"/>
          <a:chOff x="0" y="0"/>
          <a:chExt cx="0" cy="0"/>
        </a:xfrm>
      </p:grpSpPr>
      <p:sp>
        <p:nvSpPr>
          <p:cNvPr id="543" name="Google Shape;543;p8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44" name="Google Shape;544;p8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45" name="Google Shape;545;p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6" name="Google Shape;546;p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7" name="Google Shape;547;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575"/>
        <p:cNvGrpSpPr/>
        <p:nvPr/>
      </p:nvGrpSpPr>
      <p:grpSpPr>
        <a:xfrm>
          <a:off x="0" y="0"/>
          <a:ext cx="0" cy="0"/>
          <a:chOff x="0" y="0"/>
          <a:chExt cx="0" cy="0"/>
        </a:xfrm>
      </p:grpSpPr>
      <p:sp>
        <p:nvSpPr>
          <p:cNvPr id="576" name="Google Shape;576;p8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77" name="Google Shape;577;p8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78" name="Google Shape;578;p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9" name="Google Shape;579;p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80" name="Google Shape;580;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608"/>
        <p:cNvGrpSpPr/>
        <p:nvPr/>
      </p:nvGrpSpPr>
      <p:grpSpPr>
        <a:xfrm>
          <a:off x="0" y="0"/>
          <a:ext cx="0" cy="0"/>
          <a:chOff x="0" y="0"/>
          <a:chExt cx="0" cy="0"/>
        </a:xfrm>
      </p:grpSpPr>
      <p:sp>
        <p:nvSpPr>
          <p:cNvPr id="609" name="Google Shape;609;p8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0" name="Google Shape;610;p8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11" name="Google Shape;611;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2" name="Google Shape;612;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3" name="Google Shape;613;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641"/>
        <p:cNvGrpSpPr/>
        <p:nvPr/>
      </p:nvGrpSpPr>
      <p:grpSpPr>
        <a:xfrm>
          <a:off x="0" y="0"/>
          <a:ext cx="0" cy="0"/>
          <a:chOff x="0" y="0"/>
          <a:chExt cx="0" cy="0"/>
        </a:xfrm>
      </p:grpSpPr>
      <p:sp>
        <p:nvSpPr>
          <p:cNvPr id="642" name="Google Shape;642;p8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3" name="Google Shape;643;p8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44" name="Google Shape;644;p8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5" name="Google Shape;645;p8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6" name="Google Shape;646;p8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rgbClr val="ECF8FF"/>
        </a:solidFill>
        <a:effectLst/>
      </p:bgPr>
    </p:bg>
    <p:spTree>
      <p:nvGrpSpPr>
        <p:cNvPr id="1" name="Shape 674"/>
        <p:cNvGrpSpPr/>
        <p:nvPr/>
      </p:nvGrpSpPr>
      <p:grpSpPr>
        <a:xfrm>
          <a:off x="0" y="0"/>
          <a:ext cx="0" cy="0"/>
          <a:chOff x="0" y="0"/>
          <a:chExt cx="0" cy="0"/>
        </a:xfrm>
      </p:grpSpPr>
      <p:sp>
        <p:nvSpPr>
          <p:cNvPr id="675" name="Google Shape;675;p9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6" name="Google Shape;676;p9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77" name="Google Shape;677;p9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78" name="Google Shape;678;p9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A5A3A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79" name="Google Shape;679;p9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A5A3A3"/>
                </a:solidFill>
                <a:latin typeface="Arial"/>
                <a:ea typeface="Arial"/>
                <a:cs typeface="Arial"/>
                <a:sym typeface="Arial"/>
              </a:defRPr>
            </a:lvl1pPr>
            <a:lvl2pPr marL="0" marR="0" lvl="1" indent="0" algn="r" rtl="0">
              <a:spcBef>
                <a:spcPts val="0"/>
              </a:spcBef>
              <a:buNone/>
              <a:defRPr sz="1200">
                <a:solidFill>
                  <a:srgbClr val="A5A3A3"/>
                </a:solidFill>
                <a:latin typeface="Arial"/>
                <a:ea typeface="Arial"/>
                <a:cs typeface="Arial"/>
                <a:sym typeface="Arial"/>
              </a:defRPr>
            </a:lvl2pPr>
            <a:lvl3pPr marL="0" marR="0" lvl="2" indent="0" algn="r" rtl="0">
              <a:spcBef>
                <a:spcPts val="0"/>
              </a:spcBef>
              <a:buNone/>
              <a:defRPr sz="1200">
                <a:solidFill>
                  <a:srgbClr val="A5A3A3"/>
                </a:solidFill>
                <a:latin typeface="Arial"/>
                <a:ea typeface="Arial"/>
                <a:cs typeface="Arial"/>
                <a:sym typeface="Arial"/>
              </a:defRPr>
            </a:lvl3pPr>
            <a:lvl4pPr marL="0" marR="0" lvl="3" indent="0" algn="r" rtl="0">
              <a:spcBef>
                <a:spcPts val="0"/>
              </a:spcBef>
              <a:buNone/>
              <a:defRPr sz="1200">
                <a:solidFill>
                  <a:srgbClr val="A5A3A3"/>
                </a:solidFill>
                <a:latin typeface="Arial"/>
                <a:ea typeface="Arial"/>
                <a:cs typeface="Arial"/>
                <a:sym typeface="Arial"/>
              </a:defRPr>
            </a:lvl4pPr>
            <a:lvl5pPr marL="0" marR="0" lvl="4" indent="0" algn="r" rtl="0">
              <a:spcBef>
                <a:spcPts val="0"/>
              </a:spcBef>
              <a:buNone/>
              <a:defRPr sz="1200">
                <a:solidFill>
                  <a:srgbClr val="A5A3A3"/>
                </a:solidFill>
                <a:latin typeface="Arial"/>
                <a:ea typeface="Arial"/>
                <a:cs typeface="Arial"/>
                <a:sym typeface="Arial"/>
              </a:defRPr>
            </a:lvl5pPr>
            <a:lvl6pPr marL="0" marR="0" lvl="5" indent="0" algn="r" rtl="0">
              <a:spcBef>
                <a:spcPts val="0"/>
              </a:spcBef>
              <a:buNone/>
              <a:defRPr sz="1200">
                <a:solidFill>
                  <a:srgbClr val="A5A3A3"/>
                </a:solidFill>
                <a:latin typeface="Arial"/>
                <a:ea typeface="Arial"/>
                <a:cs typeface="Arial"/>
                <a:sym typeface="Arial"/>
              </a:defRPr>
            </a:lvl6pPr>
            <a:lvl7pPr marL="0" marR="0" lvl="6" indent="0" algn="r" rtl="0">
              <a:spcBef>
                <a:spcPts val="0"/>
              </a:spcBef>
              <a:buNone/>
              <a:defRPr sz="1200">
                <a:solidFill>
                  <a:srgbClr val="A5A3A3"/>
                </a:solidFill>
                <a:latin typeface="Arial"/>
                <a:ea typeface="Arial"/>
                <a:cs typeface="Arial"/>
                <a:sym typeface="Arial"/>
              </a:defRPr>
            </a:lvl7pPr>
            <a:lvl8pPr marL="0" marR="0" lvl="7" indent="0" algn="r" rtl="0">
              <a:spcBef>
                <a:spcPts val="0"/>
              </a:spcBef>
              <a:buNone/>
              <a:defRPr sz="1200">
                <a:solidFill>
                  <a:srgbClr val="A5A3A3"/>
                </a:solidFill>
                <a:latin typeface="Arial"/>
                <a:ea typeface="Arial"/>
                <a:cs typeface="Arial"/>
                <a:sym typeface="Arial"/>
              </a:defRPr>
            </a:lvl8pPr>
            <a:lvl9pPr marL="0" marR="0" lvl="8" indent="0" algn="r" rtl="0">
              <a:spcBef>
                <a:spcPts val="0"/>
              </a:spcBef>
              <a:buNone/>
              <a:defRPr sz="1200">
                <a:solidFill>
                  <a:srgbClr val="A5A3A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500"/>
              <a:buFont typeface="Patrick Hand" panose="00000500000000000000"/>
              <a:buNone/>
              <a:defRPr sz="3500" b="1">
                <a:solidFill>
                  <a:schemeClr val="dk1"/>
                </a:solidFill>
                <a:latin typeface="Patrick Hand" panose="00000500000000000000"/>
                <a:ea typeface="Patrick Hand" panose="00000500000000000000"/>
                <a:cs typeface="Patrick Hand" panose="00000500000000000000"/>
                <a:sym typeface="Patrick Hand" panose="00000500000000000000"/>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55600">
              <a:lnSpc>
                <a:spcPct val="115000"/>
              </a:lnSpc>
              <a:spcBef>
                <a:spcPts val="0"/>
              </a:spcBef>
              <a:spcAft>
                <a:spcPts val="0"/>
              </a:spcAft>
              <a:buClr>
                <a:schemeClr val="dk1"/>
              </a:buClr>
              <a:buSzPts val="2000"/>
              <a:buFont typeface="Lato" panose="020F0502020204030203"/>
              <a:buChar char="●"/>
              <a:defRPr sz="2000">
                <a:solidFill>
                  <a:schemeClr val="dk1"/>
                </a:solidFill>
                <a:latin typeface="Lato" panose="020F0502020204030203"/>
                <a:ea typeface="Lato" panose="020F0502020204030203"/>
                <a:cs typeface="Lato" panose="020F0502020204030203"/>
                <a:sym typeface="Lato" panose="020F0502020204030203"/>
              </a:defRPr>
            </a:lvl1pPr>
            <a:lvl2pPr marL="914400" lvl="1" indent="-355600">
              <a:lnSpc>
                <a:spcPct val="115000"/>
              </a:lnSpc>
              <a:spcBef>
                <a:spcPts val="1600"/>
              </a:spcBef>
              <a:spcAft>
                <a:spcPts val="0"/>
              </a:spcAft>
              <a:buClr>
                <a:schemeClr val="dk1"/>
              </a:buClr>
              <a:buSzPts val="2000"/>
              <a:buFont typeface="Lato" panose="020F0502020204030203"/>
              <a:buChar char="○"/>
              <a:defRPr sz="2000">
                <a:solidFill>
                  <a:schemeClr val="dk1"/>
                </a:solidFill>
                <a:latin typeface="Lato" panose="020F0502020204030203"/>
                <a:ea typeface="Lato" panose="020F0502020204030203"/>
                <a:cs typeface="Lato" panose="020F0502020204030203"/>
                <a:sym typeface="Lato" panose="020F0502020204030203"/>
              </a:defRPr>
            </a:lvl2pPr>
            <a:lvl3pPr marL="1371600" lvl="2" indent="-355600">
              <a:lnSpc>
                <a:spcPct val="115000"/>
              </a:lnSpc>
              <a:spcBef>
                <a:spcPts val="1600"/>
              </a:spcBef>
              <a:spcAft>
                <a:spcPts val="0"/>
              </a:spcAft>
              <a:buClr>
                <a:schemeClr val="dk1"/>
              </a:buClr>
              <a:buSzPts val="2000"/>
              <a:buFont typeface="Lato" panose="020F0502020204030203"/>
              <a:buChar char="■"/>
              <a:defRPr sz="2000">
                <a:solidFill>
                  <a:schemeClr val="dk1"/>
                </a:solidFill>
                <a:latin typeface="Lato" panose="020F0502020204030203"/>
                <a:ea typeface="Lato" panose="020F0502020204030203"/>
                <a:cs typeface="Lato" panose="020F0502020204030203"/>
                <a:sym typeface="Lato" panose="020F0502020204030203"/>
              </a:defRPr>
            </a:lvl3pPr>
            <a:lvl4pPr marL="1828800" lvl="3" indent="-355600">
              <a:lnSpc>
                <a:spcPct val="115000"/>
              </a:lnSpc>
              <a:spcBef>
                <a:spcPts val="1600"/>
              </a:spcBef>
              <a:spcAft>
                <a:spcPts val="0"/>
              </a:spcAft>
              <a:buClr>
                <a:schemeClr val="dk1"/>
              </a:buClr>
              <a:buSzPts val="2000"/>
              <a:buFont typeface="Lato" panose="020F0502020204030203"/>
              <a:buChar char="●"/>
              <a:defRPr sz="2000">
                <a:solidFill>
                  <a:schemeClr val="dk1"/>
                </a:solidFill>
                <a:latin typeface="Lato" panose="020F0502020204030203"/>
                <a:ea typeface="Lato" panose="020F0502020204030203"/>
                <a:cs typeface="Lato" panose="020F0502020204030203"/>
                <a:sym typeface="Lato" panose="020F0502020204030203"/>
              </a:defRPr>
            </a:lvl4pPr>
            <a:lvl5pPr marL="2286000" lvl="4" indent="-355600">
              <a:lnSpc>
                <a:spcPct val="115000"/>
              </a:lnSpc>
              <a:spcBef>
                <a:spcPts val="1600"/>
              </a:spcBef>
              <a:spcAft>
                <a:spcPts val="0"/>
              </a:spcAft>
              <a:buClr>
                <a:schemeClr val="dk1"/>
              </a:buClr>
              <a:buSzPts val="2000"/>
              <a:buFont typeface="Lato" panose="020F0502020204030203"/>
              <a:buChar char="○"/>
              <a:defRPr sz="2000">
                <a:solidFill>
                  <a:schemeClr val="dk1"/>
                </a:solidFill>
                <a:latin typeface="Lato" panose="020F0502020204030203"/>
                <a:ea typeface="Lato" panose="020F0502020204030203"/>
                <a:cs typeface="Lato" panose="020F0502020204030203"/>
                <a:sym typeface="Lato" panose="020F0502020204030203"/>
              </a:defRPr>
            </a:lvl5pPr>
            <a:lvl6pPr marL="2743200" lvl="5" indent="-355600">
              <a:lnSpc>
                <a:spcPct val="115000"/>
              </a:lnSpc>
              <a:spcBef>
                <a:spcPts val="1600"/>
              </a:spcBef>
              <a:spcAft>
                <a:spcPts val="0"/>
              </a:spcAft>
              <a:buClr>
                <a:schemeClr val="dk1"/>
              </a:buClr>
              <a:buSzPts val="2000"/>
              <a:buFont typeface="Lato" panose="020F0502020204030203"/>
              <a:buChar char="■"/>
              <a:defRPr sz="2000">
                <a:solidFill>
                  <a:schemeClr val="dk1"/>
                </a:solidFill>
                <a:latin typeface="Lato" panose="020F0502020204030203"/>
                <a:ea typeface="Lato" panose="020F0502020204030203"/>
                <a:cs typeface="Lato" panose="020F0502020204030203"/>
                <a:sym typeface="Lato" panose="020F0502020204030203"/>
              </a:defRPr>
            </a:lvl6pPr>
            <a:lvl7pPr marL="3200400" lvl="6" indent="-355600">
              <a:lnSpc>
                <a:spcPct val="115000"/>
              </a:lnSpc>
              <a:spcBef>
                <a:spcPts val="1600"/>
              </a:spcBef>
              <a:spcAft>
                <a:spcPts val="0"/>
              </a:spcAft>
              <a:buClr>
                <a:schemeClr val="dk1"/>
              </a:buClr>
              <a:buSzPts val="2000"/>
              <a:buFont typeface="Lato" panose="020F0502020204030203"/>
              <a:buChar char="●"/>
              <a:defRPr sz="2000">
                <a:solidFill>
                  <a:schemeClr val="dk1"/>
                </a:solidFill>
                <a:latin typeface="Lato" panose="020F0502020204030203"/>
                <a:ea typeface="Lato" panose="020F0502020204030203"/>
                <a:cs typeface="Lato" panose="020F0502020204030203"/>
                <a:sym typeface="Lato" panose="020F0502020204030203"/>
              </a:defRPr>
            </a:lvl7pPr>
            <a:lvl8pPr marL="3657600" lvl="7" indent="-355600">
              <a:lnSpc>
                <a:spcPct val="115000"/>
              </a:lnSpc>
              <a:spcBef>
                <a:spcPts val="1600"/>
              </a:spcBef>
              <a:spcAft>
                <a:spcPts val="0"/>
              </a:spcAft>
              <a:buClr>
                <a:schemeClr val="dk1"/>
              </a:buClr>
              <a:buSzPts val="2000"/>
              <a:buFont typeface="Lato" panose="020F0502020204030203"/>
              <a:buChar char="○"/>
              <a:defRPr sz="2000">
                <a:solidFill>
                  <a:schemeClr val="dk1"/>
                </a:solidFill>
                <a:latin typeface="Lato" panose="020F0502020204030203"/>
                <a:ea typeface="Lato" panose="020F0502020204030203"/>
                <a:cs typeface="Lato" panose="020F0502020204030203"/>
                <a:sym typeface="Lato" panose="020F0502020204030203"/>
              </a:defRPr>
            </a:lvl8pPr>
            <a:lvl9pPr marL="4114800" lvl="8" indent="-355600">
              <a:lnSpc>
                <a:spcPct val="115000"/>
              </a:lnSpc>
              <a:spcBef>
                <a:spcPts val="1600"/>
              </a:spcBef>
              <a:spcAft>
                <a:spcPts val="1600"/>
              </a:spcAft>
              <a:buClr>
                <a:schemeClr val="dk1"/>
              </a:buClr>
              <a:buSzPts val="2000"/>
              <a:buFont typeface="Lato" panose="020F0502020204030203"/>
              <a:buChar char="■"/>
              <a:defRPr sz="2000">
                <a:solidFill>
                  <a:schemeClr val="dk1"/>
                </a:solidFill>
                <a:latin typeface="Lato" panose="020F0502020204030203"/>
                <a:ea typeface="Lato" panose="020F0502020204030203"/>
                <a:cs typeface="Lato" panose="020F0502020204030203"/>
                <a:sym typeface="Lato" panose="020F0502020204030203"/>
              </a:defRPr>
            </a:lvl9pPr>
          </a:lstStyle>
          <a:p>
            <a:endParaRPr/>
          </a:p>
        </p:txBody>
      </p:sp>
    </p:spTree>
    <p:extLst>
      <p:ext uri="{BB962C8B-B14F-4D97-AF65-F5344CB8AC3E}">
        <p14:creationId xmlns:p14="http://schemas.microsoft.com/office/powerpoint/2010/main" val="2411498325"/>
      </p:ext>
    </p:extLst>
  </p:cSld>
  <p:clrMap bg1="lt1" tx1="dk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 id="2147483796" r:id="rId21"/>
    <p:sldLayoutId id="2147483797" r:id="rId22"/>
    <p:sldLayoutId id="2147483798" r:id="rId23"/>
    <p:sldLayoutId id="2147483799" r:id="rId24"/>
    <p:sldLayoutId id="2147483800" r:id="rId25"/>
    <p:sldLayoutId id="2147483801" r:id="rId26"/>
    <p:sldLayoutId id="2147483802" r:id="rId27"/>
    <p:sldLayoutId id="2147483803" r:id="rId28"/>
    <p:sldLayoutId id="2147483804" r:id="rId29"/>
    <p:sldLayoutId id="2147483805" r:id="rId30"/>
    <p:sldLayoutId id="2147483806" r:id="rId31"/>
    <p:sldLayoutId id="2147483807" r:id="rId32"/>
    <p:sldLayoutId id="2147483808" r:id="rId33"/>
    <p:sldLayoutId id="2147483809" r:id="rId34"/>
    <p:sldLayoutId id="2147483810" r:id="rId35"/>
    <p:sldLayoutId id="2147483811" r:id="rId3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97EA4607-7855-CB56-D0C2-3EF214F5ED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76CCBBBA-3EE9-FB17-0BAC-E2A347A08E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E6E4F16-3906-992A-A8B8-FA01CFBD2A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buClrTx/>
              <a:buFontTx/>
              <a:buNone/>
            </a:pPr>
            <a:fld id="{303A1766-EB8F-452D-9C67-AEC32B351472}" type="datetimeFigureOut">
              <a:rPr lang="en-US" kern="1200" smtClean="0">
                <a:solidFill>
                  <a:prstClr val="black">
                    <a:tint val="75000"/>
                  </a:prstClr>
                </a:solidFill>
                <a:latin typeface="Calibri" panose="020F0502020204030204"/>
                <a:ea typeface="+mn-ea"/>
                <a:cs typeface="+mn-cs"/>
              </a:rPr>
              <a:pPr>
                <a:buClrTx/>
                <a:buFontTx/>
                <a:buNone/>
              </a:pPr>
              <a:t>11/23/2023</a:t>
            </a:fld>
            <a:endParaRPr lang="en-US" kern="1200">
              <a:solidFill>
                <a:prstClr val="black">
                  <a:tint val="75000"/>
                </a:prstClr>
              </a:solidFill>
              <a:latin typeface="Calibri" panose="020F0502020204030204"/>
              <a:ea typeface="+mn-ea"/>
              <a:cs typeface="+mn-cs"/>
            </a:endParaRPr>
          </a:p>
        </p:txBody>
      </p:sp>
      <p:sp>
        <p:nvSpPr>
          <p:cNvPr id="5" name="Footer Placeholder 4">
            <a:extLst>
              <a:ext uri="{FF2B5EF4-FFF2-40B4-BE49-F238E27FC236}">
                <a16:creationId xmlns="" xmlns:a16="http://schemas.microsoft.com/office/drawing/2014/main" id="{3954DF12-D65A-39FD-B2CE-932BF6C52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buClrTx/>
              <a:buFontTx/>
              <a:buNone/>
            </a:pPr>
            <a:endParaRPr lang="en-US" kern="1200">
              <a:solidFill>
                <a:prstClr val="black">
                  <a:tint val="75000"/>
                </a:prstClr>
              </a:solidFill>
              <a:latin typeface="Calibri" panose="020F0502020204030204"/>
              <a:ea typeface="+mn-ea"/>
              <a:cs typeface="+mn-cs"/>
            </a:endParaRPr>
          </a:p>
        </p:txBody>
      </p:sp>
      <p:sp>
        <p:nvSpPr>
          <p:cNvPr id="6" name="Slide Number Placeholder 5">
            <a:extLst>
              <a:ext uri="{FF2B5EF4-FFF2-40B4-BE49-F238E27FC236}">
                <a16:creationId xmlns="" xmlns:a16="http://schemas.microsoft.com/office/drawing/2014/main" id="{AA8ACF6D-6CFD-F64C-4835-E3589C0EB5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buClrTx/>
              <a:buFontTx/>
              <a:buNone/>
            </a:pPr>
            <a:fld id="{9CCB03A0-569D-4629-A4B0-6F9BC5D7F8E5}" type="slidenum">
              <a:rPr lang="en-US" kern="1200" smtClean="0">
                <a:solidFill>
                  <a:prstClr val="black">
                    <a:tint val="75000"/>
                  </a:prstClr>
                </a:solidFill>
                <a:latin typeface="Calibri" panose="020F0502020204030204"/>
                <a:ea typeface="+mn-ea"/>
                <a:cs typeface="+mn-cs"/>
              </a:rPr>
              <a:pPr>
                <a:buClrTx/>
                <a:buFontTx/>
                <a:buNone/>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057444754"/>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97EA4607-7855-CB56-D0C2-3EF214F5ED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76CCBBBA-3EE9-FB17-0BAC-E2A347A08E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E6E4F16-3906-992A-A8B8-FA01CFBD2A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buClrTx/>
              <a:buFontTx/>
              <a:buNone/>
            </a:pPr>
            <a:fld id="{303A1766-EB8F-452D-9C67-AEC32B351472}" type="datetimeFigureOut">
              <a:rPr lang="en-US" kern="1200" smtClean="0">
                <a:solidFill>
                  <a:prstClr val="black">
                    <a:tint val="75000"/>
                  </a:prstClr>
                </a:solidFill>
                <a:latin typeface="Calibri" panose="020F0502020204030204"/>
                <a:ea typeface="+mn-ea"/>
                <a:cs typeface="+mn-cs"/>
              </a:rPr>
              <a:pPr>
                <a:buClrTx/>
                <a:buFontTx/>
                <a:buNone/>
              </a:pPr>
              <a:t>11/23/2023</a:t>
            </a:fld>
            <a:endParaRPr lang="en-US" kern="1200">
              <a:solidFill>
                <a:prstClr val="black">
                  <a:tint val="75000"/>
                </a:prstClr>
              </a:solidFill>
              <a:latin typeface="Calibri" panose="020F0502020204030204"/>
              <a:ea typeface="+mn-ea"/>
              <a:cs typeface="+mn-cs"/>
            </a:endParaRPr>
          </a:p>
        </p:txBody>
      </p:sp>
      <p:sp>
        <p:nvSpPr>
          <p:cNvPr id="5" name="Footer Placeholder 4">
            <a:extLst>
              <a:ext uri="{FF2B5EF4-FFF2-40B4-BE49-F238E27FC236}">
                <a16:creationId xmlns="" xmlns:a16="http://schemas.microsoft.com/office/drawing/2014/main" id="{3954DF12-D65A-39FD-B2CE-932BF6C52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buClrTx/>
              <a:buFontTx/>
              <a:buNone/>
            </a:pPr>
            <a:endParaRPr lang="en-US" kern="1200">
              <a:solidFill>
                <a:prstClr val="black">
                  <a:tint val="75000"/>
                </a:prstClr>
              </a:solidFill>
              <a:latin typeface="Calibri" panose="020F0502020204030204"/>
              <a:ea typeface="+mn-ea"/>
              <a:cs typeface="+mn-cs"/>
            </a:endParaRPr>
          </a:p>
        </p:txBody>
      </p:sp>
      <p:sp>
        <p:nvSpPr>
          <p:cNvPr id="6" name="Slide Number Placeholder 5">
            <a:extLst>
              <a:ext uri="{FF2B5EF4-FFF2-40B4-BE49-F238E27FC236}">
                <a16:creationId xmlns="" xmlns:a16="http://schemas.microsoft.com/office/drawing/2014/main" id="{AA8ACF6D-6CFD-F64C-4835-E3589C0EB5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buClrTx/>
              <a:buFontTx/>
              <a:buNone/>
            </a:pPr>
            <a:fld id="{9CCB03A0-569D-4629-A4B0-6F9BC5D7F8E5}" type="slidenum">
              <a:rPr lang="en-US" kern="1200" smtClean="0">
                <a:solidFill>
                  <a:prstClr val="black">
                    <a:tint val="75000"/>
                  </a:prstClr>
                </a:solidFill>
                <a:latin typeface="Calibri" panose="020F0502020204030204"/>
                <a:ea typeface="+mn-ea"/>
                <a:cs typeface="+mn-cs"/>
              </a:rPr>
              <a:pPr>
                <a:buClrTx/>
                <a:buFontTx/>
                <a:buNone/>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3189346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8.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31.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31.jp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31.jp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32.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36.xml"/><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41.xml"/><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46.xm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52.xml"/><Relationship Id="rId5" Type="http://schemas.openxmlformats.org/officeDocument/2006/relationships/image" Target="../media/image59.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52.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5.xml"/><Relationship Id="rId1" Type="http://schemas.openxmlformats.org/officeDocument/2006/relationships/slideLayout" Target="../slideLayouts/slideLayout56.xml"/><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6.xml"/><Relationship Id="rId1" Type="http://schemas.openxmlformats.org/officeDocument/2006/relationships/slideLayout" Target="../slideLayouts/slideLayout61.xml"/><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7.xml"/><Relationship Id="rId1" Type="http://schemas.openxmlformats.org/officeDocument/2006/relationships/slideLayout" Target="../slideLayouts/slideLayout66.xml"/><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71.xml"/></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52.xml"/><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52.xml"/><Relationship Id="rId5" Type="http://schemas.openxmlformats.org/officeDocument/2006/relationships/image" Target="../media/image71.png"/><Relationship Id="rId4" Type="http://schemas.openxmlformats.org/officeDocument/2006/relationships/image" Target="../media/image70.jp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76.xml"/><Relationship Id="rId4" Type="http://schemas.openxmlformats.org/officeDocument/2006/relationships/image" Target="../media/image70.jpg"/></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76.jpg"/><Relationship Id="rId4" Type="http://schemas.openxmlformats.org/officeDocument/2006/relationships/image" Target="../media/image75.jpg"/></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5.xml"/><Relationship Id="rId1" Type="http://schemas.openxmlformats.org/officeDocument/2006/relationships/slideLayout" Target="../slideLayouts/slideLayout81.xml"/><Relationship Id="rId5" Type="http://schemas.openxmlformats.org/officeDocument/2006/relationships/image" Target="../media/image73.png"/><Relationship Id="rId4" Type="http://schemas.openxmlformats.org/officeDocument/2006/relationships/image" Target="../media/image77.jpg"/></Relationships>
</file>

<file path=ppt/slides/_rels/slide3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36.xml"/><Relationship Id="rId1" Type="http://schemas.openxmlformats.org/officeDocument/2006/relationships/slideLayout" Target="../slideLayouts/slideLayout86.xml"/><Relationship Id="rId5" Type="http://schemas.openxmlformats.org/officeDocument/2006/relationships/image" Target="../media/image73.png"/><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37.xml"/><Relationship Id="rId1" Type="http://schemas.openxmlformats.org/officeDocument/2006/relationships/slideLayout" Target="../slideLayouts/slideLayout91.xml"/><Relationship Id="rId5" Type="http://schemas.openxmlformats.org/officeDocument/2006/relationships/image" Target="../media/image62.png"/><Relationship Id="rId4" Type="http://schemas.openxmlformats.org/officeDocument/2006/relationships/image" Target="../media/image73.png"/></Relationships>
</file>

<file path=ppt/slides/_rels/slide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81.jpg"/><Relationship Id="rId4" Type="http://schemas.openxmlformats.org/officeDocument/2006/relationships/image" Target="../media/image80.jpg"/></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9.xml"/><Relationship Id="rId1" Type="http://schemas.openxmlformats.org/officeDocument/2006/relationships/slideLayout" Target="../slideLayouts/slideLayout96.xml"/></Relationships>
</file>

<file path=ppt/slides/_rels/slide4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0.xml"/><Relationship Id="rId1" Type="http://schemas.openxmlformats.org/officeDocument/2006/relationships/slideLayout" Target="../slideLayouts/slideLayout96.xml"/></Relationships>
</file>

<file path=ppt/slides/_rels/slide4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1.xml"/><Relationship Id="rId1" Type="http://schemas.openxmlformats.org/officeDocument/2006/relationships/slideLayout" Target="../slideLayouts/slideLayout52.xml"/><Relationship Id="rId5" Type="http://schemas.openxmlformats.org/officeDocument/2006/relationships/image" Target="../media/image86.png"/><Relationship Id="rId4" Type="http://schemas.openxmlformats.org/officeDocument/2006/relationships/image" Target="../media/image85.png"/></Relationships>
</file>

<file path=ppt/slides/_rels/slide4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2.xml"/><Relationship Id="rId1" Type="http://schemas.openxmlformats.org/officeDocument/2006/relationships/slideLayout" Target="../slideLayouts/slideLayout52.xml"/></Relationships>
</file>

<file path=ppt/slides/_rels/slide4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64796B-66AF-E88D-F9D5-7A1A9A1C2A2A}"/>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CEF9F79F-2466-E811-1137-D63ADC5286F5}"/>
              </a:ext>
            </a:extLst>
          </p:cNvPr>
          <p:cNvSpPr>
            <a:spLocks noGrp="1"/>
          </p:cNvSpPr>
          <p:nvPr>
            <p:ph idx="1"/>
          </p:nvPr>
        </p:nvSpPr>
        <p:spPr/>
        <p:txBody>
          <a:bodyPr/>
          <a:lstStyle/>
          <a:p>
            <a:endParaRPr lang="en-US"/>
          </a:p>
        </p:txBody>
      </p:sp>
      <p:pic>
        <p:nvPicPr>
          <p:cNvPr id="28674" name="Picture 2" descr="Có thể là hình vẽ ngẫu hứng về hoa">
            <a:extLst>
              <a:ext uri="{FF2B5EF4-FFF2-40B4-BE49-F238E27FC236}">
                <a16:creationId xmlns="" xmlns:a16="http://schemas.microsoft.com/office/drawing/2014/main" id="{7C733D3C-ECA1-3FD2-D08E-3386205892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460" y="0"/>
            <a:ext cx="1206554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 xmlns:a16="http://schemas.microsoft.com/office/drawing/2014/main" id="{CF3F98B1-3C64-4EFA-8256-8312E06B5BE0}"/>
              </a:ext>
            </a:extLst>
          </p:cNvPr>
          <p:cNvSpPr txBox="1"/>
          <p:nvPr/>
        </p:nvSpPr>
        <p:spPr>
          <a:xfrm>
            <a:off x="5465650" y="2055813"/>
            <a:ext cx="1236237"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u="sng" kern="1200" dirty="0" err="1">
                <a:solidFill>
                  <a:srgbClr val="0070C0"/>
                </a:solidFill>
                <a:latin typeface="Times New Roman" panose="02020603050405020304" pitchFamily="18" charset="0"/>
                <a:ea typeface="+mn-ea"/>
                <a:cs typeface="Times New Roman" panose="02020603050405020304" pitchFamily="18" charset="0"/>
              </a:rPr>
              <a:t>Địa</a:t>
            </a:r>
            <a:r>
              <a:rPr lang="en-US" sz="3600" u="sng" kern="1200" dirty="0">
                <a:solidFill>
                  <a:srgbClr val="0070C0"/>
                </a:solidFill>
                <a:latin typeface="Times New Roman" panose="02020603050405020304" pitchFamily="18" charset="0"/>
                <a:ea typeface="+mn-ea"/>
                <a:cs typeface="Times New Roman" panose="02020603050405020304" pitchFamily="18" charset="0"/>
              </a:rPr>
              <a:t> </a:t>
            </a:r>
            <a:r>
              <a:rPr lang="en-US" sz="3600" u="sng" kern="1200" dirty="0" err="1">
                <a:solidFill>
                  <a:srgbClr val="0070C0"/>
                </a:solidFill>
                <a:latin typeface="Times New Roman" panose="02020603050405020304" pitchFamily="18" charset="0"/>
                <a:ea typeface="+mn-ea"/>
                <a:cs typeface="Times New Roman" panose="02020603050405020304" pitchFamily="18" charset="0"/>
              </a:rPr>
              <a:t>lí</a:t>
            </a:r>
            <a:endParaRPr kumimoji="0" lang="en-US" sz="3600" i="0" u="sng"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p:txBody>
      </p:sp>
      <p:sp>
        <p:nvSpPr>
          <p:cNvPr id="7" name="TextBox 6">
            <a:extLst>
              <a:ext uri="{FF2B5EF4-FFF2-40B4-BE49-F238E27FC236}">
                <a16:creationId xmlns="" xmlns:a16="http://schemas.microsoft.com/office/drawing/2014/main" id="{C9C172BA-3ACA-400F-871B-3441EF0D158D}"/>
              </a:ext>
            </a:extLst>
          </p:cNvPr>
          <p:cNvSpPr txBox="1"/>
          <p:nvPr/>
        </p:nvSpPr>
        <p:spPr>
          <a:xfrm>
            <a:off x="1011021" y="2719289"/>
            <a:ext cx="10477548" cy="1154162"/>
          </a:xfrm>
          <a:prstGeom prst="rect">
            <a:avLst/>
          </a:prstGeom>
          <a:noFill/>
          <a:ln>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Bài</a:t>
            </a:r>
            <a:r>
              <a:rPr kumimoji="0" lang="en-US"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9. </a:t>
            </a:r>
            <a:r>
              <a:rPr kumimoji="0" lang="en-US" sz="4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Các</a:t>
            </a:r>
            <a:r>
              <a:rPr kumimoji="0" lang="en-US"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4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dân</a:t>
            </a:r>
            <a:r>
              <a:rPr kumimoji="0" lang="en-US"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4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tộc</a:t>
            </a:r>
            <a:r>
              <a:rPr kumimoji="0" lang="en-US"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4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sự</a:t>
            </a:r>
            <a:r>
              <a:rPr kumimoji="0" lang="en-US"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4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phân</a:t>
            </a:r>
            <a:r>
              <a:rPr kumimoji="0" lang="en-US"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4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bố</a:t>
            </a:r>
            <a:r>
              <a:rPr kumimoji="0" lang="en-US"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4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dân</a:t>
            </a:r>
            <a:r>
              <a:rPr kumimoji="0" lang="en-US"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4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cư</a:t>
            </a:r>
            <a:endParaRPr kumimoji="0" lang="en-US"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25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trang</a:t>
            </a:r>
            <a:r>
              <a:rPr kumimoji="0" lang="en-US" sz="25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84)</a:t>
            </a:r>
          </a:p>
        </p:txBody>
      </p:sp>
    </p:spTree>
    <p:extLst>
      <p:ext uri="{BB962C8B-B14F-4D97-AF65-F5344CB8AC3E}">
        <p14:creationId xmlns:p14="http://schemas.microsoft.com/office/powerpoint/2010/main" val="3778710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77"/>
        <p:cNvGrpSpPr/>
        <p:nvPr/>
      </p:nvGrpSpPr>
      <p:grpSpPr>
        <a:xfrm>
          <a:off x="0" y="0"/>
          <a:ext cx="0" cy="0"/>
          <a:chOff x="0" y="0"/>
          <a:chExt cx="0" cy="0"/>
        </a:xfrm>
      </p:grpSpPr>
      <p:sp>
        <p:nvSpPr>
          <p:cNvPr id="3" name="Rectangles 2"/>
          <p:cNvSpPr/>
          <p:nvPr/>
        </p:nvSpPr>
        <p:spPr>
          <a:xfrm>
            <a:off x="1" y="749301"/>
            <a:ext cx="12192847" cy="10879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a:solidFill>
                <a:srgbClr val="FFFFFF"/>
              </a:solidFill>
              <a:latin typeface="Arial"/>
            </a:endParaRPr>
          </a:p>
        </p:txBody>
      </p:sp>
      <p:sp>
        <p:nvSpPr>
          <p:cNvPr id="115" name="Text Box 32">
            <a:extLst>
              <a:ext uri="{FF2B5EF4-FFF2-40B4-BE49-F238E27FC236}">
                <a16:creationId xmlns="" xmlns:a16="http://schemas.microsoft.com/office/drawing/2014/main" id="{D619E6DD-7B2F-41F1-97D4-9FBABA40A6D5}"/>
              </a:ext>
            </a:extLst>
          </p:cNvPr>
          <p:cNvSpPr txBox="1"/>
          <p:nvPr/>
        </p:nvSpPr>
        <p:spPr>
          <a:xfrm>
            <a:off x="3306840" y="1708231"/>
            <a:ext cx="9482328" cy="1222835"/>
          </a:xfrm>
          <a:prstGeom prst="rect">
            <a:avLst/>
          </a:prstGeom>
          <a:noFill/>
        </p:spPr>
        <p:txBody>
          <a:bodyPr wrap="square" rtlCol="0">
            <a:spAutoFit/>
          </a:bodyPr>
          <a:lstStyle/>
          <a:p>
            <a:pPr defTabSz="1219170">
              <a:lnSpc>
                <a:spcPct val="110000"/>
              </a:lnSpc>
            </a:pPr>
            <a:r>
              <a:rPr lang="en-US" sz="7200" b="1" dirty="0" smtClean="0">
                <a:solidFill>
                  <a:srgbClr val="00CC00"/>
                </a:solidFill>
                <a:latin typeface="Times New Roman" panose="02020603050405020304" pitchFamily="18" charset="0"/>
                <a:cs typeface="Times New Roman" panose="02020603050405020304" pitchFamily="18" charset="0"/>
              </a:rPr>
              <a:t> </a:t>
            </a:r>
            <a:r>
              <a:rPr lang="en-US" sz="7200" b="1" dirty="0" err="1">
                <a:solidFill>
                  <a:srgbClr val="00CC00"/>
                </a:solidFill>
                <a:latin typeface="Times New Roman" panose="02020603050405020304" pitchFamily="18" charset="0"/>
                <a:cs typeface="Times New Roman" panose="02020603050405020304" pitchFamily="18" charset="0"/>
              </a:rPr>
              <a:t>Khởi</a:t>
            </a:r>
            <a:r>
              <a:rPr lang="en-US" sz="7200" b="1" dirty="0">
                <a:solidFill>
                  <a:srgbClr val="00CC00"/>
                </a:solidFill>
                <a:latin typeface="Times New Roman" panose="02020603050405020304" pitchFamily="18" charset="0"/>
                <a:cs typeface="Times New Roman" panose="02020603050405020304" pitchFamily="18" charset="0"/>
              </a:rPr>
              <a:t> </a:t>
            </a:r>
            <a:r>
              <a:rPr lang="en-US" sz="7200" b="1" dirty="0" err="1">
                <a:solidFill>
                  <a:srgbClr val="00CC00"/>
                </a:solidFill>
                <a:latin typeface="Times New Roman" panose="02020603050405020304" pitchFamily="18" charset="0"/>
                <a:cs typeface="Times New Roman" panose="02020603050405020304" pitchFamily="18" charset="0"/>
              </a:rPr>
              <a:t>động</a:t>
            </a:r>
            <a:endParaRPr lang="en-US" sz="7200" b="1" dirty="0">
              <a:solidFill>
                <a:srgbClr val="00CC00"/>
              </a:solidFill>
              <a:latin typeface="Times New Roman" panose="02020603050405020304" pitchFamily="18" charset="0"/>
              <a:cs typeface="Times New Roman" panose="02020603050405020304" pitchFamily="18" charset="0"/>
            </a:endParaRPr>
          </a:p>
        </p:txBody>
      </p:sp>
      <p:pic>
        <p:nvPicPr>
          <p:cNvPr id="116" name="Picture 115">
            <a:extLst>
              <a:ext uri="{FF2B5EF4-FFF2-40B4-BE49-F238E27FC236}">
                <a16:creationId xmlns="" xmlns:a16="http://schemas.microsoft.com/office/drawing/2014/main" id="{DE5B0B7E-67D1-45D1-B93A-5414C0643AD6}"/>
              </a:ext>
            </a:extLst>
          </p:cNvPr>
          <p:cNvPicPr/>
          <p:nvPr/>
        </p:nvPicPr>
        <p:blipFill>
          <a:blip r:embed="rId3"/>
          <a:stretch>
            <a:fillRect/>
          </a:stretch>
        </p:blipFill>
        <p:spPr>
          <a:xfrm>
            <a:off x="1969008" y="4100449"/>
            <a:ext cx="7073265" cy="2404110"/>
          </a:xfrm>
          <a:prstGeom prst="rect">
            <a:avLst/>
          </a:prstGeom>
          <a:noFill/>
          <a:ln w="9525">
            <a:noFill/>
          </a:ln>
        </p:spPr>
      </p:pic>
      <p:pic>
        <p:nvPicPr>
          <p:cNvPr id="119" name="Picture 118">
            <a:extLst>
              <a:ext uri="{FF2B5EF4-FFF2-40B4-BE49-F238E27FC236}">
                <a16:creationId xmlns="" xmlns:a16="http://schemas.microsoft.com/office/drawing/2014/main" id="{DEB11776-477F-41D3-948F-409EFF550CD2}"/>
              </a:ext>
            </a:extLst>
          </p:cNvPr>
          <p:cNvPicPr>
            <a:picLocks noChangeAspect="1"/>
          </p:cNvPicPr>
          <p:nvPr/>
        </p:nvPicPr>
        <p:blipFill>
          <a:blip r:embed="rId4"/>
          <a:stretch>
            <a:fillRect/>
          </a:stretch>
        </p:blipFill>
        <p:spPr>
          <a:xfrm rot="347741">
            <a:off x="8477828" y="126324"/>
            <a:ext cx="3697699" cy="825549"/>
          </a:xfrm>
          <a:prstGeom prst="rect">
            <a:avLst/>
          </a:prstGeom>
        </p:spPr>
      </p:pic>
      <p:pic>
        <p:nvPicPr>
          <p:cNvPr id="120" name="Picture 119">
            <a:extLst>
              <a:ext uri="{FF2B5EF4-FFF2-40B4-BE49-F238E27FC236}">
                <a16:creationId xmlns="" xmlns:a16="http://schemas.microsoft.com/office/drawing/2014/main" id="{57EDB0A2-E98B-44D1-818E-C016F1388B5A}"/>
              </a:ext>
            </a:extLst>
          </p:cNvPr>
          <p:cNvPicPr>
            <a:picLocks noChangeAspect="1"/>
          </p:cNvPicPr>
          <p:nvPr/>
        </p:nvPicPr>
        <p:blipFill>
          <a:blip r:embed="rId4"/>
          <a:stretch>
            <a:fillRect/>
          </a:stretch>
        </p:blipFill>
        <p:spPr>
          <a:xfrm rot="21197813">
            <a:off x="35543" y="192582"/>
            <a:ext cx="3697699" cy="825549"/>
          </a:xfrm>
          <a:prstGeom prst="rect">
            <a:avLst/>
          </a:prstGeom>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1000"/>
                                        <p:tgtEl>
                                          <p:spTgt spid="115"/>
                                        </p:tgtEl>
                                      </p:cBhvr>
                                    </p:animEffect>
                                    <p:anim calcmode="lin" valueType="num">
                                      <p:cBhvr>
                                        <p:cTn id="8" dur="1000" fill="hold"/>
                                        <p:tgtEl>
                                          <p:spTgt spid="115"/>
                                        </p:tgtEl>
                                        <p:attrNameLst>
                                          <p:attrName>ppt_x</p:attrName>
                                        </p:attrNameLst>
                                      </p:cBhvr>
                                      <p:tavLst>
                                        <p:tav tm="0">
                                          <p:val>
                                            <p:strVal val="#ppt_x"/>
                                          </p:val>
                                        </p:tav>
                                        <p:tav tm="100000">
                                          <p:val>
                                            <p:strVal val="#ppt_x"/>
                                          </p:val>
                                        </p:tav>
                                      </p:tavLst>
                                    </p:anim>
                                    <p:anim calcmode="lin" valueType="num">
                                      <p:cBhvr>
                                        <p:cTn id="9"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15"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pic>
        <p:nvPicPr>
          <p:cNvPr id="735" name="Google Shape;735;p3"/>
          <p:cNvPicPr preferRelativeResize="0">
            <a:picLocks noGrp="1"/>
          </p:cNvPicPr>
          <p:nvPr>
            <p:ph type="body" idx="1"/>
          </p:nvPr>
        </p:nvPicPr>
        <p:blipFill rotWithShape="1">
          <a:blip r:embed="rId3">
            <a:alphaModFix/>
          </a:blip>
          <a:srcRect t="75555" r="-1013"/>
          <a:stretch/>
        </p:blipFill>
        <p:spPr>
          <a:xfrm>
            <a:off x="0" y="4688147"/>
            <a:ext cx="12193271" cy="2070100"/>
          </a:xfrm>
          <a:prstGeom prst="rect">
            <a:avLst/>
          </a:prstGeom>
          <a:noFill/>
          <a:ln>
            <a:noFill/>
          </a:ln>
        </p:spPr>
      </p:pic>
      <p:sp>
        <p:nvSpPr>
          <p:cNvPr id="736" name="Google Shape;736;p3"/>
          <p:cNvSpPr txBox="1"/>
          <p:nvPr/>
        </p:nvSpPr>
        <p:spPr>
          <a:xfrm>
            <a:off x="102743" y="174595"/>
            <a:ext cx="12089257" cy="5078273"/>
          </a:xfrm>
          <a:prstGeom prst="rect">
            <a:avLst/>
          </a:prstGeom>
          <a:noFill/>
          <a:ln w="76200" cap="flat" cmpd="tri">
            <a:solidFill>
              <a:srgbClr val="E53238"/>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3600" b="0" i="0" u="none" strike="noStrike" cap="none">
                <a:solidFill>
                  <a:srgbClr val="000000"/>
                </a:solidFill>
                <a:latin typeface="Arial" panose="020B0604020202020204" pitchFamily="34" charset="0"/>
                <a:ea typeface="Times New Roman"/>
                <a:cs typeface="Arial" panose="020B0604020202020204" pitchFamily="34" charset="0"/>
                <a:sym typeface="Times New Roman"/>
              </a:rPr>
              <a:t>Nước ta có diện tích vào loại ...................... nhưng lại thuộc hàng các nước ................. trên thế giới. Dân số ............ nhanh gây nhiều khó khăn cho việc nâng cao đời sống. Những năm gần đây tốc độ tăng dân số đã ................ hơn so với trước nhờ thực hiện tốt công tác kế hoạch hóa gia đình.</a:t>
            </a:r>
            <a:endParaRPr sz="3600" b="0" i="0"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p:txBody>
      </p:sp>
      <p:sp>
        <p:nvSpPr>
          <p:cNvPr id="737" name="Google Shape;737;p3"/>
          <p:cNvSpPr txBox="1"/>
          <p:nvPr/>
        </p:nvSpPr>
        <p:spPr>
          <a:xfrm>
            <a:off x="1225990" y="5636160"/>
            <a:ext cx="2572287" cy="553957"/>
          </a:xfrm>
          <a:prstGeom prst="rect">
            <a:avLst/>
          </a:prstGeom>
          <a:solidFill>
            <a:srgbClr val="00FFFF"/>
          </a:solidFill>
          <a:ln w="9525" cap="flat" cmpd="sng">
            <a:solidFill>
              <a:schemeClr val="tx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b="1" i="0" u="none" strike="noStrike" cap="none">
                <a:solidFill>
                  <a:schemeClr val="dk1"/>
                </a:solidFill>
                <a:latin typeface="Arial" panose="020B0604020202020204" pitchFamily="34" charset="0"/>
                <a:ea typeface="Times New Roman"/>
                <a:cs typeface="Arial" panose="020B0604020202020204" pitchFamily="34" charset="0"/>
                <a:sym typeface="Times New Roman"/>
              </a:rPr>
              <a:t>trung bình</a:t>
            </a:r>
            <a:endParaRPr sz="3000" b="1" i="0" u="none" strike="noStrike" cap="none">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738" name="Google Shape;738;p3"/>
          <p:cNvSpPr txBox="1"/>
          <p:nvPr/>
        </p:nvSpPr>
        <p:spPr>
          <a:xfrm>
            <a:off x="4429565" y="5636160"/>
            <a:ext cx="1481574" cy="553085"/>
          </a:xfrm>
          <a:prstGeom prst="rect">
            <a:avLst/>
          </a:prstGeom>
          <a:solidFill>
            <a:srgbClr val="00FFFF"/>
          </a:solidFill>
          <a:ln w="9525" cap="flat" cmpd="sng">
            <a:solidFill>
              <a:schemeClr val="tx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b="1" i="0" u="none" strike="noStrike" cap="none" dirty="0" err="1">
                <a:solidFill>
                  <a:schemeClr val="dk1"/>
                </a:solidFill>
                <a:latin typeface="Arial" panose="020B0604020202020204" pitchFamily="34" charset="0"/>
                <a:ea typeface="Times New Roman"/>
                <a:cs typeface="Arial" panose="020B0604020202020204" pitchFamily="34" charset="0"/>
                <a:sym typeface="Times New Roman"/>
              </a:rPr>
              <a:t>giảm</a:t>
            </a:r>
            <a:endParaRPr sz="3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739" name="Google Shape;739;p3"/>
          <p:cNvSpPr txBox="1"/>
          <p:nvPr/>
        </p:nvSpPr>
        <p:spPr>
          <a:xfrm>
            <a:off x="6681811" y="5635288"/>
            <a:ext cx="2150139" cy="553957"/>
          </a:xfrm>
          <a:prstGeom prst="rect">
            <a:avLst/>
          </a:prstGeom>
          <a:solidFill>
            <a:srgbClr val="00FFFF"/>
          </a:solidFill>
          <a:ln w="9525" cap="flat" cmpd="sng">
            <a:solidFill>
              <a:schemeClr val="tx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b="1" i="0" u="none" strike="noStrike" cap="none" dirty="0" err="1">
                <a:solidFill>
                  <a:schemeClr val="dk1"/>
                </a:solidFill>
                <a:latin typeface="Arial" panose="020B0604020202020204" pitchFamily="34" charset="0"/>
                <a:ea typeface="Times New Roman"/>
                <a:cs typeface="Arial" panose="020B0604020202020204" pitchFamily="34" charset="0"/>
                <a:sym typeface="Times New Roman"/>
              </a:rPr>
              <a:t>đông</a:t>
            </a:r>
            <a:r>
              <a:rPr lang="en-US" sz="3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en-US" sz="3000" b="1" i="0" u="none" strike="noStrike" cap="none" dirty="0" err="1">
                <a:solidFill>
                  <a:schemeClr val="dk1"/>
                </a:solidFill>
                <a:latin typeface="Arial" panose="020B0604020202020204" pitchFamily="34" charset="0"/>
                <a:ea typeface="Times New Roman"/>
                <a:cs typeface="Arial" panose="020B0604020202020204" pitchFamily="34" charset="0"/>
                <a:sym typeface="Times New Roman"/>
              </a:rPr>
              <a:t>dân</a:t>
            </a:r>
            <a:endParaRPr sz="3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740" name="Google Shape;740;p3"/>
          <p:cNvSpPr txBox="1"/>
          <p:nvPr/>
        </p:nvSpPr>
        <p:spPr>
          <a:xfrm>
            <a:off x="9400563" y="5636160"/>
            <a:ext cx="1143417" cy="553957"/>
          </a:xfrm>
          <a:prstGeom prst="rect">
            <a:avLst/>
          </a:prstGeom>
          <a:solidFill>
            <a:srgbClr val="00FFFF"/>
          </a:solidFill>
          <a:ln w="9525" cap="flat" cmpd="sng">
            <a:solidFill>
              <a:schemeClr val="tx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b="1" i="0" u="none" strike="noStrike" cap="none" dirty="0" err="1">
                <a:solidFill>
                  <a:schemeClr val="dk1"/>
                </a:solidFill>
                <a:latin typeface="Arial" panose="020B0604020202020204" pitchFamily="34" charset="0"/>
                <a:ea typeface="Times New Roman"/>
                <a:cs typeface="Arial" panose="020B0604020202020204" pitchFamily="34" charset="0"/>
                <a:sym typeface="Times New Roman"/>
              </a:rPr>
              <a:t>tăng</a:t>
            </a:r>
            <a:endParaRPr sz="3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pic>
        <p:nvPicPr>
          <p:cNvPr id="1026" name="Picture 2" descr="Hurrah GIFs - Get the best GIF on GIPHY">
            <a:extLst>
              <a:ext uri="{FF2B5EF4-FFF2-40B4-BE49-F238E27FC236}">
                <a16:creationId xmlns="" xmlns:a16="http://schemas.microsoft.com/office/drawing/2014/main" id="{FE1EC5E4-4B02-4098-B986-27CC3F0CF85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400563" y="4154094"/>
            <a:ext cx="2721579" cy="27215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740"/>
                                        </p:tgtEl>
                                        <p:attrNameLst>
                                          <p:attrName>style.visibility</p:attrName>
                                        </p:attrNameLst>
                                      </p:cBhvr>
                                      <p:to>
                                        <p:strVal val="visible"/>
                                      </p:to>
                                    </p:set>
                                    <p:animEffect transition="in" filter="fade">
                                      <p:cBhvr>
                                        <p:cTn id="7" dur="500"/>
                                        <p:tgtEl>
                                          <p:spTgt spid="740"/>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737"/>
                                        </p:tgtEl>
                                        <p:attrNameLst>
                                          <p:attrName>style.visibility</p:attrName>
                                        </p:attrNameLst>
                                      </p:cBhvr>
                                      <p:to>
                                        <p:strVal val="visible"/>
                                      </p:to>
                                    </p:set>
                                    <p:animEffect transition="in" filter="fade">
                                      <p:cBhvr>
                                        <p:cTn id="10" dur="500"/>
                                        <p:tgtEl>
                                          <p:spTgt spid="737"/>
                                        </p:tgtEl>
                                      </p:cBhvr>
                                    </p:animEffect>
                                  </p:childTnLst>
                                </p:cTn>
                              </p:par>
                              <p:par>
                                <p:cTn id="11" presetID="10" presetClass="entr" presetSubtype="0" fill="hold" grpId="1" nodeType="withEffect">
                                  <p:stCondLst>
                                    <p:cond delay="0"/>
                                  </p:stCondLst>
                                  <p:childTnLst>
                                    <p:set>
                                      <p:cBhvr>
                                        <p:cTn id="12" dur="1" fill="hold">
                                          <p:stCondLst>
                                            <p:cond delay="0"/>
                                          </p:stCondLst>
                                        </p:cTn>
                                        <p:tgtEl>
                                          <p:spTgt spid="739"/>
                                        </p:tgtEl>
                                        <p:attrNameLst>
                                          <p:attrName>style.visibility</p:attrName>
                                        </p:attrNameLst>
                                      </p:cBhvr>
                                      <p:to>
                                        <p:strVal val="visible"/>
                                      </p:to>
                                    </p:set>
                                    <p:animEffect transition="in" filter="fade">
                                      <p:cBhvr>
                                        <p:cTn id="13" dur="500"/>
                                        <p:tgtEl>
                                          <p:spTgt spid="739"/>
                                        </p:tgtEl>
                                      </p:cBhvr>
                                    </p:animEffect>
                                  </p:childTnLst>
                                </p:cTn>
                              </p:par>
                              <p:par>
                                <p:cTn id="14" presetID="10" presetClass="entr" presetSubtype="0" fill="hold" grpId="1" nodeType="withEffect">
                                  <p:stCondLst>
                                    <p:cond delay="0"/>
                                  </p:stCondLst>
                                  <p:childTnLst>
                                    <p:set>
                                      <p:cBhvr>
                                        <p:cTn id="15" dur="1" fill="hold">
                                          <p:stCondLst>
                                            <p:cond delay="0"/>
                                          </p:stCondLst>
                                        </p:cTn>
                                        <p:tgtEl>
                                          <p:spTgt spid="738"/>
                                        </p:tgtEl>
                                        <p:attrNameLst>
                                          <p:attrName>style.visibility</p:attrName>
                                        </p:attrNameLst>
                                      </p:cBhvr>
                                      <p:to>
                                        <p:strVal val="visible"/>
                                      </p:to>
                                    </p:set>
                                    <p:animEffect transition="in" filter="fade">
                                      <p:cBhvr>
                                        <p:cTn id="16" dur="500"/>
                                        <p:tgtEl>
                                          <p:spTgt spid="73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740"/>
                    </p:tgtEl>
                  </p:cond>
                </p:stCondLst>
                <p:endSync evt="end" delay="0">
                  <p:rtn val="all"/>
                </p:endSync>
                <p:childTnLst>
                  <p:par>
                    <p:cTn id="18" fill="hold">
                      <p:stCondLst>
                        <p:cond delay="0"/>
                      </p:stCondLst>
                      <p:childTnLst>
                        <p:par>
                          <p:cTn id="19" fill="hold">
                            <p:stCondLst>
                              <p:cond delay="0"/>
                            </p:stCondLst>
                            <p:childTnLst>
                              <p:par>
                                <p:cTn id="20" presetID="41" presetClass="path" presetSubtype="0" accel="50000" decel="50000" fill="hold" grpId="0" nodeType="clickEffect">
                                  <p:stCondLst>
                                    <p:cond delay="0"/>
                                  </p:stCondLst>
                                  <p:childTnLst>
                                    <p:animMotion origin="layout" path="M 1.04167E-6 -3.7037E-6 C -0.01406 0.01829 -0.06198 0.03635 -0.07943 0.03635 C -0.18594 0.03635 -0.29596 -0.24606 -0.29596 -0.52777 C -0.29596 -0.38588 -0.35104 -0.24606 -0.40247 -0.24606 C -0.45755 -0.24606 -0.50899 -0.38796 -0.50899 -0.52777 C -0.50899 -0.45787 -0.53633 -0.38588 -0.56406 -0.38588 C -0.59128 -0.38588 -0.61914 -0.45578 -0.61914 -0.52777 C -0.61914 -0.49189 -0.63294 -0.45787 -0.64636 -0.45787 C -0.66029 -0.45787 -0.6737 -0.49421 -0.6737 -0.52777 C -0.6737 -0.50972 -0.68034 -0.49189 -0.6875 -0.49189 C -0.69115 -0.49189 -0.70143 -0.51018 -0.70143 -0.52777 C -0.70143 -0.51921 -0.70495 -0.50972 -0.70807 -0.50972 C -0.70807 -0.50764 -0.71484 -0.51851 -0.71484 -0.52777 C -0.71484 -0.52314 -0.71484 -0.51921 -0.71849 -0.51921 C -0.71849 -0.52129 -0.72201 -0.52384 -0.72201 -0.52777 C -0.72201 -0.52592 -0.72201 -0.52314 -0.72201 -0.52129 C -0.72565 -0.52129 -0.72565 -0.52314 -0.72565 -0.52592 C -0.72917 -0.52592 -0.72917 -0.52384 -0.72917 -0.52129 C -0.73268 -0.52129 -0.73268 -0.52314 -0.73268 -0.52592 " pathEditMode="relative" rAng="0" ptsTypes="AAAAAAAAAAAAAAAAAAA">
                                      <p:cBhvr>
                                        <p:cTn id="21" dur="2000" fill="hold"/>
                                        <p:tgtEl>
                                          <p:spTgt spid="740"/>
                                        </p:tgtEl>
                                        <p:attrNameLst>
                                          <p:attrName>ppt_x</p:attrName>
                                          <p:attrName>ppt_y</p:attrName>
                                        </p:attrNameLst>
                                      </p:cBhvr>
                                      <p:rCtr x="-36641" y="-24583"/>
                                    </p:animMotion>
                                  </p:childTnLst>
                                </p:cTn>
                              </p:par>
                            </p:childTnLst>
                          </p:cTn>
                        </p:par>
                      </p:childTnLst>
                    </p:cTn>
                  </p:par>
                </p:childTnLst>
              </p:cTn>
              <p:nextCondLst>
                <p:cond evt="onClick" delay="0">
                  <p:tgtEl>
                    <p:spTgt spid="740"/>
                  </p:tgtEl>
                </p:cond>
              </p:nextCondLst>
            </p:seq>
            <p:seq concurrent="1" nextAc="seek">
              <p:cTn id="22" restart="whenNotActive" fill="hold" evtFilter="cancelBubble" nodeType="interactiveSeq">
                <p:stCondLst>
                  <p:cond evt="onClick" delay="0">
                    <p:tgtEl>
                      <p:spTgt spid="737"/>
                    </p:tgtEl>
                  </p:cond>
                </p:stCondLst>
                <p:endSync evt="end" delay="0">
                  <p:rtn val="all"/>
                </p:endSync>
                <p:childTnLst>
                  <p:par>
                    <p:cTn id="23" fill="hold">
                      <p:stCondLst>
                        <p:cond delay="0"/>
                      </p:stCondLst>
                      <p:childTnLst>
                        <p:par>
                          <p:cTn id="24" fill="hold">
                            <p:stCondLst>
                              <p:cond delay="0"/>
                            </p:stCondLst>
                            <p:childTnLst>
                              <p:par>
                                <p:cTn id="25" presetID="36" presetClass="path" presetSubtype="0" accel="50000" decel="50000" fill="hold" grpId="0" nodeType="clickEffect">
                                  <p:stCondLst>
                                    <p:cond delay="0"/>
                                  </p:stCondLst>
                                  <p:childTnLst>
                                    <p:animMotion origin="layout" path="M 4.16667E-7 2.96296E-6 L 4.16667E-7 -0.38241 C 4.16667E-7 -0.55324 0.13255 -0.76459 0.24075 -0.76459 L 0.48242 -0.76459 " pathEditMode="relative" rAng="0" ptsTypes="AAAA">
                                      <p:cBhvr>
                                        <p:cTn id="26" dur="2000" fill="hold"/>
                                        <p:tgtEl>
                                          <p:spTgt spid="737"/>
                                        </p:tgtEl>
                                        <p:attrNameLst>
                                          <p:attrName>ppt_x</p:attrName>
                                          <p:attrName>ppt_y</p:attrName>
                                        </p:attrNameLst>
                                      </p:cBhvr>
                                      <p:rCtr x="24115" y="-38241"/>
                                    </p:animMotion>
                                  </p:childTnLst>
                                </p:cTn>
                              </p:par>
                            </p:childTnLst>
                          </p:cTn>
                        </p:par>
                      </p:childTnLst>
                    </p:cTn>
                  </p:par>
                </p:childTnLst>
              </p:cTn>
              <p:nextCondLst>
                <p:cond evt="onClick" delay="0">
                  <p:tgtEl>
                    <p:spTgt spid="737"/>
                  </p:tgtEl>
                </p:cond>
              </p:nextCondLst>
            </p:seq>
            <p:seq concurrent="1" nextAc="seek">
              <p:cTn id="27" restart="whenNotActive" fill="hold" evtFilter="cancelBubble" nodeType="interactiveSeq">
                <p:stCondLst>
                  <p:cond evt="onClick" delay="0">
                    <p:tgtEl>
                      <p:spTgt spid="739"/>
                    </p:tgtEl>
                  </p:cond>
                </p:stCondLst>
                <p:endSync evt="end" delay="0">
                  <p:rtn val="all"/>
                </p:endSync>
                <p:childTnLst>
                  <p:par>
                    <p:cTn id="28" fill="hold">
                      <p:stCondLst>
                        <p:cond delay="0"/>
                      </p:stCondLst>
                      <p:childTnLst>
                        <p:par>
                          <p:cTn id="29" fill="hold">
                            <p:stCondLst>
                              <p:cond delay="0"/>
                            </p:stCondLst>
                            <p:childTnLst>
                              <p:par>
                                <p:cTn id="30" presetID="50" presetClass="path" presetSubtype="0" accel="50000" decel="50000" fill="hold" grpId="0" nodeType="clickEffect">
                                  <p:stCondLst>
                                    <p:cond delay="0"/>
                                  </p:stCondLst>
                                  <p:childTnLst>
                                    <p:animMotion origin="layout" path="M 2.08333E-6 2.96296E-6 L -0.06823 2.96296E-6 C -0.0987 2.96296E-6 -0.1362 -0.17894 -0.1362 -0.32431 L -0.1362 -0.64676 " pathEditMode="relative" rAng="0" ptsTypes="AAAA">
                                      <p:cBhvr>
                                        <p:cTn id="31" dur="2000" fill="hold"/>
                                        <p:tgtEl>
                                          <p:spTgt spid="739"/>
                                        </p:tgtEl>
                                        <p:attrNameLst>
                                          <p:attrName>ppt_x</p:attrName>
                                          <p:attrName>ppt_y</p:attrName>
                                        </p:attrNameLst>
                                      </p:cBhvr>
                                      <p:rCtr x="-6810" y="-32338"/>
                                    </p:animMotion>
                                  </p:childTnLst>
                                </p:cTn>
                              </p:par>
                            </p:childTnLst>
                          </p:cTn>
                        </p:par>
                      </p:childTnLst>
                    </p:cTn>
                  </p:par>
                </p:childTnLst>
              </p:cTn>
              <p:nextCondLst>
                <p:cond evt="onClick" delay="0">
                  <p:tgtEl>
                    <p:spTgt spid="739"/>
                  </p:tgtEl>
                </p:cond>
              </p:nextCondLst>
            </p:seq>
            <p:seq concurrent="1" nextAc="seek">
              <p:cTn id="32" restart="whenNotActive" fill="hold" evtFilter="cancelBubble" nodeType="interactiveSeq">
                <p:stCondLst>
                  <p:cond evt="onClick" delay="0">
                    <p:tgtEl>
                      <p:spTgt spid="738"/>
                    </p:tgtEl>
                  </p:cond>
                </p:stCondLst>
                <p:endSync evt="end" delay="0">
                  <p:rtn val="all"/>
                </p:endSync>
                <p:childTnLst>
                  <p:par>
                    <p:cTn id="33" fill="hold">
                      <p:stCondLst>
                        <p:cond delay="0"/>
                      </p:stCondLst>
                      <p:childTnLst>
                        <p:par>
                          <p:cTn id="34" fill="hold">
                            <p:stCondLst>
                              <p:cond delay="0"/>
                            </p:stCondLst>
                            <p:childTnLst>
                              <p:par>
                                <p:cTn id="35" presetID="64" presetClass="path" presetSubtype="0" accel="50000" decel="50000" fill="hold" grpId="0" nodeType="clickEffect">
                                  <p:stCondLst>
                                    <p:cond delay="0"/>
                                  </p:stCondLst>
                                  <p:childTnLst>
                                    <p:animMotion origin="layout" path="M 0.00234 -0.05301 L -0.33555 -0.28287 " pathEditMode="relative" rAng="0" ptsTypes="AA">
                                      <p:cBhvr>
                                        <p:cTn id="36" dur="2000" fill="hold"/>
                                        <p:tgtEl>
                                          <p:spTgt spid="738"/>
                                        </p:tgtEl>
                                        <p:attrNameLst>
                                          <p:attrName>ppt_x</p:attrName>
                                          <p:attrName>ppt_y</p:attrName>
                                        </p:attrNameLst>
                                      </p:cBhvr>
                                      <p:rCtr x="-16901" y="-11505"/>
                                    </p:animMotion>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1026"/>
                                        </p:tgtEl>
                                        <p:attrNameLst>
                                          <p:attrName>style.visibility</p:attrName>
                                        </p:attrNameLst>
                                      </p:cBhvr>
                                      <p:to>
                                        <p:strVal val="visible"/>
                                      </p:to>
                                    </p:set>
                                    <p:animEffect transition="in" filter="fade">
                                      <p:cBhvr>
                                        <p:cTn id="40" dur="500"/>
                                        <p:tgtEl>
                                          <p:spTgt spid="1026"/>
                                        </p:tgtEl>
                                      </p:cBhvr>
                                    </p:animEffect>
                                  </p:childTnLst>
                                </p:cTn>
                              </p:par>
                            </p:childTnLst>
                          </p:cTn>
                        </p:par>
                      </p:childTnLst>
                    </p:cTn>
                  </p:par>
                </p:childTnLst>
              </p:cTn>
              <p:nextCondLst>
                <p:cond evt="onClick" delay="0">
                  <p:tgtEl>
                    <p:spTgt spid="738"/>
                  </p:tgtEl>
                </p:cond>
              </p:nextCondLst>
            </p:seq>
          </p:childTnLst>
        </p:cTn>
      </p:par>
    </p:tnLst>
    <p:bldLst>
      <p:bldP spid="737" grpId="0" animBg="1"/>
      <p:bldP spid="737" grpId="1" animBg="1"/>
      <p:bldP spid="738" grpId="0" animBg="1"/>
      <p:bldP spid="738" grpId="1" animBg="1"/>
      <p:bldP spid="739" grpId="0" animBg="1"/>
      <p:bldP spid="739" grpId="1" animBg="1"/>
      <p:bldP spid="740" grpId="0" animBg="1"/>
      <p:bldP spid="74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endParaRPr/>
          </a:p>
        </p:txBody>
      </p:sp>
      <p:pic>
        <p:nvPicPr>
          <p:cNvPr id="761" name="Google Shape;761;p5"/>
          <p:cNvPicPr preferRelativeResize="0"/>
          <p:nvPr/>
        </p:nvPicPr>
        <p:blipFill rotWithShape="1">
          <a:blip r:embed="rId3">
            <a:alphaModFix/>
          </a:blip>
          <a:srcRect/>
          <a:stretch/>
        </p:blipFill>
        <p:spPr>
          <a:xfrm>
            <a:off x="0" y="0"/>
            <a:ext cx="12192635" cy="6858000"/>
          </a:xfrm>
          <a:prstGeom prst="rect">
            <a:avLst/>
          </a:prstGeom>
          <a:solidFill>
            <a:srgbClr val="FEE599"/>
          </a:solidFill>
          <a:ln>
            <a:noFill/>
          </a:ln>
        </p:spPr>
      </p:pic>
      <p:pic>
        <p:nvPicPr>
          <p:cNvPr id="762" name="Google Shape;762;p5" descr="2a8a8e5976d9bf87e6c8"/>
          <p:cNvPicPr preferRelativeResize="0"/>
          <p:nvPr/>
        </p:nvPicPr>
        <p:blipFill rotWithShape="1">
          <a:blip r:embed="rId4">
            <a:alphaModFix/>
          </a:blip>
          <a:srcRect b="57472"/>
          <a:stretch/>
        </p:blipFill>
        <p:spPr>
          <a:xfrm>
            <a:off x="1381760" y="3498215"/>
            <a:ext cx="9692640" cy="2916555"/>
          </a:xfrm>
          <a:prstGeom prst="rect">
            <a:avLst/>
          </a:prstGeom>
          <a:noFill/>
          <a:ln>
            <a:noFill/>
          </a:ln>
        </p:spPr>
      </p:pic>
      <p:pic>
        <p:nvPicPr>
          <p:cNvPr id="763" name="Google Shape;763;p5"/>
          <p:cNvPicPr preferRelativeResize="0">
            <a:picLocks noGrp="1"/>
          </p:cNvPicPr>
          <p:nvPr>
            <p:ph type="body" idx="1"/>
          </p:nvPr>
        </p:nvPicPr>
        <p:blipFill rotWithShape="1">
          <a:blip r:embed="rId5">
            <a:alphaModFix/>
          </a:blip>
          <a:srcRect t="75555" r="-1013"/>
          <a:stretch/>
        </p:blipFill>
        <p:spPr>
          <a:xfrm>
            <a:off x="0" y="4787900"/>
            <a:ext cx="12193271" cy="2070100"/>
          </a:xfrm>
          <a:prstGeom prst="rect">
            <a:avLst/>
          </a:prstGeom>
          <a:noFill/>
          <a:ln>
            <a:noFill/>
          </a:ln>
        </p:spPr>
      </p:pic>
      <p:sp>
        <p:nvSpPr>
          <p:cNvPr id="2" name="Rectangle 1">
            <a:extLst>
              <a:ext uri="{FF2B5EF4-FFF2-40B4-BE49-F238E27FC236}">
                <a16:creationId xmlns="" xmlns:a16="http://schemas.microsoft.com/office/drawing/2014/main" id="{2CFFD64B-1FAE-47FA-9BA8-5F974858B9C4}"/>
              </a:ext>
            </a:extLst>
          </p:cNvPr>
          <p:cNvSpPr/>
          <p:nvPr/>
        </p:nvSpPr>
        <p:spPr>
          <a:xfrm>
            <a:off x="960854" y="1690688"/>
            <a:ext cx="9799479" cy="1200329"/>
          </a:xfrm>
          <a:prstGeom prst="rect">
            <a:avLst/>
          </a:prstGeom>
          <a:noFill/>
        </p:spPr>
        <p:txBody>
          <a:bodyPr wrap="square" lIns="91440" tIns="45720" rIns="91440" bIns="45720">
            <a:spAutoFit/>
          </a:bodyPr>
          <a:lstStyle/>
          <a:p>
            <a:pPr algn="ctr"/>
            <a:r>
              <a:rPr lang="en-US" sz="7200" b="1" dirty="0" err="1" smtClean="0">
                <a:ln w="22225">
                  <a:solidFill>
                    <a:schemeClr val="accent2"/>
                  </a:solidFill>
                  <a:prstDash val="solid"/>
                </a:ln>
                <a:solidFill>
                  <a:srgbClr val="FFFF00"/>
                </a:solidFill>
                <a:latin typeface="Arial" panose="020B0604020202020204" pitchFamily="34" charset="0"/>
                <a:cs typeface="Arial" panose="020B0604020202020204" pitchFamily="34" charset="0"/>
              </a:rPr>
              <a:t>Các</a:t>
            </a:r>
            <a:r>
              <a:rPr lang="en-US" sz="7200" b="1" dirty="0" smtClean="0">
                <a:ln w="22225">
                  <a:solidFill>
                    <a:schemeClr val="accent2"/>
                  </a:solidFill>
                  <a:prstDash val="solid"/>
                </a:ln>
                <a:solidFill>
                  <a:srgbClr val="FFFF00"/>
                </a:solidFill>
                <a:latin typeface="Arial" panose="020B0604020202020204" pitchFamily="34" charset="0"/>
                <a:cs typeface="Arial" panose="020B0604020202020204" pitchFamily="34" charset="0"/>
              </a:rPr>
              <a:t> </a:t>
            </a:r>
            <a:r>
              <a:rPr lang="en-US" sz="7200" b="1" dirty="0" err="1">
                <a:ln w="22225">
                  <a:solidFill>
                    <a:schemeClr val="accent2"/>
                  </a:solidFill>
                  <a:prstDash val="solid"/>
                </a:ln>
                <a:solidFill>
                  <a:srgbClr val="FFFF00"/>
                </a:solidFill>
                <a:latin typeface="Arial" panose="020B0604020202020204" pitchFamily="34" charset="0"/>
                <a:cs typeface="Arial" panose="020B0604020202020204" pitchFamily="34" charset="0"/>
              </a:rPr>
              <a:t>dân</a:t>
            </a:r>
            <a:r>
              <a:rPr lang="en-US" sz="7200" b="1" dirty="0">
                <a:ln w="22225">
                  <a:solidFill>
                    <a:schemeClr val="accent2"/>
                  </a:solidFill>
                  <a:prstDash val="solid"/>
                </a:ln>
                <a:solidFill>
                  <a:srgbClr val="FFFF00"/>
                </a:solidFill>
                <a:latin typeface="Arial" panose="020B0604020202020204" pitchFamily="34" charset="0"/>
                <a:cs typeface="Arial" panose="020B0604020202020204" pitchFamily="34" charset="0"/>
              </a:rPr>
              <a:t> </a:t>
            </a:r>
            <a:r>
              <a:rPr lang="en-US" sz="7200" b="1" dirty="0" err="1">
                <a:ln w="22225">
                  <a:solidFill>
                    <a:schemeClr val="accent2"/>
                  </a:solidFill>
                  <a:prstDash val="solid"/>
                </a:ln>
                <a:solidFill>
                  <a:srgbClr val="FFFF00"/>
                </a:solidFill>
                <a:latin typeface="Arial" panose="020B0604020202020204" pitchFamily="34" charset="0"/>
                <a:cs typeface="Arial" panose="020B0604020202020204" pitchFamily="34" charset="0"/>
              </a:rPr>
              <a:t>tộc</a:t>
            </a:r>
            <a:r>
              <a:rPr lang="en-US" sz="7200" b="1" dirty="0">
                <a:ln w="6600">
                  <a:solidFill>
                    <a:schemeClr val="accent2"/>
                  </a:solidFill>
                  <a:prstDash val="solid"/>
                </a:ln>
                <a:solidFill>
                  <a:srgbClr val="FFFFFF"/>
                </a:solidFill>
                <a:effectLst>
                  <a:outerShdw dist="38100" dir="2700000" algn="tl" rotWithShape="0">
                    <a:schemeClr val="accent2"/>
                  </a:outerShdw>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88749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pic>
        <p:nvPicPr>
          <p:cNvPr id="5" name="Picture 4">
            <a:extLst>
              <a:ext uri="{FF2B5EF4-FFF2-40B4-BE49-F238E27FC236}">
                <a16:creationId xmlns="" xmlns:a16="http://schemas.microsoft.com/office/drawing/2014/main" id="{3549C343-1326-49CF-A358-7E55DF53181C}"/>
              </a:ext>
            </a:extLst>
          </p:cNvPr>
          <p:cNvPicPr>
            <a:picLocks noChangeAspect="1"/>
          </p:cNvPicPr>
          <p:nvPr/>
        </p:nvPicPr>
        <p:blipFill rotWithShape="1">
          <a:blip r:embed="rId3"/>
          <a:srcRect t="23793"/>
          <a:stretch/>
        </p:blipFill>
        <p:spPr>
          <a:xfrm>
            <a:off x="0" y="13835"/>
            <a:ext cx="12192000" cy="2294858"/>
          </a:xfrm>
          <a:prstGeom prst="rect">
            <a:avLst/>
          </a:prstGeom>
        </p:spPr>
      </p:pic>
      <p:pic>
        <p:nvPicPr>
          <p:cNvPr id="6" name="Google Shape;770;p6">
            <a:extLst>
              <a:ext uri="{FF2B5EF4-FFF2-40B4-BE49-F238E27FC236}">
                <a16:creationId xmlns="" xmlns:a16="http://schemas.microsoft.com/office/drawing/2014/main" id="{B4187A4E-C602-4EF5-AEA2-660FBF06D53E}"/>
              </a:ext>
            </a:extLst>
          </p:cNvPr>
          <p:cNvPicPr preferRelativeResize="0"/>
          <p:nvPr/>
        </p:nvPicPr>
        <p:blipFill rotWithShape="1">
          <a:blip r:embed="rId4">
            <a:alphaModFix/>
          </a:blip>
          <a:srcRect t="24370"/>
          <a:stretch/>
        </p:blipFill>
        <p:spPr>
          <a:xfrm>
            <a:off x="3305906" y="2430377"/>
            <a:ext cx="7047916" cy="3242652"/>
          </a:xfrm>
          <a:prstGeom prst="rect">
            <a:avLst/>
          </a:prstGeom>
          <a:noFill/>
          <a:ln>
            <a:noFill/>
          </a:ln>
        </p:spPr>
      </p:pic>
      <p:sp>
        <p:nvSpPr>
          <p:cNvPr id="7" name="Google Shape;771;p6">
            <a:extLst>
              <a:ext uri="{FF2B5EF4-FFF2-40B4-BE49-F238E27FC236}">
                <a16:creationId xmlns="" xmlns:a16="http://schemas.microsoft.com/office/drawing/2014/main" id="{550AD89D-4516-4745-B6AC-6ABDE15375FB}"/>
              </a:ext>
            </a:extLst>
          </p:cNvPr>
          <p:cNvSpPr txBox="1"/>
          <p:nvPr/>
        </p:nvSpPr>
        <p:spPr>
          <a:xfrm>
            <a:off x="3728476" y="3364587"/>
            <a:ext cx="5979751" cy="1015622"/>
          </a:xfrm>
          <a:prstGeom prst="rect">
            <a:avLst/>
          </a:prstGeom>
          <a:noFill/>
          <a:ln>
            <a:noFill/>
          </a:ln>
        </p:spPr>
        <p:txBody>
          <a:bodyPr spcFirstLastPara="1" wrap="square" lIns="91425" tIns="45700" rIns="91425" bIns="45700" anchor="t" anchorCtr="0">
            <a:spAutoFit/>
          </a:bodyPr>
          <a:lstStyle/>
          <a:p>
            <a:pPr algn="ctr">
              <a:buClr>
                <a:srgbClr val="002060"/>
              </a:buClr>
              <a:buSzPts val="3600"/>
              <a:buFont typeface="Times New Roman"/>
              <a:buNone/>
            </a:pPr>
            <a:r>
              <a:rPr lang="en-US" sz="3000" b="1">
                <a:solidFill>
                  <a:srgbClr val="002060"/>
                </a:solidFill>
                <a:latin typeface="Arial" panose="020B0604020202020204" pitchFamily="34" charset="0"/>
                <a:ea typeface="Times New Roman"/>
                <a:cs typeface="Arial" panose="020B0604020202020204" pitchFamily="34" charset="0"/>
                <a:sym typeface="Times New Roman"/>
              </a:rPr>
              <a:t>Đọc các thông tin SGK trang 84 và trả lời các câu hỏi sau nhé!</a:t>
            </a:r>
            <a:endParaRPr sz="3000" b="1">
              <a:solidFill>
                <a:srgbClr val="002060"/>
              </a:solidFill>
              <a:latin typeface="Arial" panose="020B0604020202020204" pitchFamily="34" charset="0"/>
              <a:ea typeface="Times New Roman"/>
              <a:cs typeface="Arial" panose="020B0604020202020204" pitchFamily="34" charset="0"/>
              <a:sym typeface="Times New Roman"/>
            </a:endParaRPr>
          </a:p>
        </p:txBody>
      </p:sp>
      <p:pic>
        <p:nvPicPr>
          <p:cNvPr id="8" name="Google Shape;772;p6">
            <a:extLst>
              <a:ext uri="{FF2B5EF4-FFF2-40B4-BE49-F238E27FC236}">
                <a16:creationId xmlns="" xmlns:a16="http://schemas.microsoft.com/office/drawing/2014/main" id="{DB6CB1CA-5F5D-4CF5-BA35-32AA0872E179}"/>
              </a:ext>
            </a:extLst>
          </p:cNvPr>
          <p:cNvPicPr preferRelativeResize="0"/>
          <p:nvPr/>
        </p:nvPicPr>
        <p:blipFill rotWithShape="1">
          <a:blip r:embed="rId5">
            <a:alphaModFix/>
          </a:blip>
          <a:srcRect/>
          <a:stretch/>
        </p:blipFill>
        <p:spPr>
          <a:xfrm>
            <a:off x="2054860" y="4501893"/>
            <a:ext cx="6568884" cy="2342271"/>
          </a:xfrm>
          <a:prstGeom prst="rect">
            <a:avLst/>
          </a:prstGeom>
          <a:noFill/>
          <a:ln>
            <a:noFill/>
          </a:ln>
        </p:spPr>
      </p:pic>
    </p:spTree>
    <p:extLst>
      <p:ext uri="{BB962C8B-B14F-4D97-AF65-F5344CB8AC3E}">
        <p14:creationId xmlns:p14="http://schemas.microsoft.com/office/powerpoint/2010/main" val="384844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pic>
        <p:nvPicPr>
          <p:cNvPr id="778" name="Google Shape;778;p7"/>
          <p:cNvPicPr preferRelativeResize="0"/>
          <p:nvPr/>
        </p:nvPicPr>
        <p:blipFill rotWithShape="1">
          <a:blip r:embed="rId3">
            <a:alphaModFix/>
          </a:blip>
          <a:srcRect/>
          <a:stretch/>
        </p:blipFill>
        <p:spPr>
          <a:xfrm flipH="1">
            <a:off x="3639185" y="502285"/>
            <a:ext cx="5556885" cy="2445385"/>
          </a:xfrm>
          <a:prstGeom prst="rect">
            <a:avLst/>
          </a:prstGeom>
          <a:noFill/>
          <a:ln>
            <a:noFill/>
          </a:ln>
        </p:spPr>
      </p:pic>
      <p:sp>
        <p:nvSpPr>
          <p:cNvPr id="779" name="Google Shape;779;p7"/>
          <p:cNvSpPr txBox="1"/>
          <p:nvPr/>
        </p:nvSpPr>
        <p:spPr>
          <a:xfrm>
            <a:off x="3860800" y="810260"/>
            <a:ext cx="4780915" cy="987922"/>
          </a:xfrm>
          <a:prstGeom prst="rect">
            <a:avLst/>
          </a:prstGeom>
          <a:noFill/>
          <a:ln>
            <a:noFill/>
          </a:ln>
        </p:spPr>
        <p:txBody>
          <a:bodyPr spcFirstLastPara="1" wrap="square" lIns="91425" tIns="45700" rIns="91425" bIns="45700" anchor="t" anchorCtr="0">
            <a:spAutoFit/>
          </a:bodyPr>
          <a:lstStyle/>
          <a:p>
            <a:pPr marL="342900" marR="0" lvl="3" indent="0" algn="ctr" rtl="0">
              <a:lnSpc>
                <a:spcPct val="60000"/>
              </a:lnSpc>
              <a:spcBef>
                <a:spcPts val="0"/>
              </a:spcBef>
              <a:spcAft>
                <a:spcPts val="0"/>
              </a:spcAft>
              <a:buClr>
                <a:schemeClr val="lt1"/>
              </a:buClr>
              <a:buSzPts val="3600"/>
              <a:buFont typeface="Times New Roman"/>
              <a:buNone/>
            </a:pPr>
            <a:r>
              <a:rPr lang="en-US"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rPr>
              <a:t>Nước ta có </a:t>
            </a:r>
            <a:endParaRPr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endParaRPr>
          </a:p>
          <a:p>
            <a:pPr marL="342900" marR="0" lvl="3" indent="0" algn="ctr" rtl="0">
              <a:lnSpc>
                <a:spcPct val="60000"/>
              </a:lnSpc>
              <a:spcBef>
                <a:spcPts val="1800"/>
              </a:spcBef>
              <a:spcAft>
                <a:spcPts val="0"/>
              </a:spcAft>
              <a:buClr>
                <a:schemeClr val="lt1"/>
              </a:buClr>
              <a:buSzPts val="3600"/>
              <a:buFont typeface="Times New Roman"/>
              <a:buNone/>
            </a:pPr>
            <a:r>
              <a:rPr lang="en-US"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rPr>
              <a:t>bao nhiêu dân tộc?</a:t>
            </a:r>
            <a:endParaRPr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endParaRPr>
          </a:p>
        </p:txBody>
      </p:sp>
      <p:pic>
        <p:nvPicPr>
          <p:cNvPr id="780" name="Google Shape;780;p7"/>
          <p:cNvPicPr preferRelativeResize="0"/>
          <p:nvPr/>
        </p:nvPicPr>
        <p:blipFill rotWithShape="1">
          <a:blip r:embed="rId4">
            <a:alphaModFix/>
          </a:blip>
          <a:srcRect/>
          <a:stretch/>
        </p:blipFill>
        <p:spPr>
          <a:xfrm>
            <a:off x="353695" y="1629410"/>
            <a:ext cx="3034030" cy="5081270"/>
          </a:xfrm>
          <a:prstGeom prst="rect">
            <a:avLst/>
          </a:prstGeom>
          <a:noFill/>
          <a:ln>
            <a:noFill/>
          </a:ln>
        </p:spPr>
      </p:pic>
      <p:grpSp>
        <p:nvGrpSpPr>
          <p:cNvPr id="781" name="Google Shape;781;p7"/>
          <p:cNvGrpSpPr/>
          <p:nvPr/>
        </p:nvGrpSpPr>
        <p:grpSpPr>
          <a:xfrm>
            <a:off x="5027930" y="2638425"/>
            <a:ext cx="4167505" cy="1033780"/>
            <a:chOff x="7918" y="4155"/>
            <a:chExt cx="6563" cy="1628"/>
          </a:xfrm>
        </p:grpSpPr>
        <p:pic>
          <p:nvPicPr>
            <p:cNvPr id="782" name="Google Shape;782;p7"/>
            <p:cNvPicPr preferRelativeResize="0"/>
            <p:nvPr/>
          </p:nvPicPr>
          <p:blipFill rotWithShape="1">
            <a:blip r:embed="rId5">
              <a:alphaModFix/>
            </a:blip>
            <a:srcRect/>
            <a:stretch/>
          </p:blipFill>
          <p:spPr>
            <a:xfrm>
              <a:off x="7918" y="4155"/>
              <a:ext cx="6563" cy="1628"/>
            </a:xfrm>
            <a:prstGeom prst="rect">
              <a:avLst/>
            </a:prstGeom>
            <a:noFill/>
            <a:ln>
              <a:noFill/>
            </a:ln>
          </p:spPr>
        </p:pic>
        <p:sp>
          <p:nvSpPr>
            <p:cNvPr id="783" name="Google Shape;783;p7"/>
            <p:cNvSpPr/>
            <p:nvPr/>
          </p:nvSpPr>
          <p:spPr>
            <a:xfrm>
              <a:off x="8476" y="4364"/>
              <a:ext cx="5446" cy="111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i="0" u="none" strike="noStrike" cap="none">
                  <a:solidFill>
                    <a:srgbClr val="222A35"/>
                  </a:solidFill>
                  <a:latin typeface="Arial" panose="020B0604020202020204" pitchFamily="34" charset="0"/>
                  <a:ea typeface="Times New Roman"/>
                  <a:cs typeface="Arial" panose="020B0604020202020204" pitchFamily="34" charset="0"/>
                  <a:sym typeface="Times New Roman"/>
                </a:rPr>
                <a:t>A. 54 dân tộc </a:t>
              </a:r>
              <a:endParaRPr sz="4000" b="1" i="0" u="none" strike="noStrike" cap="none">
                <a:solidFill>
                  <a:srgbClr val="222A35"/>
                </a:solidFill>
                <a:latin typeface="Arial" panose="020B0604020202020204" pitchFamily="34" charset="0"/>
                <a:ea typeface="Times New Roman"/>
                <a:cs typeface="Arial" panose="020B0604020202020204" pitchFamily="34" charset="0"/>
                <a:sym typeface="Times New Roman"/>
              </a:endParaRPr>
            </a:p>
          </p:txBody>
        </p:sp>
      </p:grpSp>
      <p:grpSp>
        <p:nvGrpSpPr>
          <p:cNvPr id="784" name="Google Shape;784;p7"/>
          <p:cNvGrpSpPr/>
          <p:nvPr/>
        </p:nvGrpSpPr>
        <p:grpSpPr>
          <a:xfrm>
            <a:off x="5027930" y="4094480"/>
            <a:ext cx="4167505" cy="1033780"/>
            <a:chOff x="7918" y="4155"/>
            <a:chExt cx="6563" cy="1628"/>
          </a:xfrm>
        </p:grpSpPr>
        <p:pic>
          <p:nvPicPr>
            <p:cNvPr id="785" name="Google Shape;785;p7"/>
            <p:cNvPicPr preferRelativeResize="0"/>
            <p:nvPr/>
          </p:nvPicPr>
          <p:blipFill rotWithShape="1">
            <a:blip r:embed="rId5">
              <a:alphaModFix/>
            </a:blip>
            <a:srcRect/>
            <a:stretch/>
          </p:blipFill>
          <p:spPr>
            <a:xfrm>
              <a:off x="7918" y="4155"/>
              <a:ext cx="6563" cy="1628"/>
            </a:xfrm>
            <a:prstGeom prst="rect">
              <a:avLst/>
            </a:prstGeom>
            <a:noFill/>
            <a:ln>
              <a:noFill/>
            </a:ln>
          </p:spPr>
        </p:pic>
        <p:sp>
          <p:nvSpPr>
            <p:cNvPr id="786" name="Google Shape;786;p7"/>
            <p:cNvSpPr/>
            <p:nvPr/>
          </p:nvSpPr>
          <p:spPr>
            <a:xfrm>
              <a:off x="8501" y="4364"/>
              <a:ext cx="5397" cy="111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i="0" u="none" strike="noStrike" cap="none">
                  <a:solidFill>
                    <a:srgbClr val="222A35"/>
                  </a:solidFill>
                  <a:latin typeface="Arial" panose="020B0604020202020204" pitchFamily="34" charset="0"/>
                  <a:ea typeface="Times New Roman"/>
                  <a:cs typeface="Arial" panose="020B0604020202020204" pitchFamily="34" charset="0"/>
                  <a:sym typeface="Times New Roman"/>
                </a:rPr>
                <a:t>B. 64 dân tộc </a:t>
              </a:r>
              <a:endParaRPr sz="4000" b="1" i="0" u="none" strike="noStrike" cap="none">
                <a:solidFill>
                  <a:srgbClr val="222A35"/>
                </a:solidFill>
                <a:latin typeface="Arial" panose="020B0604020202020204" pitchFamily="34" charset="0"/>
                <a:ea typeface="Times New Roman"/>
                <a:cs typeface="Arial" panose="020B0604020202020204" pitchFamily="34" charset="0"/>
                <a:sym typeface="Times New Roman"/>
              </a:endParaRPr>
            </a:p>
          </p:txBody>
        </p:sp>
      </p:grpSp>
      <p:grpSp>
        <p:nvGrpSpPr>
          <p:cNvPr id="787" name="Google Shape;787;p7"/>
          <p:cNvGrpSpPr/>
          <p:nvPr/>
        </p:nvGrpSpPr>
        <p:grpSpPr>
          <a:xfrm>
            <a:off x="5027930" y="5373370"/>
            <a:ext cx="4167505" cy="1033780"/>
            <a:chOff x="7918" y="4155"/>
            <a:chExt cx="6563" cy="1628"/>
          </a:xfrm>
        </p:grpSpPr>
        <p:pic>
          <p:nvPicPr>
            <p:cNvPr id="788" name="Google Shape;788;p7"/>
            <p:cNvPicPr preferRelativeResize="0"/>
            <p:nvPr/>
          </p:nvPicPr>
          <p:blipFill rotWithShape="1">
            <a:blip r:embed="rId5">
              <a:alphaModFix/>
            </a:blip>
            <a:srcRect/>
            <a:stretch/>
          </p:blipFill>
          <p:spPr>
            <a:xfrm>
              <a:off x="7918" y="4155"/>
              <a:ext cx="6563" cy="1628"/>
            </a:xfrm>
            <a:prstGeom prst="rect">
              <a:avLst/>
            </a:prstGeom>
            <a:noFill/>
            <a:ln>
              <a:noFill/>
            </a:ln>
          </p:spPr>
        </p:pic>
        <p:sp>
          <p:nvSpPr>
            <p:cNvPr id="789" name="Google Shape;789;p7"/>
            <p:cNvSpPr/>
            <p:nvPr/>
          </p:nvSpPr>
          <p:spPr>
            <a:xfrm>
              <a:off x="8477" y="4364"/>
              <a:ext cx="5446" cy="111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i="0" u="none" strike="noStrike" cap="none">
                  <a:solidFill>
                    <a:srgbClr val="222A35"/>
                  </a:solidFill>
                  <a:latin typeface="Arial" panose="020B0604020202020204" pitchFamily="34" charset="0"/>
                  <a:ea typeface="Times New Roman"/>
                  <a:cs typeface="Arial" panose="020B0604020202020204" pitchFamily="34" charset="0"/>
                  <a:sym typeface="Times New Roman"/>
                </a:rPr>
                <a:t>C. 63 dân tộc </a:t>
              </a:r>
              <a:endParaRPr sz="4000" b="1" i="0" u="none" strike="noStrike" cap="none">
                <a:solidFill>
                  <a:srgbClr val="222A35"/>
                </a:solidFill>
                <a:latin typeface="Arial" panose="020B0604020202020204" pitchFamily="34" charset="0"/>
                <a:ea typeface="Times New Roman"/>
                <a:cs typeface="Arial" panose="020B0604020202020204" pitchFamily="34" charset="0"/>
                <a:sym typeface="Times New Roman"/>
              </a:endParaRPr>
            </a:p>
          </p:txBody>
        </p:sp>
      </p:grpSp>
      <p:pic>
        <p:nvPicPr>
          <p:cNvPr id="790" name="Google Shape;790;p7"/>
          <p:cNvPicPr preferRelativeResize="0"/>
          <p:nvPr/>
        </p:nvPicPr>
        <p:blipFill rotWithShape="1">
          <a:blip r:embed="rId6">
            <a:alphaModFix/>
          </a:blip>
          <a:srcRect/>
          <a:stretch/>
        </p:blipFill>
        <p:spPr>
          <a:xfrm>
            <a:off x="8841232" y="2770917"/>
            <a:ext cx="1009841" cy="72184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9"/>
                                        </p:tgtEl>
                                        <p:attrNameLst>
                                          <p:attrName>style.visibility</p:attrName>
                                        </p:attrNameLst>
                                      </p:cBhvr>
                                      <p:to>
                                        <p:strVal val="visible"/>
                                      </p:to>
                                    </p:set>
                                    <p:animEffect transition="in" filter="fade">
                                      <p:cBhvr>
                                        <p:cTn id="7" dur="1000"/>
                                        <p:tgtEl>
                                          <p:spTgt spid="7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81"/>
                                        </p:tgtEl>
                                        <p:attrNameLst>
                                          <p:attrName>style.visibility</p:attrName>
                                        </p:attrNameLst>
                                      </p:cBhvr>
                                      <p:to>
                                        <p:strVal val="visible"/>
                                      </p:to>
                                    </p:set>
                                    <p:animEffect transition="in" filter="fade">
                                      <p:cBhvr>
                                        <p:cTn id="12" dur="500"/>
                                        <p:tgtEl>
                                          <p:spTgt spid="7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4"/>
                                        </p:tgtEl>
                                        <p:attrNameLst>
                                          <p:attrName>style.visibility</p:attrName>
                                        </p:attrNameLst>
                                      </p:cBhvr>
                                      <p:to>
                                        <p:strVal val="visible"/>
                                      </p:to>
                                    </p:set>
                                    <p:animEffect transition="in" filter="fade">
                                      <p:cBhvr>
                                        <p:cTn id="17" dur="500"/>
                                        <p:tgtEl>
                                          <p:spTgt spid="78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87"/>
                                        </p:tgtEl>
                                        <p:attrNameLst>
                                          <p:attrName>style.visibility</p:attrName>
                                        </p:attrNameLst>
                                      </p:cBhvr>
                                      <p:to>
                                        <p:strVal val="visible"/>
                                      </p:to>
                                    </p:set>
                                    <p:animEffect transition="in" filter="fade">
                                      <p:cBhvr>
                                        <p:cTn id="22" dur="500"/>
                                        <p:tgtEl>
                                          <p:spTgt spid="787"/>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500"/>
                                  </p:stCondLst>
                                  <p:childTnLst>
                                    <p:set>
                                      <p:cBhvr>
                                        <p:cTn id="26" dur="1" fill="hold">
                                          <p:stCondLst>
                                            <p:cond delay="0"/>
                                          </p:stCondLst>
                                        </p:cTn>
                                        <p:tgtEl>
                                          <p:spTgt spid="790"/>
                                        </p:tgtEl>
                                        <p:attrNameLst>
                                          <p:attrName>style.visibility</p:attrName>
                                        </p:attrNameLst>
                                      </p:cBhvr>
                                      <p:to>
                                        <p:strVal val="visible"/>
                                      </p:to>
                                    </p:set>
                                    <p:anim calcmode="lin" valueType="num">
                                      <p:cBhvr additive="base">
                                        <p:cTn id="27" dur="250"/>
                                        <p:tgtEl>
                                          <p:spTgt spid="790"/>
                                        </p:tgtEl>
                                        <p:attrNameLst>
                                          <p:attrName>ppt_w</p:attrName>
                                        </p:attrNameLst>
                                      </p:cBhvr>
                                      <p:tavLst>
                                        <p:tav tm="0">
                                          <p:val>
                                            <p:strVal val="0"/>
                                          </p:val>
                                        </p:tav>
                                        <p:tav tm="100000">
                                          <p:val>
                                            <p:strVal val="#ppt_w"/>
                                          </p:val>
                                        </p:tav>
                                      </p:tavLst>
                                    </p:anim>
                                    <p:anim calcmode="lin" valueType="num">
                                      <p:cBhvr additive="base">
                                        <p:cTn id="28" dur="250"/>
                                        <p:tgtEl>
                                          <p:spTgt spid="79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pic>
        <p:nvPicPr>
          <p:cNvPr id="796" name="Google Shape;796;p8"/>
          <p:cNvPicPr preferRelativeResize="0"/>
          <p:nvPr/>
        </p:nvPicPr>
        <p:blipFill rotWithShape="1">
          <a:blip r:embed="rId3">
            <a:alphaModFix/>
          </a:blip>
          <a:srcRect/>
          <a:stretch/>
        </p:blipFill>
        <p:spPr>
          <a:xfrm rot="540000" flipH="1">
            <a:off x="3349625" y="304165"/>
            <a:ext cx="7090410" cy="5647690"/>
          </a:xfrm>
          <a:prstGeom prst="rect">
            <a:avLst/>
          </a:prstGeom>
          <a:noFill/>
          <a:ln>
            <a:noFill/>
          </a:ln>
        </p:spPr>
      </p:pic>
      <p:sp>
        <p:nvSpPr>
          <p:cNvPr id="797" name="Google Shape;797;p8"/>
          <p:cNvSpPr txBox="1"/>
          <p:nvPr/>
        </p:nvSpPr>
        <p:spPr>
          <a:xfrm>
            <a:off x="3862705" y="831850"/>
            <a:ext cx="6064885" cy="2954615"/>
          </a:xfrm>
          <a:prstGeom prst="rect">
            <a:avLst/>
          </a:prstGeom>
          <a:noFill/>
          <a:ln>
            <a:noFill/>
          </a:ln>
        </p:spPr>
        <p:txBody>
          <a:bodyPr spcFirstLastPara="1" wrap="square" lIns="91425" tIns="45700" rIns="91425" bIns="45700" anchor="t" anchorCtr="0">
            <a:spAutoFit/>
          </a:bodyPr>
          <a:lstStyle/>
          <a:p>
            <a:pPr marL="342900" marR="0" lvl="3" indent="0" algn="ctr" rtl="0">
              <a:lnSpc>
                <a:spcPct val="70000"/>
              </a:lnSpc>
              <a:spcBef>
                <a:spcPts val="0"/>
              </a:spcBef>
              <a:spcAft>
                <a:spcPts val="0"/>
              </a:spcAft>
              <a:buClr>
                <a:schemeClr val="lt1"/>
              </a:buClr>
              <a:buSzPts val="3600"/>
              <a:buFont typeface="Times New Roman"/>
              <a:buNone/>
            </a:pPr>
            <a:r>
              <a:rPr lang="en-US"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rPr>
              <a:t>Dân tộc nào có </a:t>
            </a:r>
            <a:endParaRPr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endParaRPr>
          </a:p>
          <a:p>
            <a:pPr marL="342900" marR="0" lvl="3" indent="0" algn="ctr" rtl="0">
              <a:lnSpc>
                <a:spcPct val="70000"/>
              </a:lnSpc>
              <a:spcBef>
                <a:spcPts val="1800"/>
              </a:spcBef>
              <a:spcAft>
                <a:spcPts val="0"/>
              </a:spcAft>
              <a:buClr>
                <a:schemeClr val="lt1"/>
              </a:buClr>
              <a:buSzPts val="3600"/>
              <a:buFont typeface="Times New Roman"/>
              <a:buNone/>
            </a:pPr>
            <a:r>
              <a:rPr lang="en-US"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rPr>
              <a:t>số dân đông nhất?</a:t>
            </a:r>
            <a:endParaRPr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endParaRPr>
          </a:p>
          <a:p>
            <a:pPr marL="342900" marR="0" lvl="3" indent="0" algn="ctr" rtl="0">
              <a:lnSpc>
                <a:spcPct val="70000"/>
              </a:lnSpc>
              <a:spcBef>
                <a:spcPts val="1800"/>
              </a:spcBef>
              <a:spcAft>
                <a:spcPts val="0"/>
              </a:spcAft>
              <a:buClr>
                <a:schemeClr val="lt1"/>
              </a:buClr>
              <a:buSzPts val="3600"/>
              <a:buFont typeface="Times New Roman"/>
              <a:buNone/>
            </a:pPr>
            <a:r>
              <a:rPr lang="en-US"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rPr>
              <a:t>Họ sống chủ yếu ở đâu? </a:t>
            </a:r>
            <a:endParaRPr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endParaRPr>
          </a:p>
          <a:p>
            <a:pPr marL="342900" marR="0" lvl="3" indent="0" algn="ctr" rtl="0">
              <a:lnSpc>
                <a:spcPct val="70000"/>
              </a:lnSpc>
              <a:spcBef>
                <a:spcPts val="1800"/>
              </a:spcBef>
              <a:spcAft>
                <a:spcPts val="0"/>
              </a:spcAft>
              <a:buClr>
                <a:schemeClr val="lt1"/>
              </a:buClr>
              <a:buSzPts val="3600"/>
              <a:buFont typeface="Times New Roman"/>
              <a:buNone/>
            </a:pPr>
            <a:r>
              <a:rPr lang="en-US"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rPr>
              <a:t>Các dân tộc ít người </a:t>
            </a:r>
            <a:endParaRPr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endParaRPr>
          </a:p>
          <a:p>
            <a:pPr marL="342900" marR="0" lvl="3" indent="0" algn="ctr" rtl="0">
              <a:lnSpc>
                <a:spcPct val="70000"/>
              </a:lnSpc>
              <a:spcBef>
                <a:spcPts val="1800"/>
              </a:spcBef>
              <a:spcAft>
                <a:spcPts val="0"/>
              </a:spcAft>
              <a:buClr>
                <a:schemeClr val="lt1"/>
              </a:buClr>
              <a:buSzPts val="3600"/>
              <a:buFont typeface="Times New Roman"/>
              <a:buNone/>
            </a:pPr>
            <a:r>
              <a:rPr lang="en-US"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rPr>
              <a:t>sống chủ yếu ở đâu?</a:t>
            </a:r>
            <a:endParaRPr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endParaRPr>
          </a:p>
        </p:txBody>
      </p:sp>
      <p:pic>
        <p:nvPicPr>
          <p:cNvPr id="798" name="Google Shape;798;p8"/>
          <p:cNvPicPr preferRelativeResize="0"/>
          <p:nvPr/>
        </p:nvPicPr>
        <p:blipFill rotWithShape="1">
          <a:blip r:embed="rId4">
            <a:alphaModFix/>
          </a:blip>
          <a:srcRect/>
          <a:stretch/>
        </p:blipFill>
        <p:spPr>
          <a:xfrm>
            <a:off x="532130" y="2182495"/>
            <a:ext cx="2687955" cy="467550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7">
                                            <p:txEl>
                                              <p:pRg st="0" end="0"/>
                                            </p:txEl>
                                          </p:spTgt>
                                        </p:tgtEl>
                                        <p:attrNameLst>
                                          <p:attrName>style.visibility</p:attrName>
                                        </p:attrNameLst>
                                      </p:cBhvr>
                                      <p:to>
                                        <p:strVal val="visible"/>
                                      </p:to>
                                    </p:set>
                                    <p:animEffect transition="in" filter="fade">
                                      <p:cBhvr>
                                        <p:cTn id="7" dur="500"/>
                                        <p:tgtEl>
                                          <p:spTgt spid="79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97">
                                            <p:txEl>
                                              <p:pRg st="1" end="1"/>
                                            </p:txEl>
                                          </p:spTgt>
                                        </p:tgtEl>
                                        <p:attrNameLst>
                                          <p:attrName>style.visibility</p:attrName>
                                        </p:attrNameLst>
                                      </p:cBhvr>
                                      <p:to>
                                        <p:strVal val="visible"/>
                                      </p:to>
                                    </p:set>
                                    <p:animEffect transition="in" filter="fade">
                                      <p:cBhvr>
                                        <p:cTn id="10" dur="500"/>
                                        <p:tgtEl>
                                          <p:spTgt spid="79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97">
                                            <p:txEl>
                                              <p:pRg st="2" end="2"/>
                                            </p:txEl>
                                          </p:spTgt>
                                        </p:tgtEl>
                                        <p:attrNameLst>
                                          <p:attrName>style.visibility</p:attrName>
                                        </p:attrNameLst>
                                      </p:cBhvr>
                                      <p:to>
                                        <p:strVal val="visible"/>
                                      </p:to>
                                    </p:set>
                                    <p:animEffect transition="in" filter="fade">
                                      <p:cBhvr>
                                        <p:cTn id="15" dur="500"/>
                                        <p:tgtEl>
                                          <p:spTgt spid="79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97">
                                            <p:txEl>
                                              <p:pRg st="3" end="3"/>
                                            </p:txEl>
                                          </p:spTgt>
                                        </p:tgtEl>
                                        <p:attrNameLst>
                                          <p:attrName>style.visibility</p:attrName>
                                        </p:attrNameLst>
                                      </p:cBhvr>
                                      <p:to>
                                        <p:strVal val="visible"/>
                                      </p:to>
                                    </p:set>
                                    <p:animEffect transition="in" filter="fade">
                                      <p:cBhvr>
                                        <p:cTn id="20" dur="500"/>
                                        <p:tgtEl>
                                          <p:spTgt spid="797">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797">
                                            <p:txEl>
                                              <p:pRg st="4" end="4"/>
                                            </p:txEl>
                                          </p:spTgt>
                                        </p:tgtEl>
                                        <p:attrNameLst>
                                          <p:attrName>style.visibility</p:attrName>
                                        </p:attrNameLst>
                                      </p:cBhvr>
                                      <p:to>
                                        <p:strVal val="visible"/>
                                      </p:to>
                                    </p:set>
                                    <p:animEffect transition="in" filter="fade">
                                      <p:cBhvr>
                                        <p:cTn id="23" dur="500"/>
                                        <p:tgtEl>
                                          <p:spTgt spid="79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pic>
        <p:nvPicPr>
          <p:cNvPr id="803" name="Google Shape;803;p9"/>
          <p:cNvPicPr preferRelativeResize="0"/>
          <p:nvPr/>
        </p:nvPicPr>
        <p:blipFill rotWithShape="1">
          <a:blip r:embed="rId3">
            <a:alphaModFix/>
          </a:blip>
          <a:srcRect/>
          <a:stretch/>
        </p:blipFill>
        <p:spPr>
          <a:xfrm>
            <a:off x="115326" y="110807"/>
            <a:ext cx="10072370" cy="5441950"/>
          </a:xfrm>
          <a:prstGeom prst="rect">
            <a:avLst/>
          </a:prstGeom>
          <a:noFill/>
          <a:ln>
            <a:noFill/>
          </a:ln>
        </p:spPr>
      </p:pic>
      <p:pic>
        <p:nvPicPr>
          <p:cNvPr id="804" name="Google Shape;804;p9" descr="e433bae342638b3dd272"/>
          <p:cNvPicPr preferRelativeResize="0"/>
          <p:nvPr/>
        </p:nvPicPr>
        <p:blipFill rotWithShape="1">
          <a:blip r:embed="rId4">
            <a:alphaModFix/>
          </a:blip>
          <a:srcRect l="5169" t="4119" r="76546" b="57120"/>
          <a:stretch/>
        </p:blipFill>
        <p:spPr>
          <a:xfrm>
            <a:off x="8514715" y="1343025"/>
            <a:ext cx="3677285" cy="5514975"/>
          </a:xfrm>
          <a:prstGeom prst="rect">
            <a:avLst/>
          </a:prstGeom>
          <a:noFill/>
          <a:ln>
            <a:noFill/>
          </a:ln>
        </p:spPr>
      </p:pic>
      <p:sp>
        <p:nvSpPr>
          <p:cNvPr id="805" name="Google Shape;805;p9"/>
          <p:cNvSpPr txBox="1"/>
          <p:nvPr/>
        </p:nvSpPr>
        <p:spPr>
          <a:xfrm>
            <a:off x="2377439" y="1849828"/>
            <a:ext cx="6625883"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i="0" u="none" strike="noStrike" cap="none">
                <a:solidFill>
                  <a:srgbClr val="222A35"/>
                </a:solidFill>
                <a:latin typeface="Arial" panose="020B0604020202020204" pitchFamily="34" charset="0"/>
                <a:ea typeface="Times New Roman"/>
                <a:cs typeface="Arial" panose="020B0604020202020204" pitchFamily="34" charset="0"/>
                <a:sym typeface="Times New Roman"/>
              </a:rPr>
              <a:t>Dân tộc </a:t>
            </a:r>
            <a:r>
              <a:rPr lang="en-US" sz="3600" b="1" i="0" u="none" strike="noStrike" cap="none">
                <a:solidFill>
                  <a:srgbClr val="FF0000"/>
                </a:solidFill>
                <a:latin typeface="Arial" panose="020B0604020202020204" pitchFamily="34" charset="0"/>
                <a:ea typeface="Times New Roman"/>
                <a:cs typeface="Arial" panose="020B0604020202020204" pitchFamily="34" charset="0"/>
                <a:sym typeface="Times New Roman"/>
              </a:rPr>
              <a:t>Kinh (Việt)</a:t>
            </a:r>
            <a:r>
              <a:rPr lang="en-US" sz="3600" b="1" i="0" u="none" strike="noStrike" cap="none">
                <a:solidFill>
                  <a:srgbClr val="222A35"/>
                </a:solidFill>
                <a:latin typeface="Arial" panose="020B0604020202020204" pitchFamily="34" charset="0"/>
                <a:ea typeface="Times New Roman"/>
                <a:cs typeface="Arial" panose="020B0604020202020204" pitchFamily="34" charset="0"/>
                <a:sym typeface="Times New Roman"/>
              </a:rPr>
              <a:t> có số dân </a:t>
            </a:r>
            <a:r>
              <a:rPr lang="en-US" sz="3600" b="1" i="0" u="none" strike="noStrike" cap="none">
                <a:solidFill>
                  <a:srgbClr val="FF0000"/>
                </a:solidFill>
                <a:latin typeface="Arial" panose="020B0604020202020204" pitchFamily="34" charset="0"/>
                <a:ea typeface="Times New Roman"/>
                <a:cs typeface="Arial" panose="020B0604020202020204" pitchFamily="34" charset="0"/>
                <a:sym typeface="Times New Roman"/>
              </a:rPr>
              <a:t>đông nhất</a:t>
            </a:r>
            <a:r>
              <a:rPr lang="en-US" sz="3600" b="1" i="0" u="none" strike="noStrike" cap="none">
                <a:solidFill>
                  <a:srgbClr val="222A35"/>
                </a:solidFill>
                <a:latin typeface="Arial" panose="020B0604020202020204" pitchFamily="34" charset="0"/>
                <a:ea typeface="Times New Roman"/>
                <a:cs typeface="Arial" panose="020B0604020202020204" pitchFamily="34" charset="0"/>
                <a:sym typeface="Times New Roman"/>
              </a:rPr>
              <a:t>. Sống chủ yếu ở các </a:t>
            </a:r>
            <a:r>
              <a:rPr lang="en-US" sz="3600" b="1" i="0" u="none" strike="noStrike" cap="none">
                <a:solidFill>
                  <a:srgbClr val="FF0000"/>
                </a:solidFill>
                <a:latin typeface="Arial" panose="020B0604020202020204" pitchFamily="34" charset="0"/>
                <a:ea typeface="Times New Roman"/>
                <a:cs typeface="Arial" panose="020B0604020202020204" pitchFamily="34" charset="0"/>
                <a:sym typeface="Times New Roman"/>
              </a:rPr>
              <a:t>đồng bằng, ven biển.</a:t>
            </a:r>
            <a:r>
              <a:rPr lang="en-US" sz="3600" b="1" i="0" u="none" strike="noStrike" cap="none">
                <a:solidFill>
                  <a:srgbClr val="222A35"/>
                </a:solidFill>
                <a:latin typeface="Arial" panose="020B0604020202020204" pitchFamily="34" charset="0"/>
                <a:ea typeface="Times New Roman"/>
                <a:cs typeface="Arial" panose="020B0604020202020204" pitchFamily="34" charset="0"/>
                <a:sym typeface="Times New Roman"/>
              </a:rPr>
              <a:t> </a:t>
            </a:r>
            <a:endParaRPr sz="3600" b="1">
              <a:solidFill>
                <a:srgbClr val="222A35"/>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pic>
        <p:nvPicPr>
          <p:cNvPr id="810" name="Google Shape;810;p10"/>
          <p:cNvPicPr preferRelativeResize="0"/>
          <p:nvPr/>
        </p:nvPicPr>
        <p:blipFill rotWithShape="1">
          <a:blip r:embed="rId3">
            <a:alphaModFix/>
          </a:blip>
          <a:srcRect/>
          <a:stretch/>
        </p:blipFill>
        <p:spPr>
          <a:xfrm>
            <a:off x="0" y="92075"/>
            <a:ext cx="11245851" cy="5441950"/>
          </a:xfrm>
          <a:prstGeom prst="rect">
            <a:avLst/>
          </a:prstGeom>
          <a:noFill/>
          <a:ln>
            <a:noFill/>
          </a:ln>
        </p:spPr>
      </p:pic>
      <p:pic>
        <p:nvPicPr>
          <p:cNvPr id="811" name="Google Shape;811;p10" descr="e433bae342638b3dd272"/>
          <p:cNvPicPr preferRelativeResize="0"/>
          <p:nvPr/>
        </p:nvPicPr>
        <p:blipFill rotWithShape="1">
          <a:blip r:embed="rId4">
            <a:alphaModFix/>
          </a:blip>
          <a:srcRect l="5168" t="50690" r="55284" b="8858"/>
          <a:stretch/>
        </p:blipFill>
        <p:spPr>
          <a:xfrm>
            <a:off x="6370955" y="2853055"/>
            <a:ext cx="5821045" cy="4004945"/>
          </a:xfrm>
          <a:prstGeom prst="rect">
            <a:avLst/>
          </a:prstGeom>
          <a:noFill/>
          <a:ln>
            <a:noFill/>
          </a:ln>
        </p:spPr>
      </p:pic>
      <p:sp>
        <p:nvSpPr>
          <p:cNvPr id="812" name="Google Shape;812;p10"/>
          <p:cNvSpPr txBox="1"/>
          <p:nvPr/>
        </p:nvSpPr>
        <p:spPr>
          <a:xfrm>
            <a:off x="2409825" y="1932256"/>
            <a:ext cx="7922260" cy="11988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222A35"/>
                </a:solidFill>
                <a:latin typeface="Arial" panose="020B0604020202020204" pitchFamily="34" charset="0"/>
                <a:ea typeface="Times New Roman"/>
                <a:cs typeface="Arial" panose="020B0604020202020204" pitchFamily="34" charset="0"/>
                <a:sym typeface="Times New Roman"/>
              </a:rPr>
              <a:t>Các dân tộc ít người sống chủ yếu </a:t>
            </a:r>
            <a:endParaRPr sz="3600" b="1">
              <a:solidFill>
                <a:srgbClr val="222A35"/>
              </a:solidFill>
              <a:latin typeface="Arial" panose="020B0604020202020204" pitchFamily="34" charset="0"/>
              <a:ea typeface="Times New Roman"/>
              <a:cs typeface="Arial" panose="020B0604020202020204" pitchFamily="34" charset="0"/>
              <a:sym typeface="Times New Roman"/>
            </a:endParaRPr>
          </a:p>
          <a:p>
            <a:pPr marL="0" marR="0" lvl="0" indent="0" algn="ctr" rtl="0">
              <a:spcBef>
                <a:spcPts val="0"/>
              </a:spcBef>
              <a:spcAft>
                <a:spcPts val="0"/>
              </a:spcAft>
              <a:buNone/>
            </a:pPr>
            <a:r>
              <a:rPr lang="en-US" sz="3600" b="1">
                <a:solidFill>
                  <a:srgbClr val="222A35"/>
                </a:solidFill>
                <a:latin typeface="Arial" panose="020B0604020202020204" pitchFamily="34" charset="0"/>
                <a:ea typeface="Times New Roman"/>
                <a:cs typeface="Arial" panose="020B0604020202020204" pitchFamily="34" charset="0"/>
                <a:sym typeface="Times New Roman"/>
              </a:rPr>
              <a:t>ở </a:t>
            </a:r>
            <a:r>
              <a:rPr lang="en-US" sz="3600" b="1">
                <a:solidFill>
                  <a:srgbClr val="FF0000"/>
                </a:solidFill>
                <a:latin typeface="Arial" panose="020B0604020202020204" pitchFamily="34" charset="0"/>
                <a:ea typeface="Times New Roman"/>
                <a:cs typeface="Arial" panose="020B0604020202020204" pitchFamily="34" charset="0"/>
                <a:sym typeface="Times New Roman"/>
              </a:rPr>
              <a:t>vùng núi và cao nguyên.</a:t>
            </a:r>
            <a:endParaRPr sz="3600" b="1">
              <a:solidFill>
                <a:srgbClr val="FF0000"/>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pic>
        <p:nvPicPr>
          <p:cNvPr id="818" name="Google Shape;818;p11"/>
          <p:cNvPicPr preferRelativeResize="0"/>
          <p:nvPr/>
        </p:nvPicPr>
        <p:blipFill rotWithShape="1">
          <a:blip r:embed="rId3">
            <a:alphaModFix/>
          </a:blip>
          <a:srcRect/>
          <a:stretch/>
        </p:blipFill>
        <p:spPr>
          <a:xfrm rot="540000" flipH="1">
            <a:off x="3957517" y="515792"/>
            <a:ext cx="6156227" cy="4812838"/>
          </a:xfrm>
          <a:prstGeom prst="rect">
            <a:avLst/>
          </a:prstGeom>
          <a:noFill/>
          <a:ln>
            <a:noFill/>
          </a:ln>
        </p:spPr>
      </p:pic>
      <p:sp>
        <p:nvSpPr>
          <p:cNvPr id="819" name="Google Shape;819;p11"/>
          <p:cNvSpPr txBox="1"/>
          <p:nvPr/>
        </p:nvSpPr>
        <p:spPr>
          <a:xfrm>
            <a:off x="4327745" y="906193"/>
            <a:ext cx="5411812" cy="2252884"/>
          </a:xfrm>
          <a:prstGeom prst="rect">
            <a:avLst/>
          </a:prstGeom>
          <a:noFill/>
          <a:ln>
            <a:noFill/>
          </a:ln>
        </p:spPr>
        <p:txBody>
          <a:bodyPr spcFirstLastPara="1" wrap="square" lIns="91425" tIns="45700" rIns="91425" bIns="45700" anchor="t" anchorCtr="0">
            <a:spAutoFit/>
          </a:bodyPr>
          <a:lstStyle/>
          <a:p>
            <a:pPr marL="342900" marR="0" lvl="3" indent="0" algn="ctr" rtl="0">
              <a:lnSpc>
                <a:spcPct val="130000"/>
              </a:lnSpc>
              <a:spcBef>
                <a:spcPts val="0"/>
              </a:spcBef>
              <a:spcAft>
                <a:spcPts val="0"/>
              </a:spcAft>
              <a:buClr>
                <a:schemeClr val="lt1"/>
              </a:buClr>
              <a:buSzPts val="3600"/>
              <a:buFont typeface="Times New Roman"/>
              <a:buNone/>
            </a:pPr>
            <a:r>
              <a:rPr lang="en-US"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rPr>
              <a:t>Kể tên một số </a:t>
            </a:r>
          </a:p>
          <a:p>
            <a:pPr marL="342900" marR="0" lvl="3" indent="0" algn="ctr" rtl="0">
              <a:lnSpc>
                <a:spcPct val="130000"/>
              </a:lnSpc>
              <a:spcBef>
                <a:spcPts val="0"/>
              </a:spcBef>
              <a:spcAft>
                <a:spcPts val="0"/>
              </a:spcAft>
              <a:buClr>
                <a:schemeClr val="lt1"/>
              </a:buClr>
              <a:buSzPts val="3600"/>
              <a:buFont typeface="Times New Roman"/>
              <a:buNone/>
            </a:pPr>
            <a:r>
              <a:rPr lang="en-US"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rPr>
              <a:t>dân tộc ít người ở nước ta mà bạn biết?</a:t>
            </a:r>
            <a:endParaRPr sz="3600" b="1" i="0" u="none" strike="noStrike" cap="none">
              <a:solidFill>
                <a:schemeClr val="lt1"/>
              </a:solidFill>
              <a:latin typeface="Arial" panose="020B0604020202020204" pitchFamily="34" charset="0"/>
              <a:ea typeface="Times New Roman"/>
              <a:cs typeface="Arial" panose="020B0604020202020204" pitchFamily="34" charset="0"/>
              <a:sym typeface="Times New Roman"/>
            </a:endParaRPr>
          </a:p>
        </p:txBody>
      </p:sp>
      <p:pic>
        <p:nvPicPr>
          <p:cNvPr id="820" name="Google Shape;820;p11"/>
          <p:cNvPicPr preferRelativeResize="0"/>
          <p:nvPr/>
        </p:nvPicPr>
        <p:blipFill rotWithShape="1">
          <a:blip r:embed="rId4">
            <a:alphaModFix/>
          </a:blip>
          <a:srcRect/>
          <a:stretch/>
        </p:blipFill>
        <p:spPr>
          <a:xfrm>
            <a:off x="259080" y="2032635"/>
            <a:ext cx="3529330" cy="44392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
                                        </p:tgtEl>
                                        <p:attrNameLst>
                                          <p:attrName>style.visibility</p:attrName>
                                        </p:attrNameLst>
                                      </p:cBhvr>
                                      <p:to>
                                        <p:strVal val="visible"/>
                                      </p:to>
                                    </p:set>
                                    <p:animEffect transition="in" filter="fade">
                                      <p:cBhvr>
                                        <p:cTn id="7" dur="1000"/>
                                        <p:tgtEl>
                                          <p:spTgt spid="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pic>
        <p:nvPicPr>
          <p:cNvPr id="831" name="Google Shape;831;p13"/>
          <p:cNvPicPr preferRelativeResize="0"/>
          <p:nvPr/>
        </p:nvPicPr>
        <p:blipFill rotWithShape="1">
          <a:blip r:embed="rId3">
            <a:alphaModFix/>
          </a:blip>
          <a:srcRect/>
          <a:stretch/>
        </p:blipFill>
        <p:spPr>
          <a:xfrm>
            <a:off x="1461135" y="168275"/>
            <a:ext cx="9740265" cy="2256155"/>
          </a:xfrm>
          <a:prstGeom prst="rect">
            <a:avLst/>
          </a:prstGeom>
          <a:noFill/>
          <a:ln>
            <a:noFill/>
          </a:ln>
        </p:spPr>
      </p:pic>
      <p:pic>
        <p:nvPicPr>
          <p:cNvPr id="832" name="Google Shape;832;p13"/>
          <p:cNvPicPr preferRelativeResize="0">
            <a:picLocks noGrp="1"/>
          </p:cNvPicPr>
          <p:nvPr>
            <p:ph type="body" idx="1"/>
          </p:nvPr>
        </p:nvPicPr>
        <p:blipFill rotWithShape="1">
          <a:blip r:embed="rId4">
            <a:alphaModFix/>
          </a:blip>
          <a:srcRect l="17050" t="16139" r="19232" b="10783"/>
          <a:stretch/>
        </p:blipFill>
        <p:spPr>
          <a:xfrm>
            <a:off x="1860550" y="2424430"/>
            <a:ext cx="8722995" cy="4333875"/>
          </a:xfrm>
          <a:prstGeom prst="rect">
            <a:avLst/>
          </a:prstGeom>
          <a:noFill/>
          <a:ln>
            <a:noFill/>
          </a:ln>
        </p:spPr>
      </p:pic>
      <p:pic>
        <p:nvPicPr>
          <p:cNvPr id="833" name="Google Shape;833;p13"/>
          <p:cNvPicPr preferRelativeResize="0"/>
          <p:nvPr/>
        </p:nvPicPr>
        <p:blipFill rotWithShape="1">
          <a:blip r:embed="rId5">
            <a:alphaModFix/>
          </a:blip>
          <a:srcRect/>
          <a:stretch/>
        </p:blipFill>
        <p:spPr>
          <a:xfrm>
            <a:off x="2168525" y="372110"/>
            <a:ext cx="8324850" cy="18478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pic>
        <p:nvPicPr>
          <p:cNvPr id="838" name="Google Shape;838;p14"/>
          <p:cNvPicPr preferRelativeResize="0"/>
          <p:nvPr/>
        </p:nvPicPr>
        <p:blipFill rotWithShape="1">
          <a:blip r:embed="rId3">
            <a:alphaModFix/>
          </a:blip>
          <a:srcRect/>
          <a:stretch/>
        </p:blipFill>
        <p:spPr>
          <a:xfrm>
            <a:off x="1461135" y="168275"/>
            <a:ext cx="9740265" cy="2256155"/>
          </a:xfrm>
          <a:prstGeom prst="rect">
            <a:avLst/>
          </a:prstGeom>
          <a:noFill/>
          <a:ln>
            <a:noFill/>
          </a:ln>
        </p:spPr>
      </p:pic>
      <p:pic>
        <p:nvPicPr>
          <p:cNvPr id="839" name="Google Shape;839;p14"/>
          <p:cNvPicPr preferRelativeResize="0">
            <a:picLocks noGrp="1"/>
          </p:cNvPicPr>
          <p:nvPr>
            <p:ph type="body" idx="1"/>
          </p:nvPr>
        </p:nvPicPr>
        <p:blipFill rotWithShape="1">
          <a:blip r:embed="rId4">
            <a:alphaModFix/>
          </a:blip>
          <a:srcRect l="17246" t="17073" r="19034" b="8433"/>
          <a:stretch/>
        </p:blipFill>
        <p:spPr>
          <a:xfrm>
            <a:off x="2718435" y="2306955"/>
            <a:ext cx="6755130" cy="4440555"/>
          </a:xfrm>
          <a:prstGeom prst="rect">
            <a:avLst/>
          </a:prstGeom>
          <a:noFill/>
          <a:ln>
            <a:noFill/>
          </a:ln>
        </p:spPr>
      </p:pic>
      <p:pic>
        <p:nvPicPr>
          <p:cNvPr id="840" name="Google Shape;840;p14"/>
          <p:cNvPicPr preferRelativeResize="0"/>
          <p:nvPr/>
        </p:nvPicPr>
        <p:blipFill rotWithShape="1">
          <a:blip r:embed="rId5">
            <a:alphaModFix/>
          </a:blip>
          <a:srcRect/>
          <a:stretch/>
        </p:blipFill>
        <p:spPr>
          <a:xfrm>
            <a:off x="1933575" y="448310"/>
            <a:ext cx="8324850" cy="16954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pic>
        <p:nvPicPr>
          <p:cNvPr id="845" name="Google Shape;845;p15"/>
          <p:cNvPicPr preferRelativeResize="0"/>
          <p:nvPr/>
        </p:nvPicPr>
        <p:blipFill rotWithShape="1">
          <a:blip r:embed="rId3">
            <a:alphaModFix/>
          </a:blip>
          <a:srcRect/>
          <a:stretch/>
        </p:blipFill>
        <p:spPr>
          <a:xfrm>
            <a:off x="1461135" y="168275"/>
            <a:ext cx="9740265" cy="2256155"/>
          </a:xfrm>
          <a:prstGeom prst="rect">
            <a:avLst/>
          </a:prstGeom>
          <a:noFill/>
          <a:ln>
            <a:noFill/>
          </a:ln>
        </p:spPr>
      </p:pic>
      <p:pic>
        <p:nvPicPr>
          <p:cNvPr id="846" name="Google Shape;846;p15"/>
          <p:cNvPicPr preferRelativeResize="0">
            <a:picLocks noGrp="1"/>
          </p:cNvPicPr>
          <p:nvPr>
            <p:ph type="body" idx="1"/>
          </p:nvPr>
        </p:nvPicPr>
        <p:blipFill rotWithShape="1">
          <a:blip r:embed="rId4">
            <a:alphaModFix/>
          </a:blip>
          <a:srcRect l="17649" t="37896" r="39874" b="24325"/>
          <a:stretch/>
        </p:blipFill>
        <p:spPr>
          <a:xfrm>
            <a:off x="2839720" y="2567940"/>
            <a:ext cx="6512560" cy="3256915"/>
          </a:xfrm>
          <a:prstGeom prst="rect">
            <a:avLst/>
          </a:prstGeom>
          <a:noFill/>
          <a:ln>
            <a:noFill/>
          </a:ln>
        </p:spPr>
      </p:pic>
      <p:pic>
        <p:nvPicPr>
          <p:cNvPr id="847" name="Google Shape;847;p15"/>
          <p:cNvPicPr preferRelativeResize="0"/>
          <p:nvPr/>
        </p:nvPicPr>
        <p:blipFill rotWithShape="1">
          <a:blip r:embed="rId5">
            <a:alphaModFix/>
          </a:blip>
          <a:srcRect/>
          <a:stretch/>
        </p:blipFill>
        <p:spPr>
          <a:xfrm>
            <a:off x="1352550" y="524510"/>
            <a:ext cx="9848850" cy="1543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pic>
        <p:nvPicPr>
          <p:cNvPr id="852" name="Google Shape;852;p16"/>
          <p:cNvPicPr preferRelativeResize="0"/>
          <p:nvPr/>
        </p:nvPicPr>
        <p:blipFill rotWithShape="1">
          <a:blip r:embed="rId3">
            <a:alphaModFix/>
          </a:blip>
          <a:srcRect/>
          <a:stretch/>
        </p:blipFill>
        <p:spPr>
          <a:xfrm>
            <a:off x="1461135" y="168275"/>
            <a:ext cx="9740265" cy="2256155"/>
          </a:xfrm>
          <a:prstGeom prst="rect">
            <a:avLst/>
          </a:prstGeom>
          <a:noFill/>
          <a:ln>
            <a:noFill/>
          </a:ln>
        </p:spPr>
      </p:pic>
      <p:pic>
        <p:nvPicPr>
          <p:cNvPr id="853" name="Google Shape;853;p16"/>
          <p:cNvPicPr preferRelativeResize="0">
            <a:picLocks noGrp="1"/>
          </p:cNvPicPr>
          <p:nvPr>
            <p:ph type="body" idx="1"/>
          </p:nvPr>
        </p:nvPicPr>
        <p:blipFill rotWithShape="1">
          <a:blip r:embed="rId4">
            <a:alphaModFix/>
          </a:blip>
          <a:srcRect l="18042" t="18838" r="18838" b="5968"/>
          <a:stretch/>
        </p:blipFill>
        <p:spPr>
          <a:xfrm>
            <a:off x="2945765" y="2424430"/>
            <a:ext cx="6497320" cy="4352290"/>
          </a:xfrm>
          <a:prstGeom prst="rect">
            <a:avLst/>
          </a:prstGeom>
          <a:noFill/>
          <a:ln>
            <a:noFill/>
          </a:ln>
        </p:spPr>
      </p:pic>
      <p:pic>
        <p:nvPicPr>
          <p:cNvPr id="854" name="Google Shape;854;p16"/>
          <p:cNvPicPr preferRelativeResize="0"/>
          <p:nvPr/>
        </p:nvPicPr>
        <p:blipFill rotWithShape="1">
          <a:blip r:embed="rId5">
            <a:alphaModFix/>
          </a:blip>
          <a:srcRect/>
          <a:stretch/>
        </p:blipFill>
        <p:spPr>
          <a:xfrm>
            <a:off x="1171575" y="352425"/>
            <a:ext cx="9848850" cy="15430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pic>
        <p:nvPicPr>
          <p:cNvPr id="859" name="Google Shape;859;p17"/>
          <p:cNvPicPr preferRelativeResize="0"/>
          <p:nvPr/>
        </p:nvPicPr>
        <p:blipFill rotWithShape="1">
          <a:blip r:embed="rId3">
            <a:alphaModFix/>
          </a:blip>
          <a:srcRect/>
          <a:stretch/>
        </p:blipFill>
        <p:spPr>
          <a:xfrm>
            <a:off x="1461135" y="168275"/>
            <a:ext cx="9740265" cy="2256155"/>
          </a:xfrm>
          <a:prstGeom prst="rect">
            <a:avLst/>
          </a:prstGeom>
          <a:noFill/>
          <a:ln>
            <a:noFill/>
          </a:ln>
        </p:spPr>
      </p:pic>
      <p:pic>
        <p:nvPicPr>
          <p:cNvPr id="860" name="Google Shape;860;p17"/>
          <p:cNvPicPr preferRelativeResize="0">
            <a:picLocks noGrp="1"/>
          </p:cNvPicPr>
          <p:nvPr>
            <p:ph type="body" idx="1"/>
          </p:nvPr>
        </p:nvPicPr>
        <p:blipFill rotWithShape="1">
          <a:blip r:embed="rId4">
            <a:alphaModFix/>
          </a:blip>
          <a:srcRect l="18042" t="17073" r="39678" b="44448"/>
          <a:stretch/>
        </p:blipFill>
        <p:spPr>
          <a:xfrm>
            <a:off x="2931160" y="2568575"/>
            <a:ext cx="7113270" cy="3640455"/>
          </a:xfrm>
          <a:prstGeom prst="rect">
            <a:avLst/>
          </a:prstGeom>
          <a:noFill/>
          <a:ln>
            <a:noFill/>
          </a:ln>
        </p:spPr>
      </p:pic>
      <p:pic>
        <p:nvPicPr>
          <p:cNvPr id="861" name="Google Shape;861;p17"/>
          <p:cNvPicPr preferRelativeResize="0"/>
          <p:nvPr/>
        </p:nvPicPr>
        <p:blipFill rotWithShape="1">
          <a:blip r:embed="rId5">
            <a:alphaModFix/>
          </a:blip>
          <a:srcRect/>
          <a:stretch/>
        </p:blipFill>
        <p:spPr>
          <a:xfrm>
            <a:off x="1352550" y="321310"/>
            <a:ext cx="9848850" cy="15430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pic>
        <p:nvPicPr>
          <p:cNvPr id="866" name="Google Shape;866;p18"/>
          <p:cNvPicPr preferRelativeResize="0"/>
          <p:nvPr/>
        </p:nvPicPr>
        <p:blipFill rotWithShape="1">
          <a:blip r:embed="rId3">
            <a:alphaModFix/>
          </a:blip>
          <a:srcRect/>
          <a:stretch/>
        </p:blipFill>
        <p:spPr>
          <a:xfrm>
            <a:off x="1461135" y="168275"/>
            <a:ext cx="9740265" cy="2256155"/>
          </a:xfrm>
          <a:prstGeom prst="rect">
            <a:avLst/>
          </a:prstGeom>
          <a:noFill/>
          <a:ln>
            <a:noFill/>
          </a:ln>
        </p:spPr>
      </p:pic>
      <p:pic>
        <p:nvPicPr>
          <p:cNvPr id="867" name="Google Shape;867;p18"/>
          <p:cNvPicPr preferRelativeResize="0">
            <a:picLocks noGrp="1"/>
          </p:cNvPicPr>
          <p:nvPr>
            <p:ph type="body" idx="1"/>
          </p:nvPr>
        </p:nvPicPr>
        <p:blipFill rotWithShape="1">
          <a:blip r:embed="rId4">
            <a:alphaModFix/>
          </a:blip>
          <a:srcRect l="17245" t="15657" r="39678" b="10199"/>
          <a:stretch/>
        </p:blipFill>
        <p:spPr>
          <a:xfrm>
            <a:off x="2004060" y="2563495"/>
            <a:ext cx="5884545" cy="4156075"/>
          </a:xfrm>
          <a:prstGeom prst="rect">
            <a:avLst/>
          </a:prstGeom>
          <a:noFill/>
          <a:ln>
            <a:noFill/>
          </a:ln>
        </p:spPr>
      </p:pic>
      <p:pic>
        <p:nvPicPr>
          <p:cNvPr id="868" name="Google Shape;868;p18"/>
          <p:cNvPicPr preferRelativeResize="0">
            <a:picLocks noGrp="1"/>
          </p:cNvPicPr>
          <p:nvPr>
            <p:ph type="body" idx="2"/>
          </p:nvPr>
        </p:nvPicPr>
        <p:blipFill rotWithShape="1">
          <a:blip r:embed="rId5">
            <a:alphaModFix/>
          </a:blip>
          <a:srcRect l="39142" t="17179" r="39816" b="6343"/>
          <a:stretch/>
        </p:blipFill>
        <p:spPr>
          <a:xfrm>
            <a:off x="7888605" y="2512060"/>
            <a:ext cx="2533650" cy="4287520"/>
          </a:xfrm>
          <a:prstGeom prst="rect">
            <a:avLst/>
          </a:prstGeom>
          <a:noFill/>
          <a:ln>
            <a:noFill/>
          </a:ln>
        </p:spPr>
      </p:pic>
      <p:pic>
        <p:nvPicPr>
          <p:cNvPr id="869" name="Google Shape;869;p18"/>
          <p:cNvPicPr preferRelativeResize="0"/>
          <p:nvPr/>
        </p:nvPicPr>
        <p:blipFill rotWithShape="1">
          <a:blip r:embed="rId6">
            <a:alphaModFix/>
          </a:blip>
          <a:srcRect/>
          <a:stretch/>
        </p:blipFill>
        <p:spPr>
          <a:xfrm>
            <a:off x="1171575" y="295910"/>
            <a:ext cx="9848850" cy="15430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pic>
        <p:nvPicPr>
          <p:cNvPr id="874" name="Google Shape;874;p19"/>
          <p:cNvPicPr preferRelativeResize="0"/>
          <p:nvPr/>
        </p:nvPicPr>
        <p:blipFill rotWithShape="1">
          <a:blip r:embed="rId3">
            <a:alphaModFix/>
          </a:blip>
          <a:srcRect/>
          <a:stretch/>
        </p:blipFill>
        <p:spPr>
          <a:xfrm>
            <a:off x="1461135" y="168275"/>
            <a:ext cx="9740265" cy="2256155"/>
          </a:xfrm>
          <a:prstGeom prst="rect">
            <a:avLst/>
          </a:prstGeom>
          <a:noFill/>
          <a:ln>
            <a:noFill/>
          </a:ln>
        </p:spPr>
      </p:pic>
      <p:pic>
        <p:nvPicPr>
          <p:cNvPr id="875" name="Google Shape;875;p19"/>
          <p:cNvPicPr preferRelativeResize="0">
            <a:picLocks noGrp="1"/>
          </p:cNvPicPr>
          <p:nvPr>
            <p:ph type="body" idx="1"/>
          </p:nvPr>
        </p:nvPicPr>
        <p:blipFill rotWithShape="1">
          <a:blip r:embed="rId4">
            <a:alphaModFix/>
          </a:blip>
          <a:srcRect l="17649" t="38595" r="40072" b="22209"/>
          <a:stretch/>
        </p:blipFill>
        <p:spPr>
          <a:xfrm>
            <a:off x="2519680" y="2599055"/>
            <a:ext cx="7012940" cy="3655695"/>
          </a:xfrm>
          <a:prstGeom prst="rect">
            <a:avLst/>
          </a:prstGeom>
          <a:noFill/>
          <a:ln>
            <a:noFill/>
          </a:ln>
        </p:spPr>
      </p:pic>
      <p:pic>
        <p:nvPicPr>
          <p:cNvPr id="876" name="Google Shape;876;p19"/>
          <p:cNvPicPr preferRelativeResize="0"/>
          <p:nvPr/>
        </p:nvPicPr>
        <p:blipFill rotWithShape="1">
          <a:blip r:embed="rId5">
            <a:alphaModFix/>
          </a:blip>
          <a:srcRect/>
          <a:stretch/>
        </p:blipFill>
        <p:spPr>
          <a:xfrm>
            <a:off x="1461135" y="358775"/>
            <a:ext cx="9848850" cy="15430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pic>
        <p:nvPicPr>
          <p:cNvPr id="881" name="Google Shape;881;p20"/>
          <p:cNvPicPr preferRelativeResize="0"/>
          <p:nvPr/>
        </p:nvPicPr>
        <p:blipFill rotWithShape="1">
          <a:blip r:embed="rId3">
            <a:alphaModFix/>
          </a:blip>
          <a:srcRect/>
          <a:stretch/>
        </p:blipFill>
        <p:spPr>
          <a:xfrm>
            <a:off x="1461135" y="168275"/>
            <a:ext cx="10431145" cy="2256155"/>
          </a:xfrm>
          <a:prstGeom prst="rect">
            <a:avLst/>
          </a:prstGeom>
          <a:noFill/>
          <a:ln>
            <a:noFill/>
          </a:ln>
        </p:spPr>
      </p:pic>
      <p:pic>
        <p:nvPicPr>
          <p:cNvPr id="882" name="Google Shape;882;p20"/>
          <p:cNvPicPr preferRelativeResize="0">
            <a:picLocks noGrp="1"/>
          </p:cNvPicPr>
          <p:nvPr>
            <p:ph type="body" idx="1"/>
          </p:nvPr>
        </p:nvPicPr>
        <p:blipFill rotWithShape="1">
          <a:blip r:embed="rId4">
            <a:alphaModFix/>
          </a:blip>
          <a:srcRect l="17246" t="50255" r="18838" b="10564"/>
          <a:stretch/>
        </p:blipFill>
        <p:spPr>
          <a:xfrm>
            <a:off x="1442720" y="3121660"/>
            <a:ext cx="9758680" cy="3363595"/>
          </a:xfrm>
          <a:prstGeom prst="rect">
            <a:avLst/>
          </a:prstGeom>
          <a:noFill/>
          <a:ln>
            <a:noFill/>
          </a:ln>
        </p:spPr>
      </p:pic>
      <p:pic>
        <p:nvPicPr>
          <p:cNvPr id="883" name="Google Shape;883;p20"/>
          <p:cNvPicPr preferRelativeResize="0"/>
          <p:nvPr/>
        </p:nvPicPr>
        <p:blipFill rotWithShape="1">
          <a:blip r:embed="rId5">
            <a:alphaModFix/>
          </a:blip>
          <a:srcRect/>
          <a:stretch/>
        </p:blipFill>
        <p:spPr>
          <a:xfrm>
            <a:off x="1192530" y="168275"/>
            <a:ext cx="10677525" cy="1543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pic>
        <p:nvPicPr>
          <p:cNvPr id="888" name="Google Shape;888;p21"/>
          <p:cNvPicPr preferRelativeResize="0"/>
          <p:nvPr/>
        </p:nvPicPr>
        <p:blipFill rotWithShape="1">
          <a:blip r:embed="rId3">
            <a:alphaModFix/>
          </a:blip>
          <a:srcRect/>
          <a:stretch/>
        </p:blipFill>
        <p:spPr>
          <a:xfrm>
            <a:off x="1946275" y="1402715"/>
            <a:ext cx="8299450" cy="3629025"/>
          </a:xfrm>
          <a:prstGeom prst="rect">
            <a:avLst/>
          </a:prstGeom>
          <a:noFill/>
          <a:ln>
            <a:noFill/>
          </a:ln>
        </p:spPr>
      </p:pic>
      <p:sp>
        <p:nvSpPr>
          <p:cNvPr id="889" name="Google Shape;889;p21"/>
          <p:cNvSpPr/>
          <p:nvPr/>
        </p:nvSpPr>
        <p:spPr>
          <a:xfrm>
            <a:off x="2966133" y="2203762"/>
            <a:ext cx="6613966" cy="175428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Clr>
                <a:schemeClr val="lt1"/>
              </a:buClr>
              <a:buSzPts val="3200"/>
              <a:buFont typeface="Times New Roman"/>
              <a:buNone/>
            </a:pPr>
            <a:r>
              <a:rPr lang="en-US" sz="3600" b="1">
                <a:solidFill>
                  <a:schemeClr val="lt1"/>
                </a:solidFill>
                <a:latin typeface="Times New Roman"/>
                <a:ea typeface="Times New Roman"/>
                <a:cs typeface="Times New Roman"/>
                <a:sym typeface="Times New Roman"/>
              </a:rPr>
              <a:t> </a:t>
            </a:r>
            <a:r>
              <a:rPr lang="en-US" sz="3600" b="1">
                <a:solidFill>
                  <a:schemeClr val="lt1"/>
                </a:solidFill>
                <a:latin typeface="Arial" panose="020B0604020202020204" pitchFamily="34" charset="0"/>
                <a:ea typeface="Times New Roman"/>
                <a:cs typeface="Arial" panose="020B0604020202020204" pitchFamily="34" charset="0"/>
                <a:sym typeface="Times New Roman"/>
              </a:rPr>
              <a:t>Việt Nam là nước có nhiều dân tộc, trong đó người Kinh (Việt) có số dân đông nhất.</a:t>
            </a:r>
            <a:endParaRPr sz="3600" b="1">
              <a:solidFill>
                <a:schemeClr val="lt1"/>
              </a:solidFill>
              <a:latin typeface="Arial" panose="020B0604020202020204" pitchFamily="34" charset="0"/>
              <a:ea typeface="Times New Roman"/>
              <a:cs typeface="Arial" panose="020B0604020202020204" pitchFamily="34" charset="0"/>
              <a:sym typeface="Times New Roman"/>
            </a:endParaRPr>
          </a:p>
        </p:txBody>
      </p:sp>
      <p:pic>
        <p:nvPicPr>
          <p:cNvPr id="890" name="Google Shape;890;p21"/>
          <p:cNvPicPr preferRelativeResize="0"/>
          <p:nvPr/>
        </p:nvPicPr>
        <p:blipFill rotWithShape="1">
          <a:blip r:embed="rId4">
            <a:alphaModFix/>
          </a:blip>
          <a:srcRect/>
          <a:stretch/>
        </p:blipFill>
        <p:spPr>
          <a:xfrm>
            <a:off x="264790" y="2742988"/>
            <a:ext cx="2571750" cy="4114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9"/>
                                        </p:tgtEl>
                                        <p:attrNameLst>
                                          <p:attrName>style.visibility</p:attrName>
                                        </p:attrNameLst>
                                      </p:cBhvr>
                                      <p:to>
                                        <p:strVal val="visible"/>
                                      </p:to>
                                    </p:set>
                                    <p:animEffect transition="in" filter="fade">
                                      <p:cBhvr>
                                        <p:cTn id="7" dur="2000"/>
                                        <p:tgtEl>
                                          <p:spTgt spid="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pic>
        <p:nvPicPr>
          <p:cNvPr id="895" name="Google Shape;895;p22"/>
          <p:cNvPicPr preferRelativeResize="0"/>
          <p:nvPr/>
        </p:nvPicPr>
        <p:blipFill rotWithShape="1">
          <a:blip r:embed="rId3">
            <a:alphaModFix/>
          </a:blip>
          <a:srcRect/>
          <a:stretch/>
        </p:blipFill>
        <p:spPr>
          <a:xfrm>
            <a:off x="2529840" y="991870"/>
            <a:ext cx="7780020" cy="4954905"/>
          </a:xfrm>
          <a:prstGeom prst="rect">
            <a:avLst/>
          </a:prstGeom>
          <a:noFill/>
          <a:ln>
            <a:noFill/>
          </a:ln>
        </p:spPr>
      </p:pic>
      <p:sp>
        <p:nvSpPr>
          <p:cNvPr id="896" name="Google Shape;896;p22"/>
          <p:cNvSpPr/>
          <p:nvPr/>
        </p:nvSpPr>
        <p:spPr>
          <a:xfrm>
            <a:off x="3165387" y="1996831"/>
            <a:ext cx="6090920" cy="25533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3200"/>
              <a:buFont typeface="Times New Roman"/>
              <a:buNone/>
            </a:pPr>
            <a:r>
              <a:rPr lang="en-US" sz="3200" b="1">
                <a:solidFill>
                  <a:schemeClr val="lt1"/>
                </a:solidFill>
                <a:latin typeface="Arial" panose="020B0604020202020204" pitchFamily="34" charset="0"/>
                <a:ea typeface="Times New Roman"/>
                <a:cs typeface="Arial" panose="020B0604020202020204" pitchFamily="34" charset="0"/>
                <a:sym typeface="Times New Roman"/>
              </a:rPr>
              <a:t>      Mỗi dân tộc đều có tiếng nói, trang phục và phong tục,</a:t>
            </a:r>
            <a:endParaRPr sz="3200" b="1">
              <a:solidFill>
                <a:schemeClr val="lt1"/>
              </a:solidFill>
              <a:latin typeface="Arial" panose="020B0604020202020204" pitchFamily="34" charset="0"/>
              <a:ea typeface="Times New Roman"/>
              <a:cs typeface="Arial" panose="020B0604020202020204" pitchFamily="34" charset="0"/>
              <a:sym typeface="Times New Roman"/>
            </a:endParaRPr>
          </a:p>
          <a:p>
            <a:pPr marL="0" marR="0" lvl="0" indent="0" algn="ctr" rtl="0">
              <a:spcBef>
                <a:spcPts val="0"/>
              </a:spcBef>
              <a:spcAft>
                <a:spcPts val="0"/>
              </a:spcAft>
              <a:buClr>
                <a:schemeClr val="lt1"/>
              </a:buClr>
              <a:buSzPts val="3200"/>
              <a:buFont typeface="Times New Roman"/>
              <a:buNone/>
            </a:pPr>
            <a:r>
              <a:rPr lang="en-US" sz="3200" b="1">
                <a:solidFill>
                  <a:schemeClr val="lt1"/>
                </a:solidFill>
                <a:latin typeface="Arial" panose="020B0604020202020204" pitchFamily="34" charset="0"/>
                <a:ea typeface="Times New Roman"/>
                <a:cs typeface="Arial" panose="020B0604020202020204" pitchFamily="34" charset="0"/>
                <a:sym typeface="Times New Roman"/>
              </a:rPr>
              <a:t> tập quán riêng. Tất cả các dân tộc đều là anh em trong </a:t>
            </a:r>
            <a:endParaRPr sz="3200" b="1">
              <a:solidFill>
                <a:schemeClr val="lt1"/>
              </a:solidFill>
              <a:latin typeface="Arial" panose="020B0604020202020204" pitchFamily="34" charset="0"/>
              <a:ea typeface="Times New Roman"/>
              <a:cs typeface="Arial" panose="020B0604020202020204" pitchFamily="34" charset="0"/>
              <a:sym typeface="Times New Roman"/>
            </a:endParaRPr>
          </a:p>
          <a:p>
            <a:pPr marL="0" marR="0" lvl="0" indent="0" algn="ctr" rtl="0">
              <a:spcBef>
                <a:spcPts val="0"/>
              </a:spcBef>
              <a:spcAft>
                <a:spcPts val="0"/>
              </a:spcAft>
              <a:buClr>
                <a:schemeClr val="lt1"/>
              </a:buClr>
              <a:buSzPts val="3200"/>
              <a:buFont typeface="Times New Roman"/>
              <a:buNone/>
            </a:pPr>
            <a:r>
              <a:rPr lang="en-US" sz="3200" b="1">
                <a:solidFill>
                  <a:schemeClr val="lt1"/>
                </a:solidFill>
                <a:latin typeface="Arial" panose="020B0604020202020204" pitchFamily="34" charset="0"/>
                <a:ea typeface="Times New Roman"/>
                <a:cs typeface="Arial" panose="020B0604020202020204" pitchFamily="34" charset="0"/>
                <a:sym typeface="Times New Roman"/>
              </a:rPr>
              <a:t>đại gia đình Việt Nam.</a:t>
            </a:r>
            <a:endParaRPr sz="3200" b="1">
              <a:solidFill>
                <a:schemeClr val="lt1"/>
              </a:solidFill>
              <a:latin typeface="Arial" panose="020B0604020202020204" pitchFamily="34" charset="0"/>
              <a:ea typeface="Times New Roman"/>
              <a:cs typeface="Arial" panose="020B0604020202020204" pitchFamily="34" charset="0"/>
              <a:sym typeface="Times New Roman"/>
            </a:endParaRPr>
          </a:p>
        </p:txBody>
      </p:sp>
      <p:pic>
        <p:nvPicPr>
          <p:cNvPr id="897" name="Google Shape;897;p22"/>
          <p:cNvPicPr preferRelativeResize="0"/>
          <p:nvPr/>
        </p:nvPicPr>
        <p:blipFill rotWithShape="1">
          <a:blip r:embed="rId4">
            <a:alphaModFix/>
          </a:blip>
          <a:srcRect/>
          <a:stretch/>
        </p:blipFill>
        <p:spPr>
          <a:xfrm>
            <a:off x="506197" y="2600199"/>
            <a:ext cx="2659190" cy="4114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96"/>
                                        </p:tgtEl>
                                        <p:attrNameLst>
                                          <p:attrName>style.visibility</p:attrName>
                                        </p:attrNameLst>
                                      </p:cBhvr>
                                      <p:to>
                                        <p:strVal val="visible"/>
                                      </p:to>
                                    </p:set>
                                    <p:animEffect transition="in" filter="fade">
                                      <p:cBhvr>
                                        <p:cTn id="7" dur="2000"/>
                                        <p:tgtEl>
                                          <p:spTgt spid="8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endParaRPr/>
          </a:p>
        </p:txBody>
      </p:sp>
      <p:pic>
        <p:nvPicPr>
          <p:cNvPr id="761" name="Google Shape;761;p5"/>
          <p:cNvPicPr preferRelativeResize="0"/>
          <p:nvPr/>
        </p:nvPicPr>
        <p:blipFill rotWithShape="1">
          <a:blip r:embed="rId3">
            <a:alphaModFix/>
          </a:blip>
          <a:srcRect/>
          <a:stretch/>
        </p:blipFill>
        <p:spPr>
          <a:xfrm>
            <a:off x="0" y="0"/>
            <a:ext cx="12192635" cy="6858000"/>
          </a:xfrm>
          <a:prstGeom prst="rect">
            <a:avLst/>
          </a:prstGeom>
          <a:solidFill>
            <a:srgbClr val="FEE599"/>
          </a:solidFill>
          <a:ln>
            <a:noFill/>
          </a:ln>
        </p:spPr>
      </p:pic>
      <p:pic>
        <p:nvPicPr>
          <p:cNvPr id="762" name="Google Shape;762;p5" descr="2a8a8e5976d9bf87e6c8"/>
          <p:cNvPicPr preferRelativeResize="0"/>
          <p:nvPr/>
        </p:nvPicPr>
        <p:blipFill rotWithShape="1">
          <a:blip r:embed="rId4">
            <a:alphaModFix/>
          </a:blip>
          <a:srcRect b="57472"/>
          <a:stretch/>
        </p:blipFill>
        <p:spPr>
          <a:xfrm>
            <a:off x="1381760" y="3498215"/>
            <a:ext cx="9692640" cy="2916555"/>
          </a:xfrm>
          <a:prstGeom prst="rect">
            <a:avLst/>
          </a:prstGeom>
          <a:noFill/>
          <a:ln>
            <a:noFill/>
          </a:ln>
        </p:spPr>
      </p:pic>
      <p:pic>
        <p:nvPicPr>
          <p:cNvPr id="763" name="Google Shape;763;p5"/>
          <p:cNvPicPr preferRelativeResize="0">
            <a:picLocks noGrp="1"/>
          </p:cNvPicPr>
          <p:nvPr>
            <p:ph type="body" idx="1"/>
          </p:nvPr>
        </p:nvPicPr>
        <p:blipFill rotWithShape="1">
          <a:blip r:embed="rId5">
            <a:alphaModFix/>
          </a:blip>
          <a:srcRect t="75555" r="-1013"/>
          <a:stretch/>
        </p:blipFill>
        <p:spPr>
          <a:xfrm>
            <a:off x="0" y="4787900"/>
            <a:ext cx="12193271" cy="2070100"/>
          </a:xfrm>
          <a:prstGeom prst="rect">
            <a:avLst/>
          </a:prstGeom>
          <a:noFill/>
          <a:ln>
            <a:noFill/>
          </a:ln>
        </p:spPr>
      </p:pic>
      <p:sp>
        <p:nvSpPr>
          <p:cNvPr id="2" name="Rectangle 1">
            <a:extLst>
              <a:ext uri="{FF2B5EF4-FFF2-40B4-BE49-F238E27FC236}">
                <a16:creationId xmlns="" xmlns:a16="http://schemas.microsoft.com/office/drawing/2014/main" id="{2CFFD64B-1FAE-47FA-9BA8-5F974858B9C4}"/>
              </a:ext>
            </a:extLst>
          </p:cNvPr>
          <p:cNvSpPr/>
          <p:nvPr/>
        </p:nvSpPr>
        <p:spPr>
          <a:xfrm>
            <a:off x="981402" y="1653043"/>
            <a:ext cx="9799479" cy="120032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7200" b="1" dirty="0" err="1" smtClean="0">
                <a:ln w="22225">
                  <a:solidFill>
                    <a:srgbClr val="ED7D31"/>
                  </a:solidFill>
                  <a:prstDash val="solid"/>
                </a:ln>
                <a:solidFill>
                  <a:srgbClr val="FFFF00"/>
                </a:solidFill>
                <a:latin typeface="Arial" panose="020B0604020202020204" pitchFamily="34" charset="0"/>
                <a:cs typeface="Arial" panose="020B0604020202020204" pitchFamily="34" charset="0"/>
              </a:rPr>
              <a:t>Mật</a:t>
            </a:r>
            <a:r>
              <a:rPr lang="en-US" sz="7200" b="1" dirty="0" smtClean="0">
                <a:ln w="22225">
                  <a:solidFill>
                    <a:srgbClr val="ED7D31"/>
                  </a:solidFill>
                  <a:prstDash val="solid"/>
                </a:ln>
                <a:solidFill>
                  <a:srgbClr val="FFFF00"/>
                </a:solidFill>
                <a:latin typeface="Arial" panose="020B0604020202020204" pitchFamily="34" charset="0"/>
                <a:cs typeface="Arial" panose="020B0604020202020204" pitchFamily="34" charset="0"/>
              </a:rPr>
              <a:t> </a:t>
            </a:r>
            <a:r>
              <a:rPr lang="en-US" sz="7200" b="1" dirty="0" err="1">
                <a:ln w="22225">
                  <a:solidFill>
                    <a:srgbClr val="ED7D31"/>
                  </a:solidFill>
                  <a:prstDash val="solid"/>
                </a:ln>
                <a:solidFill>
                  <a:srgbClr val="FFFF00"/>
                </a:solidFill>
                <a:latin typeface="Arial" panose="020B0604020202020204" pitchFamily="34" charset="0"/>
                <a:cs typeface="Arial" panose="020B0604020202020204" pitchFamily="34" charset="0"/>
              </a:rPr>
              <a:t>độ</a:t>
            </a:r>
            <a:r>
              <a:rPr lang="en-US" sz="7200" b="1" dirty="0">
                <a:ln w="22225">
                  <a:solidFill>
                    <a:srgbClr val="ED7D31"/>
                  </a:solidFill>
                  <a:prstDash val="solid"/>
                </a:ln>
                <a:solidFill>
                  <a:srgbClr val="FFFF00"/>
                </a:solidFill>
                <a:latin typeface="Arial" panose="020B0604020202020204" pitchFamily="34" charset="0"/>
                <a:cs typeface="Arial" panose="020B0604020202020204" pitchFamily="34" charset="0"/>
              </a:rPr>
              <a:t> </a:t>
            </a:r>
            <a:r>
              <a:rPr lang="en-US" sz="7200" b="1" dirty="0" err="1">
                <a:ln w="22225">
                  <a:solidFill>
                    <a:srgbClr val="ED7D31"/>
                  </a:solidFill>
                  <a:prstDash val="solid"/>
                </a:ln>
                <a:solidFill>
                  <a:srgbClr val="FFFF00"/>
                </a:solidFill>
                <a:latin typeface="Arial" panose="020B0604020202020204" pitchFamily="34" charset="0"/>
                <a:cs typeface="Arial" panose="020B0604020202020204" pitchFamily="34" charset="0"/>
              </a:rPr>
              <a:t>dân</a:t>
            </a:r>
            <a:r>
              <a:rPr lang="en-US" sz="7200" b="1" dirty="0">
                <a:ln w="22225">
                  <a:solidFill>
                    <a:srgbClr val="ED7D31"/>
                  </a:solidFill>
                  <a:prstDash val="solid"/>
                </a:ln>
                <a:solidFill>
                  <a:srgbClr val="FFFF00"/>
                </a:solidFill>
                <a:latin typeface="Arial" panose="020B0604020202020204" pitchFamily="34" charset="0"/>
                <a:cs typeface="Arial" panose="020B0604020202020204" pitchFamily="34" charset="0"/>
              </a:rPr>
              <a:t> </a:t>
            </a:r>
            <a:r>
              <a:rPr lang="en-US" sz="7200" b="1" dirty="0" err="1">
                <a:ln w="22225">
                  <a:solidFill>
                    <a:srgbClr val="ED7D31"/>
                  </a:solidFill>
                  <a:prstDash val="solid"/>
                </a:ln>
                <a:solidFill>
                  <a:srgbClr val="FFFF00"/>
                </a:solidFill>
                <a:latin typeface="Arial" panose="020B0604020202020204" pitchFamily="34" charset="0"/>
                <a:cs typeface="Arial" panose="020B0604020202020204" pitchFamily="34" charset="0"/>
              </a:rPr>
              <a:t>số</a:t>
            </a:r>
            <a:endParaRPr kumimoji="0" lang="en-US" sz="72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3947586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pic>
        <p:nvPicPr>
          <p:cNvPr id="912" name="Google Shape;912;p24"/>
          <p:cNvPicPr preferRelativeResize="0"/>
          <p:nvPr/>
        </p:nvPicPr>
        <p:blipFill rotWithShape="1">
          <a:blip r:embed="rId3">
            <a:alphaModFix/>
          </a:blip>
          <a:srcRect/>
          <a:stretch/>
        </p:blipFill>
        <p:spPr>
          <a:xfrm>
            <a:off x="7026275" y="1480820"/>
            <a:ext cx="3541395" cy="4996180"/>
          </a:xfrm>
          <a:prstGeom prst="rect">
            <a:avLst/>
          </a:prstGeom>
          <a:noFill/>
          <a:ln>
            <a:noFill/>
          </a:ln>
        </p:spPr>
      </p:pic>
      <p:pic>
        <p:nvPicPr>
          <p:cNvPr id="913" name="Google Shape;913;p24"/>
          <p:cNvPicPr preferRelativeResize="0"/>
          <p:nvPr/>
        </p:nvPicPr>
        <p:blipFill rotWithShape="1">
          <a:blip r:embed="rId4">
            <a:alphaModFix/>
          </a:blip>
          <a:srcRect/>
          <a:stretch/>
        </p:blipFill>
        <p:spPr>
          <a:xfrm>
            <a:off x="1652270" y="1116965"/>
            <a:ext cx="5374005" cy="3310890"/>
          </a:xfrm>
          <a:prstGeom prst="rect">
            <a:avLst/>
          </a:prstGeom>
          <a:noFill/>
          <a:ln>
            <a:noFill/>
          </a:ln>
        </p:spPr>
      </p:pic>
      <p:sp>
        <p:nvSpPr>
          <p:cNvPr id="914" name="Google Shape;914;p24"/>
          <p:cNvSpPr/>
          <p:nvPr/>
        </p:nvSpPr>
        <p:spPr>
          <a:xfrm>
            <a:off x="2039815" y="2223049"/>
            <a:ext cx="4387948" cy="1098722"/>
          </a:xfrm>
          <a:prstGeom prst="rect">
            <a:avLst/>
          </a:prstGeom>
          <a:noFill/>
          <a:ln>
            <a:noFill/>
          </a:ln>
        </p:spPr>
        <p:txBody>
          <a:bodyPr spcFirstLastPara="1" wrap="square" lIns="91425" tIns="45700" rIns="91425" bIns="45700" anchor="t" anchorCtr="0">
            <a:spAutoFit/>
          </a:bodyPr>
          <a:lstStyle/>
          <a:p>
            <a:pPr marL="0" marR="0" lvl="0" indent="0" algn="ctr" rtl="0">
              <a:lnSpc>
                <a:spcPct val="70000"/>
              </a:lnSpc>
              <a:spcBef>
                <a:spcPts val="0"/>
              </a:spcBef>
              <a:spcAft>
                <a:spcPts val="0"/>
              </a:spcAft>
              <a:buNone/>
            </a:pPr>
            <a:r>
              <a:rPr lang="en-US" sz="3600" b="1">
                <a:solidFill>
                  <a:srgbClr val="222A35"/>
                </a:solidFill>
                <a:latin typeface="Arial" panose="020B0604020202020204" pitchFamily="34" charset="0"/>
                <a:ea typeface="Times New Roman"/>
                <a:cs typeface="Arial" panose="020B0604020202020204" pitchFamily="34" charset="0"/>
                <a:sym typeface="Times New Roman"/>
              </a:rPr>
              <a:t>Em hiểu thế nào</a:t>
            </a:r>
            <a:endParaRPr sz="3600" b="1">
              <a:solidFill>
                <a:srgbClr val="222A35"/>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70000"/>
              </a:lnSpc>
              <a:spcBef>
                <a:spcPts val="1800"/>
              </a:spcBef>
              <a:spcAft>
                <a:spcPts val="0"/>
              </a:spcAft>
              <a:buNone/>
            </a:pPr>
            <a:r>
              <a:rPr lang="en-US" sz="3600" b="1">
                <a:solidFill>
                  <a:srgbClr val="222A35"/>
                </a:solidFill>
                <a:latin typeface="Arial" panose="020B0604020202020204" pitchFamily="34" charset="0"/>
                <a:ea typeface="Times New Roman"/>
                <a:cs typeface="Arial" panose="020B0604020202020204" pitchFamily="34" charset="0"/>
                <a:sym typeface="Times New Roman"/>
              </a:rPr>
              <a:t> là mật độ dân số?</a:t>
            </a:r>
            <a:endParaRPr sz="3600" b="1">
              <a:solidFill>
                <a:srgbClr val="222A35"/>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grpSp>
        <p:nvGrpSpPr>
          <p:cNvPr id="920" name="Google Shape;920;p25"/>
          <p:cNvGrpSpPr/>
          <p:nvPr/>
        </p:nvGrpSpPr>
        <p:grpSpPr>
          <a:xfrm>
            <a:off x="1038445" y="1689046"/>
            <a:ext cx="9693117" cy="2611492"/>
            <a:chOff x="301" y="1208"/>
            <a:chExt cx="4016" cy="1015"/>
          </a:xfrm>
        </p:grpSpPr>
        <p:sp>
          <p:nvSpPr>
            <p:cNvPr id="921" name="Google Shape;921;p25"/>
            <p:cNvSpPr txBox="1"/>
            <p:nvPr/>
          </p:nvSpPr>
          <p:spPr>
            <a:xfrm>
              <a:off x="301" y="1208"/>
              <a:ext cx="4016" cy="461"/>
            </a:xfrm>
            <a:prstGeom prst="rect">
              <a:avLst/>
            </a:prstGeom>
            <a:solidFill>
              <a:schemeClr val="lt1"/>
            </a:solidFill>
            <a:ln w="12700"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Clr>
                  <a:srgbClr val="222A35"/>
                </a:buClr>
                <a:buSzPts val="2800"/>
                <a:buFont typeface="Times New Roman"/>
                <a:buNone/>
              </a:pPr>
              <a:r>
                <a:rPr lang="en-US" sz="4000" b="1">
                  <a:solidFill>
                    <a:srgbClr val="222A35"/>
                  </a:solidFill>
                  <a:latin typeface="Arial" panose="020B0604020202020204" pitchFamily="34" charset="0"/>
                  <a:ea typeface="Times New Roman"/>
                  <a:cs typeface="Arial" panose="020B0604020202020204" pitchFamily="34" charset="0"/>
                  <a:sym typeface="Times New Roman"/>
                </a:rPr>
                <a:t>      Mật độ dân số là số dân trung bình </a:t>
              </a:r>
              <a:endParaRPr sz="4000" b="1">
                <a:solidFill>
                  <a:srgbClr val="222A35"/>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40000"/>
                </a:lnSpc>
                <a:spcBef>
                  <a:spcPts val="1800"/>
                </a:spcBef>
                <a:spcAft>
                  <a:spcPts val="0"/>
                </a:spcAft>
                <a:buClr>
                  <a:srgbClr val="222A35"/>
                </a:buClr>
                <a:buSzPts val="3600"/>
                <a:buFont typeface="Times New Roman"/>
                <a:buNone/>
              </a:pPr>
              <a:r>
                <a:rPr lang="en-US" sz="4000" b="1">
                  <a:solidFill>
                    <a:srgbClr val="222A35"/>
                  </a:solidFill>
                  <a:latin typeface="Arial" panose="020B0604020202020204" pitchFamily="34" charset="0"/>
                  <a:ea typeface="Times New Roman"/>
                  <a:cs typeface="Arial" panose="020B0604020202020204" pitchFamily="34" charset="0"/>
                  <a:sym typeface="Times New Roman"/>
                </a:rPr>
                <a:t>sống trên 1 km</a:t>
              </a:r>
              <a:r>
                <a:rPr lang="en-US" sz="4000" b="1" baseline="30000">
                  <a:solidFill>
                    <a:srgbClr val="222A35"/>
                  </a:solidFill>
                  <a:latin typeface="Arial" panose="020B0604020202020204" pitchFamily="34" charset="0"/>
                  <a:ea typeface="Times New Roman"/>
                  <a:cs typeface="Arial" panose="020B0604020202020204" pitchFamily="34" charset="0"/>
                  <a:sym typeface="Times New Roman"/>
                </a:rPr>
                <a:t>2</a:t>
              </a:r>
              <a:r>
                <a:rPr lang="en-US" sz="4000" b="1">
                  <a:solidFill>
                    <a:srgbClr val="222A35"/>
                  </a:solidFill>
                  <a:latin typeface="Arial" panose="020B0604020202020204" pitchFamily="34" charset="0"/>
                  <a:ea typeface="Times New Roman"/>
                  <a:cs typeface="Arial" panose="020B0604020202020204" pitchFamily="34" charset="0"/>
                  <a:sym typeface="Times New Roman"/>
                </a:rPr>
                <a:t> diện tích đất tự nhiên.</a:t>
              </a:r>
              <a:endParaRPr sz="4000" b="1">
                <a:solidFill>
                  <a:srgbClr val="222A35"/>
                </a:solidFill>
                <a:latin typeface="Arial" panose="020B0604020202020204" pitchFamily="34" charset="0"/>
                <a:ea typeface="Times New Roman"/>
                <a:cs typeface="Arial" panose="020B0604020202020204" pitchFamily="34" charset="0"/>
                <a:sym typeface="Times New Roman"/>
              </a:endParaRPr>
            </a:p>
          </p:txBody>
        </p:sp>
        <p:sp>
          <p:nvSpPr>
            <p:cNvPr id="922" name="Google Shape;922;p25"/>
            <p:cNvSpPr txBox="1"/>
            <p:nvPr/>
          </p:nvSpPr>
          <p:spPr>
            <a:xfrm>
              <a:off x="2432" y="1896"/>
              <a:ext cx="144" cy="32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Arial"/>
                <a:buNone/>
              </a:pPr>
              <a:endParaRPr sz="2800" b="1">
                <a:solidFill>
                  <a:schemeClr val="dk1"/>
                </a:solidFill>
                <a:latin typeface="Times New Roman"/>
                <a:ea typeface="Times New Roman"/>
                <a:cs typeface="Times New Roman"/>
                <a:sym typeface="Times New Roman"/>
              </a:endParaRPr>
            </a:p>
          </p:txBody>
        </p:sp>
      </p:grpSp>
      <p:sp>
        <p:nvSpPr>
          <p:cNvPr id="923" name="Google Shape;923;p25"/>
          <p:cNvSpPr/>
          <p:nvPr/>
        </p:nvSpPr>
        <p:spPr>
          <a:xfrm>
            <a:off x="168812" y="3232150"/>
            <a:ext cx="11184987" cy="1576705"/>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4000">
              <a:solidFill>
                <a:srgbClr val="0000FF"/>
              </a:solidFill>
              <a:latin typeface="Arial" panose="020B0604020202020204" pitchFamily="34" charset="0"/>
              <a:ea typeface="Times New Roman"/>
              <a:cs typeface="Arial" panose="020B0604020202020204" pitchFamily="34" charset="0"/>
              <a:sym typeface="Times New Roman"/>
            </a:endParaRPr>
          </a:p>
        </p:txBody>
      </p:sp>
      <p:sp>
        <p:nvSpPr>
          <p:cNvPr id="924" name="Google Shape;924;p25"/>
          <p:cNvSpPr txBox="1"/>
          <p:nvPr/>
        </p:nvSpPr>
        <p:spPr>
          <a:xfrm>
            <a:off x="4965065" y="3366453"/>
            <a:ext cx="3494088" cy="629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22A35"/>
              </a:buClr>
              <a:buSzPts val="3500"/>
              <a:buFont typeface="Times New Roman"/>
              <a:buNone/>
            </a:pPr>
            <a:r>
              <a:rPr lang="en-US" sz="3500">
                <a:solidFill>
                  <a:srgbClr val="222A35"/>
                </a:solidFill>
                <a:latin typeface="Arial" panose="020B0604020202020204" pitchFamily="34" charset="0"/>
                <a:ea typeface="Times New Roman"/>
                <a:cs typeface="Arial" panose="020B0604020202020204" pitchFamily="34" charset="0"/>
                <a:sym typeface="Times New Roman"/>
              </a:rPr>
              <a:t>   </a:t>
            </a:r>
            <a:r>
              <a:rPr lang="en-US" sz="3500" b="1">
                <a:solidFill>
                  <a:srgbClr val="222A35"/>
                </a:solidFill>
                <a:latin typeface="Arial" panose="020B0604020202020204" pitchFamily="34" charset="0"/>
                <a:ea typeface="Times New Roman"/>
                <a:cs typeface="Arial" panose="020B0604020202020204" pitchFamily="34" charset="0"/>
                <a:sym typeface="Times New Roman"/>
              </a:rPr>
              <a:t>Số dân</a:t>
            </a:r>
            <a:endParaRPr sz="3500" b="1">
              <a:solidFill>
                <a:srgbClr val="222A35"/>
              </a:solidFill>
              <a:latin typeface="Arial" panose="020B0604020202020204" pitchFamily="34" charset="0"/>
              <a:ea typeface="Times New Roman"/>
              <a:cs typeface="Arial" panose="020B0604020202020204" pitchFamily="34" charset="0"/>
              <a:sym typeface="Times New Roman"/>
            </a:endParaRPr>
          </a:p>
        </p:txBody>
      </p:sp>
      <p:sp>
        <p:nvSpPr>
          <p:cNvPr id="925" name="Google Shape;925;p25"/>
          <p:cNvSpPr txBox="1"/>
          <p:nvPr/>
        </p:nvSpPr>
        <p:spPr>
          <a:xfrm>
            <a:off x="4064000" y="3940810"/>
            <a:ext cx="5939155" cy="629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22A35"/>
              </a:buClr>
              <a:buSzPts val="3500"/>
              <a:buFont typeface="Times New Roman"/>
              <a:buNone/>
            </a:pPr>
            <a:r>
              <a:rPr lang="en-US" sz="3500" b="1">
                <a:solidFill>
                  <a:srgbClr val="222A35"/>
                </a:solidFill>
                <a:latin typeface="Arial" panose="020B0604020202020204" pitchFamily="34" charset="0"/>
                <a:ea typeface="Times New Roman"/>
                <a:cs typeface="Arial" panose="020B0604020202020204" pitchFamily="34" charset="0"/>
                <a:sym typeface="Times New Roman"/>
              </a:rPr>
              <a:t>Diện tích đất tự nhiên</a:t>
            </a:r>
            <a:endParaRPr sz="3500" b="1">
              <a:solidFill>
                <a:srgbClr val="222A35"/>
              </a:solidFill>
              <a:latin typeface="Arial" panose="020B0604020202020204" pitchFamily="34" charset="0"/>
              <a:ea typeface="Times New Roman"/>
              <a:cs typeface="Arial" panose="020B0604020202020204" pitchFamily="34" charset="0"/>
              <a:sym typeface="Times New Roman"/>
            </a:endParaRPr>
          </a:p>
        </p:txBody>
      </p:sp>
      <p:sp>
        <p:nvSpPr>
          <p:cNvPr id="926" name="Google Shape;926;p25"/>
          <p:cNvSpPr txBox="1"/>
          <p:nvPr/>
        </p:nvSpPr>
        <p:spPr>
          <a:xfrm>
            <a:off x="434657" y="3625850"/>
            <a:ext cx="4474845" cy="629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22A35"/>
              </a:buClr>
              <a:buSzPts val="3500"/>
              <a:buFont typeface="Times New Roman"/>
              <a:buNone/>
            </a:pPr>
            <a:r>
              <a:rPr lang="en-US" sz="3500" b="1">
                <a:solidFill>
                  <a:srgbClr val="222A35"/>
                </a:solidFill>
                <a:latin typeface="Arial" panose="020B0604020202020204" pitchFamily="34" charset="0"/>
                <a:ea typeface="Times New Roman"/>
                <a:cs typeface="Arial" panose="020B0604020202020204" pitchFamily="34" charset="0"/>
                <a:sym typeface="Times New Roman"/>
              </a:rPr>
              <a:t>Mật độ dân số  =</a:t>
            </a:r>
            <a:endParaRPr sz="3500" b="1">
              <a:solidFill>
                <a:srgbClr val="222A35"/>
              </a:solidFill>
              <a:latin typeface="Arial" panose="020B0604020202020204" pitchFamily="34" charset="0"/>
              <a:ea typeface="Times New Roman"/>
              <a:cs typeface="Arial" panose="020B0604020202020204" pitchFamily="34" charset="0"/>
              <a:sym typeface="Times New Roman"/>
            </a:endParaRPr>
          </a:p>
        </p:txBody>
      </p:sp>
      <p:cxnSp>
        <p:nvCxnSpPr>
          <p:cNvPr id="927" name="Google Shape;927;p25"/>
          <p:cNvCxnSpPr/>
          <p:nvPr/>
        </p:nvCxnSpPr>
        <p:spPr>
          <a:xfrm>
            <a:off x="4168775" y="3940810"/>
            <a:ext cx="3804920" cy="635"/>
          </a:xfrm>
          <a:prstGeom prst="straightConnector1">
            <a:avLst/>
          </a:prstGeom>
          <a:noFill/>
          <a:ln w="12700" cap="flat" cmpd="sng">
            <a:solidFill>
              <a:srgbClr val="FF0066"/>
            </a:solidFill>
            <a:prstDash val="solid"/>
            <a:round/>
            <a:headEnd type="none" w="sm" len="sm"/>
            <a:tailEnd type="none" w="sm" len="sm"/>
          </a:ln>
        </p:spPr>
      </p:cxnSp>
      <p:sp>
        <p:nvSpPr>
          <p:cNvPr id="928" name="Google Shape;928;p25"/>
          <p:cNvSpPr txBox="1"/>
          <p:nvPr/>
        </p:nvSpPr>
        <p:spPr>
          <a:xfrm>
            <a:off x="8647320" y="3625850"/>
            <a:ext cx="3494088" cy="629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22A35"/>
              </a:buClr>
              <a:buSzPts val="3500"/>
              <a:buFont typeface="Times New Roman"/>
              <a:buNone/>
            </a:pPr>
            <a:r>
              <a:rPr lang="en-US" sz="3500" b="1">
                <a:solidFill>
                  <a:srgbClr val="222A35"/>
                </a:solidFill>
                <a:latin typeface="Arial" panose="020B0604020202020204" pitchFamily="34" charset="0"/>
                <a:ea typeface="Times New Roman"/>
                <a:cs typeface="Arial" panose="020B0604020202020204" pitchFamily="34" charset="0"/>
                <a:sym typeface="Times New Roman"/>
              </a:rPr>
              <a:t>(người/km</a:t>
            </a:r>
            <a:r>
              <a:rPr lang="en-US" sz="3500" b="1" baseline="30000">
                <a:solidFill>
                  <a:srgbClr val="222A35"/>
                </a:solidFill>
                <a:latin typeface="Arial" panose="020B0604020202020204" pitchFamily="34" charset="0"/>
                <a:ea typeface="Times New Roman"/>
                <a:cs typeface="Arial" panose="020B0604020202020204" pitchFamily="34" charset="0"/>
                <a:sym typeface="Times New Roman"/>
              </a:rPr>
              <a:t>2</a:t>
            </a:r>
            <a:r>
              <a:rPr lang="en-US" sz="3500" b="1">
                <a:solidFill>
                  <a:srgbClr val="222A35"/>
                </a:solidFill>
                <a:latin typeface="Arial" panose="020B0604020202020204" pitchFamily="34" charset="0"/>
                <a:ea typeface="Times New Roman"/>
                <a:cs typeface="Arial" panose="020B0604020202020204" pitchFamily="34" charset="0"/>
                <a:sym typeface="Times New Roman"/>
              </a:rPr>
              <a:t>)</a:t>
            </a:r>
            <a:endParaRPr sz="3500" b="1">
              <a:solidFill>
                <a:srgbClr val="222A35"/>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0"/>
                                        </p:tgtEl>
                                        <p:attrNameLst>
                                          <p:attrName>style.visibility</p:attrName>
                                        </p:attrNameLst>
                                      </p:cBhvr>
                                      <p:to>
                                        <p:strVal val="visible"/>
                                      </p:to>
                                    </p:set>
                                    <p:animEffect transition="in" filter="fade">
                                      <p:cBhvr>
                                        <p:cTn id="7" dur="2000"/>
                                        <p:tgtEl>
                                          <p:spTgt spid="9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3"/>
                                        </p:tgtEl>
                                        <p:attrNameLst>
                                          <p:attrName>style.visibility</p:attrName>
                                        </p:attrNameLst>
                                      </p:cBhvr>
                                      <p:to>
                                        <p:strVal val="visible"/>
                                      </p:to>
                                    </p:set>
                                    <p:animEffect transition="in" filter="fade">
                                      <p:cBhvr>
                                        <p:cTn id="12" dur="2000"/>
                                        <p:tgtEl>
                                          <p:spTgt spid="9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6">
                                            <p:txEl>
                                              <p:pRg st="0" end="0"/>
                                            </p:txEl>
                                          </p:spTgt>
                                        </p:tgtEl>
                                        <p:attrNameLst>
                                          <p:attrName>style.visibility</p:attrName>
                                        </p:attrNameLst>
                                      </p:cBhvr>
                                      <p:to>
                                        <p:strVal val="visible"/>
                                      </p:to>
                                    </p:set>
                                    <p:animEffect transition="in" filter="fade">
                                      <p:cBhvr>
                                        <p:cTn id="17" dur="2000"/>
                                        <p:tgtEl>
                                          <p:spTgt spid="92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4"/>
                                        </p:tgtEl>
                                        <p:attrNameLst>
                                          <p:attrName>style.visibility</p:attrName>
                                        </p:attrNameLst>
                                      </p:cBhvr>
                                      <p:to>
                                        <p:strVal val="visible"/>
                                      </p:to>
                                    </p:set>
                                    <p:animEffect transition="in" filter="fade">
                                      <p:cBhvr>
                                        <p:cTn id="22" dur="2000"/>
                                        <p:tgtEl>
                                          <p:spTgt spid="9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27"/>
                                        </p:tgtEl>
                                        <p:attrNameLst>
                                          <p:attrName>style.visibility</p:attrName>
                                        </p:attrNameLst>
                                      </p:cBhvr>
                                      <p:to>
                                        <p:strVal val="visible"/>
                                      </p:to>
                                    </p:set>
                                    <p:animEffect transition="in" filter="fade">
                                      <p:cBhvr>
                                        <p:cTn id="27" dur="2000"/>
                                        <p:tgtEl>
                                          <p:spTgt spid="9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25"/>
                                        </p:tgtEl>
                                        <p:attrNameLst>
                                          <p:attrName>style.visibility</p:attrName>
                                        </p:attrNameLst>
                                      </p:cBhvr>
                                      <p:to>
                                        <p:strVal val="visible"/>
                                      </p:to>
                                    </p:set>
                                    <p:animEffect transition="in" filter="fade">
                                      <p:cBhvr>
                                        <p:cTn id="32" dur="2000"/>
                                        <p:tgtEl>
                                          <p:spTgt spid="92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28"/>
                                        </p:tgtEl>
                                        <p:attrNameLst>
                                          <p:attrName>style.visibility</p:attrName>
                                        </p:attrNameLst>
                                      </p:cBhvr>
                                      <p:to>
                                        <p:strVal val="visible"/>
                                      </p:to>
                                    </p:set>
                                    <p:animEffect transition="in" filter="fade">
                                      <p:cBhvr>
                                        <p:cTn id="37" dur="2000"/>
                                        <p:tgtEl>
                                          <p:spTgt spid="9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grpSp>
        <p:nvGrpSpPr>
          <p:cNvPr id="933" name="Google Shape;933;p26"/>
          <p:cNvGrpSpPr/>
          <p:nvPr/>
        </p:nvGrpSpPr>
        <p:grpSpPr>
          <a:xfrm>
            <a:off x="7290791" y="1810038"/>
            <a:ext cx="4862195" cy="4284980"/>
            <a:chOff x="11687" y="1877"/>
            <a:chExt cx="7657" cy="6748"/>
          </a:xfrm>
        </p:grpSpPr>
        <p:pic>
          <p:nvPicPr>
            <p:cNvPr id="934" name="Google Shape;934;p26"/>
            <p:cNvPicPr preferRelativeResize="0"/>
            <p:nvPr/>
          </p:nvPicPr>
          <p:blipFill rotWithShape="1">
            <a:blip r:embed="rId3">
              <a:alphaModFix/>
            </a:blip>
            <a:srcRect b="18120"/>
            <a:stretch/>
          </p:blipFill>
          <p:spPr>
            <a:xfrm>
              <a:off x="11687" y="1877"/>
              <a:ext cx="7657" cy="6748"/>
            </a:xfrm>
            <a:prstGeom prst="rect">
              <a:avLst/>
            </a:prstGeom>
            <a:noFill/>
            <a:ln>
              <a:noFill/>
            </a:ln>
          </p:spPr>
        </p:pic>
        <p:sp>
          <p:nvSpPr>
            <p:cNvPr id="935" name="Google Shape;935;p26"/>
            <p:cNvSpPr txBox="1"/>
            <p:nvPr/>
          </p:nvSpPr>
          <p:spPr>
            <a:xfrm>
              <a:off x="12552" y="2981"/>
              <a:ext cx="5926" cy="208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4000"/>
                <a:buFont typeface="Times New Roman"/>
                <a:buNone/>
              </a:pPr>
              <a:r>
                <a:rPr lang="en-US" sz="4000" b="1">
                  <a:solidFill>
                    <a:srgbClr val="FF0000"/>
                  </a:solidFill>
                  <a:latin typeface="Arial" panose="020B0604020202020204" pitchFamily="34" charset="0"/>
                  <a:ea typeface="Times New Roman"/>
                  <a:cs typeface="Arial" panose="020B0604020202020204" pitchFamily="34" charset="0"/>
                  <a:sym typeface="Times New Roman"/>
                </a:rPr>
                <a:t>Mật độ dân số nước ta cao.</a:t>
              </a:r>
              <a:endParaRPr sz="4000" b="1">
                <a:solidFill>
                  <a:srgbClr val="FF0000"/>
                </a:solidFill>
                <a:latin typeface="Arial" panose="020B0604020202020204" pitchFamily="34" charset="0"/>
                <a:ea typeface="Times New Roman"/>
                <a:cs typeface="Arial" panose="020B0604020202020204" pitchFamily="34" charset="0"/>
                <a:sym typeface="Times New Roman"/>
              </a:endParaRPr>
            </a:p>
          </p:txBody>
        </p:sp>
      </p:grpSp>
      <p:graphicFrame>
        <p:nvGraphicFramePr>
          <p:cNvPr id="936" name="Google Shape;936;p26"/>
          <p:cNvGraphicFramePr/>
          <p:nvPr>
            <p:extLst>
              <p:ext uri="{D42A27DB-BD31-4B8C-83A1-F6EECF244321}">
                <p14:modId xmlns:p14="http://schemas.microsoft.com/office/powerpoint/2010/main" val="2709997893"/>
              </p:ext>
            </p:extLst>
          </p:nvPr>
        </p:nvGraphicFramePr>
        <p:xfrm>
          <a:off x="196215" y="1681480"/>
          <a:ext cx="7055475" cy="4392686"/>
        </p:xfrm>
        <a:graphic>
          <a:graphicData uri="http://schemas.openxmlformats.org/drawingml/2006/table">
            <a:tbl>
              <a:tblPr>
                <a:noFill/>
                <a:tableStyleId>{3601A2ED-D0BF-4427-A4BD-2AA3820F9238}</a:tableStyleId>
              </a:tblPr>
              <a:tblGrid>
                <a:gridCol w="2826375">
                  <a:extLst>
                    <a:ext uri="{9D8B030D-6E8A-4147-A177-3AD203B41FA5}">
                      <a16:colId xmlns="" xmlns:a16="http://schemas.microsoft.com/office/drawing/2014/main" val="20000"/>
                    </a:ext>
                  </a:extLst>
                </a:gridCol>
                <a:gridCol w="4229100">
                  <a:extLst>
                    <a:ext uri="{9D8B030D-6E8A-4147-A177-3AD203B41FA5}">
                      <a16:colId xmlns="" xmlns:a16="http://schemas.microsoft.com/office/drawing/2014/main" val="20001"/>
                    </a:ext>
                  </a:extLst>
                </a:gridCol>
              </a:tblGrid>
              <a:tr h="653425">
                <a:tc>
                  <a:txBody>
                    <a:bodyPr/>
                    <a:lstStyle/>
                    <a:p>
                      <a:pPr marL="0" marR="0" lvl="0" indent="0" algn="ctr" rtl="0">
                        <a:lnSpc>
                          <a:spcPct val="90000"/>
                        </a:lnSpc>
                        <a:spcBef>
                          <a:spcPts val="0"/>
                        </a:spcBef>
                        <a:spcAft>
                          <a:spcPts val="0"/>
                        </a:spcAft>
                        <a:buClr>
                          <a:srgbClr val="FF0000"/>
                        </a:buClr>
                        <a:buSzPts val="3200"/>
                        <a:buFont typeface="Times New Roman"/>
                        <a:buNone/>
                      </a:pPr>
                      <a:r>
                        <a:rPr lang="en-US"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rPr>
                        <a:t>Tên nước </a:t>
                      </a:r>
                      <a:endParaRPr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endParaRPr>
                    </a:p>
                  </a:txBody>
                  <a:tcPr marL="123425" marR="123425"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90000"/>
                        </a:lnSpc>
                        <a:spcBef>
                          <a:spcPts val="0"/>
                        </a:spcBef>
                        <a:spcAft>
                          <a:spcPts val="0"/>
                        </a:spcAft>
                        <a:buClr>
                          <a:srgbClr val="FF0000"/>
                        </a:buClr>
                        <a:buSzPts val="3200"/>
                        <a:buFont typeface="Times New Roman"/>
                        <a:buNone/>
                      </a:pPr>
                      <a:r>
                        <a:rPr lang="en-US"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rPr>
                        <a:t>Mật độ dân số </a:t>
                      </a:r>
                      <a:endParaRPr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90000"/>
                        </a:lnSpc>
                        <a:spcBef>
                          <a:spcPts val="640"/>
                        </a:spcBef>
                        <a:spcAft>
                          <a:spcPts val="0"/>
                        </a:spcAft>
                        <a:buClr>
                          <a:srgbClr val="FF0000"/>
                        </a:buClr>
                        <a:buSzPts val="3200"/>
                        <a:buFont typeface="Times New Roman"/>
                        <a:buNone/>
                      </a:pPr>
                      <a:r>
                        <a:rPr lang="en-US"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rPr>
                        <a:t>năm 2021 (người/km</a:t>
                      </a:r>
                      <a:r>
                        <a:rPr lang="en-US" sz="3200" b="1" i="0" u="none" strike="noStrike" cap="none" baseline="30000">
                          <a:solidFill>
                            <a:srgbClr val="FF0000"/>
                          </a:solidFill>
                          <a:latin typeface="Arial" panose="020B0604020202020204" pitchFamily="34" charset="0"/>
                          <a:ea typeface="Times New Roman"/>
                          <a:cs typeface="Arial" panose="020B0604020202020204" pitchFamily="34" charset="0"/>
                          <a:sym typeface="Times New Roman"/>
                        </a:rPr>
                        <a:t>2</a:t>
                      </a:r>
                      <a:r>
                        <a:rPr lang="en-US"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rPr>
                        <a:t>)</a:t>
                      </a:r>
                      <a:endParaRPr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endParaRPr>
                    </a:p>
                  </a:txBody>
                  <a:tcPr marL="123425" marR="123425"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2908300">
                <a:tc>
                  <a:txBody>
                    <a:bodyPr/>
                    <a:lstStyle/>
                    <a:p>
                      <a:pPr marL="0" marR="0" lvl="0" indent="0" algn="ctr" rtl="0">
                        <a:lnSpc>
                          <a:spcPct val="100000"/>
                        </a:lnSpc>
                        <a:spcBef>
                          <a:spcPts val="0"/>
                        </a:spcBef>
                        <a:spcAft>
                          <a:spcPts val="0"/>
                        </a:spcAft>
                        <a:buClr>
                          <a:srgbClr val="0000FF"/>
                        </a:buClr>
                        <a:buSzPts val="3200"/>
                        <a:buFont typeface="Times New Roman"/>
                        <a:buNone/>
                      </a:pPr>
                      <a:r>
                        <a:rPr lang="en-US"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rPr>
                        <a:t>Toàn thế giới</a:t>
                      </a:r>
                      <a:endParaRPr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100000"/>
                        </a:lnSpc>
                        <a:spcBef>
                          <a:spcPts val="640"/>
                        </a:spcBef>
                        <a:spcAft>
                          <a:spcPts val="0"/>
                        </a:spcAft>
                        <a:buClr>
                          <a:srgbClr val="0000FF"/>
                        </a:buClr>
                        <a:buSzPts val="3200"/>
                        <a:buFont typeface="Times New Roman"/>
                        <a:buNone/>
                      </a:pPr>
                      <a:r>
                        <a:rPr lang="en-US"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rPr>
                        <a:t>Cam-pu-chia</a:t>
                      </a:r>
                      <a:endParaRPr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100000"/>
                        </a:lnSpc>
                        <a:spcBef>
                          <a:spcPts val="640"/>
                        </a:spcBef>
                        <a:spcAft>
                          <a:spcPts val="0"/>
                        </a:spcAft>
                        <a:buClr>
                          <a:srgbClr val="0000FF"/>
                        </a:buClr>
                        <a:buSzPts val="3200"/>
                        <a:buFont typeface="Times New Roman"/>
                        <a:buNone/>
                      </a:pPr>
                      <a:r>
                        <a:rPr lang="en-US"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rPr>
                        <a:t>Lào</a:t>
                      </a:r>
                      <a:endParaRPr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100000"/>
                        </a:lnSpc>
                        <a:spcBef>
                          <a:spcPts val="640"/>
                        </a:spcBef>
                        <a:spcAft>
                          <a:spcPts val="0"/>
                        </a:spcAft>
                        <a:buClr>
                          <a:srgbClr val="0000FF"/>
                        </a:buClr>
                        <a:buSzPts val="3200"/>
                        <a:buFont typeface="Times New Roman"/>
                        <a:buNone/>
                      </a:pPr>
                      <a:r>
                        <a:rPr lang="en-US"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rPr>
                        <a:t>Trung Quốc</a:t>
                      </a:r>
                      <a:endParaRPr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100000"/>
                        </a:lnSpc>
                        <a:spcBef>
                          <a:spcPts val="640"/>
                        </a:spcBef>
                        <a:spcAft>
                          <a:spcPts val="0"/>
                        </a:spcAft>
                        <a:buClr>
                          <a:srgbClr val="FF0000"/>
                        </a:buClr>
                        <a:buSzPts val="3200"/>
                        <a:buFont typeface="Times New Roman"/>
                        <a:buNone/>
                      </a:pPr>
                      <a:r>
                        <a:rPr lang="en-US"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rPr>
                        <a:t>Việt Nam</a:t>
                      </a:r>
                      <a:endParaRPr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endParaRPr>
                    </a:p>
                  </a:txBody>
                  <a:tcPr marL="123425" marR="123425"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FF"/>
                        </a:buClr>
                        <a:buSzPts val="3200"/>
                        <a:buFont typeface="Times New Roman"/>
                        <a:buNone/>
                      </a:pPr>
                      <a:r>
                        <a:rPr lang="en-US"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rPr>
                        <a:t>59</a:t>
                      </a:r>
                      <a:endParaRPr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100000"/>
                        </a:lnSpc>
                        <a:spcBef>
                          <a:spcPts val="640"/>
                        </a:spcBef>
                        <a:spcAft>
                          <a:spcPts val="0"/>
                        </a:spcAft>
                        <a:buClr>
                          <a:srgbClr val="0000FF"/>
                        </a:buClr>
                        <a:buSzPts val="3200"/>
                        <a:buFont typeface="Times New Roman"/>
                        <a:buNone/>
                      </a:pPr>
                      <a:r>
                        <a:rPr lang="en-US"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rPr>
                        <a:t>96 </a:t>
                      </a:r>
                      <a:endParaRPr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100000"/>
                        </a:lnSpc>
                        <a:spcBef>
                          <a:spcPts val="640"/>
                        </a:spcBef>
                        <a:spcAft>
                          <a:spcPts val="0"/>
                        </a:spcAft>
                        <a:buClr>
                          <a:srgbClr val="0000FF"/>
                        </a:buClr>
                        <a:buSzPts val="3200"/>
                        <a:buFont typeface="Times New Roman"/>
                        <a:buNone/>
                      </a:pPr>
                      <a:r>
                        <a:rPr lang="en-US"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rPr>
                        <a:t>32</a:t>
                      </a:r>
                      <a:endParaRPr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100000"/>
                        </a:lnSpc>
                        <a:spcBef>
                          <a:spcPts val="640"/>
                        </a:spcBef>
                        <a:spcAft>
                          <a:spcPts val="0"/>
                        </a:spcAft>
                        <a:buClr>
                          <a:srgbClr val="0000FF"/>
                        </a:buClr>
                        <a:buSzPts val="3200"/>
                        <a:buFont typeface="Times New Roman"/>
                        <a:buNone/>
                      </a:pPr>
                      <a:r>
                        <a:rPr lang="en-US"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rPr>
                        <a:t>154</a:t>
                      </a:r>
                      <a:endParaRPr sz="3200" b="1" i="0" u="none" strike="noStrike" cap="none">
                        <a:solidFill>
                          <a:srgbClr val="0000FF"/>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100000"/>
                        </a:lnSpc>
                        <a:spcBef>
                          <a:spcPts val="640"/>
                        </a:spcBef>
                        <a:spcAft>
                          <a:spcPts val="0"/>
                        </a:spcAft>
                        <a:buClr>
                          <a:srgbClr val="FF0000"/>
                        </a:buClr>
                        <a:buSzPts val="3200"/>
                        <a:buFont typeface="Times New Roman"/>
                        <a:buNone/>
                      </a:pPr>
                      <a:r>
                        <a:rPr lang="en-US"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rPr>
                        <a:t>316</a:t>
                      </a:r>
                      <a:endParaRPr sz="3200" b="1" i="0" u="none" strike="noStrike" cap="none">
                        <a:solidFill>
                          <a:srgbClr val="FF0000"/>
                        </a:solidFill>
                        <a:latin typeface="Arial" panose="020B0604020202020204" pitchFamily="34" charset="0"/>
                        <a:ea typeface="Times New Roman"/>
                        <a:cs typeface="Arial" panose="020B0604020202020204" pitchFamily="34" charset="0"/>
                        <a:sym typeface="Times New Roman"/>
                      </a:endParaRPr>
                    </a:p>
                  </a:txBody>
                  <a:tcPr marL="123425" marR="123425"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bl>
          </a:graphicData>
        </a:graphic>
      </p:graphicFrame>
      <p:sp>
        <p:nvSpPr>
          <p:cNvPr id="937" name="Google Shape;937;p26"/>
          <p:cNvSpPr txBox="1"/>
          <p:nvPr/>
        </p:nvSpPr>
        <p:spPr>
          <a:xfrm>
            <a:off x="2187575" y="113030"/>
            <a:ext cx="7109460" cy="15684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222A35"/>
              </a:buClr>
              <a:buSzPts val="3200"/>
              <a:buFont typeface="Times New Roman"/>
              <a:buNone/>
            </a:pPr>
            <a:r>
              <a:rPr lang="en-US" sz="3200" i="1">
                <a:solidFill>
                  <a:srgbClr val="222A35"/>
                </a:solidFill>
                <a:latin typeface="Arial" panose="020B0604020202020204" pitchFamily="34" charset="0"/>
                <a:ea typeface="Times New Roman"/>
                <a:cs typeface="Arial" panose="020B0604020202020204" pitchFamily="34" charset="0"/>
                <a:sym typeface="Times New Roman"/>
              </a:rPr>
              <a:t>Bảng số liệu về mật độ dân số </a:t>
            </a:r>
            <a:endParaRPr sz="3200" i="1">
              <a:solidFill>
                <a:srgbClr val="222A35"/>
              </a:solidFill>
              <a:latin typeface="Arial" panose="020B0604020202020204" pitchFamily="34" charset="0"/>
              <a:ea typeface="Times New Roman"/>
              <a:cs typeface="Arial" panose="020B0604020202020204" pitchFamily="34" charset="0"/>
              <a:sym typeface="Times New Roman"/>
            </a:endParaRPr>
          </a:p>
          <a:p>
            <a:pPr marL="0" marR="0" lvl="0" indent="0" algn="ctr" rtl="0">
              <a:spcBef>
                <a:spcPts val="0"/>
              </a:spcBef>
              <a:spcAft>
                <a:spcPts val="0"/>
              </a:spcAft>
              <a:buClr>
                <a:srgbClr val="222A35"/>
              </a:buClr>
              <a:buSzPts val="3200"/>
              <a:buFont typeface="Times New Roman"/>
              <a:buNone/>
            </a:pPr>
            <a:r>
              <a:rPr lang="en-US" sz="3200" i="1">
                <a:solidFill>
                  <a:srgbClr val="222A35"/>
                </a:solidFill>
                <a:latin typeface="Arial" panose="020B0604020202020204" pitchFamily="34" charset="0"/>
                <a:ea typeface="Times New Roman"/>
                <a:cs typeface="Arial" panose="020B0604020202020204" pitchFamily="34" charset="0"/>
                <a:sym typeface="Times New Roman"/>
              </a:rPr>
              <a:t>của một số nước châu Á</a:t>
            </a:r>
            <a:endParaRPr sz="3200" i="1">
              <a:solidFill>
                <a:srgbClr val="222A35"/>
              </a:solidFill>
              <a:latin typeface="Arial" panose="020B0604020202020204" pitchFamily="34" charset="0"/>
              <a:ea typeface="Times New Roman"/>
              <a:cs typeface="Arial" panose="020B0604020202020204" pitchFamily="34" charset="0"/>
              <a:sym typeface="Times New Roman"/>
            </a:endParaRPr>
          </a:p>
          <a:p>
            <a:pPr marL="0" marR="0" lvl="0" indent="0" algn="ctr" rtl="0">
              <a:spcBef>
                <a:spcPts val="0"/>
              </a:spcBef>
              <a:spcAft>
                <a:spcPts val="0"/>
              </a:spcAft>
              <a:buClr>
                <a:schemeClr val="dk1"/>
              </a:buClr>
              <a:buSzPts val="3200"/>
              <a:buFont typeface="Arial"/>
              <a:buNone/>
            </a:pPr>
            <a:endParaRPr sz="3200" i="1">
              <a:solidFill>
                <a:srgbClr val="222A35"/>
              </a:solidFill>
              <a:latin typeface="Arial" panose="020B0604020202020204" pitchFamily="34" charset="0"/>
              <a:ea typeface="Times New Roman"/>
              <a:cs typeface="Arial" panose="020B0604020202020204" pitchFamily="34" charset="0"/>
              <a:sym typeface="Times New Roman"/>
            </a:endParaRPr>
          </a:p>
        </p:txBody>
      </p:sp>
      <p:pic>
        <p:nvPicPr>
          <p:cNvPr id="938" name="Google Shape;938;p26"/>
          <p:cNvPicPr preferRelativeResize="0"/>
          <p:nvPr/>
        </p:nvPicPr>
        <p:blipFill rotWithShape="1">
          <a:blip r:embed="rId4">
            <a:alphaModFix/>
          </a:blip>
          <a:srcRect/>
          <a:stretch/>
        </p:blipFill>
        <p:spPr>
          <a:xfrm rot="15496038">
            <a:off x="5260091" y="5275540"/>
            <a:ext cx="798122" cy="311990"/>
          </a:xfrm>
          <a:prstGeom prst="rect">
            <a:avLst/>
          </a:prstGeom>
          <a:noFill/>
          <a:ln>
            <a:noFill/>
          </a:ln>
        </p:spPr>
      </p:pic>
      <p:sp>
        <p:nvSpPr>
          <p:cNvPr id="939" name="Google Shape;939;p26"/>
          <p:cNvSpPr/>
          <p:nvPr/>
        </p:nvSpPr>
        <p:spPr>
          <a:xfrm>
            <a:off x="6062590" y="4831391"/>
            <a:ext cx="2378200"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171616"/>
                </a:solidFill>
                <a:latin typeface="Arial" panose="020B0604020202020204" pitchFamily="34" charset="0"/>
                <a:ea typeface="Times New Roman"/>
                <a:cs typeface="Arial" panose="020B0604020202020204" pitchFamily="34" charset="0"/>
                <a:sym typeface="Times New Roman"/>
              </a:rPr>
              <a:t>gấp hơn 2 lần</a:t>
            </a:r>
            <a:endParaRPr sz="3600" b="1">
              <a:solidFill>
                <a:srgbClr val="171616"/>
              </a:solidFill>
              <a:latin typeface="Arial" panose="020B0604020202020204" pitchFamily="34" charset="0"/>
              <a:ea typeface="Times New Roman"/>
              <a:cs typeface="Arial" panose="020B0604020202020204" pitchFamily="34" charset="0"/>
              <a:sym typeface="Times New Roman"/>
            </a:endParaRPr>
          </a:p>
        </p:txBody>
      </p:sp>
      <p:pic>
        <p:nvPicPr>
          <p:cNvPr id="940" name="Google Shape;940;p26"/>
          <p:cNvPicPr preferRelativeResize="0"/>
          <p:nvPr/>
        </p:nvPicPr>
        <p:blipFill rotWithShape="1">
          <a:blip r:embed="rId5">
            <a:alphaModFix/>
          </a:blip>
          <a:srcRect/>
          <a:stretch/>
        </p:blipFill>
        <p:spPr>
          <a:xfrm rot="15847462">
            <a:off x="4734049" y="4286145"/>
            <a:ext cx="2398533" cy="608330"/>
          </a:xfrm>
          <a:prstGeom prst="rect">
            <a:avLst/>
          </a:prstGeom>
          <a:noFill/>
          <a:ln>
            <a:noFill/>
          </a:ln>
        </p:spPr>
      </p:pic>
      <p:sp>
        <p:nvSpPr>
          <p:cNvPr id="941" name="Google Shape;941;p26"/>
          <p:cNvSpPr/>
          <p:nvPr/>
        </p:nvSpPr>
        <p:spPr>
          <a:xfrm>
            <a:off x="6288089" y="3758565"/>
            <a:ext cx="2074034"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171616"/>
                </a:solidFill>
                <a:latin typeface="Arial" panose="020B0604020202020204" pitchFamily="34" charset="0"/>
                <a:ea typeface="Times New Roman"/>
                <a:cs typeface="Arial" panose="020B0604020202020204" pitchFamily="34" charset="0"/>
                <a:sym typeface="Times New Roman"/>
              </a:rPr>
              <a:t>gấp hơn 5 lần</a:t>
            </a:r>
            <a:endParaRPr sz="3600" b="1">
              <a:solidFill>
                <a:srgbClr val="171616"/>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8"/>
                                        </p:tgtEl>
                                        <p:attrNameLst>
                                          <p:attrName>style.visibility</p:attrName>
                                        </p:attrNameLst>
                                      </p:cBhvr>
                                      <p:to>
                                        <p:strVal val="visible"/>
                                      </p:to>
                                    </p:set>
                                    <p:animEffect transition="in" filter="fade">
                                      <p:cBhvr>
                                        <p:cTn id="7" dur="500"/>
                                        <p:tgtEl>
                                          <p:spTgt spid="938"/>
                                        </p:tgtEl>
                                      </p:cBhvr>
                                    </p:animEffect>
                                  </p:childTnLst>
                                </p:cTn>
                              </p:par>
                              <p:par>
                                <p:cTn id="8" presetID="10" presetClass="entr" presetSubtype="0" fill="hold" nodeType="withEffect">
                                  <p:stCondLst>
                                    <p:cond delay="0"/>
                                  </p:stCondLst>
                                  <p:childTnLst>
                                    <p:set>
                                      <p:cBhvr>
                                        <p:cTn id="9" dur="1" fill="hold">
                                          <p:stCondLst>
                                            <p:cond delay="0"/>
                                          </p:stCondLst>
                                        </p:cTn>
                                        <p:tgtEl>
                                          <p:spTgt spid="939"/>
                                        </p:tgtEl>
                                        <p:attrNameLst>
                                          <p:attrName>style.visibility</p:attrName>
                                        </p:attrNameLst>
                                      </p:cBhvr>
                                      <p:to>
                                        <p:strVal val="visible"/>
                                      </p:to>
                                    </p:set>
                                    <p:animEffect transition="in" filter="fade">
                                      <p:cBhvr>
                                        <p:cTn id="10" dur="500"/>
                                        <p:tgtEl>
                                          <p:spTgt spid="93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1"/>
                                          </p:stCondLst>
                                        </p:cTn>
                                        <p:tgtEl>
                                          <p:spTgt spid="938"/>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1"/>
                                          </p:stCondLst>
                                        </p:cTn>
                                        <p:tgtEl>
                                          <p:spTgt spid="93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40"/>
                                        </p:tgtEl>
                                        <p:attrNameLst>
                                          <p:attrName>style.visibility</p:attrName>
                                        </p:attrNameLst>
                                      </p:cBhvr>
                                      <p:to>
                                        <p:strVal val="visible"/>
                                      </p:to>
                                    </p:set>
                                    <p:animEffect transition="in" filter="fade">
                                      <p:cBhvr>
                                        <p:cTn id="21" dur="500"/>
                                        <p:tgtEl>
                                          <p:spTgt spid="940"/>
                                        </p:tgtEl>
                                      </p:cBhvr>
                                    </p:animEffect>
                                  </p:childTnLst>
                                </p:cTn>
                              </p:par>
                              <p:par>
                                <p:cTn id="22" presetID="10" presetClass="entr" presetSubtype="0" fill="hold" nodeType="withEffect">
                                  <p:stCondLst>
                                    <p:cond delay="0"/>
                                  </p:stCondLst>
                                  <p:childTnLst>
                                    <p:set>
                                      <p:cBhvr>
                                        <p:cTn id="23" dur="1" fill="hold">
                                          <p:stCondLst>
                                            <p:cond delay="0"/>
                                          </p:stCondLst>
                                        </p:cTn>
                                        <p:tgtEl>
                                          <p:spTgt spid="941"/>
                                        </p:tgtEl>
                                        <p:attrNameLst>
                                          <p:attrName>style.visibility</p:attrName>
                                        </p:attrNameLst>
                                      </p:cBhvr>
                                      <p:to>
                                        <p:strVal val="visible"/>
                                      </p:to>
                                    </p:set>
                                    <p:animEffect transition="in" filter="fade">
                                      <p:cBhvr>
                                        <p:cTn id="24" dur="500"/>
                                        <p:tgtEl>
                                          <p:spTgt spid="941"/>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1"/>
                                          </p:stCondLst>
                                        </p:cTn>
                                        <p:tgtEl>
                                          <p:spTgt spid="940"/>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1"/>
                                          </p:stCondLst>
                                        </p:cTn>
                                        <p:tgtEl>
                                          <p:spTgt spid="94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pic>
        <p:nvPicPr>
          <p:cNvPr id="946" name="Google Shape;946;p27"/>
          <p:cNvPicPr preferRelativeResize="0"/>
          <p:nvPr/>
        </p:nvPicPr>
        <p:blipFill rotWithShape="1">
          <a:blip r:embed="rId3">
            <a:alphaModFix/>
          </a:blip>
          <a:srcRect/>
          <a:stretch/>
        </p:blipFill>
        <p:spPr>
          <a:xfrm>
            <a:off x="1946275" y="1402715"/>
            <a:ext cx="8299450" cy="3629025"/>
          </a:xfrm>
          <a:prstGeom prst="rect">
            <a:avLst/>
          </a:prstGeom>
          <a:noFill/>
          <a:ln>
            <a:noFill/>
          </a:ln>
        </p:spPr>
      </p:pic>
      <p:sp>
        <p:nvSpPr>
          <p:cNvPr id="947" name="Google Shape;947;p27"/>
          <p:cNvSpPr/>
          <p:nvPr/>
        </p:nvSpPr>
        <p:spPr>
          <a:xfrm>
            <a:off x="3062149" y="1693753"/>
            <a:ext cx="6518275" cy="3046948"/>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Clr>
                <a:schemeClr val="lt1"/>
              </a:buClr>
              <a:buSzPts val="3200"/>
              <a:buFont typeface="Times New Roman"/>
              <a:buNone/>
            </a:pPr>
            <a:r>
              <a:rPr lang="en-US" sz="3200" b="1">
                <a:solidFill>
                  <a:schemeClr val="lt1"/>
                </a:solidFill>
                <a:latin typeface="Arial" panose="020B0604020202020204" pitchFamily="34" charset="0"/>
                <a:ea typeface="Times New Roman"/>
                <a:cs typeface="Arial" panose="020B0604020202020204" pitchFamily="34" charset="0"/>
                <a:sym typeface="Times New Roman"/>
              </a:rPr>
              <a:t> Mật độ dân số nước ta rất cao, cao hơn cả mật độ dân số Trung Quốc, nước đông dân nhất thế giới, và cao hơn nhiều lần so với mật độ dân số trung bình của thế giới.</a:t>
            </a:r>
            <a:endParaRPr sz="3200" b="1">
              <a:solidFill>
                <a:schemeClr val="lt1"/>
              </a:solidFill>
              <a:latin typeface="Arial" panose="020B0604020202020204" pitchFamily="34" charset="0"/>
              <a:ea typeface="Times New Roman"/>
              <a:cs typeface="Arial" panose="020B0604020202020204" pitchFamily="34" charset="0"/>
              <a:sym typeface="Times New Roman"/>
            </a:endParaRPr>
          </a:p>
        </p:txBody>
      </p:sp>
      <p:pic>
        <p:nvPicPr>
          <p:cNvPr id="948" name="Google Shape;948;p27"/>
          <p:cNvPicPr preferRelativeResize="0"/>
          <p:nvPr/>
        </p:nvPicPr>
        <p:blipFill rotWithShape="1">
          <a:blip r:embed="rId4">
            <a:alphaModFix/>
          </a:blip>
          <a:srcRect/>
          <a:stretch/>
        </p:blipFill>
        <p:spPr>
          <a:xfrm>
            <a:off x="125095" y="3014980"/>
            <a:ext cx="3203575" cy="38430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4" name="Google Shape;954;p28"/>
          <p:cNvSpPr txBox="1"/>
          <p:nvPr/>
        </p:nvSpPr>
        <p:spPr>
          <a:xfrm>
            <a:off x="2171299" y="256878"/>
            <a:ext cx="8101965" cy="954067"/>
          </a:xfrm>
          <a:prstGeom prst="rect">
            <a:avLst/>
          </a:prstGeom>
          <a:solidFill>
            <a:schemeClr val="accent6">
              <a:lumMod val="60000"/>
              <a:lumOff val="40000"/>
            </a:scheme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Arial" panose="020B0604020202020204" pitchFamily="34" charset="0"/>
                <a:ea typeface="Times New Roman"/>
                <a:cs typeface="Arial" panose="020B0604020202020204" pitchFamily="34" charset="0"/>
                <a:sym typeface="Times New Roman"/>
              </a:rPr>
              <a:t>Mật độ dân số cao có ảnh hưởng gì đối với môi trường (đất ở, đất trồng, không khí, …) ?</a:t>
            </a:r>
            <a:endParaRPr sz="2800" b="1">
              <a:solidFill>
                <a:srgbClr val="FF0000"/>
              </a:solidFill>
              <a:latin typeface="Arial" panose="020B0604020202020204" pitchFamily="34" charset="0"/>
              <a:ea typeface="Times New Roman"/>
              <a:cs typeface="Arial" panose="020B0604020202020204" pitchFamily="34" charset="0"/>
              <a:sym typeface="Times New Roman"/>
            </a:endParaRPr>
          </a:p>
        </p:txBody>
      </p:sp>
      <p:pic>
        <p:nvPicPr>
          <p:cNvPr id="956" name="Google Shape;956;p28"/>
          <p:cNvPicPr preferRelativeResize="0"/>
          <p:nvPr/>
        </p:nvPicPr>
        <p:blipFill rotWithShape="1">
          <a:blip r:embed="rId3">
            <a:alphaModFix/>
          </a:blip>
          <a:srcRect/>
          <a:stretch/>
        </p:blipFill>
        <p:spPr>
          <a:xfrm>
            <a:off x="146685" y="1415552"/>
            <a:ext cx="9235854" cy="5442448"/>
          </a:xfrm>
          <a:prstGeom prst="rect">
            <a:avLst/>
          </a:prstGeom>
          <a:noFill/>
          <a:ln>
            <a:noFill/>
          </a:ln>
        </p:spPr>
      </p:pic>
      <p:pic>
        <p:nvPicPr>
          <p:cNvPr id="953" name="Google Shape;953;p28"/>
          <p:cNvPicPr preferRelativeResize="0"/>
          <p:nvPr/>
        </p:nvPicPr>
        <p:blipFill rotWithShape="1">
          <a:blip r:embed="rId4">
            <a:alphaModFix/>
          </a:blip>
          <a:srcRect/>
          <a:stretch/>
        </p:blipFill>
        <p:spPr>
          <a:xfrm>
            <a:off x="7245985" y="4326883"/>
            <a:ext cx="4946015" cy="2297430"/>
          </a:xfrm>
          <a:prstGeom prst="rect">
            <a:avLst/>
          </a:prstGeom>
          <a:noFill/>
          <a:ln>
            <a:noFill/>
          </a:ln>
        </p:spPr>
      </p:pic>
      <p:sp>
        <p:nvSpPr>
          <p:cNvPr id="955" name="Google Shape;955;p28"/>
          <p:cNvSpPr txBox="1"/>
          <p:nvPr/>
        </p:nvSpPr>
        <p:spPr>
          <a:xfrm>
            <a:off x="8129574" y="4876158"/>
            <a:ext cx="2828290" cy="11988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012D86"/>
                </a:solidFill>
                <a:latin typeface="Times New Roman"/>
                <a:ea typeface="Times New Roman"/>
                <a:cs typeface="Times New Roman"/>
                <a:sym typeface="Times New Roman"/>
              </a:rPr>
              <a:t>NHÀ Ở </a:t>
            </a:r>
            <a:endParaRPr sz="3600" b="1">
              <a:solidFill>
                <a:srgbClr val="012D86"/>
              </a:solidFill>
              <a:latin typeface="Times New Roman"/>
              <a:ea typeface="Times New Roman"/>
              <a:cs typeface="Times New Roman"/>
              <a:sym typeface="Times New Roman"/>
            </a:endParaRPr>
          </a:p>
          <a:p>
            <a:pPr marL="0" marR="0" lvl="0" indent="0" algn="ctr" rtl="0">
              <a:spcBef>
                <a:spcPts val="0"/>
              </a:spcBef>
              <a:spcAft>
                <a:spcPts val="0"/>
              </a:spcAft>
              <a:buNone/>
            </a:pPr>
            <a:r>
              <a:rPr lang="en-US" sz="3600" b="1">
                <a:solidFill>
                  <a:srgbClr val="012D86"/>
                </a:solidFill>
                <a:latin typeface="Times New Roman"/>
                <a:ea typeface="Times New Roman"/>
                <a:cs typeface="Times New Roman"/>
                <a:sym typeface="Times New Roman"/>
              </a:rPr>
              <a:t>CHẬT </a:t>
            </a:r>
            <a:r>
              <a:rPr lang="en-US" sz="3600" b="1">
                <a:solidFill>
                  <a:srgbClr val="012D86"/>
                </a:solidFill>
                <a:latin typeface="Arial" panose="020B0604020202020204" pitchFamily="34" charset="0"/>
                <a:ea typeface="Times New Roman"/>
                <a:cs typeface="Arial" panose="020B0604020202020204" pitchFamily="34" charset="0"/>
                <a:sym typeface="Times New Roman"/>
              </a:rPr>
              <a:t>CHỘI</a:t>
            </a:r>
            <a:endParaRPr sz="3600" b="1">
              <a:solidFill>
                <a:srgbClr val="012D86"/>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6"/>
                                        </p:tgtEl>
                                        <p:attrNameLst>
                                          <p:attrName>style.visibility</p:attrName>
                                        </p:attrNameLst>
                                      </p:cBhvr>
                                      <p:to>
                                        <p:strVal val="visible"/>
                                      </p:to>
                                    </p:set>
                                    <p:animEffect transition="in" filter="fade">
                                      <p:cBhvr>
                                        <p:cTn id="7" dur="500"/>
                                        <p:tgtEl>
                                          <p:spTgt spid="956"/>
                                        </p:tgtEl>
                                      </p:cBhvr>
                                    </p:animEffect>
                                  </p:childTnLst>
                                </p:cTn>
                              </p:par>
                              <p:par>
                                <p:cTn id="8" presetID="10" presetClass="entr" presetSubtype="0" fill="hold" nodeType="withEffect">
                                  <p:stCondLst>
                                    <p:cond delay="0"/>
                                  </p:stCondLst>
                                  <p:childTnLst>
                                    <p:set>
                                      <p:cBhvr>
                                        <p:cTn id="9" dur="1" fill="hold">
                                          <p:stCondLst>
                                            <p:cond delay="0"/>
                                          </p:stCondLst>
                                        </p:cTn>
                                        <p:tgtEl>
                                          <p:spTgt spid="953"/>
                                        </p:tgtEl>
                                        <p:attrNameLst>
                                          <p:attrName>style.visibility</p:attrName>
                                        </p:attrNameLst>
                                      </p:cBhvr>
                                      <p:to>
                                        <p:strVal val="visible"/>
                                      </p:to>
                                    </p:set>
                                    <p:animEffect transition="in" filter="fade">
                                      <p:cBhvr>
                                        <p:cTn id="10" dur="500"/>
                                        <p:tgtEl>
                                          <p:spTgt spid="95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55"/>
                                        </p:tgtEl>
                                        <p:attrNameLst>
                                          <p:attrName>style.visibility</p:attrName>
                                        </p:attrNameLst>
                                      </p:cBhvr>
                                      <p:to>
                                        <p:strVal val="visible"/>
                                      </p:to>
                                    </p:set>
                                    <p:animEffect transition="in" filter="fade">
                                      <p:cBhvr>
                                        <p:cTn id="13" dur="500"/>
                                        <p:tgtEl>
                                          <p:spTgt spid="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pic>
        <p:nvPicPr>
          <p:cNvPr id="963" name="Google Shape;963;p29" descr="C:\Users\HP\Desktop\040411_CS_rưngtuyducbitanphanghiemtrong1.jpg040411_CS_rưngtuyducbitanphanghiemtrong1"/>
          <p:cNvPicPr preferRelativeResize="0"/>
          <p:nvPr/>
        </p:nvPicPr>
        <p:blipFill rotWithShape="1">
          <a:blip r:embed="rId3">
            <a:alphaModFix/>
          </a:blip>
          <a:srcRect/>
          <a:stretch/>
        </p:blipFill>
        <p:spPr>
          <a:xfrm>
            <a:off x="291548" y="1404730"/>
            <a:ext cx="8101965" cy="5453270"/>
          </a:xfrm>
          <a:prstGeom prst="rect">
            <a:avLst/>
          </a:prstGeom>
          <a:noFill/>
          <a:ln>
            <a:noFill/>
          </a:ln>
        </p:spPr>
      </p:pic>
      <p:sp>
        <p:nvSpPr>
          <p:cNvPr id="6" name="Google Shape;954;p28">
            <a:extLst>
              <a:ext uri="{FF2B5EF4-FFF2-40B4-BE49-F238E27FC236}">
                <a16:creationId xmlns="" xmlns:a16="http://schemas.microsoft.com/office/drawing/2014/main" id="{D595C330-2F41-4F77-8B6D-D729CE4AFF7E}"/>
              </a:ext>
            </a:extLst>
          </p:cNvPr>
          <p:cNvSpPr txBox="1"/>
          <p:nvPr/>
        </p:nvSpPr>
        <p:spPr>
          <a:xfrm>
            <a:off x="2171299" y="256878"/>
            <a:ext cx="8101965" cy="954067"/>
          </a:xfrm>
          <a:prstGeom prst="rect">
            <a:avLst/>
          </a:prstGeom>
          <a:solidFill>
            <a:schemeClr val="accent6">
              <a:lumMod val="60000"/>
              <a:lumOff val="40000"/>
            </a:scheme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Arial" panose="020B0604020202020204" pitchFamily="34" charset="0"/>
                <a:ea typeface="Times New Roman"/>
                <a:cs typeface="Arial" panose="020B0604020202020204" pitchFamily="34" charset="0"/>
                <a:sym typeface="Times New Roman"/>
              </a:rPr>
              <a:t>Mật độ dân số cao có ảnh hưởng gì đối với môi trường (đất ở, đất trồng, không khí, …) ?</a:t>
            </a:r>
            <a:endParaRPr sz="2800" b="1">
              <a:solidFill>
                <a:srgbClr val="FF0000"/>
              </a:solidFill>
              <a:latin typeface="Arial" panose="020B0604020202020204" pitchFamily="34" charset="0"/>
              <a:ea typeface="Times New Roman"/>
              <a:cs typeface="Arial" panose="020B0604020202020204" pitchFamily="34" charset="0"/>
              <a:sym typeface="Times New Roman"/>
            </a:endParaRPr>
          </a:p>
        </p:txBody>
      </p:sp>
      <p:pic>
        <p:nvPicPr>
          <p:cNvPr id="961" name="Google Shape;961;p29"/>
          <p:cNvPicPr preferRelativeResize="0"/>
          <p:nvPr/>
        </p:nvPicPr>
        <p:blipFill rotWithShape="1">
          <a:blip r:embed="rId4">
            <a:alphaModFix/>
          </a:blip>
          <a:srcRect/>
          <a:stretch/>
        </p:blipFill>
        <p:spPr>
          <a:xfrm>
            <a:off x="7143998" y="4380120"/>
            <a:ext cx="4946015" cy="2297430"/>
          </a:xfrm>
          <a:prstGeom prst="rect">
            <a:avLst/>
          </a:prstGeom>
          <a:noFill/>
          <a:ln>
            <a:noFill/>
          </a:ln>
        </p:spPr>
      </p:pic>
      <p:sp>
        <p:nvSpPr>
          <p:cNvPr id="964" name="Google Shape;964;p29"/>
          <p:cNvSpPr txBox="1"/>
          <p:nvPr/>
        </p:nvSpPr>
        <p:spPr>
          <a:xfrm>
            <a:off x="7591356" y="4853830"/>
            <a:ext cx="4204335" cy="11988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012D86"/>
                </a:solidFill>
                <a:latin typeface="Arial" panose="020B0604020202020204" pitchFamily="34" charset="0"/>
                <a:ea typeface="Times New Roman"/>
                <a:cs typeface="Arial" panose="020B0604020202020204" pitchFamily="34" charset="0"/>
                <a:sym typeface="Times New Roman"/>
              </a:rPr>
              <a:t>PHÁ RỪNG</a:t>
            </a:r>
            <a:endParaRPr sz="3600" b="1">
              <a:solidFill>
                <a:srgbClr val="012D86"/>
              </a:solidFill>
              <a:latin typeface="Arial" panose="020B0604020202020204" pitchFamily="34" charset="0"/>
              <a:ea typeface="Times New Roman"/>
              <a:cs typeface="Arial" panose="020B0604020202020204" pitchFamily="34" charset="0"/>
              <a:sym typeface="Times New Roman"/>
            </a:endParaRPr>
          </a:p>
          <a:p>
            <a:pPr marL="0" marR="0" lvl="0" indent="0" algn="ctr" rtl="0">
              <a:spcBef>
                <a:spcPts val="0"/>
              </a:spcBef>
              <a:spcAft>
                <a:spcPts val="0"/>
              </a:spcAft>
              <a:buNone/>
            </a:pPr>
            <a:r>
              <a:rPr lang="en-US" sz="3600" b="1">
                <a:solidFill>
                  <a:srgbClr val="012D86"/>
                </a:solidFill>
                <a:latin typeface="Arial" panose="020B0604020202020204" pitchFamily="34" charset="0"/>
                <a:ea typeface="Times New Roman"/>
                <a:cs typeface="Arial" panose="020B0604020202020204" pitchFamily="34" charset="0"/>
                <a:sym typeface="Times New Roman"/>
              </a:rPr>
              <a:t>LÀM NƯƠNG RẪY</a:t>
            </a:r>
            <a:endParaRPr sz="3600" b="1">
              <a:solidFill>
                <a:srgbClr val="012D86"/>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pic>
        <p:nvPicPr>
          <p:cNvPr id="970" name="Google Shape;970;p30" descr="C:\Users\HP\Desktop\O-nhiem-moi-truong.jpgO-nhiem-moi-truong"/>
          <p:cNvPicPr preferRelativeResize="0"/>
          <p:nvPr/>
        </p:nvPicPr>
        <p:blipFill rotWithShape="1">
          <a:blip r:embed="rId3">
            <a:alphaModFix/>
          </a:blip>
          <a:srcRect/>
          <a:stretch/>
        </p:blipFill>
        <p:spPr>
          <a:xfrm>
            <a:off x="0" y="1255712"/>
            <a:ext cx="8706678" cy="5602288"/>
          </a:xfrm>
          <a:prstGeom prst="rect">
            <a:avLst/>
          </a:prstGeom>
          <a:noFill/>
          <a:ln>
            <a:noFill/>
          </a:ln>
        </p:spPr>
      </p:pic>
      <p:pic>
        <p:nvPicPr>
          <p:cNvPr id="971" name="Google Shape;971;p30"/>
          <p:cNvPicPr preferRelativeResize="0"/>
          <p:nvPr/>
        </p:nvPicPr>
        <p:blipFill rotWithShape="1">
          <a:blip r:embed="rId4">
            <a:alphaModFix/>
          </a:blip>
          <a:srcRect/>
          <a:stretch/>
        </p:blipFill>
        <p:spPr>
          <a:xfrm>
            <a:off x="7245985" y="4560570"/>
            <a:ext cx="4946015" cy="2297430"/>
          </a:xfrm>
          <a:prstGeom prst="rect">
            <a:avLst/>
          </a:prstGeom>
          <a:noFill/>
          <a:ln>
            <a:noFill/>
          </a:ln>
        </p:spPr>
      </p:pic>
      <p:sp>
        <p:nvSpPr>
          <p:cNvPr id="972" name="Google Shape;972;p30"/>
          <p:cNvSpPr txBox="1"/>
          <p:nvPr/>
        </p:nvSpPr>
        <p:spPr>
          <a:xfrm>
            <a:off x="8148638" y="5034280"/>
            <a:ext cx="3293745" cy="11988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012D86"/>
                </a:solidFill>
                <a:latin typeface="Arial" panose="020B0604020202020204" pitchFamily="34" charset="0"/>
                <a:ea typeface="Times New Roman"/>
                <a:cs typeface="Arial" panose="020B0604020202020204" pitchFamily="34" charset="0"/>
                <a:sym typeface="Times New Roman"/>
              </a:rPr>
              <a:t>Ô NHIỄM</a:t>
            </a:r>
            <a:endParaRPr sz="3600" b="1">
              <a:solidFill>
                <a:srgbClr val="012D86"/>
              </a:solidFill>
              <a:latin typeface="Arial" panose="020B0604020202020204" pitchFamily="34" charset="0"/>
              <a:ea typeface="Times New Roman"/>
              <a:cs typeface="Arial" panose="020B0604020202020204" pitchFamily="34" charset="0"/>
              <a:sym typeface="Times New Roman"/>
            </a:endParaRPr>
          </a:p>
          <a:p>
            <a:pPr marL="0" marR="0" lvl="0" indent="0" algn="ctr" rtl="0">
              <a:spcBef>
                <a:spcPts val="0"/>
              </a:spcBef>
              <a:spcAft>
                <a:spcPts val="0"/>
              </a:spcAft>
              <a:buNone/>
            </a:pPr>
            <a:r>
              <a:rPr lang="en-US" sz="3600" b="1">
                <a:solidFill>
                  <a:srgbClr val="012D86"/>
                </a:solidFill>
                <a:latin typeface="Arial" panose="020B0604020202020204" pitchFamily="34" charset="0"/>
                <a:ea typeface="Times New Roman"/>
                <a:cs typeface="Arial" panose="020B0604020202020204" pitchFamily="34" charset="0"/>
                <a:sym typeface="Times New Roman"/>
              </a:rPr>
              <a:t>MÔI TRƯỜNG</a:t>
            </a:r>
            <a:endParaRPr sz="3600" b="1">
              <a:solidFill>
                <a:srgbClr val="012D86"/>
              </a:solidFill>
              <a:latin typeface="Arial" panose="020B0604020202020204" pitchFamily="34" charset="0"/>
              <a:ea typeface="Times New Roman"/>
              <a:cs typeface="Arial" panose="020B0604020202020204" pitchFamily="34" charset="0"/>
              <a:sym typeface="Times New Roman"/>
            </a:endParaRPr>
          </a:p>
        </p:txBody>
      </p:sp>
      <p:sp>
        <p:nvSpPr>
          <p:cNvPr id="6" name="Google Shape;954;p28">
            <a:extLst>
              <a:ext uri="{FF2B5EF4-FFF2-40B4-BE49-F238E27FC236}">
                <a16:creationId xmlns="" xmlns:a16="http://schemas.microsoft.com/office/drawing/2014/main" id="{CFA6E156-39AF-40DE-860F-2DAF10000141}"/>
              </a:ext>
            </a:extLst>
          </p:cNvPr>
          <p:cNvSpPr txBox="1"/>
          <p:nvPr/>
        </p:nvSpPr>
        <p:spPr>
          <a:xfrm>
            <a:off x="2171299" y="256878"/>
            <a:ext cx="8101965" cy="954067"/>
          </a:xfrm>
          <a:prstGeom prst="rect">
            <a:avLst/>
          </a:prstGeom>
          <a:solidFill>
            <a:schemeClr val="accent6">
              <a:lumMod val="60000"/>
              <a:lumOff val="40000"/>
            </a:scheme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Arial" panose="020B0604020202020204" pitchFamily="34" charset="0"/>
                <a:ea typeface="Times New Roman"/>
                <a:cs typeface="Arial" panose="020B0604020202020204" pitchFamily="34" charset="0"/>
                <a:sym typeface="Times New Roman"/>
              </a:rPr>
              <a:t>Mật độ dân số cao có ảnh hưởng gì đối với môi trường (đất ở, đất trồng, không khí, …) ?</a:t>
            </a:r>
            <a:endParaRPr sz="2800" b="1">
              <a:solidFill>
                <a:srgbClr val="FF0000"/>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pic>
        <p:nvPicPr>
          <p:cNvPr id="978" name="Google Shape;978;p31"/>
          <p:cNvPicPr preferRelativeResize="0"/>
          <p:nvPr/>
        </p:nvPicPr>
        <p:blipFill rotWithShape="1">
          <a:blip r:embed="rId3">
            <a:alphaModFix/>
          </a:blip>
          <a:srcRect/>
          <a:stretch/>
        </p:blipFill>
        <p:spPr>
          <a:xfrm>
            <a:off x="1509395" y="1505585"/>
            <a:ext cx="8433435" cy="4850765"/>
          </a:xfrm>
          <a:prstGeom prst="rect">
            <a:avLst/>
          </a:prstGeom>
          <a:noFill/>
          <a:ln>
            <a:noFill/>
          </a:ln>
        </p:spPr>
      </p:pic>
      <p:sp>
        <p:nvSpPr>
          <p:cNvPr id="979" name="Google Shape;979;p31"/>
          <p:cNvSpPr txBox="1"/>
          <p:nvPr/>
        </p:nvSpPr>
        <p:spPr>
          <a:xfrm>
            <a:off x="2945820" y="3054295"/>
            <a:ext cx="5876290" cy="20620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1">
                <a:solidFill>
                  <a:srgbClr val="000000"/>
                </a:solidFill>
                <a:latin typeface="Arial" panose="020B0604020202020204" pitchFamily="34" charset="0"/>
                <a:ea typeface="Times New Roman"/>
                <a:cs typeface="Arial" panose="020B0604020202020204" pitchFamily="34" charset="0"/>
                <a:sym typeface="Times New Roman"/>
              </a:rPr>
              <a:t>Đất ở bị chật chội và đất trồng trọt không đủ cho con người sử dụng, gây ô nhiễm không khí, …</a:t>
            </a:r>
            <a:endParaRPr sz="3200" b="1" i="1">
              <a:solidFill>
                <a:srgbClr val="000000"/>
              </a:solidFill>
              <a:latin typeface="Arial" panose="020B0604020202020204" pitchFamily="34" charset="0"/>
              <a:ea typeface="Times New Roman"/>
              <a:cs typeface="Arial" panose="020B0604020202020204" pitchFamily="34" charset="0"/>
              <a:sym typeface="Times New Roman"/>
            </a:endParaRPr>
          </a:p>
        </p:txBody>
      </p:sp>
      <p:sp>
        <p:nvSpPr>
          <p:cNvPr id="5" name="Google Shape;954;p28">
            <a:extLst>
              <a:ext uri="{FF2B5EF4-FFF2-40B4-BE49-F238E27FC236}">
                <a16:creationId xmlns="" xmlns:a16="http://schemas.microsoft.com/office/drawing/2014/main" id="{3A627797-6AF1-4688-9760-F8609D59EED5}"/>
              </a:ext>
            </a:extLst>
          </p:cNvPr>
          <p:cNvSpPr txBox="1"/>
          <p:nvPr/>
        </p:nvSpPr>
        <p:spPr>
          <a:xfrm>
            <a:off x="2171299" y="256878"/>
            <a:ext cx="8101965" cy="954067"/>
          </a:xfrm>
          <a:prstGeom prst="rect">
            <a:avLst/>
          </a:prstGeom>
          <a:solidFill>
            <a:schemeClr val="accent6">
              <a:lumMod val="60000"/>
              <a:lumOff val="40000"/>
            </a:scheme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Arial" panose="020B0604020202020204" pitchFamily="34" charset="0"/>
                <a:ea typeface="Times New Roman"/>
                <a:cs typeface="Arial" panose="020B0604020202020204" pitchFamily="34" charset="0"/>
                <a:sym typeface="Times New Roman"/>
              </a:rPr>
              <a:t>Mật độ dân số cao có ảnh hưởng gì đối với môi trường (đất ở, đất trồng, không khí, …) ?</a:t>
            </a:r>
            <a:endParaRPr sz="2800" b="1">
              <a:solidFill>
                <a:srgbClr val="FF0000"/>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83"/>
        <p:cNvGrpSpPr/>
        <p:nvPr/>
      </p:nvGrpSpPr>
      <p:grpSpPr>
        <a:xfrm>
          <a:off x="0" y="0"/>
          <a:ext cx="0" cy="0"/>
          <a:chOff x="0" y="0"/>
          <a:chExt cx="0" cy="0"/>
        </a:xfrm>
      </p:grpSpPr>
      <p:pic>
        <p:nvPicPr>
          <p:cNvPr id="984" name="Google Shape;984;p32"/>
          <p:cNvPicPr preferRelativeResize="0"/>
          <p:nvPr/>
        </p:nvPicPr>
        <p:blipFill rotWithShape="1">
          <a:blip r:embed="rId3">
            <a:alphaModFix/>
          </a:blip>
          <a:srcRect/>
          <a:stretch/>
        </p:blipFill>
        <p:spPr>
          <a:xfrm>
            <a:off x="2223770" y="862330"/>
            <a:ext cx="7924165" cy="4577715"/>
          </a:xfrm>
          <a:prstGeom prst="rect">
            <a:avLst/>
          </a:prstGeom>
          <a:noFill/>
          <a:ln>
            <a:noFill/>
          </a:ln>
        </p:spPr>
      </p:pic>
      <p:pic>
        <p:nvPicPr>
          <p:cNvPr id="985" name="Google Shape;985;p32"/>
          <p:cNvPicPr preferRelativeResize="0"/>
          <p:nvPr/>
        </p:nvPicPr>
        <p:blipFill rotWithShape="1">
          <a:blip r:embed="rId4">
            <a:alphaModFix/>
          </a:blip>
          <a:srcRect/>
          <a:stretch/>
        </p:blipFill>
        <p:spPr>
          <a:xfrm>
            <a:off x="3219450" y="1628775"/>
            <a:ext cx="5753100" cy="36004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endParaRPr/>
          </a:p>
        </p:txBody>
      </p:sp>
      <p:pic>
        <p:nvPicPr>
          <p:cNvPr id="761" name="Google Shape;761;p5"/>
          <p:cNvPicPr preferRelativeResize="0"/>
          <p:nvPr/>
        </p:nvPicPr>
        <p:blipFill rotWithShape="1">
          <a:blip r:embed="rId3">
            <a:alphaModFix/>
          </a:blip>
          <a:srcRect/>
          <a:stretch/>
        </p:blipFill>
        <p:spPr>
          <a:xfrm>
            <a:off x="0" y="0"/>
            <a:ext cx="12192635" cy="6858000"/>
          </a:xfrm>
          <a:prstGeom prst="rect">
            <a:avLst/>
          </a:prstGeom>
          <a:solidFill>
            <a:srgbClr val="FEE599"/>
          </a:solidFill>
          <a:ln>
            <a:noFill/>
          </a:ln>
        </p:spPr>
      </p:pic>
      <p:pic>
        <p:nvPicPr>
          <p:cNvPr id="763" name="Google Shape;763;p5"/>
          <p:cNvPicPr preferRelativeResize="0">
            <a:picLocks noGrp="1"/>
          </p:cNvPicPr>
          <p:nvPr>
            <p:ph type="body" idx="1"/>
          </p:nvPr>
        </p:nvPicPr>
        <p:blipFill rotWithShape="1">
          <a:blip r:embed="rId4">
            <a:alphaModFix/>
          </a:blip>
          <a:srcRect t="75555" r="-1013"/>
          <a:stretch/>
        </p:blipFill>
        <p:spPr>
          <a:xfrm>
            <a:off x="0" y="4787900"/>
            <a:ext cx="12193271" cy="2070100"/>
          </a:xfrm>
          <a:prstGeom prst="rect">
            <a:avLst/>
          </a:prstGeom>
          <a:noFill/>
          <a:ln>
            <a:noFill/>
          </a:ln>
        </p:spPr>
      </p:pic>
      <p:sp>
        <p:nvSpPr>
          <p:cNvPr id="2" name="Rectangle 1">
            <a:extLst>
              <a:ext uri="{FF2B5EF4-FFF2-40B4-BE49-F238E27FC236}">
                <a16:creationId xmlns="" xmlns:a16="http://schemas.microsoft.com/office/drawing/2014/main" id="{2CFFD64B-1FAE-47FA-9BA8-5F974858B9C4}"/>
              </a:ext>
            </a:extLst>
          </p:cNvPr>
          <p:cNvSpPr/>
          <p:nvPr/>
        </p:nvSpPr>
        <p:spPr>
          <a:xfrm>
            <a:off x="1196260" y="1763707"/>
            <a:ext cx="9799479" cy="120032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200" b="1" i="0" u="none" strike="noStrike" kern="0" cap="none" spc="0" normalizeH="0" baseline="0" noProof="0" dirty="0" err="1" smtClean="0">
                <a:ln w="22225">
                  <a:solidFill>
                    <a:srgbClr val="ED7D31"/>
                  </a:solidFill>
                  <a:prstDash val="solid"/>
                </a:ln>
                <a:solidFill>
                  <a:srgbClr val="FFFF00"/>
                </a:solidFill>
                <a:effectLst/>
                <a:uLnTx/>
                <a:uFillTx/>
                <a:latin typeface="Arial" panose="020B0604020202020204" pitchFamily="34" charset="0"/>
                <a:cs typeface="Arial" panose="020B0604020202020204" pitchFamily="34" charset="0"/>
                <a:sym typeface="Arial"/>
              </a:rPr>
              <a:t>Phân</a:t>
            </a:r>
            <a:r>
              <a:rPr kumimoji="0" lang="en-US" sz="7200" b="1" i="0" u="none" strike="noStrike" kern="0" cap="none" spc="0" normalizeH="0" baseline="0" noProof="0" dirty="0" smtClean="0">
                <a:ln w="22225">
                  <a:solidFill>
                    <a:srgbClr val="ED7D31"/>
                  </a:solidFill>
                  <a:prstDash val="solid"/>
                </a:ln>
                <a:solidFill>
                  <a:srgbClr val="FFFF00"/>
                </a:solidFill>
                <a:effectLst/>
                <a:uLnTx/>
                <a:uFillTx/>
                <a:latin typeface="Arial" panose="020B0604020202020204" pitchFamily="34" charset="0"/>
                <a:cs typeface="Arial" panose="020B0604020202020204" pitchFamily="34" charset="0"/>
                <a:sym typeface="Arial"/>
              </a:rPr>
              <a:t> </a:t>
            </a:r>
            <a:r>
              <a:rPr kumimoji="0" lang="en-US" sz="7200" b="1" i="0" u="none" strike="noStrike" kern="0" cap="none" spc="0" normalizeH="0" baseline="0" noProof="0" dirty="0" err="1">
                <a:ln w="22225">
                  <a:solidFill>
                    <a:srgbClr val="ED7D31"/>
                  </a:solidFill>
                  <a:prstDash val="solid"/>
                </a:ln>
                <a:solidFill>
                  <a:srgbClr val="FFFF00"/>
                </a:solidFill>
                <a:effectLst/>
                <a:uLnTx/>
                <a:uFillTx/>
                <a:latin typeface="Arial" panose="020B0604020202020204" pitchFamily="34" charset="0"/>
                <a:cs typeface="Arial" panose="020B0604020202020204" pitchFamily="34" charset="0"/>
                <a:sym typeface="Arial"/>
              </a:rPr>
              <a:t>bố</a:t>
            </a:r>
            <a:r>
              <a:rPr kumimoji="0" lang="en-US" sz="7200" b="1" i="0" u="none" strike="noStrike" kern="0" cap="none" spc="0" normalizeH="0" baseline="0" noProof="0" dirty="0">
                <a:ln w="22225">
                  <a:solidFill>
                    <a:srgbClr val="ED7D31"/>
                  </a:solidFill>
                  <a:prstDash val="solid"/>
                </a:ln>
                <a:solidFill>
                  <a:srgbClr val="FFFF00"/>
                </a:solidFill>
                <a:effectLst/>
                <a:uLnTx/>
                <a:uFillTx/>
                <a:latin typeface="Arial" panose="020B0604020202020204" pitchFamily="34" charset="0"/>
                <a:cs typeface="Arial" panose="020B0604020202020204" pitchFamily="34" charset="0"/>
                <a:sym typeface="Arial"/>
              </a:rPr>
              <a:t> </a:t>
            </a:r>
            <a:r>
              <a:rPr kumimoji="0" lang="en-US" sz="7200" b="1" i="0" u="none" strike="noStrike" kern="0" cap="none" spc="0" normalizeH="0" baseline="0" noProof="0" dirty="0" err="1">
                <a:ln w="22225">
                  <a:solidFill>
                    <a:srgbClr val="ED7D31"/>
                  </a:solidFill>
                  <a:prstDash val="solid"/>
                </a:ln>
                <a:solidFill>
                  <a:srgbClr val="FFFF00"/>
                </a:solidFill>
                <a:effectLst/>
                <a:uLnTx/>
                <a:uFillTx/>
                <a:latin typeface="Arial" panose="020B0604020202020204" pitchFamily="34" charset="0"/>
                <a:cs typeface="Arial" panose="020B0604020202020204" pitchFamily="34" charset="0"/>
                <a:sym typeface="Arial"/>
              </a:rPr>
              <a:t>dân</a:t>
            </a:r>
            <a:r>
              <a:rPr kumimoji="0" lang="en-US" sz="7200" b="1" i="0" u="none" strike="noStrike" kern="0" cap="none" spc="0" normalizeH="0" baseline="0" noProof="0" dirty="0">
                <a:ln w="22225">
                  <a:solidFill>
                    <a:srgbClr val="ED7D31"/>
                  </a:solidFill>
                  <a:prstDash val="solid"/>
                </a:ln>
                <a:solidFill>
                  <a:srgbClr val="FFFF00"/>
                </a:solidFill>
                <a:effectLst/>
                <a:uLnTx/>
                <a:uFillTx/>
                <a:latin typeface="Arial" panose="020B0604020202020204" pitchFamily="34" charset="0"/>
                <a:cs typeface="Arial" panose="020B0604020202020204" pitchFamily="34" charset="0"/>
                <a:sym typeface="Arial"/>
              </a:rPr>
              <a:t> c</a:t>
            </a:r>
            <a:r>
              <a:rPr kumimoji="0" lang="vi-VN" sz="7200" b="1" i="0" u="none" strike="noStrike" kern="0" cap="none" spc="0" normalizeH="0" baseline="0" noProof="0" dirty="0">
                <a:ln w="22225">
                  <a:solidFill>
                    <a:srgbClr val="ED7D31"/>
                  </a:solidFill>
                  <a:prstDash val="solid"/>
                </a:ln>
                <a:solidFill>
                  <a:srgbClr val="FFFF00"/>
                </a:solidFill>
                <a:effectLst/>
                <a:uLnTx/>
                <a:uFillTx/>
                <a:latin typeface="Arial" panose="020B0604020202020204" pitchFamily="34" charset="0"/>
                <a:cs typeface="Arial" panose="020B0604020202020204" pitchFamily="34" charset="0"/>
                <a:sym typeface="Arial"/>
              </a:rPr>
              <a:t>ư</a:t>
            </a:r>
            <a:endParaRPr kumimoji="0" lang="en-US" sz="72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Arial" panose="020B0604020202020204" pitchFamily="34" charset="0"/>
              <a:cs typeface="Arial" panose="020B0604020202020204" pitchFamily="34" charset="0"/>
              <a:sym typeface="Arial"/>
            </a:endParaRPr>
          </a:p>
        </p:txBody>
      </p:sp>
      <p:pic>
        <p:nvPicPr>
          <p:cNvPr id="3" name="Picture 2">
            <a:extLst>
              <a:ext uri="{FF2B5EF4-FFF2-40B4-BE49-F238E27FC236}">
                <a16:creationId xmlns="" xmlns:a16="http://schemas.microsoft.com/office/drawing/2014/main" id="{BE5383D6-CDB8-49F9-9F6C-3F28ACAF1F6E}"/>
              </a:ext>
            </a:extLst>
          </p:cNvPr>
          <p:cNvPicPr>
            <a:picLocks noChangeAspect="1"/>
          </p:cNvPicPr>
          <p:nvPr/>
        </p:nvPicPr>
        <p:blipFill>
          <a:blip r:embed="rId5"/>
          <a:stretch>
            <a:fillRect/>
          </a:stretch>
        </p:blipFill>
        <p:spPr>
          <a:xfrm>
            <a:off x="1900261" y="4237385"/>
            <a:ext cx="7922469" cy="2476052"/>
          </a:xfrm>
          <a:prstGeom prst="rect">
            <a:avLst/>
          </a:prstGeom>
        </p:spPr>
      </p:pic>
    </p:spTree>
    <p:extLst>
      <p:ext uri="{BB962C8B-B14F-4D97-AF65-F5344CB8AC3E}">
        <p14:creationId xmlns:p14="http://schemas.microsoft.com/office/powerpoint/2010/main" val="1108435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pic>
        <p:nvPicPr>
          <p:cNvPr id="2" name="Picture 1">
            <a:extLst>
              <a:ext uri="{FF2B5EF4-FFF2-40B4-BE49-F238E27FC236}">
                <a16:creationId xmlns="" xmlns:a16="http://schemas.microsoft.com/office/drawing/2014/main" id="{0AE80480-736A-47C5-B4B0-872E95F8CFE1}"/>
              </a:ext>
            </a:extLst>
          </p:cNvPr>
          <p:cNvPicPr>
            <a:picLocks noChangeAspect="1"/>
          </p:cNvPicPr>
          <p:nvPr/>
        </p:nvPicPr>
        <p:blipFill>
          <a:blip r:embed="rId3"/>
          <a:stretch>
            <a:fillRect/>
          </a:stretch>
        </p:blipFill>
        <p:spPr>
          <a:xfrm>
            <a:off x="340042" y="279568"/>
            <a:ext cx="5636688" cy="3385185"/>
          </a:xfrm>
          <a:prstGeom prst="rect">
            <a:avLst/>
          </a:prstGeom>
        </p:spPr>
      </p:pic>
      <p:pic>
        <p:nvPicPr>
          <p:cNvPr id="1000" name="Google Shape;1000;p34" descr="Luoc do mat do dan so Viet Nam"/>
          <p:cNvPicPr preferRelativeResize="0"/>
          <p:nvPr/>
        </p:nvPicPr>
        <p:blipFill rotWithShape="1">
          <a:blip r:embed="rId4">
            <a:alphaModFix/>
          </a:blip>
          <a:srcRect/>
          <a:stretch/>
        </p:blipFill>
        <p:spPr>
          <a:xfrm>
            <a:off x="6313805" y="33130"/>
            <a:ext cx="5878830" cy="6858000"/>
          </a:xfrm>
          <a:prstGeom prst="rect">
            <a:avLst/>
          </a:prstGeom>
          <a:noFill/>
          <a:ln>
            <a:noFill/>
          </a:ln>
        </p:spPr>
      </p:pic>
      <p:sp>
        <p:nvSpPr>
          <p:cNvPr id="1001" name="Google Shape;1001;p34"/>
          <p:cNvSpPr txBox="1"/>
          <p:nvPr/>
        </p:nvSpPr>
        <p:spPr>
          <a:xfrm>
            <a:off x="2002818" y="6027646"/>
            <a:ext cx="4310987" cy="861734"/>
          </a:xfrm>
          <a:prstGeom prst="rect">
            <a:avLst/>
          </a:prstGeom>
          <a:gradFill>
            <a:gsLst>
              <a:gs pos="0">
                <a:srgbClr val="FFC647"/>
              </a:gs>
              <a:gs pos="50000">
                <a:srgbClr val="FFC600"/>
              </a:gs>
              <a:gs pos="100000">
                <a:srgbClr val="E3B400"/>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Clr>
                <a:srgbClr val="002060"/>
              </a:buClr>
              <a:buSzPts val="2000"/>
              <a:buFont typeface="Times New Roman"/>
              <a:buNone/>
            </a:pPr>
            <a:r>
              <a:rPr lang="en-US" sz="2500" b="1">
                <a:solidFill>
                  <a:srgbClr val="002060"/>
                </a:solidFill>
                <a:latin typeface="Arial" panose="020B0604020202020204" pitchFamily="34" charset="0"/>
                <a:ea typeface="Times New Roman"/>
                <a:cs typeface="Arial" panose="020B0604020202020204" pitchFamily="34" charset="0"/>
                <a:sym typeface="Times New Roman"/>
              </a:rPr>
              <a:t>Hình 2: Lược đồ mật độ dân số Việt Nam</a:t>
            </a:r>
            <a:endParaRPr sz="2500" b="1">
              <a:solidFill>
                <a:srgbClr val="002060"/>
              </a:solidFill>
              <a:latin typeface="Arial" panose="020B0604020202020204" pitchFamily="34" charset="0"/>
              <a:ea typeface="Times New Roman"/>
              <a:cs typeface="Arial" panose="020B0604020202020204" pitchFamily="34" charset="0"/>
              <a:sym typeface="Times New Roman"/>
            </a:endParaRPr>
          </a:p>
        </p:txBody>
      </p:sp>
      <p:sp>
        <p:nvSpPr>
          <p:cNvPr id="1002" name="Google Shape;1002;p34"/>
          <p:cNvSpPr txBox="1"/>
          <p:nvPr/>
        </p:nvSpPr>
        <p:spPr>
          <a:xfrm>
            <a:off x="600288" y="694907"/>
            <a:ext cx="5116195"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171616"/>
              </a:buClr>
              <a:buSzPts val="2400"/>
              <a:buFont typeface="Times New Roman"/>
              <a:buNone/>
            </a:pPr>
            <a:r>
              <a:rPr lang="en-US" sz="3200" b="1">
                <a:solidFill>
                  <a:schemeClr val="bg1"/>
                </a:solidFill>
                <a:latin typeface="Arial" panose="020B0604020202020204" pitchFamily="34" charset="0"/>
                <a:ea typeface="Times New Roman"/>
                <a:cs typeface="Arial" panose="020B0604020202020204" pitchFamily="34" charset="0"/>
                <a:sym typeface="Times New Roman"/>
              </a:rPr>
              <a:t> Quan sát lược đồ, cho biết dân cư tập trung đông đúc ở những vùng nào và thưa thớt ở những vùng nào?</a:t>
            </a:r>
            <a:endParaRPr sz="3200" b="1">
              <a:solidFill>
                <a:schemeClr val="bg1"/>
              </a:solidFill>
              <a:latin typeface="Arial" panose="020B0604020202020204" pitchFamily="34" charset="0"/>
              <a:ea typeface="Times New Roman"/>
              <a:cs typeface="Arial" panose="020B0604020202020204" pitchFamily="34" charset="0"/>
              <a:sym typeface="Times New Roman"/>
            </a:endParaRPr>
          </a:p>
        </p:txBody>
      </p:sp>
      <p:pic>
        <p:nvPicPr>
          <p:cNvPr id="1003" name="Google Shape;1003;p34"/>
          <p:cNvPicPr preferRelativeResize="0"/>
          <p:nvPr/>
        </p:nvPicPr>
        <p:blipFill rotWithShape="1">
          <a:blip r:embed="rId5">
            <a:alphaModFix/>
          </a:blip>
          <a:srcRect/>
          <a:stretch/>
        </p:blipFill>
        <p:spPr>
          <a:xfrm>
            <a:off x="0" y="3404870"/>
            <a:ext cx="2195830" cy="33851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2"/>
                                        </p:tgtEl>
                                        <p:attrNameLst>
                                          <p:attrName>style.visibility</p:attrName>
                                        </p:attrNameLst>
                                      </p:cBhvr>
                                      <p:to>
                                        <p:strVal val="visible"/>
                                      </p:to>
                                    </p:set>
                                    <p:animEffect transition="in" filter="fade">
                                      <p:cBhvr>
                                        <p:cTn id="7" dur="500"/>
                                        <p:tgtEl>
                                          <p:spTgt spid="100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1003"/>
                                        </p:tgtEl>
                                        <p:attrNameLst>
                                          <p:attrName>style.visibility</p:attrName>
                                        </p:attrNameLst>
                                      </p:cBhvr>
                                      <p:to>
                                        <p:strVal val="visible"/>
                                      </p:to>
                                    </p:set>
                                    <p:animEffect transition="in" filter="fade">
                                      <p:cBhvr>
                                        <p:cTn id="13" dur="500"/>
                                        <p:tgtEl>
                                          <p:spTgt spid="10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10" name="Google Shape;1010;p35"/>
          <p:cNvSpPr txBox="1"/>
          <p:nvPr/>
        </p:nvSpPr>
        <p:spPr>
          <a:xfrm>
            <a:off x="222885" y="1692275"/>
            <a:ext cx="6616700" cy="2751482"/>
          </a:xfrm>
          <a:prstGeom prst="rect">
            <a:avLst/>
          </a:prstGeom>
          <a:noFill/>
          <a:ln>
            <a:noFill/>
          </a:ln>
        </p:spPr>
        <p:txBody>
          <a:bodyPr spcFirstLastPara="1" wrap="square" lIns="91425" tIns="45700" rIns="91425" bIns="45700" anchor="t" anchorCtr="0">
            <a:spAutoFit/>
          </a:bodyPr>
          <a:lstStyle/>
          <a:p>
            <a:pPr marL="0" marR="0" lvl="0" indent="0" algn="l" rtl="0">
              <a:lnSpc>
                <a:spcPct val="180000"/>
              </a:lnSpc>
              <a:spcBef>
                <a:spcPts val="0"/>
              </a:spcBef>
              <a:spcAft>
                <a:spcPts val="0"/>
              </a:spcAft>
              <a:buClr>
                <a:srgbClr val="171616"/>
              </a:buClr>
              <a:buSzPts val="3200"/>
              <a:buFont typeface="Times New Roman"/>
              <a:buNone/>
            </a:pPr>
            <a:r>
              <a:rPr lang="en-US" sz="3200" b="1">
                <a:solidFill>
                  <a:srgbClr val="171616"/>
                </a:solidFill>
                <a:latin typeface="Arial" panose="020B0604020202020204" pitchFamily="34" charset="0"/>
                <a:ea typeface="Times New Roman"/>
                <a:cs typeface="Arial" panose="020B0604020202020204" pitchFamily="34" charset="0"/>
                <a:sym typeface="Times New Roman"/>
              </a:rPr>
              <a:t>Dân cư nước ta tập trung đông đúc ở các đồng bằng, ven biển. Thưa thớt ở vùng núi cao.</a:t>
            </a:r>
            <a:endParaRPr sz="3200" b="1">
              <a:solidFill>
                <a:srgbClr val="171616"/>
              </a:solidFill>
              <a:latin typeface="Arial" panose="020B0604020202020204" pitchFamily="34" charset="0"/>
              <a:ea typeface="Times New Roman"/>
              <a:cs typeface="Arial" panose="020B0604020202020204" pitchFamily="34" charset="0"/>
              <a:sym typeface="Times New Roman"/>
            </a:endParaRPr>
          </a:p>
        </p:txBody>
      </p:sp>
      <p:pic>
        <p:nvPicPr>
          <p:cNvPr id="1011" name="Google Shape;1011;p35"/>
          <p:cNvPicPr preferRelativeResize="0"/>
          <p:nvPr/>
        </p:nvPicPr>
        <p:blipFill rotWithShape="1">
          <a:blip r:embed="rId3">
            <a:alphaModFix/>
          </a:blip>
          <a:srcRect/>
          <a:stretch/>
        </p:blipFill>
        <p:spPr>
          <a:xfrm>
            <a:off x="2231306" y="2781935"/>
            <a:ext cx="4341772" cy="731520"/>
          </a:xfrm>
          <a:prstGeom prst="rect">
            <a:avLst/>
          </a:prstGeom>
          <a:noFill/>
          <a:ln>
            <a:noFill/>
          </a:ln>
        </p:spPr>
      </p:pic>
      <p:pic>
        <p:nvPicPr>
          <p:cNvPr id="1012" name="Google Shape;1012;p35"/>
          <p:cNvPicPr preferRelativeResize="0"/>
          <p:nvPr/>
        </p:nvPicPr>
        <p:blipFill rotWithShape="1">
          <a:blip r:embed="rId3">
            <a:alphaModFix/>
          </a:blip>
          <a:srcRect/>
          <a:stretch/>
        </p:blipFill>
        <p:spPr>
          <a:xfrm>
            <a:off x="2650435" y="3612846"/>
            <a:ext cx="2862469" cy="731520"/>
          </a:xfrm>
          <a:prstGeom prst="rect">
            <a:avLst/>
          </a:prstGeom>
          <a:noFill/>
          <a:ln>
            <a:noFill/>
          </a:ln>
        </p:spPr>
      </p:pic>
      <p:pic>
        <p:nvPicPr>
          <p:cNvPr id="7" name="Google Shape;1000;p34" descr="Luoc do mat do dan so Viet Nam">
            <a:extLst>
              <a:ext uri="{FF2B5EF4-FFF2-40B4-BE49-F238E27FC236}">
                <a16:creationId xmlns="" xmlns:a16="http://schemas.microsoft.com/office/drawing/2014/main" id="{ED2951E2-10EE-44E7-BBCB-B7767EAAF57A}"/>
              </a:ext>
            </a:extLst>
          </p:cNvPr>
          <p:cNvPicPr preferRelativeResize="0"/>
          <p:nvPr/>
        </p:nvPicPr>
        <p:blipFill rotWithShape="1">
          <a:blip r:embed="rId4">
            <a:alphaModFix/>
          </a:blip>
          <a:srcRect/>
          <a:stretch/>
        </p:blipFill>
        <p:spPr>
          <a:xfrm>
            <a:off x="6313805" y="33130"/>
            <a:ext cx="5878830" cy="6858000"/>
          </a:xfrm>
          <a:prstGeom prst="rect">
            <a:avLst/>
          </a:prstGeom>
          <a:noFill/>
          <a:ln>
            <a:noFill/>
          </a:ln>
        </p:spPr>
      </p:pic>
      <p:sp>
        <p:nvSpPr>
          <p:cNvPr id="8" name="Google Shape;1001;p34">
            <a:extLst>
              <a:ext uri="{FF2B5EF4-FFF2-40B4-BE49-F238E27FC236}">
                <a16:creationId xmlns="" xmlns:a16="http://schemas.microsoft.com/office/drawing/2014/main" id="{6C7A28A4-59C9-4F1F-AF95-0848591D5937}"/>
              </a:ext>
            </a:extLst>
          </p:cNvPr>
          <p:cNvSpPr txBox="1"/>
          <p:nvPr/>
        </p:nvSpPr>
        <p:spPr>
          <a:xfrm>
            <a:off x="2002818" y="6027646"/>
            <a:ext cx="4310987" cy="861734"/>
          </a:xfrm>
          <a:prstGeom prst="rect">
            <a:avLst/>
          </a:prstGeom>
          <a:gradFill>
            <a:gsLst>
              <a:gs pos="0">
                <a:srgbClr val="FFC647"/>
              </a:gs>
              <a:gs pos="50000">
                <a:srgbClr val="FFC600"/>
              </a:gs>
              <a:gs pos="100000">
                <a:srgbClr val="E3B400"/>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Clr>
                <a:srgbClr val="002060"/>
              </a:buClr>
              <a:buSzPts val="2000"/>
              <a:buFont typeface="Times New Roman"/>
              <a:buNone/>
            </a:pPr>
            <a:r>
              <a:rPr lang="en-US" sz="2500" b="1">
                <a:solidFill>
                  <a:srgbClr val="002060"/>
                </a:solidFill>
                <a:latin typeface="Arial" panose="020B0604020202020204" pitchFamily="34" charset="0"/>
                <a:ea typeface="Times New Roman"/>
                <a:cs typeface="Arial" panose="020B0604020202020204" pitchFamily="34" charset="0"/>
                <a:sym typeface="Times New Roman"/>
              </a:rPr>
              <a:t>Hình 2: Lược đồ mật độ dân số Việt Nam</a:t>
            </a:r>
            <a:endParaRPr sz="2500" b="1">
              <a:solidFill>
                <a:srgbClr val="002060"/>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0"/>
                                        <p:tgtEl>
                                          <p:spTgt spid="1011"/>
                                        </p:tgtEl>
                                      </p:cBhvr>
                                    </p:animEffect>
                                    <p:set>
                                      <p:cBhvr>
                                        <p:cTn id="7" dur="1" fill="hold">
                                          <p:stCondLst>
                                            <p:cond delay="5000"/>
                                          </p:stCondLst>
                                        </p:cTn>
                                        <p:tgtEl>
                                          <p:spTgt spid="10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0"/>
                                        <p:tgtEl>
                                          <p:spTgt spid="1012"/>
                                        </p:tgtEl>
                                      </p:cBhvr>
                                    </p:animEffect>
                                    <p:set>
                                      <p:cBhvr>
                                        <p:cTn id="12" dur="1" fill="hold">
                                          <p:stCondLst>
                                            <p:cond delay="5000"/>
                                          </p:stCondLst>
                                        </p:cTn>
                                        <p:tgtEl>
                                          <p:spTgt spid="10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pic>
        <p:nvPicPr>
          <p:cNvPr id="1017" name="Google Shape;1017;p36"/>
          <p:cNvPicPr preferRelativeResize="0"/>
          <p:nvPr/>
        </p:nvPicPr>
        <p:blipFill rotWithShape="1">
          <a:blip r:embed="rId3">
            <a:alphaModFix/>
          </a:blip>
          <a:srcRect/>
          <a:stretch/>
        </p:blipFill>
        <p:spPr>
          <a:xfrm>
            <a:off x="1072515" y="583096"/>
            <a:ext cx="9862820" cy="2104859"/>
          </a:xfrm>
          <a:prstGeom prst="rect">
            <a:avLst/>
          </a:prstGeom>
          <a:noFill/>
          <a:ln>
            <a:noFill/>
          </a:ln>
        </p:spPr>
      </p:pic>
      <p:sp>
        <p:nvSpPr>
          <p:cNvPr id="1018" name="Google Shape;1018;p36"/>
          <p:cNvSpPr txBox="1"/>
          <p:nvPr/>
        </p:nvSpPr>
        <p:spPr>
          <a:xfrm>
            <a:off x="1508082" y="989698"/>
            <a:ext cx="9138920" cy="15696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2400"/>
              <a:buFont typeface="Times New Roman"/>
              <a:buNone/>
            </a:pPr>
            <a:r>
              <a:rPr lang="en-US" sz="2400" b="1">
                <a:solidFill>
                  <a:schemeClr val="lt1"/>
                </a:solidFill>
                <a:latin typeface="Arial" panose="020B0604020202020204" pitchFamily="34" charset="0"/>
                <a:ea typeface="Times New Roman"/>
                <a:cs typeface="Arial" panose="020B0604020202020204" pitchFamily="34" charset="0"/>
                <a:sym typeface="Times New Roman"/>
              </a:rPr>
              <a:t>    </a:t>
            </a:r>
            <a:r>
              <a:rPr lang="en-US" sz="3200" b="1">
                <a:solidFill>
                  <a:schemeClr val="lt1"/>
                </a:solidFill>
                <a:latin typeface="Arial" panose="020B0604020202020204" pitchFamily="34" charset="0"/>
                <a:ea typeface="Times New Roman"/>
                <a:cs typeface="Arial" panose="020B0604020202020204" pitchFamily="34" charset="0"/>
                <a:sym typeface="Times New Roman"/>
              </a:rPr>
              <a:t>Nêu hậu quả của sự phân bố dân cư không đồng đều giữa vùng đồng bằng, ven biển và vùng núi? </a:t>
            </a:r>
            <a:endParaRPr sz="3200" b="1">
              <a:solidFill>
                <a:schemeClr val="lt1"/>
              </a:solidFill>
              <a:latin typeface="Arial" panose="020B0604020202020204" pitchFamily="34" charset="0"/>
              <a:ea typeface="Times New Roman"/>
              <a:cs typeface="Arial" panose="020B0604020202020204" pitchFamily="34" charset="0"/>
              <a:sym typeface="Times New Roman"/>
            </a:endParaRPr>
          </a:p>
        </p:txBody>
      </p:sp>
      <p:grpSp>
        <p:nvGrpSpPr>
          <p:cNvPr id="1019" name="Google Shape;1019;p36"/>
          <p:cNvGrpSpPr/>
          <p:nvPr/>
        </p:nvGrpSpPr>
        <p:grpSpPr>
          <a:xfrm>
            <a:off x="569786" y="1576310"/>
            <a:ext cx="1089931" cy="1662867"/>
            <a:chOff x="8683894" y="705760"/>
            <a:chExt cx="1389852" cy="2120445"/>
          </a:xfrm>
        </p:grpSpPr>
        <p:sp>
          <p:nvSpPr>
            <p:cNvPr id="1020" name="Google Shape;1020;p36"/>
            <p:cNvSpPr/>
            <p:nvPr/>
          </p:nvSpPr>
          <p:spPr>
            <a:xfrm>
              <a:off x="8757344" y="1109187"/>
              <a:ext cx="1146319" cy="1618623"/>
            </a:xfrm>
            <a:custGeom>
              <a:avLst/>
              <a:gdLst/>
              <a:ahLst/>
              <a:cxnLst/>
              <a:rect l="l" t="t" r="r" b="b"/>
              <a:pathLst>
                <a:path w="197" h="278" extrusionOk="0">
                  <a:moveTo>
                    <a:pt x="196" y="116"/>
                  </a:moveTo>
                  <a:cubicBezTo>
                    <a:pt x="197" y="100"/>
                    <a:pt x="193" y="83"/>
                    <a:pt x="183" y="67"/>
                  </a:cubicBezTo>
                  <a:cubicBezTo>
                    <a:pt x="167" y="39"/>
                    <a:pt x="128" y="0"/>
                    <a:pt x="94" y="20"/>
                  </a:cubicBezTo>
                  <a:cubicBezTo>
                    <a:pt x="62" y="19"/>
                    <a:pt x="32" y="46"/>
                    <a:pt x="20" y="75"/>
                  </a:cubicBezTo>
                  <a:cubicBezTo>
                    <a:pt x="20" y="76"/>
                    <a:pt x="19" y="77"/>
                    <a:pt x="19" y="78"/>
                  </a:cubicBezTo>
                  <a:cubicBezTo>
                    <a:pt x="14" y="87"/>
                    <a:pt x="10" y="98"/>
                    <a:pt x="9" y="108"/>
                  </a:cubicBezTo>
                  <a:cubicBezTo>
                    <a:pt x="0" y="125"/>
                    <a:pt x="5" y="149"/>
                    <a:pt x="15" y="172"/>
                  </a:cubicBezTo>
                  <a:cubicBezTo>
                    <a:pt x="17" y="184"/>
                    <a:pt x="21" y="196"/>
                    <a:pt x="27" y="207"/>
                  </a:cubicBezTo>
                  <a:cubicBezTo>
                    <a:pt x="27" y="218"/>
                    <a:pt x="28" y="229"/>
                    <a:pt x="33" y="238"/>
                  </a:cubicBezTo>
                  <a:cubicBezTo>
                    <a:pt x="32" y="239"/>
                    <a:pt x="32" y="239"/>
                    <a:pt x="32" y="239"/>
                  </a:cubicBezTo>
                  <a:cubicBezTo>
                    <a:pt x="32" y="240"/>
                    <a:pt x="32" y="242"/>
                    <a:pt x="32" y="243"/>
                  </a:cubicBezTo>
                  <a:cubicBezTo>
                    <a:pt x="29" y="247"/>
                    <a:pt x="29" y="253"/>
                    <a:pt x="32" y="257"/>
                  </a:cubicBezTo>
                  <a:cubicBezTo>
                    <a:pt x="33" y="259"/>
                    <a:pt x="34" y="261"/>
                    <a:pt x="35" y="263"/>
                  </a:cubicBezTo>
                  <a:cubicBezTo>
                    <a:pt x="39" y="273"/>
                    <a:pt x="52" y="272"/>
                    <a:pt x="56" y="266"/>
                  </a:cubicBezTo>
                  <a:cubicBezTo>
                    <a:pt x="61" y="267"/>
                    <a:pt x="66" y="268"/>
                    <a:pt x="71" y="270"/>
                  </a:cubicBezTo>
                  <a:cubicBezTo>
                    <a:pt x="72" y="272"/>
                    <a:pt x="75" y="273"/>
                    <a:pt x="78" y="273"/>
                  </a:cubicBezTo>
                  <a:cubicBezTo>
                    <a:pt x="81" y="274"/>
                    <a:pt x="85" y="275"/>
                    <a:pt x="88" y="276"/>
                  </a:cubicBezTo>
                  <a:cubicBezTo>
                    <a:pt x="93" y="278"/>
                    <a:pt x="98" y="275"/>
                    <a:pt x="100" y="271"/>
                  </a:cubicBezTo>
                  <a:cubicBezTo>
                    <a:pt x="103" y="271"/>
                    <a:pt x="106" y="269"/>
                    <a:pt x="109" y="266"/>
                  </a:cubicBezTo>
                  <a:cubicBezTo>
                    <a:pt x="119" y="250"/>
                    <a:pt x="130" y="235"/>
                    <a:pt x="138" y="218"/>
                  </a:cubicBezTo>
                  <a:cubicBezTo>
                    <a:pt x="138" y="217"/>
                    <a:pt x="139" y="216"/>
                    <a:pt x="139" y="216"/>
                  </a:cubicBezTo>
                  <a:cubicBezTo>
                    <a:pt x="139" y="215"/>
                    <a:pt x="140" y="215"/>
                    <a:pt x="140" y="214"/>
                  </a:cubicBezTo>
                  <a:cubicBezTo>
                    <a:pt x="160" y="208"/>
                    <a:pt x="177" y="194"/>
                    <a:pt x="186" y="171"/>
                  </a:cubicBezTo>
                  <a:cubicBezTo>
                    <a:pt x="188" y="166"/>
                    <a:pt x="189" y="161"/>
                    <a:pt x="190" y="155"/>
                  </a:cubicBezTo>
                  <a:cubicBezTo>
                    <a:pt x="193" y="149"/>
                    <a:pt x="195" y="142"/>
                    <a:pt x="196" y="135"/>
                  </a:cubicBezTo>
                  <a:cubicBezTo>
                    <a:pt x="196" y="129"/>
                    <a:pt x="196" y="122"/>
                    <a:pt x="196" y="116"/>
                  </a:cubicBezTo>
                  <a:close/>
                  <a:moveTo>
                    <a:pt x="133" y="184"/>
                  </a:moveTo>
                  <a:cubicBezTo>
                    <a:pt x="133" y="183"/>
                    <a:pt x="133" y="183"/>
                    <a:pt x="134" y="182"/>
                  </a:cubicBezTo>
                  <a:cubicBezTo>
                    <a:pt x="137" y="180"/>
                    <a:pt x="140" y="177"/>
                    <a:pt x="144" y="175"/>
                  </a:cubicBezTo>
                  <a:cubicBezTo>
                    <a:pt x="141" y="178"/>
                    <a:pt x="138" y="181"/>
                    <a:pt x="135" y="184"/>
                  </a:cubicBezTo>
                  <a:cubicBezTo>
                    <a:pt x="134" y="184"/>
                    <a:pt x="133" y="184"/>
                    <a:pt x="133" y="184"/>
                  </a:cubicBezTo>
                  <a:close/>
                </a:path>
              </a:pathLst>
            </a:custGeom>
            <a:solidFill>
              <a:srgbClr val="F9E78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sp>
          <p:nvSpPr>
            <p:cNvPr id="1021" name="Google Shape;1021;p36"/>
            <p:cNvSpPr/>
            <p:nvPr/>
          </p:nvSpPr>
          <p:spPr>
            <a:xfrm>
              <a:off x="8927427" y="1374856"/>
              <a:ext cx="297650" cy="327170"/>
            </a:xfrm>
            <a:custGeom>
              <a:avLst/>
              <a:gdLst/>
              <a:ahLst/>
              <a:cxnLst/>
              <a:rect l="l" t="t" r="r" b="b"/>
              <a:pathLst>
                <a:path w="51" h="56" extrusionOk="0">
                  <a:moveTo>
                    <a:pt x="43" y="2"/>
                  </a:moveTo>
                  <a:cubicBezTo>
                    <a:pt x="36" y="5"/>
                    <a:pt x="30" y="10"/>
                    <a:pt x="25" y="16"/>
                  </a:cubicBezTo>
                  <a:cubicBezTo>
                    <a:pt x="15" y="24"/>
                    <a:pt x="6" y="34"/>
                    <a:pt x="2" y="46"/>
                  </a:cubicBezTo>
                  <a:cubicBezTo>
                    <a:pt x="0" y="51"/>
                    <a:pt x="4" y="53"/>
                    <a:pt x="8" y="53"/>
                  </a:cubicBezTo>
                  <a:cubicBezTo>
                    <a:pt x="10" y="55"/>
                    <a:pt x="14" y="56"/>
                    <a:pt x="16" y="54"/>
                  </a:cubicBezTo>
                  <a:cubicBezTo>
                    <a:pt x="29" y="44"/>
                    <a:pt x="41" y="31"/>
                    <a:pt x="45" y="14"/>
                  </a:cubicBezTo>
                  <a:cubicBezTo>
                    <a:pt x="45" y="13"/>
                    <a:pt x="45" y="11"/>
                    <a:pt x="44" y="10"/>
                  </a:cubicBezTo>
                  <a:cubicBezTo>
                    <a:pt x="45" y="9"/>
                    <a:pt x="46" y="9"/>
                    <a:pt x="47" y="8"/>
                  </a:cubicBezTo>
                  <a:cubicBezTo>
                    <a:pt x="51" y="6"/>
                    <a:pt x="47" y="0"/>
                    <a:pt x="43" y="2"/>
                  </a:cubicBezTo>
                  <a:close/>
                </a:path>
              </a:pathLst>
            </a:custGeom>
            <a:solidFill>
              <a:srgbClr val="F9EDB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sp>
          <p:nvSpPr>
            <p:cNvPr id="1022" name="Google Shape;1022;p36"/>
            <p:cNvSpPr/>
            <p:nvPr/>
          </p:nvSpPr>
          <p:spPr>
            <a:xfrm>
              <a:off x="8683894" y="1165763"/>
              <a:ext cx="1254556" cy="1660442"/>
            </a:xfrm>
            <a:custGeom>
              <a:avLst/>
              <a:gdLst/>
              <a:ahLst/>
              <a:cxnLst/>
              <a:rect l="l" t="t" r="r" b="b"/>
              <a:pathLst>
                <a:path w="216" h="285" extrusionOk="0">
                  <a:moveTo>
                    <a:pt x="183" y="190"/>
                  </a:moveTo>
                  <a:cubicBezTo>
                    <a:pt x="206" y="172"/>
                    <a:pt x="214" y="143"/>
                    <a:pt x="215" y="114"/>
                  </a:cubicBezTo>
                  <a:cubicBezTo>
                    <a:pt x="216" y="53"/>
                    <a:pt x="176" y="0"/>
                    <a:pt x="113" y="1"/>
                  </a:cubicBezTo>
                  <a:cubicBezTo>
                    <a:pt x="66" y="2"/>
                    <a:pt x="31" y="39"/>
                    <a:pt x="18" y="82"/>
                  </a:cubicBezTo>
                  <a:cubicBezTo>
                    <a:pt x="12" y="103"/>
                    <a:pt x="13" y="127"/>
                    <a:pt x="20" y="148"/>
                  </a:cubicBezTo>
                  <a:cubicBezTo>
                    <a:pt x="24" y="159"/>
                    <a:pt x="30" y="169"/>
                    <a:pt x="37" y="178"/>
                  </a:cubicBezTo>
                  <a:cubicBezTo>
                    <a:pt x="45" y="187"/>
                    <a:pt x="45" y="200"/>
                    <a:pt x="43" y="212"/>
                  </a:cubicBezTo>
                  <a:cubicBezTo>
                    <a:pt x="36" y="211"/>
                    <a:pt x="29" y="209"/>
                    <a:pt x="22" y="207"/>
                  </a:cubicBezTo>
                  <a:cubicBezTo>
                    <a:pt x="15" y="206"/>
                    <a:pt x="7" y="213"/>
                    <a:pt x="11" y="220"/>
                  </a:cubicBezTo>
                  <a:cubicBezTo>
                    <a:pt x="14" y="224"/>
                    <a:pt x="16" y="227"/>
                    <a:pt x="19" y="230"/>
                  </a:cubicBezTo>
                  <a:cubicBezTo>
                    <a:pt x="14" y="231"/>
                    <a:pt x="8" y="233"/>
                    <a:pt x="2" y="236"/>
                  </a:cubicBezTo>
                  <a:cubicBezTo>
                    <a:pt x="0" y="237"/>
                    <a:pt x="0" y="239"/>
                    <a:pt x="1" y="241"/>
                  </a:cubicBezTo>
                  <a:cubicBezTo>
                    <a:pt x="13" y="258"/>
                    <a:pt x="34" y="271"/>
                    <a:pt x="58" y="277"/>
                  </a:cubicBezTo>
                  <a:cubicBezTo>
                    <a:pt x="59" y="278"/>
                    <a:pt x="59" y="278"/>
                    <a:pt x="59" y="278"/>
                  </a:cubicBezTo>
                  <a:cubicBezTo>
                    <a:pt x="84" y="285"/>
                    <a:pt x="113" y="284"/>
                    <a:pt x="132" y="273"/>
                  </a:cubicBezTo>
                  <a:cubicBezTo>
                    <a:pt x="134" y="272"/>
                    <a:pt x="135" y="269"/>
                    <a:pt x="134" y="268"/>
                  </a:cubicBezTo>
                  <a:cubicBezTo>
                    <a:pt x="132" y="265"/>
                    <a:pt x="130" y="263"/>
                    <a:pt x="128" y="261"/>
                  </a:cubicBezTo>
                  <a:cubicBezTo>
                    <a:pt x="129" y="260"/>
                    <a:pt x="130" y="260"/>
                    <a:pt x="130" y="260"/>
                  </a:cubicBezTo>
                  <a:cubicBezTo>
                    <a:pt x="134" y="260"/>
                    <a:pt x="136" y="258"/>
                    <a:pt x="137" y="255"/>
                  </a:cubicBezTo>
                  <a:cubicBezTo>
                    <a:pt x="138" y="255"/>
                    <a:pt x="139" y="254"/>
                    <a:pt x="140" y="253"/>
                  </a:cubicBezTo>
                  <a:cubicBezTo>
                    <a:pt x="146" y="250"/>
                    <a:pt x="146" y="240"/>
                    <a:pt x="138" y="237"/>
                  </a:cubicBezTo>
                  <a:cubicBezTo>
                    <a:pt x="137" y="237"/>
                    <a:pt x="136" y="237"/>
                    <a:pt x="135" y="236"/>
                  </a:cubicBezTo>
                  <a:cubicBezTo>
                    <a:pt x="138" y="228"/>
                    <a:pt x="141" y="221"/>
                    <a:pt x="149" y="215"/>
                  </a:cubicBezTo>
                  <a:cubicBezTo>
                    <a:pt x="160" y="206"/>
                    <a:pt x="172" y="199"/>
                    <a:pt x="183" y="190"/>
                  </a:cubicBezTo>
                  <a:close/>
                  <a:moveTo>
                    <a:pt x="25" y="243"/>
                  </a:moveTo>
                  <a:cubicBezTo>
                    <a:pt x="23" y="245"/>
                    <a:pt x="22" y="249"/>
                    <a:pt x="21" y="252"/>
                  </a:cubicBezTo>
                  <a:cubicBezTo>
                    <a:pt x="16" y="248"/>
                    <a:pt x="12" y="244"/>
                    <a:pt x="8" y="240"/>
                  </a:cubicBezTo>
                  <a:cubicBezTo>
                    <a:pt x="6" y="238"/>
                    <a:pt x="16" y="237"/>
                    <a:pt x="25" y="236"/>
                  </a:cubicBezTo>
                  <a:cubicBezTo>
                    <a:pt x="26" y="236"/>
                    <a:pt x="27" y="237"/>
                    <a:pt x="28" y="238"/>
                  </a:cubicBezTo>
                  <a:cubicBezTo>
                    <a:pt x="27" y="239"/>
                    <a:pt x="26" y="241"/>
                    <a:pt x="25" y="243"/>
                  </a:cubicBezTo>
                  <a:close/>
                  <a:moveTo>
                    <a:pt x="26" y="255"/>
                  </a:moveTo>
                  <a:cubicBezTo>
                    <a:pt x="28" y="252"/>
                    <a:pt x="29" y="248"/>
                    <a:pt x="30" y="245"/>
                  </a:cubicBezTo>
                  <a:cubicBezTo>
                    <a:pt x="30" y="244"/>
                    <a:pt x="30" y="243"/>
                    <a:pt x="31" y="242"/>
                  </a:cubicBezTo>
                  <a:cubicBezTo>
                    <a:pt x="32" y="242"/>
                    <a:pt x="34" y="243"/>
                    <a:pt x="35" y="243"/>
                  </a:cubicBezTo>
                  <a:cubicBezTo>
                    <a:pt x="36" y="244"/>
                    <a:pt x="36" y="244"/>
                    <a:pt x="37" y="245"/>
                  </a:cubicBezTo>
                  <a:cubicBezTo>
                    <a:pt x="37" y="245"/>
                    <a:pt x="38" y="245"/>
                    <a:pt x="38" y="245"/>
                  </a:cubicBezTo>
                  <a:cubicBezTo>
                    <a:pt x="40" y="246"/>
                    <a:pt x="41" y="247"/>
                    <a:pt x="43" y="248"/>
                  </a:cubicBezTo>
                  <a:cubicBezTo>
                    <a:pt x="41" y="252"/>
                    <a:pt x="39" y="257"/>
                    <a:pt x="39" y="262"/>
                  </a:cubicBezTo>
                  <a:cubicBezTo>
                    <a:pt x="35" y="260"/>
                    <a:pt x="30" y="258"/>
                    <a:pt x="26" y="255"/>
                  </a:cubicBezTo>
                  <a:close/>
                  <a:moveTo>
                    <a:pt x="45" y="264"/>
                  </a:moveTo>
                  <a:cubicBezTo>
                    <a:pt x="46" y="262"/>
                    <a:pt x="46" y="259"/>
                    <a:pt x="46" y="257"/>
                  </a:cubicBezTo>
                  <a:cubicBezTo>
                    <a:pt x="46" y="255"/>
                    <a:pt x="47" y="252"/>
                    <a:pt x="47" y="250"/>
                  </a:cubicBezTo>
                  <a:cubicBezTo>
                    <a:pt x="52" y="252"/>
                    <a:pt x="57" y="254"/>
                    <a:pt x="61" y="256"/>
                  </a:cubicBezTo>
                  <a:cubicBezTo>
                    <a:pt x="61" y="259"/>
                    <a:pt x="60" y="262"/>
                    <a:pt x="59" y="266"/>
                  </a:cubicBezTo>
                  <a:cubicBezTo>
                    <a:pt x="59" y="267"/>
                    <a:pt x="58" y="268"/>
                    <a:pt x="58" y="269"/>
                  </a:cubicBezTo>
                  <a:cubicBezTo>
                    <a:pt x="54" y="268"/>
                    <a:pt x="49" y="266"/>
                    <a:pt x="45" y="264"/>
                  </a:cubicBezTo>
                  <a:close/>
                  <a:moveTo>
                    <a:pt x="68" y="218"/>
                  </a:moveTo>
                  <a:cubicBezTo>
                    <a:pt x="77" y="198"/>
                    <a:pt x="83" y="174"/>
                    <a:pt x="86" y="154"/>
                  </a:cubicBezTo>
                  <a:cubicBezTo>
                    <a:pt x="89" y="155"/>
                    <a:pt x="92" y="156"/>
                    <a:pt x="95" y="157"/>
                  </a:cubicBezTo>
                  <a:cubicBezTo>
                    <a:pt x="88" y="178"/>
                    <a:pt x="85" y="200"/>
                    <a:pt x="83" y="222"/>
                  </a:cubicBezTo>
                  <a:cubicBezTo>
                    <a:pt x="78" y="221"/>
                    <a:pt x="73" y="220"/>
                    <a:pt x="68" y="218"/>
                  </a:cubicBezTo>
                  <a:close/>
                  <a:moveTo>
                    <a:pt x="63" y="270"/>
                  </a:moveTo>
                  <a:cubicBezTo>
                    <a:pt x="63" y="269"/>
                    <a:pt x="63" y="268"/>
                    <a:pt x="64" y="267"/>
                  </a:cubicBezTo>
                  <a:cubicBezTo>
                    <a:pt x="64" y="264"/>
                    <a:pt x="65" y="260"/>
                    <a:pt x="65" y="257"/>
                  </a:cubicBezTo>
                  <a:cubicBezTo>
                    <a:pt x="69" y="258"/>
                    <a:pt x="74" y="259"/>
                    <a:pt x="79" y="260"/>
                  </a:cubicBezTo>
                  <a:cubicBezTo>
                    <a:pt x="78" y="261"/>
                    <a:pt x="78" y="263"/>
                    <a:pt x="78" y="264"/>
                  </a:cubicBezTo>
                  <a:cubicBezTo>
                    <a:pt x="77" y="267"/>
                    <a:pt x="76" y="270"/>
                    <a:pt x="76" y="273"/>
                  </a:cubicBezTo>
                  <a:cubicBezTo>
                    <a:pt x="71" y="272"/>
                    <a:pt x="67" y="271"/>
                    <a:pt x="63" y="270"/>
                  </a:cubicBezTo>
                  <a:close/>
                  <a:moveTo>
                    <a:pt x="82" y="274"/>
                  </a:moveTo>
                  <a:cubicBezTo>
                    <a:pt x="83" y="270"/>
                    <a:pt x="83" y="265"/>
                    <a:pt x="84" y="261"/>
                  </a:cubicBezTo>
                  <a:cubicBezTo>
                    <a:pt x="87" y="261"/>
                    <a:pt x="90" y="262"/>
                    <a:pt x="93" y="262"/>
                  </a:cubicBezTo>
                  <a:cubicBezTo>
                    <a:pt x="94" y="262"/>
                    <a:pt x="94" y="262"/>
                    <a:pt x="95" y="262"/>
                  </a:cubicBezTo>
                  <a:cubicBezTo>
                    <a:pt x="95" y="263"/>
                    <a:pt x="95" y="264"/>
                    <a:pt x="95" y="265"/>
                  </a:cubicBezTo>
                  <a:cubicBezTo>
                    <a:pt x="94" y="268"/>
                    <a:pt x="94" y="271"/>
                    <a:pt x="94" y="274"/>
                  </a:cubicBezTo>
                  <a:cubicBezTo>
                    <a:pt x="90" y="274"/>
                    <a:pt x="86" y="274"/>
                    <a:pt x="82" y="274"/>
                  </a:cubicBezTo>
                  <a:close/>
                  <a:moveTo>
                    <a:pt x="100" y="274"/>
                  </a:moveTo>
                  <a:cubicBezTo>
                    <a:pt x="100" y="272"/>
                    <a:pt x="100" y="271"/>
                    <a:pt x="100" y="269"/>
                  </a:cubicBezTo>
                  <a:cubicBezTo>
                    <a:pt x="100" y="267"/>
                    <a:pt x="100" y="265"/>
                    <a:pt x="100" y="262"/>
                  </a:cubicBezTo>
                  <a:cubicBezTo>
                    <a:pt x="102" y="262"/>
                    <a:pt x="104" y="262"/>
                    <a:pt x="106" y="262"/>
                  </a:cubicBezTo>
                  <a:cubicBezTo>
                    <a:pt x="107" y="262"/>
                    <a:pt x="107" y="262"/>
                    <a:pt x="107" y="262"/>
                  </a:cubicBezTo>
                  <a:cubicBezTo>
                    <a:pt x="108" y="262"/>
                    <a:pt x="109" y="262"/>
                    <a:pt x="110" y="262"/>
                  </a:cubicBezTo>
                  <a:cubicBezTo>
                    <a:pt x="110" y="262"/>
                    <a:pt x="111" y="262"/>
                    <a:pt x="111" y="262"/>
                  </a:cubicBezTo>
                  <a:cubicBezTo>
                    <a:pt x="111" y="266"/>
                    <a:pt x="111" y="269"/>
                    <a:pt x="111" y="273"/>
                  </a:cubicBezTo>
                  <a:cubicBezTo>
                    <a:pt x="108" y="273"/>
                    <a:pt x="104" y="274"/>
                    <a:pt x="100" y="274"/>
                  </a:cubicBezTo>
                  <a:close/>
                  <a:moveTo>
                    <a:pt x="123" y="269"/>
                  </a:moveTo>
                  <a:cubicBezTo>
                    <a:pt x="121" y="270"/>
                    <a:pt x="119" y="271"/>
                    <a:pt x="117" y="272"/>
                  </a:cubicBezTo>
                  <a:cubicBezTo>
                    <a:pt x="117" y="270"/>
                    <a:pt x="117" y="268"/>
                    <a:pt x="117" y="266"/>
                  </a:cubicBezTo>
                  <a:cubicBezTo>
                    <a:pt x="117" y="265"/>
                    <a:pt x="117" y="263"/>
                    <a:pt x="117" y="262"/>
                  </a:cubicBezTo>
                  <a:cubicBezTo>
                    <a:pt x="118" y="262"/>
                    <a:pt x="118" y="262"/>
                    <a:pt x="119" y="262"/>
                  </a:cubicBezTo>
                  <a:cubicBezTo>
                    <a:pt x="124" y="264"/>
                    <a:pt x="127" y="267"/>
                    <a:pt x="123" y="269"/>
                  </a:cubicBezTo>
                  <a:close/>
                  <a:moveTo>
                    <a:pt x="144" y="196"/>
                  </a:moveTo>
                  <a:cubicBezTo>
                    <a:pt x="131" y="205"/>
                    <a:pt x="121" y="217"/>
                    <a:pt x="117" y="231"/>
                  </a:cubicBezTo>
                  <a:cubicBezTo>
                    <a:pt x="109" y="229"/>
                    <a:pt x="101" y="227"/>
                    <a:pt x="93" y="225"/>
                  </a:cubicBezTo>
                  <a:cubicBezTo>
                    <a:pt x="95" y="202"/>
                    <a:pt x="98" y="179"/>
                    <a:pt x="105" y="158"/>
                  </a:cubicBezTo>
                  <a:cubicBezTo>
                    <a:pt x="120" y="159"/>
                    <a:pt x="132" y="147"/>
                    <a:pt x="139" y="135"/>
                  </a:cubicBezTo>
                  <a:cubicBezTo>
                    <a:pt x="143" y="127"/>
                    <a:pt x="148" y="112"/>
                    <a:pt x="137" y="108"/>
                  </a:cubicBezTo>
                  <a:cubicBezTo>
                    <a:pt x="119" y="102"/>
                    <a:pt x="103" y="136"/>
                    <a:pt x="98" y="147"/>
                  </a:cubicBezTo>
                  <a:cubicBezTo>
                    <a:pt x="98" y="148"/>
                    <a:pt x="98" y="148"/>
                    <a:pt x="98" y="148"/>
                  </a:cubicBezTo>
                  <a:cubicBezTo>
                    <a:pt x="95" y="147"/>
                    <a:pt x="91" y="145"/>
                    <a:pt x="88" y="143"/>
                  </a:cubicBezTo>
                  <a:cubicBezTo>
                    <a:pt x="91" y="126"/>
                    <a:pt x="93" y="93"/>
                    <a:pt x="78" y="91"/>
                  </a:cubicBezTo>
                  <a:cubicBezTo>
                    <a:pt x="64" y="89"/>
                    <a:pt x="60" y="111"/>
                    <a:pt x="62" y="120"/>
                  </a:cubicBezTo>
                  <a:cubicBezTo>
                    <a:pt x="64" y="133"/>
                    <a:pt x="71" y="143"/>
                    <a:pt x="80" y="150"/>
                  </a:cubicBezTo>
                  <a:cubicBezTo>
                    <a:pt x="76" y="173"/>
                    <a:pt x="67" y="195"/>
                    <a:pt x="59" y="216"/>
                  </a:cubicBezTo>
                  <a:cubicBezTo>
                    <a:pt x="56" y="216"/>
                    <a:pt x="54" y="215"/>
                    <a:pt x="51" y="214"/>
                  </a:cubicBezTo>
                  <a:cubicBezTo>
                    <a:pt x="55" y="199"/>
                    <a:pt x="57" y="182"/>
                    <a:pt x="49" y="173"/>
                  </a:cubicBezTo>
                  <a:cubicBezTo>
                    <a:pt x="35" y="155"/>
                    <a:pt x="28" y="133"/>
                    <a:pt x="28" y="110"/>
                  </a:cubicBezTo>
                  <a:cubicBezTo>
                    <a:pt x="29" y="65"/>
                    <a:pt x="62" y="24"/>
                    <a:pt x="106" y="17"/>
                  </a:cubicBezTo>
                  <a:cubicBezTo>
                    <a:pt x="177" y="6"/>
                    <a:pt x="210" y="84"/>
                    <a:pt x="195" y="142"/>
                  </a:cubicBezTo>
                  <a:cubicBezTo>
                    <a:pt x="188" y="169"/>
                    <a:pt x="165" y="182"/>
                    <a:pt x="144" y="196"/>
                  </a:cubicBezTo>
                  <a:close/>
                  <a:moveTo>
                    <a:pt x="109" y="148"/>
                  </a:moveTo>
                  <a:cubicBezTo>
                    <a:pt x="111" y="143"/>
                    <a:pt x="113" y="138"/>
                    <a:pt x="116" y="133"/>
                  </a:cubicBezTo>
                  <a:cubicBezTo>
                    <a:pt x="119" y="129"/>
                    <a:pt x="139" y="107"/>
                    <a:pt x="133" y="125"/>
                  </a:cubicBezTo>
                  <a:cubicBezTo>
                    <a:pt x="130" y="136"/>
                    <a:pt x="121" y="145"/>
                    <a:pt x="111" y="148"/>
                  </a:cubicBezTo>
                  <a:cubicBezTo>
                    <a:pt x="110" y="148"/>
                    <a:pt x="109" y="148"/>
                    <a:pt x="109" y="148"/>
                  </a:cubicBezTo>
                  <a:close/>
                  <a:moveTo>
                    <a:pt x="82" y="138"/>
                  </a:moveTo>
                  <a:cubicBezTo>
                    <a:pt x="78" y="134"/>
                    <a:pt x="75" y="129"/>
                    <a:pt x="73" y="124"/>
                  </a:cubicBezTo>
                  <a:cubicBezTo>
                    <a:pt x="70" y="115"/>
                    <a:pt x="77" y="90"/>
                    <a:pt x="81" y="110"/>
                  </a:cubicBezTo>
                  <a:cubicBezTo>
                    <a:pt x="82" y="120"/>
                    <a:pt x="82" y="129"/>
                    <a:pt x="82" y="138"/>
                  </a:cubicBezTo>
                  <a:close/>
                </a:path>
              </a:pathLst>
            </a:custGeom>
            <a:solidFill>
              <a:srgbClr val="4442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sp>
          <p:nvSpPr>
            <p:cNvPr id="1023" name="Google Shape;1023;p36"/>
            <p:cNvSpPr/>
            <p:nvPr/>
          </p:nvSpPr>
          <p:spPr>
            <a:xfrm>
              <a:off x="9404650" y="705760"/>
              <a:ext cx="162354" cy="327170"/>
            </a:xfrm>
            <a:custGeom>
              <a:avLst/>
              <a:gdLst/>
              <a:ahLst/>
              <a:cxnLst/>
              <a:rect l="l" t="t" r="r" b="b"/>
              <a:pathLst>
                <a:path w="28" h="56" extrusionOk="0">
                  <a:moveTo>
                    <a:pt x="19" y="5"/>
                  </a:moveTo>
                  <a:cubicBezTo>
                    <a:pt x="16" y="0"/>
                    <a:pt x="10" y="0"/>
                    <a:pt x="7" y="5"/>
                  </a:cubicBezTo>
                  <a:cubicBezTo>
                    <a:pt x="5" y="9"/>
                    <a:pt x="3" y="14"/>
                    <a:pt x="2" y="19"/>
                  </a:cubicBezTo>
                  <a:cubicBezTo>
                    <a:pt x="0" y="30"/>
                    <a:pt x="2" y="41"/>
                    <a:pt x="8" y="51"/>
                  </a:cubicBezTo>
                  <a:cubicBezTo>
                    <a:pt x="10" y="56"/>
                    <a:pt x="17" y="56"/>
                    <a:pt x="19" y="51"/>
                  </a:cubicBezTo>
                  <a:cubicBezTo>
                    <a:pt x="19" y="51"/>
                    <a:pt x="19" y="51"/>
                    <a:pt x="19" y="51"/>
                  </a:cubicBezTo>
                  <a:cubicBezTo>
                    <a:pt x="20" y="51"/>
                    <a:pt x="21" y="50"/>
                    <a:pt x="22" y="49"/>
                  </a:cubicBezTo>
                  <a:cubicBezTo>
                    <a:pt x="22" y="47"/>
                    <a:pt x="22" y="46"/>
                    <a:pt x="22" y="45"/>
                  </a:cubicBezTo>
                  <a:cubicBezTo>
                    <a:pt x="28" y="32"/>
                    <a:pt x="28" y="17"/>
                    <a:pt x="19" y="5"/>
                  </a:cubicBezTo>
                  <a:close/>
                </a:path>
              </a:pathLst>
            </a:custGeom>
            <a:solidFill>
              <a:srgbClr val="4442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sp>
          <p:nvSpPr>
            <p:cNvPr id="1024" name="Google Shape;1024;p36"/>
            <p:cNvSpPr/>
            <p:nvPr/>
          </p:nvSpPr>
          <p:spPr>
            <a:xfrm>
              <a:off x="9638341" y="757416"/>
              <a:ext cx="196793" cy="327170"/>
            </a:xfrm>
            <a:custGeom>
              <a:avLst/>
              <a:gdLst/>
              <a:ahLst/>
              <a:cxnLst/>
              <a:rect l="l" t="t" r="r" b="b"/>
              <a:pathLst>
                <a:path w="34" h="56" extrusionOk="0">
                  <a:moveTo>
                    <a:pt x="33" y="6"/>
                  </a:moveTo>
                  <a:cubicBezTo>
                    <a:pt x="33" y="1"/>
                    <a:pt x="26" y="0"/>
                    <a:pt x="22" y="3"/>
                  </a:cubicBezTo>
                  <a:cubicBezTo>
                    <a:pt x="19" y="5"/>
                    <a:pt x="16" y="9"/>
                    <a:pt x="14" y="12"/>
                  </a:cubicBezTo>
                  <a:cubicBezTo>
                    <a:pt x="13" y="13"/>
                    <a:pt x="12" y="14"/>
                    <a:pt x="11" y="15"/>
                  </a:cubicBezTo>
                  <a:cubicBezTo>
                    <a:pt x="10" y="17"/>
                    <a:pt x="9" y="18"/>
                    <a:pt x="9" y="20"/>
                  </a:cubicBezTo>
                  <a:cubicBezTo>
                    <a:pt x="5" y="28"/>
                    <a:pt x="3" y="37"/>
                    <a:pt x="1" y="45"/>
                  </a:cubicBezTo>
                  <a:cubicBezTo>
                    <a:pt x="0" y="52"/>
                    <a:pt x="7" y="56"/>
                    <a:pt x="13" y="52"/>
                  </a:cubicBezTo>
                  <a:cubicBezTo>
                    <a:pt x="26" y="42"/>
                    <a:pt x="33" y="26"/>
                    <a:pt x="34" y="10"/>
                  </a:cubicBezTo>
                  <a:cubicBezTo>
                    <a:pt x="34" y="8"/>
                    <a:pt x="34" y="7"/>
                    <a:pt x="33" y="6"/>
                  </a:cubicBezTo>
                  <a:close/>
                </a:path>
              </a:pathLst>
            </a:custGeom>
            <a:solidFill>
              <a:srgbClr val="4442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sp>
          <p:nvSpPr>
            <p:cNvPr id="1025" name="Google Shape;1025;p36"/>
            <p:cNvSpPr/>
            <p:nvPr/>
          </p:nvSpPr>
          <p:spPr>
            <a:xfrm>
              <a:off x="9817915" y="922232"/>
              <a:ext cx="255831" cy="312410"/>
            </a:xfrm>
            <a:custGeom>
              <a:avLst/>
              <a:gdLst/>
              <a:ahLst/>
              <a:cxnLst/>
              <a:rect l="l" t="t" r="r" b="b"/>
              <a:pathLst>
                <a:path w="44" h="54" extrusionOk="0">
                  <a:moveTo>
                    <a:pt x="34" y="2"/>
                  </a:moveTo>
                  <a:cubicBezTo>
                    <a:pt x="17" y="7"/>
                    <a:pt x="5" y="24"/>
                    <a:pt x="1" y="41"/>
                  </a:cubicBezTo>
                  <a:cubicBezTo>
                    <a:pt x="0" y="47"/>
                    <a:pt x="7" y="54"/>
                    <a:pt x="13" y="50"/>
                  </a:cubicBezTo>
                  <a:cubicBezTo>
                    <a:pt x="18" y="47"/>
                    <a:pt x="21" y="42"/>
                    <a:pt x="24" y="38"/>
                  </a:cubicBezTo>
                  <a:cubicBezTo>
                    <a:pt x="25" y="37"/>
                    <a:pt x="25" y="37"/>
                    <a:pt x="25" y="37"/>
                  </a:cubicBezTo>
                  <a:cubicBezTo>
                    <a:pt x="32" y="29"/>
                    <a:pt x="37" y="21"/>
                    <a:pt x="41" y="12"/>
                  </a:cubicBezTo>
                  <a:cubicBezTo>
                    <a:pt x="44" y="7"/>
                    <a:pt x="40" y="0"/>
                    <a:pt x="34" y="2"/>
                  </a:cubicBezTo>
                  <a:close/>
                </a:path>
              </a:pathLst>
            </a:custGeom>
            <a:solidFill>
              <a:srgbClr val="4442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grpSp>
      <p:sp>
        <p:nvSpPr>
          <p:cNvPr id="1026" name="Google Shape;1026;p36"/>
          <p:cNvSpPr/>
          <p:nvPr/>
        </p:nvSpPr>
        <p:spPr>
          <a:xfrm>
            <a:off x="4739555" y="3735705"/>
            <a:ext cx="923925" cy="618490"/>
          </a:xfrm>
          <a:prstGeom prst="rightArrow">
            <a:avLst>
              <a:gd name="adj1" fmla="val 50000"/>
              <a:gd name="adj2" fmla="val 50000"/>
            </a:avLst>
          </a:prstGeom>
          <a:gradFill>
            <a:gsLst>
              <a:gs pos="0">
                <a:srgbClr val="FE4444">
                  <a:alpha val="72941"/>
                </a:srgbClr>
              </a:gs>
              <a:gs pos="15000">
                <a:srgbClr val="FE4444">
                  <a:alpha val="72941"/>
                </a:srgbClr>
              </a:gs>
              <a:gs pos="100000">
                <a:srgbClr val="832B2B"/>
              </a:gs>
            </a:gsLst>
            <a:lin ang="4200000" scaled="0"/>
          </a:gradFill>
          <a:ln>
            <a:noFill/>
          </a:ln>
        </p:spPr>
        <p:txBody>
          <a:bodyPr spcFirstLastPara="1" wrap="square" lIns="0" tIns="0" rIns="0" bIns="0" anchor="ctr" anchorCtr="0">
            <a:noAutofit/>
          </a:bodyPr>
          <a:lstStyle/>
          <a:p>
            <a:pPr marL="0" marR="0" lvl="0" indent="0" algn="r" rtl="0">
              <a:spcBef>
                <a:spcPts val="0"/>
              </a:spcBef>
              <a:spcAft>
                <a:spcPts val="0"/>
              </a:spcAft>
              <a:buNone/>
            </a:pPr>
            <a:endParaRPr sz="1800">
              <a:solidFill>
                <a:schemeClr val="lt1"/>
              </a:solidFill>
              <a:latin typeface="Arial" panose="020B0604020202020204" pitchFamily="34" charset="0"/>
              <a:cs typeface="Arial" panose="020B0604020202020204" pitchFamily="34" charset="0"/>
              <a:sym typeface="Arial"/>
            </a:endParaRPr>
          </a:p>
        </p:txBody>
      </p:sp>
      <p:sp>
        <p:nvSpPr>
          <p:cNvPr id="1027" name="Google Shape;1027;p36"/>
          <p:cNvSpPr/>
          <p:nvPr/>
        </p:nvSpPr>
        <p:spPr>
          <a:xfrm>
            <a:off x="279506" y="3564255"/>
            <a:ext cx="4499102" cy="8299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Nơi</a:t>
            </a:r>
            <a:r>
              <a:rPr lang="en-US" sz="4800" b="1" dirty="0">
                <a:solidFill>
                  <a:srgbClr val="222A35"/>
                </a:solidFill>
                <a:latin typeface="Arial" panose="020B0604020202020204" pitchFamily="34" charset="0"/>
                <a:ea typeface="Times New Roman"/>
                <a:cs typeface="Arial" panose="020B0604020202020204" pitchFamily="34" charset="0"/>
                <a:sym typeface="Times New Roman"/>
              </a:rPr>
              <a:t> </a:t>
            </a: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đông</a:t>
            </a:r>
            <a:r>
              <a:rPr lang="en-US" sz="4800" b="1" dirty="0">
                <a:solidFill>
                  <a:srgbClr val="222A35"/>
                </a:solidFill>
                <a:latin typeface="Arial" panose="020B0604020202020204" pitchFamily="34" charset="0"/>
                <a:ea typeface="Times New Roman"/>
                <a:cs typeface="Arial" panose="020B0604020202020204" pitchFamily="34" charset="0"/>
                <a:sym typeface="Times New Roman"/>
              </a:rPr>
              <a:t> </a:t>
            </a: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dân</a:t>
            </a:r>
            <a:endParaRPr sz="4800" b="1" dirty="0">
              <a:solidFill>
                <a:srgbClr val="222A35"/>
              </a:solidFill>
              <a:latin typeface="Arial" panose="020B0604020202020204" pitchFamily="34" charset="0"/>
              <a:ea typeface="Times New Roman"/>
              <a:cs typeface="Arial" panose="020B0604020202020204" pitchFamily="34" charset="0"/>
              <a:sym typeface="Times New Roman"/>
            </a:endParaRPr>
          </a:p>
        </p:txBody>
      </p:sp>
      <p:sp>
        <p:nvSpPr>
          <p:cNvPr id="1028" name="Google Shape;1028;p36"/>
          <p:cNvSpPr/>
          <p:nvPr/>
        </p:nvSpPr>
        <p:spPr>
          <a:xfrm>
            <a:off x="5751111" y="3629660"/>
            <a:ext cx="5149123" cy="8299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Thừa</a:t>
            </a:r>
            <a:r>
              <a:rPr lang="en-US" sz="4800" b="1" dirty="0">
                <a:solidFill>
                  <a:srgbClr val="222A35"/>
                </a:solidFill>
                <a:latin typeface="Arial" panose="020B0604020202020204" pitchFamily="34" charset="0"/>
                <a:ea typeface="Times New Roman"/>
                <a:cs typeface="Arial" panose="020B0604020202020204" pitchFamily="34" charset="0"/>
                <a:sym typeface="Times New Roman"/>
              </a:rPr>
              <a:t> </a:t>
            </a: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lao</a:t>
            </a:r>
            <a:r>
              <a:rPr lang="en-US" sz="4800" b="1" dirty="0">
                <a:solidFill>
                  <a:srgbClr val="222A35"/>
                </a:solidFill>
                <a:latin typeface="Arial" panose="020B0604020202020204" pitchFamily="34" charset="0"/>
                <a:ea typeface="Times New Roman"/>
                <a:cs typeface="Arial" panose="020B0604020202020204" pitchFamily="34" charset="0"/>
                <a:sym typeface="Times New Roman"/>
              </a:rPr>
              <a:t> </a:t>
            </a: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động</a:t>
            </a:r>
            <a:endParaRPr sz="4800" b="1" dirty="0">
              <a:solidFill>
                <a:srgbClr val="222A35"/>
              </a:solidFill>
              <a:latin typeface="Arial" panose="020B0604020202020204" pitchFamily="34" charset="0"/>
              <a:ea typeface="Times New Roman"/>
              <a:cs typeface="Arial" panose="020B0604020202020204" pitchFamily="34" charset="0"/>
              <a:sym typeface="Times New Roman"/>
            </a:endParaRPr>
          </a:p>
        </p:txBody>
      </p:sp>
      <p:sp>
        <p:nvSpPr>
          <p:cNvPr id="1029" name="Google Shape;1029;p36"/>
          <p:cNvSpPr/>
          <p:nvPr/>
        </p:nvSpPr>
        <p:spPr>
          <a:xfrm>
            <a:off x="4733205" y="4796155"/>
            <a:ext cx="923925" cy="618490"/>
          </a:xfrm>
          <a:prstGeom prst="rightArrow">
            <a:avLst>
              <a:gd name="adj1" fmla="val 50000"/>
              <a:gd name="adj2" fmla="val 50000"/>
            </a:avLst>
          </a:prstGeom>
          <a:gradFill>
            <a:gsLst>
              <a:gs pos="0">
                <a:srgbClr val="FE4444">
                  <a:alpha val="72941"/>
                </a:srgbClr>
              </a:gs>
              <a:gs pos="15000">
                <a:srgbClr val="FE4444">
                  <a:alpha val="72941"/>
                </a:srgbClr>
              </a:gs>
              <a:gs pos="100000">
                <a:srgbClr val="832B2B"/>
              </a:gs>
            </a:gsLst>
            <a:lin ang="4200000" scaled="0"/>
          </a:gradFill>
          <a:ln>
            <a:noFill/>
          </a:ln>
        </p:spPr>
        <p:txBody>
          <a:bodyPr spcFirstLastPara="1" wrap="square" lIns="0" tIns="0" rIns="0" bIns="0" anchor="ctr" anchorCtr="0">
            <a:noAutofit/>
          </a:bodyPr>
          <a:lstStyle/>
          <a:p>
            <a:pPr marL="0" marR="0" lvl="0" indent="0" algn="r" rtl="0">
              <a:spcBef>
                <a:spcPts val="0"/>
              </a:spcBef>
              <a:spcAft>
                <a:spcPts val="0"/>
              </a:spcAft>
              <a:buNone/>
            </a:pPr>
            <a:endParaRPr sz="1800">
              <a:solidFill>
                <a:schemeClr val="lt1"/>
              </a:solidFill>
              <a:latin typeface="Arial" panose="020B0604020202020204" pitchFamily="34" charset="0"/>
              <a:cs typeface="Arial" panose="020B0604020202020204" pitchFamily="34" charset="0"/>
              <a:sym typeface="Arial"/>
            </a:endParaRPr>
          </a:p>
        </p:txBody>
      </p:sp>
      <p:sp>
        <p:nvSpPr>
          <p:cNvPr id="1030" name="Google Shape;1030;p36"/>
          <p:cNvSpPr/>
          <p:nvPr/>
        </p:nvSpPr>
        <p:spPr>
          <a:xfrm>
            <a:off x="279506" y="4624705"/>
            <a:ext cx="4455287" cy="8299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Nơi</a:t>
            </a:r>
            <a:r>
              <a:rPr lang="en-US" sz="4800" b="1" dirty="0">
                <a:solidFill>
                  <a:srgbClr val="222A35"/>
                </a:solidFill>
                <a:latin typeface="Arial" panose="020B0604020202020204" pitchFamily="34" charset="0"/>
                <a:ea typeface="Times New Roman"/>
                <a:cs typeface="Arial" panose="020B0604020202020204" pitchFamily="34" charset="0"/>
                <a:sym typeface="Times New Roman"/>
              </a:rPr>
              <a:t> </a:t>
            </a: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thưa</a:t>
            </a:r>
            <a:r>
              <a:rPr lang="en-US" sz="4800" b="1" dirty="0">
                <a:solidFill>
                  <a:srgbClr val="222A35"/>
                </a:solidFill>
                <a:latin typeface="Arial" panose="020B0604020202020204" pitchFamily="34" charset="0"/>
                <a:ea typeface="Times New Roman"/>
                <a:cs typeface="Arial" panose="020B0604020202020204" pitchFamily="34" charset="0"/>
                <a:sym typeface="Times New Roman"/>
              </a:rPr>
              <a:t> </a:t>
            </a: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dân</a:t>
            </a:r>
            <a:endParaRPr sz="4800" b="1" dirty="0">
              <a:solidFill>
                <a:srgbClr val="222A35"/>
              </a:solidFill>
              <a:latin typeface="Arial" panose="020B0604020202020204" pitchFamily="34" charset="0"/>
              <a:ea typeface="Times New Roman"/>
              <a:cs typeface="Arial" panose="020B0604020202020204" pitchFamily="34" charset="0"/>
              <a:sym typeface="Times New Roman"/>
            </a:endParaRPr>
          </a:p>
        </p:txBody>
      </p:sp>
      <p:sp>
        <p:nvSpPr>
          <p:cNvPr id="1031" name="Google Shape;1031;p36"/>
          <p:cNvSpPr/>
          <p:nvPr/>
        </p:nvSpPr>
        <p:spPr>
          <a:xfrm>
            <a:off x="5690468" y="4690110"/>
            <a:ext cx="5209765" cy="8299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Thiếu</a:t>
            </a:r>
            <a:r>
              <a:rPr lang="en-US" sz="4800" b="1" dirty="0">
                <a:solidFill>
                  <a:srgbClr val="222A35"/>
                </a:solidFill>
                <a:latin typeface="Arial" panose="020B0604020202020204" pitchFamily="34" charset="0"/>
                <a:ea typeface="Times New Roman"/>
                <a:cs typeface="Arial" panose="020B0604020202020204" pitchFamily="34" charset="0"/>
                <a:sym typeface="Times New Roman"/>
              </a:rPr>
              <a:t> </a:t>
            </a: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lao</a:t>
            </a:r>
            <a:r>
              <a:rPr lang="en-US" sz="4800" b="1" dirty="0">
                <a:solidFill>
                  <a:srgbClr val="222A35"/>
                </a:solidFill>
                <a:latin typeface="Arial" panose="020B0604020202020204" pitchFamily="34" charset="0"/>
                <a:ea typeface="Times New Roman"/>
                <a:cs typeface="Arial" panose="020B0604020202020204" pitchFamily="34" charset="0"/>
                <a:sym typeface="Times New Roman"/>
              </a:rPr>
              <a:t> </a:t>
            </a:r>
            <a:r>
              <a:rPr lang="en-US" sz="4800" b="1" dirty="0" err="1">
                <a:solidFill>
                  <a:srgbClr val="222A35"/>
                </a:solidFill>
                <a:latin typeface="Arial" panose="020B0604020202020204" pitchFamily="34" charset="0"/>
                <a:ea typeface="Times New Roman"/>
                <a:cs typeface="Arial" panose="020B0604020202020204" pitchFamily="34" charset="0"/>
                <a:sym typeface="Times New Roman"/>
              </a:rPr>
              <a:t>động</a:t>
            </a:r>
            <a:endParaRPr sz="4800" b="1" dirty="0">
              <a:solidFill>
                <a:srgbClr val="222A35"/>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par>
                                <p:cTn id="13" presetID="10"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500"/>
                                        <p:tgtEl>
                                          <p:spTgt spid="102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30"/>
                                        </p:tgtEl>
                                        <p:attrNameLst>
                                          <p:attrName>style.visibility</p:attrName>
                                        </p:attrNameLst>
                                      </p:cBhvr>
                                      <p:to>
                                        <p:strVal val="visible"/>
                                      </p:to>
                                    </p:set>
                                    <p:animEffect transition="in" filter="fade">
                                      <p:cBhvr>
                                        <p:cTn id="20" dur="500"/>
                                        <p:tgtEl>
                                          <p:spTgt spid="103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29"/>
                                        </p:tgtEl>
                                        <p:attrNameLst>
                                          <p:attrName>style.visibility</p:attrName>
                                        </p:attrNameLst>
                                      </p:cBhvr>
                                      <p:to>
                                        <p:strVal val="visible"/>
                                      </p:to>
                                    </p:set>
                                    <p:animEffect transition="in" filter="fade">
                                      <p:cBhvr>
                                        <p:cTn id="25" dur="500"/>
                                        <p:tgtEl>
                                          <p:spTgt spid="1029"/>
                                        </p:tgtEl>
                                      </p:cBhvr>
                                    </p:animEffect>
                                  </p:childTnLst>
                                </p:cTn>
                              </p:par>
                              <p:par>
                                <p:cTn id="26" presetID="10" presetClass="entr" presetSubtype="0" fill="hold" nodeType="withEffect">
                                  <p:stCondLst>
                                    <p:cond delay="0"/>
                                  </p:stCondLst>
                                  <p:childTnLst>
                                    <p:set>
                                      <p:cBhvr>
                                        <p:cTn id="27" dur="1" fill="hold">
                                          <p:stCondLst>
                                            <p:cond delay="0"/>
                                          </p:stCondLst>
                                        </p:cTn>
                                        <p:tgtEl>
                                          <p:spTgt spid="1031"/>
                                        </p:tgtEl>
                                        <p:attrNameLst>
                                          <p:attrName>style.visibility</p:attrName>
                                        </p:attrNameLst>
                                      </p:cBhvr>
                                      <p:to>
                                        <p:strVal val="visible"/>
                                      </p:to>
                                    </p:set>
                                    <p:animEffect transition="in" filter="fade">
                                      <p:cBhvr>
                                        <p:cTn id="28" dur="500"/>
                                        <p:tgtEl>
                                          <p:spTgt spid="1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35"/>
        <p:cNvGrpSpPr/>
        <p:nvPr/>
      </p:nvGrpSpPr>
      <p:grpSpPr>
        <a:xfrm>
          <a:off x="0" y="0"/>
          <a:ext cx="0" cy="0"/>
          <a:chOff x="0" y="0"/>
          <a:chExt cx="0" cy="0"/>
        </a:xfrm>
      </p:grpSpPr>
      <p:pic>
        <p:nvPicPr>
          <p:cNvPr id="1036" name="Google Shape;1036;p37"/>
          <p:cNvPicPr preferRelativeResize="0"/>
          <p:nvPr/>
        </p:nvPicPr>
        <p:blipFill rotWithShape="1">
          <a:blip r:embed="rId3">
            <a:alphaModFix/>
          </a:blip>
          <a:srcRect/>
          <a:stretch/>
        </p:blipFill>
        <p:spPr>
          <a:xfrm>
            <a:off x="2402205" y="99695"/>
            <a:ext cx="7388225" cy="1304290"/>
          </a:xfrm>
          <a:prstGeom prst="rect">
            <a:avLst/>
          </a:prstGeom>
          <a:noFill/>
          <a:ln>
            <a:noFill/>
          </a:ln>
        </p:spPr>
      </p:pic>
      <p:sp>
        <p:nvSpPr>
          <p:cNvPr id="1037" name="Google Shape;1037;p37"/>
          <p:cNvSpPr/>
          <p:nvPr/>
        </p:nvSpPr>
        <p:spPr>
          <a:xfrm>
            <a:off x="1935480" y="298450"/>
            <a:ext cx="8321675" cy="8299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chemeClr val="lt1"/>
                </a:solidFill>
                <a:latin typeface="Arial" panose="020B0604020202020204" pitchFamily="34" charset="0"/>
                <a:ea typeface="Times New Roman"/>
                <a:cs typeface="Arial" panose="020B0604020202020204" pitchFamily="34" charset="0"/>
                <a:sym typeface="Times New Roman"/>
              </a:rPr>
              <a:t>Ở các thành phố lớn</a:t>
            </a:r>
            <a:endParaRPr sz="4800" b="1">
              <a:solidFill>
                <a:schemeClr val="lt1"/>
              </a:solidFill>
              <a:latin typeface="Arial" panose="020B0604020202020204" pitchFamily="34" charset="0"/>
              <a:ea typeface="Times New Roman"/>
              <a:cs typeface="Arial" panose="020B0604020202020204" pitchFamily="34" charset="0"/>
              <a:sym typeface="Times New Roman"/>
            </a:endParaRPr>
          </a:p>
        </p:txBody>
      </p:sp>
      <p:pic>
        <p:nvPicPr>
          <p:cNvPr id="1038" name="Google Shape;1038;p37"/>
          <p:cNvPicPr preferRelativeResize="0"/>
          <p:nvPr/>
        </p:nvPicPr>
        <p:blipFill rotWithShape="1">
          <a:blip r:embed="rId4">
            <a:alphaModFix/>
          </a:blip>
          <a:srcRect/>
          <a:stretch/>
        </p:blipFill>
        <p:spPr>
          <a:xfrm>
            <a:off x="245110" y="2054860"/>
            <a:ext cx="5742940" cy="4351020"/>
          </a:xfrm>
          <a:prstGeom prst="rect">
            <a:avLst/>
          </a:prstGeom>
          <a:noFill/>
          <a:ln>
            <a:noFill/>
          </a:ln>
        </p:spPr>
      </p:pic>
      <p:pic>
        <p:nvPicPr>
          <p:cNvPr id="1039" name="Google Shape;1039;p37"/>
          <p:cNvPicPr preferRelativeResize="0">
            <a:picLocks noGrp="1"/>
          </p:cNvPicPr>
          <p:nvPr>
            <p:ph type="body" idx="1"/>
          </p:nvPr>
        </p:nvPicPr>
        <p:blipFill rotWithShape="1">
          <a:blip r:embed="rId5">
            <a:alphaModFix/>
          </a:blip>
          <a:srcRect/>
          <a:stretch/>
        </p:blipFill>
        <p:spPr>
          <a:xfrm>
            <a:off x="6229350" y="2054860"/>
            <a:ext cx="5709285" cy="435165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pic>
        <p:nvPicPr>
          <p:cNvPr id="1044" name="Google Shape;1044;p38"/>
          <p:cNvPicPr preferRelativeResize="0"/>
          <p:nvPr/>
        </p:nvPicPr>
        <p:blipFill rotWithShape="1">
          <a:blip r:embed="rId3">
            <a:alphaModFix/>
          </a:blip>
          <a:srcRect/>
          <a:stretch/>
        </p:blipFill>
        <p:spPr>
          <a:xfrm>
            <a:off x="7572375" y="4712335"/>
            <a:ext cx="4619625" cy="2145665"/>
          </a:xfrm>
          <a:prstGeom prst="rect">
            <a:avLst/>
          </a:prstGeom>
          <a:noFill/>
          <a:ln>
            <a:noFill/>
          </a:ln>
        </p:spPr>
      </p:pic>
      <p:pic>
        <p:nvPicPr>
          <p:cNvPr id="1045" name="Google Shape;1045;p38" descr="IMG_0546"/>
          <p:cNvPicPr preferRelativeResize="0"/>
          <p:nvPr/>
        </p:nvPicPr>
        <p:blipFill rotWithShape="1">
          <a:blip r:embed="rId4">
            <a:alphaModFix/>
          </a:blip>
          <a:srcRect/>
          <a:stretch/>
        </p:blipFill>
        <p:spPr>
          <a:xfrm>
            <a:off x="0" y="2125365"/>
            <a:ext cx="6983343" cy="4732636"/>
          </a:xfrm>
          <a:prstGeom prst="rect">
            <a:avLst/>
          </a:prstGeom>
          <a:noFill/>
          <a:ln>
            <a:noFill/>
          </a:ln>
        </p:spPr>
      </p:pic>
      <p:sp>
        <p:nvSpPr>
          <p:cNvPr id="1046" name="Google Shape;1046;p38"/>
          <p:cNvSpPr txBox="1"/>
          <p:nvPr/>
        </p:nvSpPr>
        <p:spPr>
          <a:xfrm>
            <a:off x="8188642" y="5594598"/>
            <a:ext cx="3387090" cy="6451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012D86"/>
                </a:solidFill>
                <a:latin typeface="Arial" panose="020B0604020202020204" pitchFamily="34" charset="0"/>
                <a:ea typeface="Times New Roman"/>
                <a:cs typeface="Arial" panose="020B0604020202020204" pitchFamily="34" charset="0"/>
                <a:sym typeface="Times New Roman"/>
              </a:rPr>
              <a:t>THẤT NGHIỆP</a:t>
            </a:r>
            <a:endParaRPr sz="3600" b="1">
              <a:solidFill>
                <a:srgbClr val="012D86"/>
              </a:solidFill>
              <a:latin typeface="Arial" panose="020B0604020202020204" pitchFamily="34" charset="0"/>
              <a:ea typeface="Times New Roman"/>
              <a:cs typeface="Arial" panose="020B0604020202020204" pitchFamily="34" charset="0"/>
              <a:sym typeface="Times New Roman"/>
            </a:endParaRPr>
          </a:p>
        </p:txBody>
      </p:sp>
      <p:pic>
        <p:nvPicPr>
          <p:cNvPr id="1047" name="Google Shape;1047;p38"/>
          <p:cNvPicPr preferRelativeResize="0"/>
          <p:nvPr/>
        </p:nvPicPr>
        <p:blipFill rotWithShape="1">
          <a:blip r:embed="rId5">
            <a:alphaModFix/>
          </a:blip>
          <a:srcRect/>
          <a:stretch/>
        </p:blipFill>
        <p:spPr>
          <a:xfrm>
            <a:off x="2698750" y="165100"/>
            <a:ext cx="7680049" cy="1809474"/>
          </a:xfrm>
          <a:prstGeom prst="rect">
            <a:avLst/>
          </a:prstGeom>
          <a:noFill/>
          <a:ln>
            <a:noFill/>
          </a:ln>
        </p:spPr>
      </p:pic>
      <p:sp>
        <p:nvSpPr>
          <p:cNvPr id="1048" name="Google Shape;1048;p38"/>
          <p:cNvSpPr txBox="1"/>
          <p:nvPr/>
        </p:nvSpPr>
        <p:spPr>
          <a:xfrm>
            <a:off x="3035300" y="452755"/>
            <a:ext cx="6983343"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Times New Roman"/>
              <a:buNone/>
            </a:pPr>
            <a:r>
              <a:rPr lang="en-US" sz="2800" b="1">
                <a:solidFill>
                  <a:schemeClr val="lt1"/>
                </a:solidFill>
                <a:latin typeface="Arial" panose="020B0604020202020204" pitchFamily="34" charset="0"/>
                <a:ea typeface="Times New Roman"/>
                <a:cs typeface="Arial" panose="020B0604020202020204" pitchFamily="34" charset="0"/>
                <a:sym typeface="Times New Roman"/>
              </a:rPr>
              <a:t>    Nêu hậu quả của sự phân bố dân cư không đồng đều giữa vùng đồng bằng, ven biển và vùng núi? </a:t>
            </a:r>
            <a:endParaRPr sz="2800" b="1">
              <a:solidFill>
                <a:schemeClr val="lt1"/>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pic>
        <p:nvPicPr>
          <p:cNvPr id="1054" name="Google Shape;1054;p39" descr="C:\Users\HP\Desktop\Bao-dam-si-so-hoc-sinh-theo.jpgBao-dam-si-so-hoc-sinh-theo"/>
          <p:cNvPicPr preferRelativeResize="0"/>
          <p:nvPr/>
        </p:nvPicPr>
        <p:blipFill rotWithShape="1">
          <a:blip r:embed="rId3">
            <a:alphaModFix/>
          </a:blip>
          <a:srcRect/>
          <a:stretch/>
        </p:blipFill>
        <p:spPr>
          <a:xfrm>
            <a:off x="0" y="2125365"/>
            <a:ext cx="8375374" cy="4732636"/>
          </a:xfrm>
          <a:prstGeom prst="rect">
            <a:avLst/>
          </a:prstGeom>
          <a:noFill/>
          <a:ln>
            <a:noFill/>
          </a:ln>
        </p:spPr>
      </p:pic>
      <p:pic>
        <p:nvPicPr>
          <p:cNvPr id="1053" name="Google Shape;1053;p39"/>
          <p:cNvPicPr preferRelativeResize="0"/>
          <p:nvPr/>
        </p:nvPicPr>
        <p:blipFill rotWithShape="1">
          <a:blip r:embed="rId4">
            <a:alphaModFix/>
          </a:blip>
          <a:srcRect/>
          <a:stretch/>
        </p:blipFill>
        <p:spPr>
          <a:xfrm>
            <a:off x="7364371" y="4547235"/>
            <a:ext cx="4619625" cy="2145665"/>
          </a:xfrm>
          <a:prstGeom prst="rect">
            <a:avLst/>
          </a:prstGeom>
          <a:noFill/>
          <a:ln>
            <a:noFill/>
          </a:ln>
        </p:spPr>
      </p:pic>
      <p:sp>
        <p:nvSpPr>
          <p:cNvPr id="1055" name="Google Shape;1055;p39"/>
          <p:cNvSpPr txBox="1"/>
          <p:nvPr/>
        </p:nvSpPr>
        <p:spPr>
          <a:xfrm>
            <a:off x="8188601" y="5193030"/>
            <a:ext cx="2799080" cy="11988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012D86"/>
                </a:solidFill>
                <a:latin typeface="Times New Roman"/>
                <a:ea typeface="Times New Roman"/>
                <a:cs typeface="Times New Roman"/>
                <a:sym typeface="Times New Roman"/>
              </a:rPr>
              <a:t>LỚP HỌC</a:t>
            </a:r>
            <a:endParaRPr sz="3600" b="1">
              <a:solidFill>
                <a:srgbClr val="012D86"/>
              </a:solidFill>
              <a:latin typeface="Times New Roman"/>
              <a:ea typeface="Times New Roman"/>
              <a:cs typeface="Times New Roman"/>
              <a:sym typeface="Times New Roman"/>
            </a:endParaRPr>
          </a:p>
          <a:p>
            <a:pPr marL="0" marR="0" lvl="0" indent="0" algn="ctr" rtl="0">
              <a:spcBef>
                <a:spcPts val="0"/>
              </a:spcBef>
              <a:spcAft>
                <a:spcPts val="0"/>
              </a:spcAft>
              <a:buNone/>
            </a:pPr>
            <a:r>
              <a:rPr lang="en-US" sz="3600" b="1">
                <a:solidFill>
                  <a:srgbClr val="012D86"/>
                </a:solidFill>
                <a:latin typeface="Times New Roman"/>
                <a:ea typeface="Times New Roman"/>
                <a:cs typeface="Times New Roman"/>
                <a:sym typeface="Times New Roman"/>
              </a:rPr>
              <a:t> QUÁ </a:t>
            </a:r>
            <a:r>
              <a:rPr lang="en-US" sz="3600" b="1">
                <a:solidFill>
                  <a:srgbClr val="012D86"/>
                </a:solidFill>
                <a:latin typeface="Arial" panose="020B0604020202020204" pitchFamily="34" charset="0"/>
                <a:ea typeface="Times New Roman"/>
                <a:cs typeface="Arial" panose="020B0604020202020204" pitchFamily="34" charset="0"/>
                <a:sym typeface="Times New Roman"/>
              </a:rPr>
              <a:t>ĐÔNG</a:t>
            </a:r>
            <a:endParaRPr sz="3600" b="1">
              <a:solidFill>
                <a:srgbClr val="012D86"/>
              </a:solidFill>
              <a:latin typeface="Arial" panose="020B0604020202020204" pitchFamily="34" charset="0"/>
              <a:ea typeface="Times New Roman"/>
              <a:cs typeface="Arial" panose="020B0604020202020204" pitchFamily="34" charset="0"/>
              <a:sym typeface="Times New Roman"/>
            </a:endParaRPr>
          </a:p>
        </p:txBody>
      </p:sp>
      <p:pic>
        <p:nvPicPr>
          <p:cNvPr id="7" name="Google Shape;1047;p38">
            <a:extLst>
              <a:ext uri="{FF2B5EF4-FFF2-40B4-BE49-F238E27FC236}">
                <a16:creationId xmlns="" xmlns:a16="http://schemas.microsoft.com/office/drawing/2014/main" id="{5F83547E-0EC8-4D3B-809C-48D3BF87A0DF}"/>
              </a:ext>
            </a:extLst>
          </p:cNvPr>
          <p:cNvPicPr preferRelativeResize="0"/>
          <p:nvPr/>
        </p:nvPicPr>
        <p:blipFill rotWithShape="1">
          <a:blip r:embed="rId5">
            <a:alphaModFix/>
          </a:blip>
          <a:srcRect/>
          <a:stretch/>
        </p:blipFill>
        <p:spPr>
          <a:xfrm>
            <a:off x="2698750" y="165100"/>
            <a:ext cx="7680049" cy="1809474"/>
          </a:xfrm>
          <a:prstGeom prst="rect">
            <a:avLst/>
          </a:prstGeom>
          <a:noFill/>
          <a:ln>
            <a:noFill/>
          </a:ln>
        </p:spPr>
      </p:pic>
      <p:sp>
        <p:nvSpPr>
          <p:cNvPr id="8" name="Google Shape;1048;p38">
            <a:extLst>
              <a:ext uri="{FF2B5EF4-FFF2-40B4-BE49-F238E27FC236}">
                <a16:creationId xmlns="" xmlns:a16="http://schemas.microsoft.com/office/drawing/2014/main" id="{03BD35CD-D4B0-419C-89A1-158ECA671281}"/>
              </a:ext>
            </a:extLst>
          </p:cNvPr>
          <p:cNvSpPr txBox="1"/>
          <p:nvPr/>
        </p:nvSpPr>
        <p:spPr>
          <a:xfrm>
            <a:off x="3035300" y="452755"/>
            <a:ext cx="6983343"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Times New Roman"/>
              <a:buNone/>
            </a:pPr>
            <a:r>
              <a:rPr lang="en-US" sz="2800" b="1">
                <a:solidFill>
                  <a:schemeClr val="lt1"/>
                </a:solidFill>
                <a:latin typeface="Arial" panose="020B0604020202020204" pitchFamily="34" charset="0"/>
                <a:ea typeface="Times New Roman"/>
                <a:cs typeface="Arial" panose="020B0604020202020204" pitchFamily="34" charset="0"/>
                <a:sym typeface="Times New Roman"/>
              </a:rPr>
              <a:t>    Nêu hậu quả của sự phân bố dân cư không đồng đều giữa vùng đồng bằng, ven biển và vùng núi? </a:t>
            </a:r>
            <a:endParaRPr sz="2800" b="1">
              <a:solidFill>
                <a:schemeClr val="lt1"/>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61"/>
        <p:cNvGrpSpPr/>
        <p:nvPr/>
      </p:nvGrpSpPr>
      <p:grpSpPr>
        <a:xfrm>
          <a:off x="0" y="0"/>
          <a:ext cx="0" cy="0"/>
          <a:chOff x="0" y="0"/>
          <a:chExt cx="0" cy="0"/>
        </a:xfrm>
      </p:grpSpPr>
      <p:pic>
        <p:nvPicPr>
          <p:cNvPr id="1063" name="Google Shape;1063;p40" descr="C:\Users\HP\Desktop\0ozos2nv-1437446693.jpg0ozos2nv-1437446693"/>
          <p:cNvPicPr preferRelativeResize="0"/>
          <p:nvPr/>
        </p:nvPicPr>
        <p:blipFill rotWithShape="1">
          <a:blip r:embed="rId3">
            <a:alphaModFix/>
          </a:blip>
          <a:srcRect/>
          <a:stretch/>
        </p:blipFill>
        <p:spPr>
          <a:xfrm>
            <a:off x="-22543" y="1974575"/>
            <a:ext cx="7680049" cy="4883426"/>
          </a:xfrm>
          <a:prstGeom prst="rect">
            <a:avLst/>
          </a:prstGeom>
          <a:noFill/>
          <a:ln>
            <a:noFill/>
          </a:ln>
        </p:spPr>
      </p:pic>
      <p:sp>
        <p:nvSpPr>
          <p:cNvPr id="1066" name="Google Shape;1066;p40"/>
          <p:cNvSpPr txBox="1"/>
          <p:nvPr/>
        </p:nvSpPr>
        <p:spPr>
          <a:xfrm>
            <a:off x="3035300" y="452755"/>
            <a:ext cx="6810375" cy="8299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Times New Roman"/>
              <a:buNone/>
            </a:pPr>
            <a:r>
              <a:rPr lang="en-US" sz="1800" b="1">
                <a:solidFill>
                  <a:schemeClr val="lt1"/>
                </a:solidFill>
                <a:latin typeface="Times New Roman"/>
                <a:ea typeface="Times New Roman"/>
                <a:cs typeface="Times New Roman"/>
                <a:sym typeface="Times New Roman"/>
              </a:rPr>
              <a:t>    </a:t>
            </a:r>
            <a:r>
              <a:rPr lang="en-US" sz="2400" b="1">
                <a:solidFill>
                  <a:schemeClr val="lt1"/>
                </a:solidFill>
                <a:latin typeface="Times New Roman"/>
                <a:ea typeface="Times New Roman"/>
                <a:cs typeface="Times New Roman"/>
                <a:sym typeface="Times New Roman"/>
              </a:rPr>
              <a:t>Nêu hậu quả của sự phân bố dân cư không đồng đều giữa vùng đồng bằng, ven biển và vùng núi? </a:t>
            </a:r>
            <a:endParaRPr sz="2400" b="1">
              <a:solidFill>
                <a:schemeClr val="lt1"/>
              </a:solidFill>
              <a:latin typeface="Times New Roman"/>
              <a:ea typeface="Times New Roman"/>
              <a:cs typeface="Times New Roman"/>
              <a:sym typeface="Times New Roman"/>
            </a:endParaRPr>
          </a:p>
        </p:txBody>
      </p:sp>
      <p:pic>
        <p:nvPicPr>
          <p:cNvPr id="7" name="Google Shape;1047;p38">
            <a:extLst>
              <a:ext uri="{FF2B5EF4-FFF2-40B4-BE49-F238E27FC236}">
                <a16:creationId xmlns="" xmlns:a16="http://schemas.microsoft.com/office/drawing/2014/main" id="{92255A9D-CEDB-4FC8-98CF-6244385D781A}"/>
              </a:ext>
            </a:extLst>
          </p:cNvPr>
          <p:cNvPicPr preferRelativeResize="0"/>
          <p:nvPr/>
        </p:nvPicPr>
        <p:blipFill rotWithShape="1">
          <a:blip r:embed="rId4">
            <a:alphaModFix/>
          </a:blip>
          <a:srcRect/>
          <a:stretch/>
        </p:blipFill>
        <p:spPr>
          <a:xfrm>
            <a:off x="2698750" y="165100"/>
            <a:ext cx="7680049" cy="1809474"/>
          </a:xfrm>
          <a:prstGeom prst="rect">
            <a:avLst/>
          </a:prstGeom>
          <a:noFill/>
          <a:ln>
            <a:noFill/>
          </a:ln>
        </p:spPr>
      </p:pic>
      <p:sp>
        <p:nvSpPr>
          <p:cNvPr id="8" name="Google Shape;1048;p38">
            <a:extLst>
              <a:ext uri="{FF2B5EF4-FFF2-40B4-BE49-F238E27FC236}">
                <a16:creationId xmlns="" xmlns:a16="http://schemas.microsoft.com/office/drawing/2014/main" id="{1E670B2E-4EAF-46AE-A5BC-918CD21AB955}"/>
              </a:ext>
            </a:extLst>
          </p:cNvPr>
          <p:cNvSpPr txBox="1"/>
          <p:nvPr/>
        </p:nvSpPr>
        <p:spPr>
          <a:xfrm>
            <a:off x="3035300" y="452755"/>
            <a:ext cx="6983343"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Times New Roman"/>
              <a:buNone/>
            </a:pPr>
            <a:r>
              <a:rPr lang="en-US" sz="2800" b="1">
                <a:solidFill>
                  <a:schemeClr val="lt1"/>
                </a:solidFill>
                <a:latin typeface="Arial" panose="020B0604020202020204" pitchFamily="34" charset="0"/>
                <a:ea typeface="Times New Roman"/>
                <a:cs typeface="Arial" panose="020B0604020202020204" pitchFamily="34" charset="0"/>
                <a:sym typeface="Times New Roman"/>
              </a:rPr>
              <a:t>    Nêu hậu quả của sự phân bố dân cư không đồng đều giữa vùng đồng bằng, ven biển và vùng núi? </a:t>
            </a:r>
            <a:endParaRPr sz="2800" b="1">
              <a:solidFill>
                <a:schemeClr val="lt1"/>
              </a:solidFill>
              <a:latin typeface="Arial" panose="020B0604020202020204" pitchFamily="34" charset="0"/>
              <a:ea typeface="Times New Roman"/>
              <a:cs typeface="Arial" panose="020B0604020202020204" pitchFamily="34" charset="0"/>
              <a:sym typeface="Times New Roman"/>
            </a:endParaRPr>
          </a:p>
        </p:txBody>
      </p:sp>
      <p:pic>
        <p:nvPicPr>
          <p:cNvPr id="1062" name="Google Shape;1062;p40"/>
          <p:cNvPicPr preferRelativeResize="0"/>
          <p:nvPr/>
        </p:nvPicPr>
        <p:blipFill rotWithShape="1">
          <a:blip r:embed="rId5">
            <a:alphaModFix/>
          </a:blip>
          <a:srcRect/>
          <a:stretch/>
        </p:blipFill>
        <p:spPr>
          <a:xfrm>
            <a:off x="7535862" y="4547235"/>
            <a:ext cx="4619625" cy="2145665"/>
          </a:xfrm>
          <a:prstGeom prst="rect">
            <a:avLst/>
          </a:prstGeom>
          <a:noFill/>
          <a:ln>
            <a:noFill/>
          </a:ln>
        </p:spPr>
      </p:pic>
      <p:sp>
        <p:nvSpPr>
          <p:cNvPr id="1064" name="Google Shape;1064;p40"/>
          <p:cNvSpPr txBox="1"/>
          <p:nvPr/>
        </p:nvSpPr>
        <p:spPr>
          <a:xfrm>
            <a:off x="8700452" y="5020945"/>
            <a:ext cx="2117090" cy="11988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012D86"/>
                </a:solidFill>
                <a:latin typeface="Arial" panose="020B0604020202020204" pitchFamily="34" charset="0"/>
                <a:ea typeface="Times New Roman"/>
                <a:cs typeface="Arial" panose="020B0604020202020204" pitchFamily="34" charset="0"/>
                <a:sym typeface="Times New Roman"/>
              </a:rPr>
              <a:t>Y TẾ </a:t>
            </a:r>
            <a:endParaRPr sz="3600" b="1">
              <a:solidFill>
                <a:srgbClr val="012D86"/>
              </a:solidFill>
              <a:latin typeface="Arial" panose="020B0604020202020204" pitchFamily="34" charset="0"/>
              <a:ea typeface="Times New Roman"/>
              <a:cs typeface="Arial" panose="020B0604020202020204" pitchFamily="34" charset="0"/>
              <a:sym typeface="Times New Roman"/>
            </a:endParaRPr>
          </a:p>
          <a:p>
            <a:pPr marL="0" marR="0" lvl="0" indent="0" algn="ctr" rtl="0">
              <a:spcBef>
                <a:spcPts val="0"/>
              </a:spcBef>
              <a:spcAft>
                <a:spcPts val="0"/>
              </a:spcAft>
              <a:buNone/>
            </a:pPr>
            <a:r>
              <a:rPr lang="en-US" sz="3600" b="1">
                <a:solidFill>
                  <a:srgbClr val="012D86"/>
                </a:solidFill>
                <a:latin typeface="Arial" panose="020B0604020202020204" pitchFamily="34" charset="0"/>
                <a:ea typeface="Times New Roman"/>
                <a:cs typeface="Arial" panose="020B0604020202020204" pitchFamily="34" charset="0"/>
                <a:sym typeface="Times New Roman"/>
              </a:rPr>
              <a:t>QUÁ TẢI</a:t>
            </a:r>
            <a:endParaRPr sz="3600" b="1">
              <a:solidFill>
                <a:srgbClr val="012D86"/>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pic>
        <p:nvPicPr>
          <p:cNvPr id="1071" name="Google Shape;1071;p41"/>
          <p:cNvPicPr preferRelativeResize="0"/>
          <p:nvPr/>
        </p:nvPicPr>
        <p:blipFill rotWithShape="1">
          <a:blip r:embed="rId3">
            <a:alphaModFix/>
          </a:blip>
          <a:srcRect/>
          <a:stretch/>
        </p:blipFill>
        <p:spPr>
          <a:xfrm>
            <a:off x="2402205" y="99695"/>
            <a:ext cx="7388225" cy="1304290"/>
          </a:xfrm>
          <a:prstGeom prst="rect">
            <a:avLst/>
          </a:prstGeom>
          <a:noFill/>
          <a:ln>
            <a:noFill/>
          </a:ln>
        </p:spPr>
      </p:pic>
      <p:sp>
        <p:nvSpPr>
          <p:cNvPr id="1072" name="Google Shape;1072;p41"/>
          <p:cNvSpPr/>
          <p:nvPr/>
        </p:nvSpPr>
        <p:spPr>
          <a:xfrm>
            <a:off x="1935480" y="298450"/>
            <a:ext cx="8321675" cy="8299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chemeClr val="lt1"/>
                </a:solidFill>
                <a:latin typeface="Arial" panose="020B0604020202020204" pitchFamily="34" charset="0"/>
                <a:ea typeface="Times New Roman"/>
                <a:cs typeface="Arial" panose="020B0604020202020204" pitchFamily="34" charset="0"/>
                <a:sym typeface="Times New Roman"/>
              </a:rPr>
              <a:t>Ở vùng núi cao</a:t>
            </a:r>
            <a:endParaRPr sz="4800" b="1">
              <a:solidFill>
                <a:schemeClr val="lt1"/>
              </a:solidFill>
              <a:latin typeface="Arial" panose="020B0604020202020204" pitchFamily="34" charset="0"/>
              <a:ea typeface="Times New Roman"/>
              <a:cs typeface="Arial" panose="020B0604020202020204" pitchFamily="34" charset="0"/>
              <a:sym typeface="Times New Roman"/>
            </a:endParaRPr>
          </a:p>
        </p:txBody>
      </p:sp>
      <p:pic>
        <p:nvPicPr>
          <p:cNvPr id="1073" name="Google Shape;1073;p41" descr="C:\Users\HP\Pictures\HINH SOAN BAI\tuan 8\92762f02e4.jpg92762f02e4"/>
          <p:cNvPicPr preferRelativeResize="0"/>
          <p:nvPr/>
        </p:nvPicPr>
        <p:blipFill rotWithShape="1">
          <a:blip r:embed="rId4">
            <a:alphaModFix/>
          </a:blip>
          <a:srcRect/>
          <a:stretch/>
        </p:blipFill>
        <p:spPr>
          <a:xfrm>
            <a:off x="6220460" y="1810385"/>
            <a:ext cx="5786120" cy="4433570"/>
          </a:xfrm>
          <a:prstGeom prst="rect">
            <a:avLst/>
          </a:prstGeom>
          <a:noFill/>
          <a:ln>
            <a:noFill/>
          </a:ln>
        </p:spPr>
      </p:pic>
      <p:pic>
        <p:nvPicPr>
          <p:cNvPr id="1074" name="Google Shape;1074;p41" descr="C:\Users\HP\Pictures\HINH SOAN BAI\tuan 8\1476148415-05.jpg1476148415-05"/>
          <p:cNvPicPr preferRelativeResize="0"/>
          <p:nvPr/>
        </p:nvPicPr>
        <p:blipFill rotWithShape="1">
          <a:blip r:embed="rId5">
            <a:alphaModFix/>
          </a:blip>
          <a:srcRect/>
          <a:stretch/>
        </p:blipFill>
        <p:spPr>
          <a:xfrm>
            <a:off x="135890" y="1810385"/>
            <a:ext cx="5895340" cy="443357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pic>
        <p:nvPicPr>
          <p:cNvPr id="1079" name="Google Shape;1079;p42"/>
          <p:cNvPicPr preferRelativeResize="0"/>
          <p:nvPr/>
        </p:nvPicPr>
        <p:blipFill rotWithShape="1">
          <a:blip r:embed="rId3">
            <a:alphaModFix/>
          </a:blip>
          <a:srcRect/>
          <a:stretch/>
        </p:blipFill>
        <p:spPr>
          <a:xfrm>
            <a:off x="1072514" y="1282700"/>
            <a:ext cx="10324355" cy="1405255"/>
          </a:xfrm>
          <a:prstGeom prst="rect">
            <a:avLst/>
          </a:prstGeom>
          <a:noFill/>
          <a:ln>
            <a:noFill/>
          </a:ln>
        </p:spPr>
      </p:pic>
      <p:sp>
        <p:nvSpPr>
          <p:cNvPr id="1080" name="Google Shape;1080;p42"/>
          <p:cNvSpPr txBox="1"/>
          <p:nvPr/>
        </p:nvSpPr>
        <p:spPr>
          <a:xfrm>
            <a:off x="1526540" y="1494790"/>
            <a:ext cx="9764312" cy="10771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3200"/>
              <a:buFont typeface="Times New Roman"/>
              <a:buNone/>
            </a:pPr>
            <a:r>
              <a:rPr lang="en-US" sz="3200" b="1">
                <a:solidFill>
                  <a:schemeClr val="lt1"/>
                </a:solidFill>
                <a:latin typeface="Arial" panose="020B0604020202020204" pitchFamily="34" charset="0"/>
                <a:ea typeface="Times New Roman"/>
                <a:cs typeface="Arial" panose="020B0604020202020204" pitchFamily="34" charset="0"/>
                <a:sym typeface="Times New Roman"/>
              </a:rPr>
              <a:t> Dân cư nước ta phân bố không đồng đều như vậy sẽ gây ảnh hưởng gì tới môi trường ?</a:t>
            </a:r>
            <a:endParaRPr sz="3200" b="1">
              <a:solidFill>
                <a:schemeClr val="lt1"/>
              </a:solidFill>
              <a:latin typeface="Arial" panose="020B0604020202020204" pitchFamily="34" charset="0"/>
              <a:ea typeface="Times New Roman"/>
              <a:cs typeface="Arial" panose="020B0604020202020204" pitchFamily="34" charset="0"/>
              <a:sym typeface="Times New Roman"/>
            </a:endParaRPr>
          </a:p>
        </p:txBody>
      </p:sp>
      <p:grpSp>
        <p:nvGrpSpPr>
          <p:cNvPr id="1081" name="Google Shape;1081;p42"/>
          <p:cNvGrpSpPr/>
          <p:nvPr/>
        </p:nvGrpSpPr>
        <p:grpSpPr>
          <a:xfrm>
            <a:off x="1014921" y="299960"/>
            <a:ext cx="1089931" cy="1662867"/>
            <a:chOff x="8683894" y="705760"/>
            <a:chExt cx="1389852" cy="2120445"/>
          </a:xfrm>
        </p:grpSpPr>
        <p:sp>
          <p:nvSpPr>
            <p:cNvPr id="1082" name="Google Shape;1082;p42"/>
            <p:cNvSpPr/>
            <p:nvPr/>
          </p:nvSpPr>
          <p:spPr>
            <a:xfrm>
              <a:off x="8757344" y="1109187"/>
              <a:ext cx="1146319" cy="1618623"/>
            </a:xfrm>
            <a:custGeom>
              <a:avLst/>
              <a:gdLst/>
              <a:ahLst/>
              <a:cxnLst/>
              <a:rect l="l" t="t" r="r" b="b"/>
              <a:pathLst>
                <a:path w="197" h="278" extrusionOk="0">
                  <a:moveTo>
                    <a:pt x="196" y="116"/>
                  </a:moveTo>
                  <a:cubicBezTo>
                    <a:pt x="197" y="100"/>
                    <a:pt x="193" y="83"/>
                    <a:pt x="183" y="67"/>
                  </a:cubicBezTo>
                  <a:cubicBezTo>
                    <a:pt x="167" y="39"/>
                    <a:pt x="128" y="0"/>
                    <a:pt x="94" y="20"/>
                  </a:cubicBezTo>
                  <a:cubicBezTo>
                    <a:pt x="62" y="19"/>
                    <a:pt x="32" y="46"/>
                    <a:pt x="20" y="75"/>
                  </a:cubicBezTo>
                  <a:cubicBezTo>
                    <a:pt x="20" y="76"/>
                    <a:pt x="19" y="77"/>
                    <a:pt x="19" y="78"/>
                  </a:cubicBezTo>
                  <a:cubicBezTo>
                    <a:pt x="14" y="87"/>
                    <a:pt x="10" y="98"/>
                    <a:pt x="9" y="108"/>
                  </a:cubicBezTo>
                  <a:cubicBezTo>
                    <a:pt x="0" y="125"/>
                    <a:pt x="5" y="149"/>
                    <a:pt x="15" y="172"/>
                  </a:cubicBezTo>
                  <a:cubicBezTo>
                    <a:pt x="17" y="184"/>
                    <a:pt x="21" y="196"/>
                    <a:pt x="27" y="207"/>
                  </a:cubicBezTo>
                  <a:cubicBezTo>
                    <a:pt x="27" y="218"/>
                    <a:pt x="28" y="229"/>
                    <a:pt x="33" y="238"/>
                  </a:cubicBezTo>
                  <a:cubicBezTo>
                    <a:pt x="32" y="239"/>
                    <a:pt x="32" y="239"/>
                    <a:pt x="32" y="239"/>
                  </a:cubicBezTo>
                  <a:cubicBezTo>
                    <a:pt x="32" y="240"/>
                    <a:pt x="32" y="242"/>
                    <a:pt x="32" y="243"/>
                  </a:cubicBezTo>
                  <a:cubicBezTo>
                    <a:pt x="29" y="247"/>
                    <a:pt x="29" y="253"/>
                    <a:pt x="32" y="257"/>
                  </a:cubicBezTo>
                  <a:cubicBezTo>
                    <a:pt x="33" y="259"/>
                    <a:pt x="34" y="261"/>
                    <a:pt x="35" y="263"/>
                  </a:cubicBezTo>
                  <a:cubicBezTo>
                    <a:pt x="39" y="273"/>
                    <a:pt x="52" y="272"/>
                    <a:pt x="56" y="266"/>
                  </a:cubicBezTo>
                  <a:cubicBezTo>
                    <a:pt x="61" y="267"/>
                    <a:pt x="66" y="268"/>
                    <a:pt x="71" y="270"/>
                  </a:cubicBezTo>
                  <a:cubicBezTo>
                    <a:pt x="72" y="272"/>
                    <a:pt x="75" y="273"/>
                    <a:pt x="78" y="273"/>
                  </a:cubicBezTo>
                  <a:cubicBezTo>
                    <a:pt x="81" y="274"/>
                    <a:pt x="85" y="275"/>
                    <a:pt x="88" y="276"/>
                  </a:cubicBezTo>
                  <a:cubicBezTo>
                    <a:pt x="93" y="278"/>
                    <a:pt x="98" y="275"/>
                    <a:pt x="100" y="271"/>
                  </a:cubicBezTo>
                  <a:cubicBezTo>
                    <a:pt x="103" y="271"/>
                    <a:pt x="106" y="269"/>
                    <a:pt x="109" y="266"/>
                  </a:cubicBezTo>
                  <a:cubicBezTo>
                    <a:pt x="119" y="250"/>
                    <a:pt x="130" y="235"/>
                    <a:pt x="138" y="218"/>
                  </a:cubicBezTo>
                  <a:cubicBezTo>
                    <a:pt x="138" y="217"/>
                    <a:pt x="139" y="216"/>
                    <a:pt x="139" y="216"/>
                  </a:cubicBezTo>
                  <a:cubicBezTo>
                    <a:pt x="139" y="215"/>
                    <a:pt x="140" y="215"/>
                    <a:pt x="140" y="214"/>
                  </a:cubicBezTo>
                  <a:cubicBezTo>
                    <a:pt x="160" y="208"/>
                    <a:pt x="177" y="194"/>
                    <a:pt x="186" y="171"/>
                  </a:cubicBezTo>
                  <a:cubicBezTo>
                    <a:pt x="188" y="166"/>
                    <a:pt x="189" y="161"/>
                    <a:pt x="190" y="155"/>
                  </a:cubicBezTo>
                  <a:cubicBezTo>
                    <a:pt x="193" y="149"/>
                    <a:pt x="195" y="142"/>
                    <a:pt x="196" y="135"/>
                  </a:cubicBezTo>
                  <a:cubicBezTo>
                    <a:pt x="196" y="129"/>
                    <a:pt x="196" y="122"/>
                    <a:pt x="196" y="116"/>
                  </a:cubicBezTo>
                  <a:close/>
                  <a:moveTo>
                    <a:pt x="133" y="184"/>
                  </a:moveTo>
                  <a:cubicBezTo>
                    <a:pt x="133" y="183"/>
                    <a:pt x="133" y="183"/>
                    <a:pt x="134" y="182"/>
                  </a:cubicBezTo>
                  <a:cubicBezTo>
                    <a:pt x="137" y="180"/>
                    <a:pt x="140" y="177"/>
                    <a:pt x="144" y="175"/>
                  </a:cubicBezTo>
                  <a:cubicBezTo>
                    <a:pt x="141" y="178"/>
                    <a:pt x="138" y="181"/>
                    <a:pt x="135" y="184"/>
                  </a:cubicBezTo>
                  <a:cubicBezTo>
                    <a:pt x="134" y="184"/>
                    <a:pt x="133" y="184"/>
                    <a:pt x="133" y="184"/>
                  </a:cubicBezTo>
                  <a:close/>
                </a:path>
              </a:pathLst>
            </a:custGeom>
            <a:solidFill>
              <a:srgbClr val="F9E78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83" name="Google Shape;1083;p42"/>
            <p:cNvSpPr/>
            <p:nvPr/>
          </p:nvSpPr>
          <p:spPr>
            <a:xfrm>
              <a:off x="8927427" y="1374856"/>
              <a:ext cx="297650" cy="327170"/>
            </a:xfrm>
            <a:custGeom>
              <a:avLst/>
              <a:gdLst/>
              <a:ahLst/>
              <a:cxnLst/>
              <a:rect l="l" t="t" r="r" b="b"/>
              <a:pathLst>
                <a:path w="51" h="56" extrusionOk="0">
                  <a:moveTo>
                    <a:pt x="43" y="2"/>
                  </a:moveTo>
                  <a:cubicBezTo>
                    <a:pt x="36" y="5"/>
                    <a:pt x="30" y="10"/>
                    <a:pt x="25" y="16"/>
                  </a:cubicBezTo>
                  <a:cubicBezTo>
                    <a:pt x="15" y="24"/>
                    <a:pt x="6" y="34"/>
                    <a:pt x="2" y="46"/>
                  </a:cubicBezTo>
                  <a:cubicBezTo>
                    <a:pt x="0" y="51"/>
                    <a:pt x="4" y="53"/>
                    <a:pt x="8" y="53"/>
                  </a:cubicBezTo>
                  <a:cubicBezTo>
                    <a:pt x="10" y="55"/>
                    <a:pt x="14" y="56"/>
                    <a:pt x="16" y="54"/>
                  </a:cubicBezTo>
                  <a:cubicBezTo>
                    <a:pt x="29" y="44"/>
                    <a:pt x="41" y="31"/>
                    <a:pt x="45" y="14"/>
                  </a:cubicBezTo>
                  <a:cubicBezTo>
                    <a:pt x="45" y="13"/>
                    <a:pt x="45" y="11"/>
                    <a:pt x="44" y="10"/>
                  </a:cubicBezTo>
                  <a:cubicBezTo>
                    <a:pt x="45" y="9"/>
                    <a:pt x="46" y="9"/>
                    <a:pt x="47" y="8"/>
                  </a:cubicBezTo>
                  <a:cubicBezTo>
                    <a:pt x="51" y="6"/>
                    <a:pt x="47" y="0"/>
                    <a:pt x="43" y="2"/>
                  </a:cubicBezTo>
                  <a:close/>
                </a:path>
              </a:pathLst>
            </a:custGeom>
            <a:solidFill>
              <a:srgbClr val="F9EDB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84" name="Google Shape;1084;p42"/>
            <p:cNvSpPr/>
            <p:nvPr/>
          </p:nvSpPr>
          <p:spPr>
            <a:xfrm>
              <a:off x="8683894" y="1165763"/>
              <a:ext cx="1254556" cy="1660442"/>
            </a:xfrm>
            <a:custGeom>
              <a:avLst/>
              <a:gdLst/>
              <a:ahLst/>
              <a:cxnLst/>
              <a:rect l="l" t="t" r="r" b="b"/>
              <a:pathLst>
                <a:path w="216" h="285" extrusionOk="0">
                  <a:moveTo>
                    <a:pt x="183" y="190"/>
                  </a:moveTo>
                  <a:cubicBezTo>
                    <a:pt x="206" y="172"/>
                    <a:pt x="214" y="143"/>
                    <a:pt x="215" y="114"/>
                  </a:cubicBezTo>
                  <a:cubicBezTo>
                    <a:pt x="216" y="53"/>
                    <a:pt x="176" y="0"/>
                    <a:pt x="113" y="1"/>
                  </a:cubicBezTo>
                  <a:cubicBezTo>
                    <a:pt x="66" y="2"/>
                    <a:pt x="31" y="39"/>
                    <a:pt x="18" y="82"/>
                  </a:cubicBezTo>
                  <a:cubicBezTo>
                    <a:pt x="12" y="103"/>
                    <a:pt x="13" y="127"/>
                    <a:pt x="20" y="148"/>
                  </a:cubicBezTo>
                  <a:cubicBezTo>
                    <a:pt x="24" y="159"/>
                    <a:pt x="30" y="169"/>
                    <a:pt x="37" y="178"/>
                  </a:cubicBezTo>
                  <a:cubicBezTo>
                    <a:pt x="45" y="187"/>
                    <a:pt x="45" y="200"/>
                    <a:pt x="43" y="212"/>
                  </a:cubicBezTo>
                  <a:cubicBezTo>
                    <a:pt x="36" y="211"/>
                    <a:pt x="29" y="209"/>
                    <a:pt x="22" y="207"/>
                  </a:cubicBezTo>
                  <a:cubicBezTo>
                    <a:pt x="15" y="206"/>
                    <a:pt x="7" y="213"/>
                    <a:pt x="11" y="220"/>
                  </a:cubicBezTo>
                  <a:cubicBezTo>
                    <a:pt x="14" y="224"/>
                    <a:pt x="16" y="227"/>
                    <a:pt x="19" y="230"/>
                  </a:cubicBezTo>
                  <a:cubicBezTo>
                    <a:pt x="14" y="231"/>
                    <a:pt x="8" y="233"/>
                    <a:pt x="2" y="236"/>
                  </a:cubicBezTo>
                  <a:cubicBezTo>
                    <a:pt x="0" y="237"/>
                    <a:pt x="0" y="239"/>
                    <a:pt x="1" y="241"/>
                  </a:cubicBezTo>
                  <a:cubicBezTo>
                    <a:pt x="13" y="258"/>
                    <a:pt x="34" y="271"/>
                    <a:pt x="58" y="277"/>
                  </a:cubicBezTo>
                  <a:cubicBezTo>
                    <a:pt x="59" y="278"/>
                    <a:pt x="59" y="278"/>
                    <a:pt x="59" y="278"/>
                  </a:cubicBezTo>
                  <a:cubicBezTo>
                    <a:pt x="84" y="285"/>
                    <a:pt x="113" y="284"/>
                    <a:pt x="132" y="273"/>
                  </a:cubicBezTo>
                  <a:cubicBezTo>
                    <a:pt x="134" y="272"/>
                    <a:pt x="135" y="269"/>
                    <a:pt x="134" y="268"/>
                  </a:cubicBezTo>
                  <a:cubicBezTo>
                    <a:pt x="132" y="265"/>
                    <a:pt x="130" y="263"/>
                    <a:pt x="128" y="261"/>
                  </a:cubicBezTo>
                  <a:cubicBezTo>
                    <a:pt x="129" y="260"/>
                    <a:pt x="130" y="260"/>
                    <a:pt x="130" y="260"/>
                  </a:cubicBezTo>
                  <a:cubicBezTo>
                    <a:pt x="134" y="260"/>
                    <a:pt x="136" y="258"/>
                    <a:pt x="137" y="255"/>
                  </a:cubicBezTo>
                  <a:cubicBezTo>
                    <a:pt x="138" y="255"/>
                    <a:pt x="139" y="254"/>
                    <a:pt x="140" y="253"/>
                  </a:cubicBezTo>
                  <a:cubicBezTo>
                    <a:pt x="146" y="250"/>
                    <a:pt x="146" y="240"/>
                    <a:pt x="138" y="237"/>
                  </a:cubicBezTo>
                  <a:cubicBezTo>
                    <a:pt x="137" y="237"/>
                    <a:pt x="136" y="237"/>
                    <a:pt x="135" y="236"/>
                  </a:cubicBezTo>
                  <a:cubicBezTo>
                    <a:pt x="138" y="228"/>
                    <a:pt x="141" y="221"/>
                    <a:pt x="149" y="215"/>
                  </a:cubicBezTo>
                  <a:cubicBezTo>
                    <a:pt x="160" y="206"/>
                    <a:pt x="172" y="199"/>
                    <a:pt x="183" y="190"/>
                  </a:cubicBezTo>
                  <a:close/>
                  <a:moveTo>
                    <a:pt x="25" y="243"/>
                  </a:moveTo>
                  <a:cubicBezTo>
                    <a:pt x="23" y="245"/>
                    <a:pt x="22" y="249"/>
                    <a:pt x="21" y="252"/>
                  </a:cubicBezTo>
                  <a:cubicBezTo>
                    <a:pt x="16" y="248"/>
                    <a:pt x="12" y="244"/>
                    <a:pt x="8" y="240"/>
                  </a:cubicBezTo>
                  <a:cubicBezTo>
                    <a:pt x="6" y="238"/>
                    <a:pt x="16" y="237"/>
                    <a:pt x="25" y="236"/>
                  </a:cubicBezTo>
                  <a:cubicBezTo>
                    <a:pt x="26" y="236"/>
                    <a:pt x="27" y="237"/>
                    <a:pt x="28" y="238"/>
                  </a:cubicBezTo>
                  <a:cubicBezTo>
                    <a:pt x="27" y="239"/>
                    <a:pt x="26" y="241"/>
                    <a:pt x="25" y="243"/>
                  </a:cubicBezTo>
                  <a:close/>
                  <a:moveTo>
                    <a:pt x="26" y="255"/>
                  </a:moveTo>
                  <a:cubicBezTo>
                    <a:pt x="28" y="252"/>
                    <a:pt x="29" y="248"/>
                    <a:pt x="30" y="245"/>
                  </a:cubicBezTo>
                  <a:cubicBezTo>
                    <a:pt x="30" y="244"/>
                    <a:pt x="30" y="243"/>
                    <a:pt x="31" y="242"/>
                  </a:cubicBezTo>
                  <a:cubicBezTo>
                    <a:pt x="32" y="242"/>
                    <a:pt x="34" y="243"/>
                    <a:pt x="35" y="243"/>
                  </a:cubicBezTo>
                  <a:cubicBezTo>
                    <a:pt x="36" y="244"/>
                    <a:pt x="36" y="244"/>
                    <a:pt x="37" y="245"/>
                  </a:cubicBezTo>
                  <a:cubicBezTo>
                    <a:pt x="37" y="245"/>
                    <a:pt x="38" y="245"/>
                    <a:pt x="38" y="245"/>
                  </a:cubicBezTo>
                  <a:cubicBezTo>
                    <a:pt x="40" y="246"/>
                    <a:pt x="41" y="247"/>
                    <a:pt x="43" y="248"/>
                  </a:cubicBezTo>
                  <a:cubicBezTo>
                    <a:pt x="41" y="252"/>
                    <a:pt x="39" y="257"/>
                    <a:pt x="39" y="262"/>
                  </a:cubicBezTo>
                  <a:cubicBezTo>
                    <a:pt x="35" y="260"/>
                    <a:pt x="30" y="258"/>
                    <a:pt x="26" y="255"/>
                  </a:cubicBezTo>
                  <a:close/>
                  <a:moveTo>
                    <a:pt x="45" y="264"/>
                  </a:moveTo>
                  <a:cubicBezTo>
                    <a:pt x="46" y="262"/>
                    <a:pt x="46" y="259"/>
                    <a:pt x="46" y="257"/>
                  </a:cubicBezTo>
                  <a:cubicBezTo>
                    <a:pt x="46" y="255"/>
                    <a:pt x="47" y="252"/>
                    <a:pt x="47" y="250"/>
                  </a:cubicBezTo>
                  <a:cubicBezTo>
                    <a:pt x="52" y="252"/>
                    <a:pt x="57" y="254"/>
                    <a:pt x="61" y="256"/>
                  </a:cubicBezTo>
                  <a:cubicBezTo>
                    <a:pt x="61" y="259"/>
                    <a:pt x="60" y="262"/>
                    <a:pt x="59" y="266"/>
                  </a:cubicBezTo>
                  <a:cubicBezTo>
                    <a:pt x="59" y="267"/>
                    <a:pt x="58" y="268"/>
                    <a:pt x="58" y="269"/>
                  </a:cubicBezTo>
                  <a:cubicBezTo>
                    <a:pt x="54" y="268"/>
                    <a:pt x="49" y="266"/>
                    <a:pt x="45" y="264"/>
                  </a:cubicBezTo>
                  <a:close/>
                  <a:moveTo>
                    <a:pt x="68" y="218"/>
                  </a:moveTo>
                  <a:cubicBezTo>
                    <a:pt x="77" y="198"/>
                    <a:pt x="83" y="174"/>
                    <a:pt x="86" y="154"/>
                  </a:cubicBezTo>
                  <a:cubicBezTo>
                    <a:pt x="89" y="155"/>
                    <a:pt x="92" y="156"/>
                    <a:pt x="95" y="157"/>
                  </a:cubicBezTo>
                  <a:cubicBezTo>
                    <a:pt x="88" y="178"/>
                    <a:pt x="85" y="200"/>
                    <a:pt x="83" y="222"/>
                  </a:cubicBezTo>
                  <a:cubicBezTo>
                    <a:pt x="78" y="221"/>
                    <a:pt x="73" y="220"/>
                    <a:pt x="68" y="218"/>
                  </a:cubicBezTo>
                  <a:close/>
                  <a:moveTo>
                    <a:pt x="63" y="270"/>
                  </a:moveTo>
                  <a:cubicBezTo>
                    <a:pt x="63" y="269"/>
                    <a:pt x="63" y="268"/>
                    <a:pt x="64" y="267"/>
                  </a:cubicBezTo>
                  <a:cubicBezTo>
                    <a:pt x="64" y="264"/>
                    <a:pt x="65" y="260"/>
                    <a:pt x="65" y="257"/>
                  </a:cubicBezTo>
                  <a:cubicBezTo>
                    <a:pt x="69" y="258"/>
                    <a:pt x="74" y="259"/>
                    <a:pt x="79" y="260"/>
                  </a:cubicBezTo>
                  <a:cubicBezTo>
                    <a:pt x="78" y="261"/>
                    <a:pt x="78" y="263"/>
                    <a:pt x="78" y="264"/>
                  </a:cubicBezTo>
                  <a:cubicBezTo>
                    <a:pt x="77" y="267"/>
                    <a:pt x="76" y="270"/>
                    <a:pt x="76" y="273"/>
                  </a:cubicBezTo>
                  <a:cubicBezTo>
                    <a:pt x="71" y="272"/>
                    <a:pt x="67" y="271"/>
                    <a:pt x="63" y="270"/>
                  </a:cubicBezTo>
                  <a:close/>
                  <a:moveTo>
                    <a:pt x="82" y="274"/>
                  </a:moveTo>
                  <a:cubicBezTo>
                    <a:pt x="83" y="270"/>
                    <a:pt x="83" y="265"/>
                    <a:pt x="84" y="261"/>
                  </a:cubicBezTo>
                  <a:cubicBezTo>
                    <a:pt x="87" y="261"/>
                    <a:pt x="90" y="262"/>
                    <a:pt x="93" y="262"/>
                  </a:cubicBezTo>
                  <a:cubicBezTo>
                    <a:pt x="94" y="262"/>
                    <a:pt x="94" y="262"/>
                    <a:pt x="95" y="262"/>
                  </a:cubicBezTo>
                  <a:cubicBezTo>
                    <a:pt x="95" y="263"/>
                    <a:pt x="95" y="264"/>
                    <a:pt x="95" y="265"/>
                  </a:cubicBezTo>
                  <a:cubicBezTo>
                    <a:pt x="94" y="268"/>
                    <a:pt x="94" y="271"/>
                    <a:pt x="94" y="274"/>
                  </a:cubicBezTo>
                  <a:cubicBezTo>
                    <a:pt x="90" y="274"/>
                    <a:pt x="86" y="274"/>
                    <a:pt x="82" y="274"/>
                  </a:cubicBezTo>
                  <a:close/>
                  <a:moveTo>
                    <a:pt x="100" y="274"/>
                  </a:moveTo>
                  <a:cubicBezTo>
                    <a:pt x="100" y="272"/>
                    <a:pt x="100" y="271"/>
                    <a:pt x="100" y="269"/>
                  </a:cubicBezTo>
                  <a:cubicBezTo>
                    <a:pt x="100" y="267"/>
                    <a:pt x="100" y="265"/>
                    <a:pt x="100" y="262"/>
                  </a:cubicBezTo>
                  <a:cubicBezTo>
                    <a:pt x="102" y="262"/>
                    <a:pt x="104" y="262"/>
                    <a:pt x="106" y="262"/>
                  </a:cubicBezTo>
                  <a:cubicBezTo>
                    <a:pt x="107" y="262"/>
                    <a:pt x="107" y="262"/>
                    <a:pt x="107" y="262"/>
                  </a:cubicBezTo>
                  <a:cubicBezTo>
                    <a:pt x="108" y="262"/>
                    <a:pt x="109" y="262"/>
                    <a:pt x="110" y="262"/>
                  </a:cubicBezTo>
                  <a:cubicBezTo>
                    <a:pt x="110" y="262"/>
                    <a:pt x="111" y="262"/>
                    <a:pt x="111" y="262"/>
                  </a:cubicBezTo>
                  <a:cubicBezTo>
                    <a:pt x="111" y="266"/>
                    <a:pt x="111" y="269"/>
                    <a:pt x="111" y="273"/>
                  </a:cubicBezTo>
                  <a:cubicBezTo>
                    <a:pt x="108" y="273"/>
                    <a:pt x="104" y="274"/>
                    <a:pt x="100" y="274"/>
                  </a:cubicBezTo>
                  <a:close/>
                  <a:moveTo>
                    <a:pt x="123" y="269"/>
                  </a:moveTo>
                  <a:cubicBezTo>
                    <a:pt x="121" y="270"/>
                    <a:pt x="119" y="271"/>
                    <a:pt x="117" y="272"/>
                  </a:cubicBezTo>
                  <a:cubicBezTo>
                    <a:pt x="117" y="270"/>
                    <a:pt x="117" y="268"/>
                    <a:pt x="117" y="266"/>
                  </a:cubicBezTo>
                  <a:cubicBezTo>
                    <a:pt x="117" y="265"/>
                    <a:pt x="117" y="263"/>
                    <a:pt x="117" y="262"/>
                  </a:cubicBezTo>
                  <a:cubicBezTo>
                    <a:pt x="118" y="262"/>
                    <a:pt x="118" y="262"/>
                    <a:pt x="119" y="262"/>
                  </a:cubicBezTo>
                  <a:cubicBezTo>
                    <a:pt x="124" y="264"/>
                    <a:pt x="127" y="267"/>
                    <a:pt x="123" y="269"/>
                  </a:cubicBezTo>
                  <a:close/>
                  <a:moveTo>
                    <a:pt x="144" y="196"/>
                  </a:moveTo>
                  <a:cubicBezTo>
                    <a:pt x="131" y="205"/>
                    <a:pt x="121" y="217"/>
                    <a:pt x="117" y="231"/>
                  </a:cubicBezTo>
                  <a:cubicBezTo>
                    <a:pt x="109" y="229"/>
                    <a:pt x="101" y="227"/>
                    <a:pt x="93" y="225"/>
                  </a:cubicBezTo>
                  <a:cubicBezTo>
                    <a:pt x="95" y="202"/>
                    <a:pt x="98" y="179"/>
                    <a:pt x="105" y="158"/>
                  </a:cubicBezTo>
                  <a:cubicBezTo>
                    <a:pt x="120" y="159"/>
                    <a:pt x="132" y="147"/>
                    <a:pt x="139" y="135"/>
                  </a:cubicBezTo>
                  <a:cubicBezTo>
                    <a:pt x="143" y="127"/>
                    <a:pt x="148" y="112"/>
                    <a:pt x="137" y="108"/>
                  </a:cubicBezTo>
                  <a:cubicBezTo>
                    <a:pt x="119" y="102"/>
                    <a:pt x="103" y="136"/>
                    <a:pt x="98" y="147"/>
                  </a:cubicBezTo>
                  <a:cubicBezTo>
                    <a:pt x="98" y="148"/>
                    <a:pt x="98" y="148"/>
                    <a:pt x="98" y="148"/>
                  </a:cubicBezTo>
                  <a:cubicBezTo>
                    <a:pt x="95" y="147"/>
                    <a:pt x="91" y="145"/>
                    <a:pt x="88" y="143"/>
                  </a:cubicBezTo>
                  <a:cubicBezTo>
                    <a:pt x="91" y="126"/>
                    <a:pt x="93" y="93"/>
                    <a:pt x="78" y="91"/>
                  </a:cubicBezTo>
                  <a:cubicBezTo>
                    <a:pt x="64" y="89"/>
                    <a:pt x="60" y="111"/>
                    <a:pt x="62" y="120"/>
                  </a:cubicBezTo>
                  <a:cubicBezTo>
                    <a:pt x="64" y="133"/>
                    <a:pt x="71" y="143"/>
                    <a:pt x="80" y="150"/>
                  </a:cubicBezTo>
                  <a:cubicBezTo>
                    <a:pt x="76" y="173"/>
                    <a:pt x="67" y="195"/>
                    <a:pt x="59" y="216"/>
                  </a:cubicBezTo>
                  <a:cubicBezTo>
                    <a:pt x="56" y="216"/>
                    <a:pt x="54" y="215"/>
                    <a:pt x="51" y="214"/>
                  </a:cubicBezTo>
                  <a:cubicBezTo>
                    <a:pt x="55" y="199"/>
                    <a:pt x="57" y="182"/>
                    <a:pt x="49" y="173"/>
                  </a:cubicBezTo>
                  <a:cubicBezTo>
                    <a:pt x="35" y="155"/>
                    <a:pt x="28" y="133"/>
                    <a:pt x="28" y="110"/>
                  </a:cubicBezTo>
                  <a:cubicBezTo>
                    <a:pt x="29" y="65"/>
                    <a:pt x="62" y="24"/>
                    <a:pt x="106" y="17"/>
                  </a:cubicBezTo>
                  <a:cubicBezTo>
                    <a:pt x="177" y="6"/>
                    <a:pt x="210" y="84"/>
                    <a:pt x="195" y="142"/>
                  </a:cubicBezTo>
                  <a:cubicBezTo>
                    <a:pt x="188" y="169"/>
                    <a:pt x="165" y="182"/>
                    <a:pt x="144" y="196"/>
                  </a:cubicBezTo>
                  <a:close/>
                  <a:moveTo>
                    <a:pt x="109" y="148"/>
                  </a:moveTo>
                  <a:cubicBezTo>
                    <a:pt x="111" y="143"/>
                    <a:pt x="113" y="138"/>
                    <a:pt x="116" y="133"/>
                  </a:cubicBezTo>
                  <a:cubicBezTo>
                    <a:pt x="119" y="129"/>
                    <a:pt x="139" y="107"/>
                    <a:pt x="133" y="125"/>
                  </a:cubicBezTo>
                  <a:cubicBezTo>
                    <a:pt x="130" y="136"/>
                    <a:pt x="121" y="145"/>
                    <a:pt x="111" y="148"/>
                  </a:cubicBezTo>
                  <a:cubicBezTo>
                    <a:pt x="110" y="148"/>
                    <a:pt x="109" y="148"/>
                    <a:pt x="109" y="148"/>
                  </a:cubicBezTo>
                  <a:close/>
                  <a:moveTo>
                    <a:pt x="82" y="138"/>
                  </a:moveTo>
                  <a:cubicBezTo>
                    <a:pt x="78" y="134"/>
                    <a:pt x="75" y="129"/>
                    <a:pt x="73" y="124"/>
                  </a:cubicBezTo>
                  <a:cubicBezTo>
                    <a:pt x="70" y="115"/>
                    <a:pt x="77" y="90"/>
                    <a:pt x="81" y="110"/>
                  </a:cubicBezTo>
                  <a:cubicBezTo>
                    <a:pt x="82" y="120"/>
                    <a:pt x="82" y="129"/>
                    <a:pt x="82" y="138"/>
                  </a:cubicBezTo>
                  <a:close/>
                </a:path>
              </a:pathLst>
            </a:custGeom>
            <a:solidFill>
              <a:srgbClr val="4442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85" name="Google Shape;1085;p42"/>
            <p:cNvSpPr/>
            <p:nvPr/>
          </p:nvSpPr>
          <p:spPr>
            <a:xfrm>
              <a:off x="9404650" y="705760"/>
              <a:ext cx="162354" cy="327170"/>
            </a:xfrm>
            <a:custGeom>
              <a:avLst/>
              <a:gdLst/>
              <a:ahLst/>
              <a:cxnLst/>
              <a:rect l="l" t="t" r="r" b="b"/>
              <a:pathLst>
                <a:path w="28" h="56" extrusionOk="0">
                  <a:moveTo>
                    <a:pt x="19" y="5"/>
                  </a:moveTo>
                  <a:cubicBezTo>
                    <a:pt x="16" y="0"/>
                    <a:pt x="10" y="0"/>
                    <a:pt x="7" y="5"/>
                  </a:cubicBezTo>
                  <a:cubicBezTo>
                    <a:pt x="5" y="9"/>
                    <a:pt x="3" y="14"/>
                    <a:pt x="2" y="19"/>
                  </a:cubicBezTo>
                  <a:cubicBezTo>
                    <a:pt x="0" y="30"/>
                    <a:pt x="2" y="41"/>
                    <a:pt x="8" y="51"/>
                  </a:cubicBezTo>
                  <a:cubicBezTo>
                    <a:pt x="10" y="56"/>
                    <a:pt x="17" y="56"/>
                    <a:pt x="19" y="51"/>
                  </a:cubicBezTo>
                  <a:cubicBezTo>
                    <a:pt x="19" y="51"/>
                    <a:pt x="19" y="51"/>
                    <a:pt x="19" y="51"/>
                  </a:cubicBezTo>
                  <a:cubicBezTo>
                    <a:pt x="20" y="51"/>
                    <a:pt x="21" y="50"/>
                    <a:pt x="22" y="49"/>
                  </a:cubicBezTo>
                  <a:cubicBezTo>
                    <a:pt x="22" y="47"/>
                    <a:pt x="22" y="46"/>
                    <a:pt x="22" y="45"/>
                  </a:cubicBezTo>
                  <a:cubicBezTo>
                    <a:pt x="28" y="32"/>
                    <a:pt x="28" y="17"/>
                    <a:pt x="19" y="5"/>
                  </a:cubicBezTo>
                  <a:close/>
                </a:path>
              </a:pathLst>
            </a:custGeom>
            <a:solidFill>
              <a:srgbClr val="4442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86" name="Google Shape;1086;p42"/>
            <p:cNvSpPr/>
            <p:nvPr/>
          </p:nvSpPr>
          <p:spPr>
            <a:xfrm>
              <a:off x="9638341" y="757416"/>
              <a:ext cx="196793" cy="327170"/>
            </a:xfrm>
            <a:custGeom>
              <a:avLst/>
              <a:gdLst/>
              <a:ahLst/>
              <a:cxnLst/>
              <a:rect l="l" t="t" r="r" b="b"/>
              <a:pathLst>
                <a:path w="34" h="56" extrusionOk="0">
                  <a:moveTo>
                    <a:pt x="33" y="6"/>
                  </a:moveTo>
                  <a:cubicBezTo>
                    <a:pt x="33" y="1"/>
                    <a:pt x="26" y="0"/>
                    <a:pt x="22" y="3"/>
                  </a:cubicBezTo>
                  <a:cubicBezTo>
                    <a:pt x="19" y="5"/>
                    <a:pt x="16" y="9"/>
                    <a:pt x="14" y="12"/>
                  </a:cubicBezTo>
                  <a:cubicBezTo>
                    <a:pt x="13" y="13"/>
                    <a:pt x="12" y="14"/>
                    <a:pt x="11" y="15"/>
                  </a:cubicBezTo>
                  <a:cubicBezTo>
                    <a:pt x="10" y="17"/>
                    <a:pt x="9" y="18"/>
                    <a:pt x="9" y="20"/>
                  </a:cubicBezTo>
                  <a:cubicBezTo>
                    <a:pt x="5" y="28"/>
                    <a:pt x="3" y="37"/>
                    <a:pt x="1" y="45"/>
                  </a:cubicBezTo>
                  <a:cubicBezTo>
                    <a:pt x="0" y="52"/>
                    <a:pt x="7" y="56"/>
                    <a:pt x="13" y="52"/>
                  </a:cubicBezTo>
                  <a:cubicBezTo>
                    <a:pt x="26" y="42"/>
                    <a:pt x="33" y="26"/>
                    <a:pt x="34" y="10"/>
                  </a:cubicBezTo>
                  <a:cubicBezTo>
                    <a:pt x="34" y="8"/>
                    <a:pt x="34" y="7"/>
                    <a:pt x="33" y="6"/>
                  </a:cubicBezTo>
                  <a:close/>
                </a:path>
              </a:pathLst>
            </a:custGeom>
            <a:solidFill>
              <a:srgbClr val="4442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87" name="Google Shape;1087;p42"/>
            <p:cNvSpPr/>
            <p:nvPr/>
          </p:nvSpPr>
          <p:spPr>
            <a:xfrm>
              <a:off x="9817915" y="922232"/>
              <a:ext cx="255831" cy="312410"/>
            </a:xfrm>
            <a:custGeom>
              <a:avLst/>
              <a:gdLst/>
              <a:ahLst/>
              <a:cxnLst/>
              <a:rect l="l" t="t" r="r" b="b"/>
              <a:pathLst>
                <a:path w="44" h="54" extrusionOk="0">
                  <a:moveTo>
                    <a:pt x="34" y="2"/>
                  </a:moveTo>
                  <a:cubicBezTo>
                    <a:pt x="17" y="7"/>
                    <a:pt x="5" y="24"/>
                    <a:pt x="1" y="41"/>
                  </a:cubicBezTo>
                  <a:cubicBezTo>
                    <a:pt x="0" y="47"/>
                    <a:pt x="7" y="54"/>
                    <a:pt x="13" y="50"/>
                  </a:cubicBezTo>
                  <a:cubicBezTo>
                    <a:pt x="18" y="47"/>
                    <a:pt x="21" y="42"/>
                    <a:pt x="24" y="38"/>
                  </a:cubicBezTo>
                  <a:cubicBezTo>
                    <a:pt x="25" y="37"/>
                    <a:pt x="25" y="37"/>
                    <a:pt x="25" y="37"/>
                  </a:cubicBezTo>
                  <a:cubicBezTo>
                    <a:pt x="32" y="29"/>
                    <a:pt x="37" y="21"/>
                    <a:pt x="41" y="12"/>
                  </a:cubicBezTo>
                  <a:cubicBezTo>
                    <a:pt x="44" y="7"/>
                    <a:pt x="40" y="0"/>
                    <a:pt x="34" y="2"/>
                  </a:cubicBezTo>
                  <a:close/>
                </a:path>
              </a:pathLst>
            </a:custGeom>
            <a:solidFill>
              <a:srgbClr val="4442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1088" name="Google Shape;1088;p42"/>
          <p:cNvSpPr/>
          <p:nvPr/>
        </p:nvSpPr>
        <p:spPr>
          <a:xfrm>
            <a:off x="745545" y="3429000"/>
            <a:ext cx="9577898"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222A35"/>
                </a:solidFill>
                <a:latin typeface="Arial" panose="020B0604020202020204" pitchFamily="34" charset="0"/>
                <a:ea typeface="Times New Roman"/>
                <a:cs typeface="Arial" panose="020B0604020202020204" pitchFamily="34" charset="0"/>
                <a:sym typeface="Times New Roman"/>
              </a:rPr>
              <a:t> Ở đồng bằng và ven biển đông dân sẽ bị sớm cạn kiệt tài nguyên môi trường, </a:t>
            </a:r>
          </a:p>
          <a:p>
            <a:pPr marL="0" marR="0" lvl="0" indent="0" algn="l" rtl="0">
              <a:spcBef>
                <a:spcPts val="0"/>
              </a:spcBef>
              <a:spcAft>
                <a:spcPts val="0"/>
              </a:spcAft>
              <a:buNone/>
            </a:pPr>
            <a:r>
              <a:rPr lang="en-US" sz="3600" b="1">
                <a:solidFill>
                  <a:srgbClr val="222A35"/>
                </a:solidFill>
                <a:latin typeface="Arial" panose="020B0604020202020204" pitchFamily="34" charset="0"/>
                <a:ea typeface="Times New Roman"/>
                <a:cs typeface="Arial" panose="020B0604020202020204" pitchFamily="34" charset="0"/>
                <a:sym typeface="Times New Roman"/>
              </a:rPr>
              <a:t>vùng đồi núi giàu tài nguyên thì lại ít dân.</a:t>
            </a:r>
            <a:endParaRPr sz="3600" b="1">
              <a:solidFill>
                <a:srgbClr val="222A35"/>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80"/>
                                        </p:tgtEl>
                                        <p:attrNameLst>
                                          <p:attrName>style.visibility</p:attrName>
                                        </p:attrNameLst>
                                      </p:cBhvr>
                                      <p:to>
                                        <p:strVal val="visible"/>
                                      </p:to>
                                    </p:set>
                                    <p:animEffect transition="in" filter="fade">
                                      <p:cBhvr>
                                        <p:cTn id="7" dur="500"/>
                                        <p:tgtEl>
                                          <p:spTgt spid="1080"/>
                                        </p:tgtEl>
                                      </p:cBhvr>
                                    </p:animEffect>
                                  </p:childTnLst>
                                </p:cTn>
                              </p:par>
                              <p:par>
                                <p:cTn id="8" presetID="10" presetClass="entr" presetSubtype="0" fill="hold" nodeType="withEffect">
                                  <p:stCondLst>
                                    <p:cond delay="0"/>
                                  </p:stCondLst>
                                  <p:childTnLst>
                                    <p:set>
                                      <p:cBhvr>
                                        <p:cTn id="9" dur="1" fill="hold">
                                          <p:stCondLst>
                                            <p:cond delay="0"/>
                                          </p:stCondLst>
                                        </p:cTn>
                                        <p:tgtEl>
                                          <p:spTgt spid="1081"/>
                                        </p:tgtEl>
                                        <p:attrNameLst>
                                          <p:attrName>style.visibility</p:attrName>
                                        </p:attrNameLst>
                                      </p:cBhvr>
                                      <p:to>
                                        <p:strVal val="visible"/>
                                      </p:to>
                                    </p:set>
                                    <p:animEffect transition="in" filter="fade">
                                      <p:cBhvr>
                                        <p:cTn id="10" dur="500"/>
                                        <p:tgtEl>
                                          <p:spTgt spid="1081"/>
                                        </p:tgtEl>
                                      </p:cBhvr>
                                    </p:animEffect>
                                  </p:childTnLst>
                                </p:cTn>
                              </p:par>
                              <p:par>
                                <p:cTn id="11" presetID="10" presetClass="entr" presetSubtype="0" fill="hold" nodeType="withEffect">
                                  <p:stCondLst>
                                    <p:cond delay="0"/>
                                  </p:stCondLst>
                                  <p:childTnLst>
                                    <p:set>
                                      <p:cBhvr>
                                        <p:cTn id="12" dur="1" fill="hold">
                                          <p:stCondLst>
                                            <p:cond delay="0"/>
                                          </p:stCondLst>
                                        </p:cTn>
                                        <p:tgtEl>
                                          <p:spTgt spid="1079"/>
                                        </p:tgtEl>
                                        <p:attrNameLst>
                                          <p:attrName>style.visibility</p:attrName>
                                        </p:attrNameLst>
                                      </p:cBhvr>
                                      <p:to>
                                        <p:strVal val="visible"/>
                                      </p:to>
                                    </p:set>
                                    <p:animEffect transition="in" filter="fade">
                                      <p:cBhvr>
                                        <p:cTn id="13" dur="500"/>
                                        <p:tgtEl>
                                          <p:spTgt spid="1079"/>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pic>
        <p:nvPicPr>
          <p:cNvPr id="1093" name="Google Shape;1093;p43"/>
          <p:cNvPicPr preferRelativeResize="0"/>
          <p:nvPr/>
        </p:nvPicPr>
        <p:blipFill rotWithShape="1">
          <a:blip r:embed="rId3">
            <a:alphaModFix/>
          </a:blip>
          <a:srcRect/>
          <a:stretch/>
        </p:blipFill>
        <p:spPr>
          <a:xfrm>
            <a:off x="1845945" y="996315"/>
            <a:ext cx="7822565" cy="4114800"/>
          </a:xfrm>
          <a:prstGeom prst="rect">
            <a:avLst/>
          </a:prstGeom>
          <a:noFill/>
          <a:ln>
            <a:noFill/>
          </a:ln>
        </p:spPr>
      </p:pic>
      <p:sp>
        <p:nvSpPr>
          <p:cNvPr id="1094" name="Google Shape;1094;p43"/>
          <p:cNvSpPr txBox="1"/>
          <p:nvPr/>
        </p:nvSpPr>
        <p:spPr>
          <a:xfrm>
            <a:off x="2135822" y="1622574"/>
            <a:ext cx="7242810" cy="2862282"/>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3000" b="1">
                <a:solidFill>
                  <a:schemeClr val="lt1"/>
                </a:solidFill>
                <a:latin typeface="Arial" panose="020B0604020202020204" pitchFamily="34" charset="0"/>
                <a:ea typeface="Times New Roman"/>
                <a:cs typeface="Arial" panose="020B0604020202020204" pitchFamily="34" charset="0"/>
                <a:sym typeface="Times New Roman"/>
              </a:rPr>
              <a:t>Ở đồng bằng, ven biển đất chật người đông, thừa lao động. Ở vùng núi, nhiều tài nguyên nhưng lại thưa dân và thiếu lao động. Do đó, Nhà nước đã và đang điều chỉnh sự phân bố dân cư giữa các vùng.</a:t>
            </a:r>
            <a:endParaRPr sz="3000" b="1">
              <a:solidFill>
                <a:schemeClr val="lt1"/>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98"/>
        <p:cNvGrpSpPr/>
        <p:nvPr/>
      </p:nvGrpSpPr>
      <p:grpSpPr>
        <a:xfrm>
          <a:off x="0" y="0"/>
          <a:ext cx="0" cy="0"/>
          <a:chOff x="0" y="0"/>
          <a:chExt cx="0" cy="0"/>
        </a:xfrm>
      </p:grpSpPr>
      <p:pic>
        <p:nvPicPr>
          <p:cNvPr id="1099" name="Google Shape;1099;p44"/>
          <p:cNvPicPr preferRelativeResize="0"/>
          <p:nvPr/>
        </p:nvPicPr>
        <p:blipFill rotWithShape="1">
          <a:blip r:embed="rId3">
            <a:alphaModFix/>
          </a:blip>
          <a:srcRect/>
          <a:stretch/>
        </p:blipFill>
        <p:spPr>
          <a:xfrm>
            <a:off x="159027" y="1318591"/>
            <a:ext cx="11781182" cy="5744818"/>
          </a:xfrm>
          <a:prstGeom prst="rect">
            <a:avLst/>
          </a:prstGeom>
          <a:noFill/>
          <a:ln>
            <a:noFill/>
          </a:ln>
        </p:spPr>
      </p:pic>
      <p:sp>
        <p:nvSpPr>
          <p:cNvPr id="1100" name="Google Shape;1100;p44"/>
          <p:cNvSpPr/>
          <p:nvPr/>
        </p:nvSpPr>
        <p:spPr>
          <a:xfrm>
            <a:off x="1002045" y="2193511"/>
            <a:ext cx="10738001" cy="3994977"/>
          </a:xfrm>
          <a:prstGeom prst="rect">
            <a:avLst/>
          </a:prstGeom>
          <a:blipFill rotWithShape="1">
            <a:blip r:embed="rId4">
              <a:alphaModFix/>
            </a:blip>
            <a:stretch>
              <a:fillRect l="-1901" t="-4267" r="-51" b="-48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dirty="0">
                <a:latin typeface="Times New Roman"/>
                <a:ea typeface="Times New Roman"/>
                <a:cs typeface="Times New Roman"/>
                <a:sym typeface="Times New Roman"/>
              </a:rPr>
              <a:t> </a:t>
            </a:r>
            <a:endParaRPr sz="1600" dirty="0">
              <a:latin typeface="Times New Roman"/>
              <a:ea typeface="Times New Roman"/>
              <a:cs typeface="Times New Roman"/>
              <a:sym typeface="Times New Roman"/>
            </a:endParaRPr>
          </a:p>
        </p:txBody>
      </p:sp>
      <p:pic>
        <p:nvPicPr>
          <p:cNvPr id="1101" name="Google Shape;1101;p44"/>
          <p:cNvPicPr preferRelativeResize="0"/>
          <p:nvPr/>
        </p:nvPicPr>
        <p:blipFill rotWithShape="1">
          <a:blip r:embed="rId5">
            <a:alphaModFix/>
          </a:blip>
          <a:srcRect/>
          <a:stretch/>
        </p:blipFill>
        <p:spPr>
          <a:xfrm>
            <a:off x="4677245" y="0"/>
            <a:ext cx="2600325" cy="13811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98"/>
        <p:cNvGrpSpPr/>
        <p:nvPr/>
      </p:nvGrpSpPr>
      <p:grpSpPr>
        <a:xfrm>
          <a:off x="0" y="0"/>
          <a:ext cx="0" cy="0"/>
          <a:chOff x="0" y="0"/>
          <a:chExt cx="0" cy="0"/>
        </a:xfrm>
      </p:grpSpPr>
      <p:pic>
        <p:nvPicPr>
          <p:cNvPr id="1099" name="Google Shape;1099;p44"/>
          <p:cNvPicPr preferRelativeResize="0"/>
          <p:nvPr/>
        </p:nvPicPr>
        <p:blipFill rotWithShape="1">
          <a:blip r:embed="rId3">
            <a:alphaModFix/>
          </a:blip>
          <a:srcRect/>
          <a:stretch/>
        </p:blipFill>
        <p:spPr>
          <a:xfrm>
            <a:off x="-83533" y="1113182"/>
            <a:ext cx="11781182" cy="5744818"/>
          </a:xfrm>
          <a:prstGeom prst="rect">
            <a:avLst/>
          </a:prstGeom>
          <a:noFill/>
          <a:ln>
            <a:noFill/>
          </a:ln>
        </p:spPr>
      </p:pic>
      <p:sp>
        <p:nvSpPr>
          <p:cNvPr id="3" name="Cloud 2">
            <a:extLst>
              <a:ext uri="{FF2B5EF4-FFF2-40B4-BE49-F238E27FC236}">
                <a16:creationId xmlns="" xmlns:a16="http://schemas.microsoft.com/office/drawing/2014/main" id="{1A188DB2-ACAE-44FD-87A8-D943562B9BCD}"/>
              </a:ext>
            </a:extLst>
          </p:cNvPr>
          <p:cNvSpPr/>
          <p:nvPr/>
        </p:nvSpPr>
        <p:spPr>
          <a:xfrm>
            <a:off x="994265" y="2377911"/>
            <a:ext cx="4088091" cy="2102178"/>
          </a:xfrm>
          <a:prstGeom prst="cloud">
            <a:avLst/>
          </a:prstGeom>
          <a:solidFill>
            <a:schemeClr val="bg1"/>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 name="TextBox 6">
            <a:extLst>
              <a:ext uri="{FF2B5EF4-FFF2-40B4-BE49-F238E27FC236}">
                <a16:creationId xmlns="" xmlns:a16="http://schemas.microsoft.com/office/drawing/2014/main" id="{0793ED7B-B438-4D04-A291-27FCAAE270F5}"/>
              </a:ext>
            </a:extLst>
          </p:cNvPr>
          <p:cNvSpPr txBox="1"/>
          <p:nvPr/>
        </p:nvSpPr>
        <p:spPr>
          <a:xfrm>
            <a:off x="1901775" y="3069996"/>
            <a:ext cx="183896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err="1">
                <a:ln>
                  <a:noFill/>
                </a:ln>
                <a:solidFill>
                  <a:srgbClr val="FF0000"/>
                </a:solidFill>
                <a:effectLst/>
                <a:uLnTx/>
                <a:uFillTx/>
                <a:latin typeface="Arial" panose="020B0604020202020204" pitchFamily="34" charset="0"/>
                <a:cs typeface="Arial" panose="020B0604020202020204" pitchFamily="34" charset="0"/>
                <a:sym typeface="Arial"/>
              </a:rPr>
              <a:t>Dặn</a:t>
            </a:r>
            <a:r>
              <a:rPr kumimoji="0" lang="en-US" sz="4000" b="0"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sym typeface="Arial"/>
              </a:rPr>
              <a:t> </a:t>
            </a:r>
            <a:r>
              <a:rPr kumimoji="0" lang="en-US" sz="4000" b="0" i="0" u="none" strike="noStrike" kern="0" cap="none" spc="0" normalizeH="0" baseline="0" noProof="0" dirty="0" err="1">
                <a:ln>
                  <a:noFill/>
                </a:ln>
                <a:solidFill>
                  <a:srgbClr val="FF0000"/>
                </a:solidFill>
                <a:effectLst/>
                <a:uLnTx/>
                <a:uFillTx/>
                <a:latin typeface="Arial" panose="020B0604020202020204" pitchFamily="34" charset="0"/>
                <a:cs typeface="Arial" panose="020B0604020202020204" pitchFamily="34" charset="0"/>
                <a:sym typeface="Arial"/>
              </a:rPr>
              <a:t>dò</a:t>
            </a:r>
            <a:endParaRPr kumimoji="0" lang="en-US" sz="4000" b="0"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sym typeface="Arial"/>
            </a:endParaRPr>
          </a:p>
        </p:txBody>
      </p:sp>
      <p:sp>
        <p:nvSpPr>
          <p:cNvPr id="4" name="Rectangle 3">
            <a:extLst>
              <a:ext uri="{FF2B5EF4-FFF2-40B4-BE49-F238E27FC236}">
                <a16:creationId xmlns="" xmlns:a16="http://schemas.microsoft.com/office/drawing/2014/main" id="{49AE619A-1BDE-41BD-BBD8-8B7FAB8A305A}"/>
              </a:ext>
            </a:extLst>
          </p:cNvPr>
          <p:cNvSpPr/>
          <p:nvPr/>
        </p:nvSpPr>
        <p:spPr>
          <a:xfrm>
            <a:off x="5288439" y="2372850"/>
            <a:ext cx="5807058" cy="21021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0000"/>
                </a:solidFill>
              </a:rPr>
              <a:t>- </a:t>
            </a:r>
            <a:r>
              <a:rPr lang="en-US" sz="2800" dirty="0" err="1">
                <a:solidFill>
                  <a:srgbClr val="000000"/>
                </a:solidFill>
              </a:rPr>
              <a:t>Xem</a:t>
            </a:r>
            <a:r>
              <a:rPr lang="en-US" sz="2800" dirty="0">
                <a:solidFill>
                  <a:srgbClr val="000000"/>
                </a:solidFill>
              </a:rPr>
              <a:t> </a:t>
            </a:r>
            <a:r>
              <a:rPr lang="en-US" sz="2800" dirty="0" err="1">
                <a:solidFill>
                  <a:srgbClr val="000000"/>
                </a:solidFill>
              </a:rPr>
              <a:t>lại</a:t>
            </a:r>
            <a:r>
              <a:rPr lang="en-US" sz="2800" dirty="0">
                <a:solidFill>
                  <a:srgbClr val="000000"/>
                </a:solidFill>
              </a:rPr>
              <a:t> </a:t>
            </a:r>
            <a:r>
              <a:rPr lang="en-US" sz="2800" dirty="0" err="1">
                <a:solidFill>
                  <a:srgbClr val="000000"/>
                </a:solidFill>
              </a:rPr>
              <a:t>bài</a:t>
            </a:r>
            <a:r>
              <a:rPr lang="en-US" sz="2800" dirty="0">
                <a:solidFill>
                  <a:srgbClr val="000000"/>
                </a:solidFill>
              </a:rPr>
              <a:t> </a:t>
            </a:r>
            <a:r>
              <a:rPr lang="en-US" sz="2800" dirty="0" err="1">
                <a:solidFill>
                  <a:srgbClr val="000000"/>
                </a:solidFill>
              </a:rPr>
              <a:t>và</a:t>
            </a:r>
            <a:r>
              <a:rPr lang="en-US" sz="2800" dirty="0">
                <a:solidFill>
                  <a:srgbClr val="000000"/>
                </a:solidFill>
              </a:rPr>
              <a:t> s</a:t>
            </a:r>
            <a:r>
              <a:rPr lang="vi-VN" sz="2800" dirty="0">
                <a:solidFill>
                  <a:srgbClr val="000000"/>
                </a:solidFill>
              </a:rPr>
              <a:t>ư</a:t>
            </a:r>
            <a:r>
              <a:rPr lang="en-US" sz="2800" dirty="0">
                <a:solidFill>
                  <a:srgbClr val="000000"/>
                </a:solidFill>
              </a:rPr>
              <a:t>u </a:t>
            </a:r>
            <a:r>
              <a:rPr lang="en-US" sz="2800" dirty="0" err="1">
                <a:solidFill>
                  <a:srgbClr val="000000"/>
                </a:solidFill>
              </a:rPr>
              <a:t>tầm</a:t>
            </a:r>
            <a:r>
              <a:rPr lang="en-US" sz="2800" dirty="0">
                <a:solidFill>
                  <a:srgbClr val="000000"/>
                </a:solidFill>
              </a:rPr>
              <a:t> </a:t>
            </a:r>
            <a:r>
              <a:rPr lang="en-US" sz="2800" dirty="0" err="1">
                <a:solidFill>
                  <a:srgbClr val="000000"/>
                </a:solidFill>
              </a:rPr>
              <a:t>tranh</a:t>
            </a:r>
            <a:r>
              <a:rPr lang="en-US" sz="2800" dirty="0">
                <a:solidFill>
                  <a:srgbClr val="000000"/>
                </a:solidFill>
              </a:rPr>
              <a:t> </a:t>
            </a:r>
            <a:r>
              <a:rPr lang="en-US" sz="2800" dirty="0" err="1">
                <a:solidFill>
                  <a:srgbClr val="000000"/>
                </a:solidFill>
              </a:rPr>
              <a:t>vẽ</a:t>
            </a:r>
            <a:r>
              <a:rPr lang="en-US" sz="2800" dirty="0">
                <a:solidFill>
                  <a:srgbClr val="000000"/>
                </a:solidFill>
              </a:rPr>
              <a:t> </a:t>
            </a:r>
            <a:r>
              <a:rPr lang="en-US" sz="2800" dirty="0" err="1">
                <a:solidFill>
                  <a:srgbClr val="000000"/>
                </a:solidFill>
              </a:rPr>
              <a:t>về</a:t>
            </a:r>
            <a:r>
              <a:rPr lang="en-US" sz="2800" dirty="0">
                <a:solidFill>
                  <a:srgbClr val="000000"/>
                </a:solidFill>
              </a:rPr>
              <a:t> </a:t>
            </a:r>
            <a:r>
              <a:rPr lang="en-US" sz="2800" dirty="0" err="1">
                <a:solidFill>
                  <a:srgbClr val="000000"/>
                </a:solidFill>
              </a:rPr>
              <a:t>các</a:t>
            </a:r>
            <a:r>
              <a:rPr lang="en-US" sz="2800" dirty="0">
                <a:solidFill>
                  <a:srgbClr val="000000"/>
                </a:solidFill>
              </a:rPr>
              <a:t> </a:t>
            </a:r>
            <a:r>
              <a:rPr lang="en-US" sz="2800" dirty="0" err="1">
                <a:solidFill>
                  <a:srgbClr val="000000"/>
                </a:solidFill>
              </a:rPr>
              <a:t>dân</a:t>
            </a:r>
            <a:r>
              <a:rPr lang="en-US" sz="2800" dirty="0">
                <a:solidFill>
                  <a:srgbClr val="000000"/>
                </a:solidFill>
              </a:rPr>
              <a:t> </a:t>
            </a:r>
            <a:r>
              <a:rPr lang="en-US" sz="2800" dirty="0" err="1">
                <a:solidFill>
                  <a:srgbClr val="000000"/>
                </a:solidFill>
              </a:rPr>
              <a:t>tộc</a:t>
            </a:r>
            <a:r>
              <a:rPr lang="en-US" sz="2800" dirty="0">
                <a:solidFill>
                  <a:srgbClr val="000000"/>
                </a:solidFill>
              </a:rPr>
              <a:t> </a:t>
            </a:r>
            <a:r>
              <a:rPr lang="en-US" sz="2800" dirty="0" err="1">
                <a:solidFill>
                  <a:srgbClr val="000000"/>
                </a:solidFill>
              </a:rPr>
              <a:t>Việt</a:t>
            </a:r>
            <a:r>
              <a:rPr lang="en-US" sz="2800" dirty="0">
                <a:solidFill>
                  <a:srgbClr val="000000"/>
                </a:solidFill>
              </a:rPr>
              <a:t> Nam</a:t>
            </a:r>
          </a:p>
          <a:p>
            <a:r>
              <a:rPr lang="en-US" sz="2800" dirty="0">
                <a:solidFill>
                  <a:srgbClr val="000000"/>
                </a:solidFill>
              </a:rPr>
              <a:t>- </a:t>
            </a:r>
            <a:r>
              <a:rPr lang="en-US" sz="2800" dirty="0" err="1">
                <a:solidFill>
                  <a:srgbClr val="000000"/>
                </a:solidFill>
              </a:rPr>
              <a:t>Chuẩn</a:t>
            </a:r>
            <a:r>
              <a:rPr lang="en-US" sz="2800" dirty="0">
                <a:solidFill>
                  <a:srgbClr val="000000"/>
                </a:solidFill>
              </a:rPr>
              <a:t> </a:t>
            </a:r>
            <a:r>
              <a:rPr lang="en-US" sz="2800" dirty="0" err="1">
                <a:solidFill>
                  <a:srgbClr val="000000"/>
                </a:solidFill>
              </a:rPr>
              <a:t>bị</a:t>
            </a:r>
            <a:r>
              <a:rPr lang="en-US" sz="2800" dirty="0">
                <a:solidFill>
                  <a:srgbClr val="000000"/>
                </a:solidFill>
              </a:rPr>
              <a:t> </a:t>
            </a:r>
            <a:r>
              <a:rPr lang="en-US" sz="2800" dirty="0" err="1">
                <a:solidFill>
                  <a:srgbClr val="000000"/>
                </a:solidFill>
              </a:rPr>
              <a:t>bài</a:t>
            </a:r>
            <a:r>
              <a:rPr lang="en-US" sz="2800" dirty="0">
                <a:solidFill>
                  <a:srgbClr val="000000"/>
                </a:solidFill>
              </a:rPr>
              <a:t>: </a:t>
            </a:r>
            <a:r>
              <a:rPr lang="en-US" sz="2800" dirty="0" err="1">
                <a:solidFill>
                  <a:srgbClr val="000000"/>
                </a:solidFill>
              </a:rPr>
              <a:t>Nông</a:t>
            </a:r>
            <a:r>
              <a:rPr lang="en-US" sz="2800" dirty="0">
                <a:solidFill>
                  <a:srgbClr val="000000"/>
                </a:solidFill>
              </a:rPr>
              <a:t> </a:t>
            </a:r>
            <a:r>
              <a:rPr lang="en-US" sz="2800" dirty="0" err="1">
                <a:solidFill>
                  <a:srgbClr val="000000"/>
                </a:solidFill>
              </a:rPr>
              <a:t>nghiệp</a:t>
            </a:r>
            <a:endParaRPr lang="en-US" sz="2800" dirty="0">
              <a:solidFill>
                <a:srgbClr val="000000"/>
              </a:solidFill>
            </a:endParaRPr>
          </a:p>
        </p:txBody>
      </p:sp>
    </p:spTree>
    <p:extLst>
      <p:ext uri="{BB962C8B-B14F-4D97-AF65-F5344CB8AC3E}">
        <p14:creationId xmlns:p14="http://schemas.microsoft.com/office/powerpoint/2010/main" val="5580336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25BA35-9607-C849-9578-3812F71490B5}"/>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DA134F83-A481-9F3C-AA0A-456C434FDE75}"/>
              </a:ext>
            </a:extLst>
          </p:cNvPr>
          <p:cNvSpPr>
            <a:spLocks noGrp="1"/>
          </p:cNvSpPr>
          <p:nvPr>
            <p:ph idx="1"/>
          </p:nvPr>
        </p:nvSpPr>
        <p:spPr/>
        <p:txBody>
          <a:bodyPr/>
          <a:lstStyle/>
          <a:p>
            <a:endParaRPr lang="en-US"/>
          </a:p>
        </p:txBody>
      </p:sp>
      <p:pic>
        <p:nvPicPr>
          <p:cNvPr id="31746" name="Picture 2" descr="Có thể là hình vẽ ngẫu hứng về hoa">
            <a:extLst>
              <a:ext uri="{FF2B5EF4-FFF2-40B4-BE49-F238E27FC236}">
                <a16:creationId xmlns="" xmlns:a16="http://schemas.microsoft.com/office/drawing/2014/main" id="{82A3DC14-F8FD-6E4F-9288-417DD2F55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32" y="0"/>
            <a:ext cx="120104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70E43DBB-90CD-43FA-8B08-A48738771237}"/>
              </a:ext>
            </a:extLst>
          </p:cNvPr>
          <p:cNvSpPr/>
          <p:nvPr/>
        </p:nvSpPr>
        <p:spPr>
          <a:xfrm>
            <a:off x="3613721" y="2413337"/>
            <a:ext cx="4286751" cy="1015663"/>
          </a:xfrm>
          <a:prstGeom prst="rect">
            <a:avLst/>
          </a:prstGeom>
          <a:noFill/>
        </p:spPr>
        <p:txBody>
          <a:bodyPr wrap="none" lIns="91440" tIns="45720" rIns="91440" bIns="45720">
            <a:spAutoFit/>
          </a:bodyPr>
          <a:lstStyle/>
          <a:p>
            <a:pPr algn="ctr"/>
            <a:r>
              <a:rPr lang="vi-VN" sz="6000" b="1" dirty="0" smtClean="0">
                <a:ln w="6600">
                  <a:solidFill>
                    <a:schemeClr val="accent2"/>
                  </a:solidFill>
                  <a:prstDash val="solid"/>
                </a:ln>
                <a:solidFill>
                  <a:srgbClr val="FF0000"/>
                </a:solidFill>
                <a:effectLst>
                  <a:outerShdw dist="38100" dir="2700000" algn="tl" rotWithShape="0">
                    <a:schemeClr val="accent2"/>
                  </a:outerShdw>
                </a:effectLst>
              </a:rPr>
              <a:t>TẠM BIỆT !</a:t>
            </a:r>
            <a:endParaRPr lang="en-US" sz="6000" b="1" dirty="0">
              <a:ln w="6600">
                <a:solidFill>
                  <a:schemeClr val="accent2"/>
                </a:solidFill>
                <a:prstDash val="solid"/>
              </a:ln>
              <a:solidFill>
                <a:srgbClr val="FF0000"/>
              </a:solidFill>
              <a:effectLst>
                <a:outerShdw dist="38100" dir="2700000" algn="tl" rotWithShape="0">
                  <a:schemeClr val="accent2"/>
                </a:outerShdw>
              </a:effectLst>
            </a:endParaRPr>
          </a:p>
        </p:txBody>
      </p:sp>
    </p:spTree>
    <p:extLst>
      <p:ext uri="{BB962C8B-B14F-4D97-AF65-F5344CB8AC3E}">
        <p14:creationId xmlns:p14="http://schemas.microsoft.com/office/powerpoint/2010/main" val="3409919315"/>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0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1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5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6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9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7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8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3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3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4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5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2_Office 主题​​">
  <a:themeElements>
    <a:clrScheme name="自定义 318">
      <a:dk1>
        <a:srgbClr val="757070"/>
      </a:dk1>
      <a:lt1>
        <a:srgbClr val="FFFFFF"/>
      </a:lt1>
      <a:dk2>
        <a:srgbClr val="44546A"/>
      </a:dk2>
      <a:lt2>
        <a:srgbClr val="E7E6E6"/>
      </a:lt2>
      <a:accent1>
        <a:srgbClr val="AACBE6"/>
      </a:accent1>
      <a:accent2>
        <a:srgbClr val="AACBE6"/>
      </a:accent2>
      <a:accent3>
        <a:srgbClr val="AACBE6"/>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End of Course Jeopardy by Slidesgo">
  <a:themeElements>
    <a:clrScheme name="Simple Light">
      <a:dk1>
        <a:srgbClr val="000000"/>
      </a:dk1>
      <a:lt1>
        <a:srgbClr val="FFFFFF"/>
      </a:lt1>
      <a:dk2>
        <a:srgbClr val="61D8C4"/>
      </a:dk2>
      <a:lt2>
        <a:srgbClr val="98DAED"/>
      </a:lt2>
      <a:accent1>
        <a:srgbClr val="FFB757"/>
      </a:accent1>
      <a:accent2>
        <a:srgbClr val="F27FB2"/>
      </a:accent2>
      <a:accent3>
        <a:srgbClr val="C2B9DB"/>
      </a:accent3>
      <a:accent4>
        <a:srgbClr val="F16790"/>
      </a:accent4>
      <a:accent5>
        <a:srgbClr val="B3AAD3"/>
      </a:accent5>
      <a:accent6>
        <a:srgbClr val="51C0B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TotalTime>
  <Words>1174</Words>
  <Application>Microsoft Office PowerPoint</Application>
  <PresentationFormat>Widescreen</PresentationFormat>
  <Paragraphs>121</Paragraphs>
  <Slides>44</Slides>
  <Notes>42</Notes>
  <HiddenSlides>0</HiddenSlides>
  <MMClips>0</MMClips>
  <ScaleCrop>false</ScaleCrop>
  <HeadingPairs>
    <vt:vector size="6" baseType="variant">
      <vt:variant>
        <vt:lpstr>Fonts Used</vt:lpstr>
      </vt:variant>
      <vt:variant>
        <vt:i4>7</vt:i4>
      </vt:variant>
      <vt:variant>
        <vt:lpstr>Theme</vt:lpstr>
      </vt:variant>
      <vt:variant>
        <vt:i4>22</vt:i4>
      </vt:variant>
      <vt:variant>
        <vt:lpstr>Slide Titles</vt:lpstr>
      </vt:variant>
      <vt:variant>
        <vt:i4>44</vt:i4>
      </vt:variant>
    </vt:vector>
  </HeadingPairs>
  <TitlesOfParts>
    <vt:vector size="73" baseType="lpstr">
      <vt:lpstr>Arial</vt:lpstr>
      <vt:lpstr>Calibri</vt:lpstr>
      <vt:lpstr>Calibri Light</vt:lpstr>
      <vt:lpstr>Lato</vt:lpstr>
      <vt:lpstr>Patrick Hand</vt:lpstr>
      <vt:lpstr>Roboto Condensed Light</vt:lpstr>
      <vt:lpstr>Times New Roman</vt:lpstr>
      <vt:lpstr>1_Office 主题​​</vt:lpstr>
      <vt:lpstr>2_Office 主题​​</vt:lpstr>
      <vt:lpstr>4_Office 主题​​</vt:lpstr>
      <vt:lpstr>6_Office 主题​​</vt:lpstr>
      <vt:lpstr>7_Office 主题​​</vt:lpstr>
      <vt:lpstr>8_Office 主题​​</vt:lpstr>
      <vt:lpstr>10_Office 主题​​</vt:lpstr>
      <vt:lpstr>11_Office 主题​​</vt:lpstr>
      <vt:lpstr>5_Office 主题​​</vt:lpstr>
      <vt:lpstr>9_Office 主题​​</vt:lpstr>
      <vt:lpstr>16_Office 主题​​</vt:lpstr>
      <vt:lpstr>19_Office 主题​​</vt:lpstr>
      <vt:lpstr>17_Office 主题​​</vt:lpstr>
      <vt:lpstr>18_Office 主题​​</vt:lpstr>
      <vt:lpstr>3_Office 主题​​</vt:lpstr>
      <vt:lpstr>13_Office 主题​​</vt:lpstr>
      <vt:lpstr>14_Office 主题​​</vt:lpstr>
      <vt:lpstr>15_Office 主题​​</vt:lpstr>
      <vt:lpstr>12_Office 主题​​</vt:lpstr>
      <vt:lpstr>End of Course Jeopardy by Slidesgo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智超 高</dc:creator>
  <cp:lastModifiedBy>AnhThu</cp:lastModifiedBy>
  <cp:revision>37</cp:revision>
  <dcterms:created xsi:type="dcterms:W3CDTF">2019-03-13T05:38:00Z</dcterms:created>
  <dcterms:modified xsi:type="dcterms:W3CDTF">2023-11-23T08:47:00Z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22359A5FC9AB44779531033C4C0A5F57</vt:lpwstr>
  </property>
  <property fmtid="{D5CDD505-2E9C-101B-9397-08002B2CF9AE}" pid="3" name="KSOProductBuildVer">
    <vt:lpwstr>2057-11.2.0.10351</vt:lpwstr>
  </property>
</Properties>
</file>