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2" r:id="rId8"/>
    <p:sldMasterId id="2147483735" r:id="rId9"/>
    <p:sldMasterId id="2147483749" r:id="rId10"/>
    <p:sldMasterId id="2147483761" r:id="rId11"/>
    <p:sldMasterId id="2147483773" r:id="rId12"/>
    <p:sldMasterId id="2147483785" r:id="rId13"/>
    <p:sldMasterId id="2147483797" r:id="rId14"/>
    <p:sldMasterId id="2147483809" r:id="rId15"/>
  </p:sldMasterIdLst>
  <p:notesMasterIdLst>
    <p:notesMasterId r:id="rId17"/>
  </p:notesMasterIdLst>
  <p:sldIdLst>
    <p:sldId id="257" r:id="rId16"/>
    <p:sldId id="292" r:id="rId18"/>
    <p:sldId id="256" r:id="rId19"/>
    <p:sldId id="262" r:id="rId20"/>
    <p:sldId id="263" r:id="rId21"/>
    <p:sldId id="264" r:id="rId22"/>
    <p:sldId id="265" r:id="rId23"/>
    <p:sldId id="293" r:id="rId24"/>
    <p:sldId id="270" r:id="rId25"/>
    <p:sldId id="294" r:id="rId26"/>
    <p:sldId id="278" r:id="rId27"/>
    <p:sldId id="283" r:id="rId28"/>
    <p:sldId id="295" r:id="rId29"/>
    <p:sldId id="268" r:id="rId30"/>
    <p:sldId id="284" r:id="rId31"/>
    <p:sldId id="301" r:id="rId32"/>
    <p:sldId id="298" r:id="rId33"/>
    <p:sldId id="302" r:id="rId34"/>
    <p:sldId id="304" r:id="rId35"/>
    <p:sldId id="303" r:id="rId36"/>
    <p:sldId id="305" r:id="rId37"/>
    <p:sldId id="289" r:id="rId38"/>
    <p:sldId id="28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0099"/>
    <a:srgbClr val="FFCC00"/>
    <a:srgbClr val="FF3300"/>
    <a:srgbClr val="CC0066"/>
    <a:srgbClr val="663300"/>
    <a:srgbClr val="003300"/>
    <a:srgbClr val="660033"/>
    <a:srgbClr val="4F81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73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3.xml"/><Relationship Id="rId38" Type="http://schemas.openxmlformats.org/officeDocument/2006/relationships/slide" Target="slides/slide22.xml"/><Relationship Id="rId37" Type="http://schemas.openxmlformats.org/officeDocument/2006/relationships/slide" Target="slides/slide21.xml"/><Relationship Id="rId36" Type="http://schemas.openxmlformats.org/officeDocument/2006/relationships/slide" Target="slides/slide20.xml"/><Relationship Id="rId35" Type="http://schemas.openxmlformats.org/officeDocument/2006/relationships/slide" Target="slides/slide19.xml"/><Relationship Id="rId34" Type="http://schemas.openxmlformats.org/officeDocument/2006/relationships/slide" Target="slides/slide18.xml"/><Relationship Id="rId33" Type="http://schemas.openxmlformats.org/officeDocument/2006/relationships/slide" Target="slides/slide17.xml"/><Relationship Id="rId32" Type="http://schemas.openxmlformats.org/officeDocument/2006/relationships/slide" Target="slides/slide16.xml"/><Relationship Id="rId31" Type="http://schemas.openxmlformats.org/officeDocument/2006/relationships/slide" Target="slides/slide15.xml"/><Relationship Id="rId30" Type="http://schemas.openxmlformats.org/officeDocument/2006/relationships/slide" Target="slides/slide1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8" Type="http://schemas.openxmlformats.org/officeDocument/2006/relationships/slide" Target="slides/slide12.xml"/><Relationship Id="rId27" Type="http://schemas.openxmlformats.org/officeDocument/2006/relationships/slide" Target="slides/slide11.xml"/><Relationship Id="rId26" Type="http://schemas.openxmlformats.org/officeDocument/2006/relationships/slide" Target="slides/slide10.xml"/><Relationship Id="rId25" Type="http://schemas.openxmlformats.org/officeDocument/2006/relationships/slide" Target="slides/slide9.xml"/><Relationship Id="rId24" Type="http://schemas.openxmlformats.org/officeDocument/2006/relationships/slide" Target="slides/slide8.xml"/><Relationship Id="rId23" Type="http://schemas.openxmlformats.org/officeDocument/2006/relationships/slide" Target="slides/slide7.xml"/><Relationship Id="rId22" Type="http://schemas.openxmlformats.org/officeDocument/2006/relationships/slide" Target="slides/slide6.xml"/><Relationship Id="rId21" Type="http://schemas.openxmlformats.org/officeDocument/2006/relationships/slide" Target="slides/slide5.xml"/><Relationship Id="rId20" Type="http://schemas.openxmlformats.org/officeDocument/2006/relationships/slide" Target="slides/slide4.xml"/><Relationship Id="rId2" Type="http://schemas.openxmlformats.org/officeDocument/2006/relationships/theme" Target="theme/theme1.xml"/><Relationship Id="rId19" Type="http://schemas.openxmlformats.org/officeDocument/2006/relationships/slide" Target="slides/slide3.xml"/><Relationship Id="rId18" Type="http://schemas.openxmlformats.org/officeDocument/2006/relationships/slide" Target="slides/slide2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AA542-A4ED-4E0C-8879-96C4F8596F3F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C6809-78F6-4502-BCE3-B1AF7FB2A5D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C6809-78F6-4502-BCE3-B1AF7FB2A5D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8C749-B8B9-485D-8F86-F09B48B7D4FA}" type="slidenum">
              <a:rPr lang="vi-VN" smtClean="0">
                <a:solidFill>
                  <a:prstClr val="black"/>
                </a:solidFill>
              </a:rPr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68C749-B8B9-485D-8F86-F09B48B7D4FA}" type="slidenum">
              <a:rPr lang="vi-VN" smtClean="0">
                <a:solidFill>
                  <a:prstClr val="black"/>
                </a:solidFill>
              </a:rPr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8C749-B8B9-485D-8F86-F09B48B7D4FA}" type="slidenum">
              <a:rPr lang="vi-VN" smtClean="0">
                <a:solidFill>
                  <a:prstClr val="black"/>
                </a:solidFill>
              </a:rPr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68C749-B8B9-485D-8F86-F09B48B7D4FA}" type="slidenum">
              <a:rPr lang="vi-VN" smtClean="0">
                <a:solidFill>
                  <a:prstClr val="black"/>
                </a:solidFill>
              </a:rPr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8C749-B8B9-485D-8F86-F09B48B7D4FA}" type="slidenum">
              <a:rPr lang="vi-VN" smtClean="0">
                <a:solidFill>
                  <a:prstClr val="black"/>
                </a:solidFill>
              </a:rPr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68C749-B8B9-485D-8F86-F09B48B7D4FA}" type="slidenum">
              <a:rPr lang="vi-VN" smtClean="0">
                <a:solidFill>
                  <a:prstClr val="black"/>
                </a:solidFill>
              </a:rPr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4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6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2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4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65E9B-5668-4343-94A9-F3A8E6F3EEA5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8D1AB-1FD0-4DAA-9BA4-83F1EBC28987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BF7B7-4441-4D87-ADD8-E045DA918630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44C49-5F9B-45C6-98C7-33AEF675FB99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6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778E6-CA9A-4A42-A9B8-C8C438D7A662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89E63-CAB9-4DD8-BDE3-2FC63CBE55F6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5CB9-8001-428E-B345-BBF764AD245F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92D1C-5C18-420B-8845-A9A4F2FE3B0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2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5C431-515D-4862-8F18-931E7001363D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F7978-7BB1-44F3-A81B-6C6330EBE3F7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3B89C-D47A-4E1F-B45D-21D4CA01C956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22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C6FC-17E0-4415-B522-F7D25157B91E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A3A2-6E34-4E57-9551-513A75CF9BD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6BE25-FAE6-4FF5-83E8-BD85ECEEF376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1FBED-0EE3-4DDD-A1F0-5603518030B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83956-B24F-456E-8C05-63EC0A22DFC8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E3951-7C32-481E-AF4C-C78E83AFA8D2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9D55C-E2C0-49D3-9A7A-5ABA0D682FB1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4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E2C1D-63B7-4B21-86E0-24DCF601E4D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2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A77D6-89EB-49A8-8D18-E5AB1F4B67D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655AC-041B-4D45-9CB7-6CBD6CB1E2CF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D300E-E696-42BD-9D39-C62F9F6F4E70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22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C6FC-17E0-4415-B522-F7D25157B91E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A3A2-6E34-4E57-9551-513A75CF9BD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6BE25-FAE6-4FF5-83E8-BD85ECEEF376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1FBED-0EE3-4DDD-A1F0-5603518030B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83956-B24F-456E-8C05-63EC0A22DFC8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E3951-7C32-481E-AF4C-C78E83AFA8D2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9D55C-E2C0-49D3-9A7A-5ABA0D682FB1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4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E2C1D-63B7-4B21-86E0-24DCF601E4D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2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A77D6-89EB-49A8-8D18-E5AB1F4B67D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655AC-041B-4D45-9CB7-6CBD6CB1E2CF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D300E-E696-42BD-9D39-C62F9F6F4E70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1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F52D2-EA23-479F-93C0-8368C99D5F28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C909E-E70B-4198-85CD-4400A500C32B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8F13A-48AD-4F3E-B7A5-9CB38A056E6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309DC-0812-47A2-BF15-7CBC541124AB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E3F78-BE7F-4ED9-93D7-E7C77E166F11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C1855-F57E-4908-B0E8-C1C7193C0ECF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DD80C-ACDD-44EB-844E-E660F57E362D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4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5AE91-CCE7-4AED-AB69-57115CD6856D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2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6DD43-30C1-4498-B3F5-BDFB857460FE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E5EF1-C38A-4E79-B51E-A7F5A5CDDD9B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41BDE-938C-45A6-9717-BD4AB04CA30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fld id="{B54AE3A7-20DA-48F3-81C3-2C954A8690AA}" type="datetimeFigureOut">
              <a:rPr lang="en-US" sz="1400" kern="0" smtClean="0">
                <a:solidFill>
                  <a:srgbClr val="000000"/>
                </a:solidFill>
                <a:cs typeface="Arial" panose="020B0604020202020204"/>
                <a:sym typeface="Arial" panose="020B0604020202020204"/>
              </a:rPr>
            </a:fld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fld id="{B1820395-F730-44F1-8D8B-994C363CEA95}" type="datetimeFigureOut">
              <a:rPr lang="en-US" sz="1400" kern="0" smtClean="0">
                <a:solidFill>
                  <a:srgbClr val="000000"/>
                </a:solidFill>
                <a:cs typeface="Arial" panose="020B0604020202020204"/>
                <a:sym typeface="Arial" panose="020B0604020202020204"/>
              </a:rPr>
            </a:fld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07F85-0920-4655-9960-60173DD96B02}" type="slidenum">
              <a:rPr lang="en-US" smtClean="0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buClr>
                <a:srgbClr val="000000"/>
              </a:buClr>
              <a:buFont typeface="Arial" panose="020B0604020202020204"/>
              <a:buNone/>
              <a:defRPr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buClr>
                <a:srgbClr val="000000"/>
              </a:buClr>
              <a:buFont typeface="Arial" panose="020B0604020202020204"/>
              <a:buNone/>
              <a:defRPr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BCBDE-8283-42F2-A308-565331516DEF}" type="slidenum">
              <a:rPr lang="en-US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fld id="{B54AE3A7-20DA-48F3-81C3-2C954A8690AA}" type="datetimeFigureOut">
              <a:rPr lang="en-US" sz="1400" kern="0" smtClean="0">
                <a:solidFill>
                  <a:srgbClr val="000000"/>
                </a:solidFill>
                <a:cs typeface="Arial" panose="020B0604020202020204"/>
                <a:sym typeface="Arial" panose="020B0604020202020204"/>
              </a:rPr>
            </a:fld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fld id="{B1820395-F730-44F1-8D8B-994C363CEA95}" type="datetimeFigureOut">
              <a:rPr lang="en-US" sz="1400" kern="0" smtClean="0">
                <a:solidFill>
                  <a:srgbClr val="000000"/>
                </a:solidFill>
                <a:cs typeface="Arial" panose="020B0604020202020204"/>
                <a:sym typeface="Arial" panose="020B0604020202020204"/>
              </a:rPr>
            </a:fld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07F85-0920-4655-9960-60173DD96B02}" type="slidenum">
              <a:rPr lang="en-US" smtClean="0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buClr>
                <a:srgbClr val="000000"/>
              </a:buClr>
              <a:buFont typeface="Arial" panose="020B0604020202020204"/>
              <a:buNone/>
              <a:defRPr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buClr>
                <a:srgbClr val="000000"/>
              </a:buClr>
              <a:buFont typeface="Arial" panose="020B0604020202020204"/>
              <a:buNone/>
              <a:defRPr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BCBDE-8283-42F2-A308-565331516DEF}" type="slidenum">
              <a:rPr lang="en-US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fld id="{B54AE3A7-20DA-48F3-81C3-2C954A8690AA}" type="datetimeFigureOut">
              <a:rPr lang="en-US" sz="1400" kern="0" smtClean="0">
                <a:solidFill>
                  <a:srgbClr val="000000"/>
                </a:solidFill>
                <a:cs typeface="Arial" panose="020B0604020202020204"/>
                <a:sym typeface="Arial" panose="020B0604020202020204"/>
              </a:rPr>
            </a:fld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fld id="{B1820395-F730-44F1-8D8B-994C363CEA95}" type="datetimeFigureOut">
              <a:rPr lang="en-US" sz="1400" kern="0" smtClean="0">
                <a:solidFill>
                  <a:srgbClr val="000000"/>
                </a:solidFill>
                <a:cs typeface="Arial" panose="020B0604020202020204"/>
                <a:sym typeface="Arial" panose="020B0604020202020204"/>
              </a:rPr>
            </a:fld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07F85-0920-4655-9960-60173DD96B02}" type="slidenum">
              <a:rPr lang="en-US" smtClean="0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buClr>
                <a:srgbClr val="000000"/>
              </a:buClr>
              <a:buFont typeface="Arial" panose="020B0604020202020204"/>
              <a:buNone/>
              <a:defRPr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buClr>
                <a:srgbClr val="000000"/>
              </a:buClr>
              <a:buFont typeface="Arial" panose="020B0604020202020204"/>
              <a:buNone/>
              <a:defRPr/>
            </a:pPr>
            <a:endParaRPr lang="en-US" sz="1400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BCBDE-8283-42F2-A308-565331516DEF}" type="slidenum">
              <a:rPr lang="en-US">
                <a:solidFill>
                  <a:srgbClr val="595959"/>
                </a:solidFill>
              </a:rPr>
            </a:fld>
            <a:endParaRPr 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8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7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7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71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94" y="365171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7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6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6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59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94" y="365159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66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53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53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53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89" y="365153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5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45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77" y="365145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7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37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65" y="365137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7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7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9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9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365129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4" Type="http://schemas.openxmlformats.org/officeDocument/2006/relationships/theme" Target="../theme/theme6.xml"/><Relationship Id="rId13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3" Type="http://schemas.openxmlformats.org/officeDocument/2006/relationships/theme" Target="../theme/theme7.xml"/><Relationship Id="rId12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9.xml"/><Relationship Id="rId8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2.xml"/><Relationship Id="rId14" Type="http://schemas.openxmlformats.org/officeDocument/2006/relationships/theme" Target="../theme/theme8.xml"/><Relationship Id="rId13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1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1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1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05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11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16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11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7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11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8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7.xml"/><Relationship Id="rId8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11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8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  <a:endParaRPr lang="en-US" altLang="en-US" smtClean="0"/>
          </a:p>
          <a:p>
            <a:pPr lvl="1"/>
            <a:r>
              <a:rPr lang="en-US" altLang="en-US" smtClean="0"/>
              <a:t>Second level</a:t>
            </a:r>
            <a:endParaRPr lang="en-US" altLang="en-US" smtClean="0"/>
          </a:p>
          <a:p>
            <a:pPr lvl="2"/>
            <a:r>
              <a:rPr lang="en-US" altLang="en-US" smtClean="0"/>
              <a:t>Third level</a:t>
            </a:r>
            <a:endParaRPr lang="en-US" altLang="en-US" smtClean="0"/>
          </a:p>
          <a:p>
            <a:pPr lvl="3"/>
            <a:r>
              <a:rPr lang="en-US" altLang="en-US" smtClean="0"/>
              <a:t>Fourth level</a:t>
            </a:r>
            <a:endParaRPr lang="en-US" altLang="en-US" smtClean="0"/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792A7F-51D6-4AA4-8B9A-9237288D72A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3A4582-AF3D-4C8C-B558-CC1F7AE78933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3A4582-AF3D-4C8C-B558-CC1F7AE78933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  <a:endParaRPr lang="en-US" altLang="en-US" smtClean="0"/>
          </a:p>
          <a:p>
            <a:pPr lvl="1"/>
            <a:r>
              <a:rPr lang="en-US" altLang="en-US" smtClean="0"/>
              <a:t>Second level</a:t>
            </a:r>
            <a:endParaRPr lang="en-US" altLang="en-US" smtClean="0"/>
          </a:p>
          <a:p>
            <a:pPr lvl="2"/>
            <a:r>
              <a:rPr lang="en-US" altLang="en-US" smtClean="0"/>
              <a:t>Third level</a:t>
            </a:r>
            <a:endParaRPr lang="en-US" altLang="en-US" smtClean="0"/>
          </a:p>
          <a:p>
            <a:pPr lvl="3"/>
            <a:r>
              <a:rPr lang="en-US" altLang="en-US" smtClean="0"/>
              <a:t>Fourth level</a:t>
            </a:r>
            <a:endParaRPr lang="en-US" altLang="en-US" smtClean="0"/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059B6-A947-40FF-832E-3587A0A42541}" type="slidenum"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 panose="020B0604020202020204"/>
              <a:buNone/>
            </a:pPr>
            <a:fld id="{00000000-1234-1234-1234-123412341234}" type="slidenum">
              <a:rPr lang="en-GB" kern="0">
                <a:solidFill>
                  <a:srgbClr val="595959"/>
                </a:solidFill>
                <a:cs typeface="Arial" panose="020B0604020202020204"/>
                <a:sym typeface="Arial" panose="020B0604020202020204"/>
              </a:rPr>
            </a:fld>
            <a:endParaRPr kern="0">
              <a:solidFill>
                <a:srgbClr val="595959"/>
              </a:solidFill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 panose="020B0604020202020204"/>
              <a:buNone/>
            </a:pPr>
            <a:fld id="{00000000-1234-1234-1234-123412341234}" type="slidenum">
              <a:rPr lang="en-GB" kern="0">
                <a:solidFill>
                  <a:srgbClr val="595959"/>
                </a:solidFill>
                <a:cs typeface="Arial" panose="020B0604020202020204"/>
                <a:sym typeface="Arial" panose="020B0604020202020204"/>
              </a:rPr>
            </a:fld>
            <a:endParaRPr kern="0">
              <a:solidFill>
                <a:srgbClr val="595959"/>
              </a:solidFill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 panose="020B0604020202020204"/>
              <a:buNone/>
            </a:pPr>
            <a:fld id="{00000000-1234-1234-1234-123412341234}" type="slidenum">
              <a:rPr lang="en-GB" kern="0">
                <a:solidFill>
                  <a:srgbClr val="595959"/>
                </a:solidFill>
                <a:cs typeface="Arial" panose="020B0604020202020204"/>
                <a:sym typeface="Arial" panose="020B0604020202020204"/>
              </a:rPr>
            </a:fld>
            <a:endParaRPr kern="0">
              <a:solidFill>
                <a:srgbClr val="595959"/>
              </a:solidFill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8.xml"/><Relationship Id="rId7" Type="http://schemas.openxmlformats.org/officeDocument/2006/relationships/slide" Target="slide5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4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1.xml"/><Relationship Id="rId3" Type="http://schemas.openxmlformats.org/officeDocument/2006/relationships/image" Target="../media/image11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7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1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00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2.xml"/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44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Relationship Id="rId3" Type="http://schemas.microsoft.com/office/2007/relationships/media" Target="../media/media3.mp4"/><Relationship Id="rId2" Type="http://schemas.openxmlformats.org/officeDocument/2006/relationships/video" Target="../media/media3.mp4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3.xml"/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55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3.png"/><Relationship Id="rId3" Type="http://schemas.microsoft.com/office/2007/relationships/media" Target="../media/media4.mp4"/><Relationship Id="rId2" Type="http://schemas.openxmlformats.org/officeDocument/2006/relationships/video" Target="../media/media4.mp4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8610600" cy="2209800"/>
          </a:xfrm>
        </p:spPr>
        <p:txBody>
          <a:bodyPr/>
          <a:lstStyle/>
          <a:p>
            <a:pPr eaLnBrk="1" hangingPunct="1"/>
            <a:r>
              <a:rPr lang="en-US" sz="5400" b="1" dirty="0" smtClean="0">
                <a:solidFill>
                  <a:srgbClr val="333399"/>
                </a:solidFill>
                <a:latin typeface="VNI-Times" pitchFamily="2" charset="0"/>
              </a:rPr>
              <a:t>Chaøo möøng quyù thaày coâ ñeán döï giôø, thaêm lôùp!</a:t>
            </a:r>
            <a:br>
              <a:rPr lang="en-US" sz="5400" b="1" dirty="0" smtClean="0">
                <a:solidFill>
                  <a:srgbClr val="CC3399"/>
                </a:solidFill>
                <a:latin typeface="Times New Roman" panose="02020603050405020304" pitchFamily="18" charset="0"/>
              </a:rPr>
            </a:br>
            <a:endParaRPr lang="en-US" sz="5400" b="1" dirty="0" smtClean="0">
              <a:solidFill>
                <a:srgbClr val="333399"/>
              </a:solidFill>
              <a:latin typeface="VNI-Times" pitchFamily="2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048000"/>
            <a:ext cx="9906000" cy="2895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Môn: Tiếng Việt</a:t>
            </a:r>
            <a:endParaRPr lang="en-US" sz="4800" b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n-US" sz="4800" b="1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Bài 34: </a:t>
            </a:r>
            <a:r>
              <a:rPr lang="en-US" sz="4800" b="1" dirty="0" smtClean="0">
                <a:solidFill>
                  <a:srgbClr val="FF0000"/>
                </a:solidFill>
                <a:latin typeface="VNI-Avo" pitchFamily="2" charset="0"/>
              </a:rPr>
              <a:t>am-aêm-aâm</a:t>
            </a:r>
            <a:endParaRPr lang="en-US" sz="4800" b="1" dirty="0">
              <a:solidFill>
                <a:srgbClr val="FF0000"/>
              </a:solidFill>
              <a:latin typeface="VNI-Avo" pitchFamily="2" charset="0"/>
            </a:endParaRPr>
          </a:p>
          <a:p>
            <a:pPr algn="l" eaLnBrk="1" hangingPunct="1">
              <a:defRPr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Tiết PPCT:</a:t>
            </a:r>
            <a:endParaRPr lang="en-US" sz="48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clock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468"/>
            <a:ext cx="9144000" cy="69024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752612"/>
            <a:ext cx="6781800" cy="27315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US" sz="6000" b="1" kern="0" dirty="0" smtClean="0">
                <a:solidFill>
                  <a:srgbClr val="660033"/>
                </a:solidFill>
                <a:latin typeface="VNI-Avo" pitchFamily="2" charset="0"/>
                <a:cs typeface="Times New Roman" panose="02020603050405020304" pitchFamily="18" charset="0"/>
                <a:sym typeface="Arial" panose="020B0604020202020204"/>
              </a:rPr>
              <a:t>Troø chôi:</a:t>
            </a:r>
            <a:endParaRPr lang="en-US" sz="6000" b="1" kern="0" dirty="0" smtClean="0">
              <a:solidFill>
                <a:srgbClr val="660033"/>
              </a:solidFill>
              <a:latin typeface="VNI-Avo" pitchFamily="2" charset="0"/>
              <a:cs typeface="Times New Roman" panose="02020603050405020304" pitchFamily="18" charset="0"/>
              <a:sym typeface="Arial" panose="020B0604020202020204"/>
            </a:endParaRPr>
          </a:p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US" sz="6000" b="1" kern="0" dirty="0" smtClean="0">
                <a:solidFill>
                  <a:srgbClr val="FF0000"/>
                </a:solidFill>
                <a:latin typeface="VNI-Avo" pitchFamily="2" charset="0"/>
                <a:cs typeface="Times New Roman" panose="02020603050405020304" pitchFamily="18" charset="0"/>
                <a:sym typeface="Arial" panose="020B0604020202020204"/>
              </a:rPr>
              <a:t>Laät maûnh gheùp</a:t>
            </a:r>
            <a:endParaRPr lang="en-US" sz="6000" b="1" kern="0" dirty="0">
              <a:solidFill>
                <a:srgbClr val="FF0000"/>
              </a:solidFill>
              <a:latin typeface="VNI-Avo" pitchFamily="2" charset="0"/>
              <a:cs typeface="Times New Roman" panose="02020603050405020304" pitchFamily="18" charset="0"/>
              <a:sym typeface="Arial" panose="020B0604020202020204"/>
            </a:endParaRPr>
          </a:p>
          <a:p>
            <a:pPr algn="ctr">
              <a:buClr>
                <a:srgbClr val="000000"/>
              </a:buClr>
              <a:buFont typeface="Arial" panose="020B0604020202020204"/>
              <a:buNone/>
            </a:pPr>
            <a:endParaRPr lang="en-US" sz="53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:\Users\Administrator\Desktop\2020-2021\TAILIEU\TV1.1 bai 31-40 (FB Chip Fangora)-20200808T154132Z-001\TV1.1 bai 31-40 (FB Chip Fangora)\TV 34 - 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0" b="70126"/>
          <a:stretch>
            <a:fillRect/>
          </a:stretch>
        </p:blipFill>
        <p:spPr bwMode="auto">
          <a:xfrm>
            <a:off x="-28905" y="945931"/>
            <a:ext cx="9144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lowchart: Terminator 9"/>
          <p:cNvSpPr/>
          <p:nvPr/>
        </p:nvSpPr>
        <p:spPr>
          <a:xfrm>
            <a:off x="1628057" y="5550060"/>
            <a:ext cx="5804807" cy="1284464"/>
          </a:xfrm>
          <a:prstGeom prst="flowChartTerminator">
            <a:avLst/>
          </a:prstGeom>
          <a:solidFill>
            <a:srgbClr val="BCC60B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Đ1"/>
          <p:cNvSpPr/>
          <p:nvPr/>
        </p:nvSpPr>
        <p:spPr>
          <a:xfrm>
            <a:off x="3271899" y="5836887"/>
            <a:ext cx="676722" cy="902296"/>
          </a:xfrm>
          <a:prstGeom prst="ellipse">
            <a:avLst/>
          </a:prstGeom>
          <a:solidFill>
            <a:srgbClr val="DBB100"/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Đ2"/>
          <p:cNvSpPr/>
          <p:nvPr/>
        </p:nvSpPr>
        <p:spPr>
          <a:xfrm>
            <a:off x="4366814" y="5836887"/>
            <a:ext cx="676722" cy="902296"/>
          </a:xfrm>
          <a:prstGeom prst="ellipse">
            <a:avLst/>
          </a:prstGeom>
          <a:solidFill>
            <a:srgbClr val="D33604"/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Đ3"/>
          <p:cNvSpPr/>
          <p:nvPr/>
        </p:nvSpPr>
        <p:spPr>
          <a:xfrm>
            <a:off x="5326779" y="5837009"/>
            <a:ext cx="676721" cy="902295"/>
          </a:xfrm>
          <a:prstGeom prst="ellipse">
            <a:avLst/>
          </a:prstGeom>
          <a:solidFill>
            <a:srgbClr val="DB8964"/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Đ4"/>
          <p:cNvSpPr/>
          <p:nvPr/>
        </p:nvSpPr>
        <p:spPr>
          <a:xfrm>
            <a:off x="6286723" y="5842053"/>
            <a:ext cx="672872" cy="897163"/>
          </a:xfrm>
          <a:prstGeom prst="ellipse">
            <a:avLst/>
          </a:prstGeom>
          <a:solidFill>
            <a:srgbClr val="00B100"/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2" descr="Chính Xác Đánh Dấu Màu Xanh Lá Cây - Ảnh miễn phí trê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06" l="0" r="97662">
                        <a14:foregroundMark x1="13205" y1="53750" x2="13205" y2="53750"/>
                        <a14:foregroundMark x1="21458" y1="45417" x2="21458" y2="45417"/>
                        <a14:foregroundMark x1="37139" y1="58333" x2="37139" y2="58333"/>
                        <a14:foregroundMark x1="85007" y1="14722" x2="85007" y2="14722"/>
                        <a14:foregroundMark x1="22421" y1="45417" x2="35213" y2="57500"/>
                        <a14:foregroundMark x1="38102" y1="57500" x2="83081" y2="12917"/>
                        <a14:foregroundMark x1="18707" y1="49028" x2="12242" y2="54722"/>
                        <a14:foregroundMark x1="14168" y1="57500" x2="38102" y2="79722"/>
                        <a14:foregroundMark x1="36176" y1="78750" x2="92297" y2="22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144" y="5591401"/>
            <a:ext cx="986468" cy="130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ảnh 1">
            <a:hlinkClick r:id="rId4" action="ppaction://hlinksldjump"/>
          </p:cNvPr>
          <p:cNvSpPr/>
          <p:nvPr/>
        </p:nvSpPr>
        <p:spPr>
          <a:xfrm>
            <a:off x="18301" y="945932"/>
            <a:ext cx="5163303" cy="2102069"/>
          </a:xfrm>
          <a:custGeom>
            <a:avLst/>
            <a:gdLst>
              <a:gd name="connsiteX0" fmla="*/ 0 w 2068837"/>
              <a:gd name="connsiteY0" fmla="*/ 0 h 1322411"/>
              <a:gd name="connsiteX1" fmla="*/ 1864120 w 2068837"/>
              <a:gd name="connsiteY1" fmla="*/ 0 h 1322411"/>
              <a:gd name="connsiteX2" fmla="*/ 1864120 w 2068837"/>
              <a:gd name="connsiteY2" fmla="*/ 456488 h 1322411"/>
              <a:gd name="connsiteX3" fmla="*/ 2068837 w 2068837"/>
              <a:gd name="connsiteY3" fmla="*/ 661205 h 1322411"/>
              <a:gd name="connsiteX4" fmla="*/ 1864120 w 2068837"/>
              <a:gd name="connsiteY4" fmla="*/ 865922 h 1322411"/>
              <a:gd name="connsiteX5" fmla="*/ 1864120 w 2068837"/>
              <a:gd name="connsiteY5" fmla="*/ 1322411 h 1322411"/>
              <a:gd name="connsiteX6" fmla="*/ 1136776 w 2068837"/>
              <a:gd name="connsiteY6" fmla="*/ 1322411 h 1322411"/>
              <a:gd name="connsiteX7" fmla="*/ 1120689 w 2068837"/>
              <a:gd name="connsiteY7" fmla="*/ 1242727 h 1322411"/>
              <a:gd name="connsiteX8" fmla="*/ 932059 w 2068837"/>
              <a:gd name="connsiteY8" fmla="*/ 1117695 h 1322411"/>
              <a:gd name="connsiteX9" fmla="*/ 743430 w 2068837"/>
              <a:gd name="connsiteY9" fmla="*/ 1242727 h 1322411"/>
              <a:gd name="connsiteX10" fmla="*/ 727342 w 2068837"/>
              <a:gd name="connsiteY10" fmla="*/ 1322411 h 1322411"/>
              <a:gd name="connsiteX11" fmla="*/ 0 w 2068837"/>
              <a:gd name="connsiteY11" fmla="*/ 1322411 h 132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8837" h="1322411">
                <a:moveTo>
                  <a:pt x="0" y="0"/>
                </a:moveTo>
                <a:lnTo>
                  <a:pt x="1864120" y="0"/>
                </a:lnTo>
                <a:lnTo>
                  <a:pt x="1864120" y="456488"/>
                </a:lnTo>
                <a:cubicBezTo>
                  <a:pt x="1977182" y="456488"/>
                  <a:pt x="2068837" y="548143"/>
                  <a:pt x="2068837" y="661205"/>
                </a:cubicBezTo>
                <a:cubicBezTo>
                  <a:pt x="2068837" y="774267"/>
                  <a:pt x="1977182" y="865922"/>
                  <a:pt x="1864120" y="865922"/>
                </a:cubicBezTo>
                <a:lnTo>
                  <a:pt x="1864120" y="1322411"/>
                </a:lnTo>
                <a:lnTo>
                  <a:pt x="1136776" y="1322411"/>
                </a:lnTo>
                <a:lnTo>
                  <a:pt x="1120689" y="1242727"/>
                </a:lnTo>
                <a:cubicBezTo>
                  <a:pt x="1089611" y="1169251"/>
                  <a:pt x="1016856" y="1117695"/>
                  <a:pt x="932059" y="1117695"/>
                </a:cubicBezTo>
                <a:cubicBezTo>
                  <a:pt x="847263" y="1117695"/>
                  <a:pt x="774508" y="1169251"/>
                  <a:pt x="743430" y="1242727"/>
                </a:cubicBezTo>
                <a:lnTo>
                  <a:pt x="727342" y="1322411"/>
                </a:lnTo>
                <a:lnTo>
                  <a:pt x="0" y="1322411"/>
                </a:lnTo>
                <a:close/>
              </a:path>
            </a:pathLst>
          </a:custGeom>
          <a:solidFill>
            <a:srgbClr val="FFFF00"/>
          </a:solidFill>
          <a:ln w="762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unset" dir="t"/>
          </a:scene3d>
          <a:sp3d extrusionH="469900" contourW="69850" prstMaterial="matte">
            <a:bevelT w="400050" h="63500" prst="angle"/>
            <a:bevelB w="12700"/>
            <a:extrusionClr>
              <a:srgbClr val="F54E0A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ảnh 2">
            <a:hlinkClick r:id="rId5" action="ppaction://hlinksldjump"/>
          </p:cNvPr>
          <p:cNvSpPr/>
          <p:nvPr/>
        </p:nvSpPr>
        <p:spPr>
          <a:xfrm>
            <a:off x="4628923" y="945931"/>
            <a:ext cx="4613606" cy="2362200"/>
          </a:xfrm>
          <a:custGeom>
            <a:avLst/>
            <a:gdLst>
              <a:gd name="connsiteX0" fmla="*/ 0 w 1864120"/>
              <a:gd name="connsiteY0" fmla="*/ 0 h 1527129"/>
              <a:gd name="connsiteX1" fmla="*/ 1864120 w 1864120"/>
              <a:gd name="connsiteY1" fmla="*/ 0 h 1527129"/>
              <a:gd name="connsiteX2" fmla="*/ 1864120 w 1864120"/>
              <a:gd name="connsiteY2" fmla="*/ 1322411 h 1527129"/>
              <a:gd name="connsiteX3" fmla="*/ 1136776 w 1864120"/>
              <a:gd name="connsiteY3" fmla="*/ 1322411 h 1527129"/>
              <a:gd name="connsiteX4" fmla="*/ 1136776 w 1864120"/>
              <a:gd name="connsiteY4" fmla="*/ 1322412 h 1527129"/>
              <a:gd name="connsiteX5" fmla="*/ 932059 w 1864120"/>
              <a:gd name="connsiteY5" fmla="*/ 1527129 h 1527129"/>
              <a:gd name="connsiteX6" fmla="*/ 727342 w 1864120"/>
              <a:gd name="connsiteY6" fmla="*/ 1322412 h 1527129"/>
              <a:gd name="connsiteX7" fmla="*/ 727342 w 1864120"/>
              <a:gd name="connsiteY7" fmla="*/ 1322411 h 1527129"/>
              <a:gd name="connsiteX8" fmla="*/ 0 w 1864120"/>
              <a:gd name="connsiteY8" fmla="*/ 1322411 h 1527129"/>
              <a:gd name="connsiteX9" fmla="*/ 0 w 1864120"/>
              <a:gd name="connsiteY9" fmla="*/ 866065 h 1527129"/>
              <a:gd name="connsiteX10" fmla="*/ 62 w 1864120"/>
              <a:gd name="connsiteY10" fmla="*/ 866071 h 1527129"/>
              <a:gd name="connsiteX11" fmla="*/ 204779 w 1864120"/>
              <a:gd name="connsiteY11" fmla="*/ 661354 h 1527129"/>
              <a:gd name="connsiteX12" fmla="*/ 62 w 1864120"/>
              <a:gd name="connsiteY12" fmla="*/ 456637 h 1527129"/>
              <a:gd name="connsiteX13" fmla="*/ 0 w 1864120"/>
              <a:gd name="connsiteY13" fmla="*/ 456644 h 152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64120" h="1527129">
                <a:moveTo>
                  <a:pt x="0" y="0"/>
                </a:moveTo>
                <a:lnTo>
                  <a:pt x="1864120" y="0"/>
                </a:lnTo>
                <a:lnTo>
                  <a:pt x="1864120" y="1322411"/>
                </a:lnTo>
                <a:lnTo>
                  <a:pt x="1136776" y="1322411"/>
                </a:lnTo>
                <a:lnTo>
                  <a:pt x="1136776" y="1322412"/>
                </a:lnTo>
                <a:cubicBezTo>
                  <a:pt x="1136776" y="1435474"/>
                  <a:pt x="1045121" y="1527129"/>
                  <a:pt x="932059" y="1527129"/>
                </a:cubicBezTo>
                <a:cubicBezTo>
                  <a:pt x="818997" y="1527129"/>
                  <a:pt x="727342" y="1435474"/>
                  <a:pt x="727342" y="1322412"/>
                </a:cubicBezTo>
                <a:lnTo>
                  <a:pt x="727342" y="1322411"/>
                </a:lnTo>
                <a:lnTo>
                  <a:pt x="0" y="1322411"/>
                </a:lnTo>
                <a:lnTo>
                  <a:pt x="0" y="866065"/>
                </a:lnTo>
                <a:lnTo>
                  <a:pt x="62" y="866071"/>
                </a:lnTo>
                <a:cubicBezTo>
                  <a:pt x="113124" y="866071"/>
                  <a:pt x="204779" y="774416"/>
                  <a:pt x="204779" y="661354"/>
                </a:cubicBezTo>
                <a:cubicBezTo>
                  <a:pt x="204779" y="548292"/>
                  <a:pt x="113124" y="456637"/>
                  <a:pt x="62" y="456637"/>
                </a:cubicBezTo>
                <a:lnTo>
                  <a:pt x="0" y="456644"/>
                </a:lnTo>
                <a:close/>
              </a:path>
            </a:pathLst>
          </a:custGeom>
          <a:solidFill>
            <a:srgbClr val="FFC7BA"/>
          </a:solidFill>
          <a:ln w="762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unset" dir="t"/>
          </a:scene3d>
          <a:sp3d extrusionH="469900" contourW="69850" prstMaterial="matte">
            <a:bevelT w="400050" h="63500" prst="angle"/>
            <a:bevelB w="12700"/>
            <a:extrusionClr>
              <a:srgbClr val="F54E0A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ảnh 4">
            <a:hlinkClick r:id="rId6" action="ppaction://hlinksldjump"/>
          </p:cNvPr>
          <p:cNvSpPr/>
          <p:nvPr/>
        </p:nvSpPr>
        <p:spPr>
          <a:xfrm flipH="1" flipV="1">
            <a:off x="3948635" y="2924401"/>
            <a:ext cx="5293907" cy="1983931"/>
          </a:xfrm>
          <a:custGeom>
            <a:avLst/>
            <a:gdLst>
              <a:gd name="connsiteX0" fmla="*/ 0 w 2068837"/>
              <a:gd name="connsiteY0" fmla="*/ 0 h 1322411"/>
              <a:gd name="connsiteX1" fmla="*/ 1864120 w 2068837"/>
              <a:gd name="connsiteY1" fmla="*/ 0 h 1322411"/>
              <a:gd name="connsiteX2" fmla="*/ 1864120 w 2068837"/>
              <a:gd name="connsiteY2" fmla="*/ 456488 h 1322411"/>
              <a:gd name="connsiteX3" fmla="*/ 2068837 w 2068837"/>
              <a:gd name="connsiteY3" fmla="*/ 661205 h 1322411"/>
              <a:gd name="connsiteX4" fmla="*/ 1864120 w 2068837"/>
              <a:gd name="connsiteY4" fmla="*/ 865922 h 1322411"/>
              <a:gd name="connsiteX5" fmla="*/ 1864120 w 2068837"/>
              <a:gd name="connsiteY5" fmla="*/ 1322411 h 1322411"/>
              <a:gd name="connsiteX6" fmla="*/ 1136776 w 2068837"/>
              <a:gd name="connsiteY6" fmla="*/ 1322411 h 1322411"/>
              <a:gd name="connsiteX7" fmla="*/ 1120689 w 2068837"/>
              <a:gd name="connsiteY7" fmla="*/ 1242727 h 1322411"/>
              <a:gd name="connsiteX8" fmla="*/ 932059 w 2068837"/>
              <a:gd name="connsiteY8" fmla="*/ 1117695 h 1322411"/>
              <a:gd name="connsiteX9" fmla="*/ 743430 w 2068837"/>
              <a:gd name="connsiteY9" fmla="*/ 1242727 h 1322411"/>
              <a:gd name="connsiteX10" fmla="*/ 727342 w 2068837"/>
              <a:gd name="connsiteY10" fmla="*/ 1322411 h 1322411"/>
              <a:gd name="connsiteX11" fmla="*/ 0 w 2068837"/>
              <a:gd name="connsiteY11" fmla="*/ 1322411 h 132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8837" h="1322411">
                <a:moveTo>
                  <a:pt x="0" y="0"/>
                </a:moveTo>
                <a:lnTo>
                  <a:pt x="1864120" y="0"/>
                </a:lnTo>
                <a:lnTo>
                  <a:pt x="1864120" y="456488"/>
                </a:lnTo>
                <a:cubicBezTo>
                  <a:pt x="1977182" y="456488"/>
                  <a:pt x="2068837" y="548143"/>
                  <a:pt x="2068837" y="661205"/>
                </a:cubicBezTo>
                <a:cubicBezTo>
                  <a:pt x="2068837" y="774267"/>
                  <a:pt x="1977182" y="865922"/>
                  <a:pt x="1864120" y="865922"/>
                </a:cubicBezTo>
                <a:lnTo>
                  <a:pt x="1864120" y="1322411"/>
                </a:lnTo>
                <a:lnTo>
                  <a:pt x="1136776" y="1322411"/>
                </a:lnTo>
                <a:lnTo>
                  <a:pt x="1120689" y="1242727"/>
                </a:lnTo>
                <a:cubicBezTo>
                  <a:pt x="1089611" y="1169251"/>
                  <a:pt x="1016856" y="1117695"/>
                  <a:pt x="932059" y="1117695"/>
                </a:cubicBezTo>
                <a:cubicBezTo>
                  <a:pt x="847263" y="1117695"/>
                  <a:pt x="774508" y="1169251"/>
                  <a:pt x="743430" y="1242727"/>
                </a:cubicBezTo>
                <a:lnTo>
                  <a:pt x="727342" y="1322411"/>
                </a:lnTo>
                <a:lnTo>
                  <a:pt x="0" y="1322411"/>
                </a:lnTo>
                <a:close/>
              </a:path>
            </a:pathLst>
          </a:custGeom>
          <a:solidFill>
            <a:srgbClr val="00FF00"/>
          </a:solidFill>
          <a:ln w="762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unset" dir="t"/>
          </a:scene3d>
          <a:sp3d extrusionH="469900" contourW="69850" prstMaterial="matte">
            <a:bevelT w="400050" h="63500" prst="angle"/>
            <a:bevelB w="12700"/>
            <a:extrusionClr>
              <a:srgbClr val="F54E0A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ảnh 3">
            <a:hlinkClick r:id="rId7" action="ppaction://hlinksldjump"/>
          </p:cNvPr>
          <p:cNvSpPr/>
          <p:nvPr/>
        </p:nvSpPr>
        <p:spPr>
          <a:xfrm flipH="1" flipV="1">
            <a:off x="18297" y="2698531"/>
            <a:ext cx="4626393" cy="2209800"/>
          </a:xfrm>
          <a:custGeom>
            <a:avLst/>
            <a:gdLst>
              <a:gd name="connsiteX0" fmla="*/ 0 w 1864120"/>
              <a:gd name="connsiteY0" fmla="*/ 0 h 1527129"/>
              <a:gd name="connsiteX1" fmla="*/ 1864120 w 1864120"/>
              <a:gd name="connsiteY1" fmla="*/ 0 h 1527129"/>
              <a:gd name="connsiteX2" fmla="*/ 1864120 w 1864120"/>
              <a:gd name="connsiteY2" fmla="*/ 1322411 h 1527129"/>
              <a:gd name="connsiteX3" fmla="*/ 1136776 w 1864120"/>
              <a:gd name="connsiteY3" fmla="*/ 1322411 h 1527129"/>
              <a:gd name="connsiteX4" fmla="*/ 1136776 w 1864120"/>
              <a:gd name="connsiteY4" fmla="*/ 1322412 h 1527129"/>
              <a:gd name="connsiteX5" fmla="*/ 932059 w 1864120"/>
              <a:gd name="connsiteY5" fmla="*/ 1527129 h 1527129"/>
              <a:gd name="connsiteX6" fmla="*/ 727342 w 1864120"/>
              <a:gd name="connsiteY6" fmla="*/ 1322412 h 1527129"/>
              <a:gd name="connsiteX7" fmla="*/ 727342 w 1864120"/>
              <a:gd name="connsiteY7" fmla="*/ 1322411 h 1527129"/>
              <a:gd name="connsiteX8" fmla="*/ 0 w 1864120"/>
              <a:gd name="connsiteY8" fmla="*/ 1322411 h 1527129"/>
              <a:gd name="connsiteX9" fmla="*/ 0 w 1864120"/>
              <a:gd name="connsiteY9" fmla="*/ 866065 h 1527129"/>
              <a:gd name="connsiteX10" fmla="*/ 62 w 1864120"/>
              <a:gd name="connsiteY10" fmla="*/ 866071 h 1527129"/>
              <a:gd name="connsiteX11" fmla="*/ 204779 w 1864120"/>
              <a:gd name="connsiteY11" fmla="*/ 661354 h 1527129"/>
              <a:gd name="connsiteX12" fmla="*/ 62 w 1864120"/>
              <a:gd name="connsiteY12" fmla="*/ 456637 h 1527129"/>
              <a:gd name="connsiteX13" fmla="*/ 0 w 1864120"/>
              <a:gd name="connsiteY13" fmla="*/ 456644 h 152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64120" h="1527129">
                <a:moveTo>
                  <a:pt x="0" y="0"/>
                </a:moveTo>
                <a:lnTo>
                  <a:pt x="1864120" y="0"/>
                </a:lnTo>
                <a:lnTo>
                  <a:pt x="1864120" y="1322411"/>
                </a:lnTo>
                <a:lnTo>
                  <a:pt x="1136776" y="1322411"/>
                </a:lnTo>
                <a:lnTo>
                  <a:pt x="1136776" y="1322412"/>
                </a:lnTo>
                <a:cubicBezTo>
                  <a:pt x="1136776" y="1435474"/>
                  <a:pt x="1045121" y="1527129"/>
                  <a:pt x="932059" y="1527129"/>
                </a:cubicBezTo>
                <a:cubicBezTo>
                  <a:pt x="818997" y="1527129"/>
                  <a:pt x="727342" y="1435474"/>
                  <a:pt x="727342" y="1322412"/>
                </a:cubicBezTo>
                <a:lnTo>
                  <a:pt x="727342" y="1322411"/>
                </a:lnTo>
                <a:lnTo>
                  <a:pt x="0" y="1322411"/>
                </a:lnTo>
                <a:lnTo>
                  <a:pt x="0" y="866065"/>
                </a:lnTo>
                <a:lnTo>
                  <a:pt x="62" y="866071"/>
                </a:lnTo>
                <a:cubicBezTo>
                  <a:pt x="113124" y="866071"/>
                  <a:pt x="204779" y="774416"/>
                  <a:pt x="204779" y="661354"/>
                </a:cubicBezTo>
                <a:cubicBezTo>
                  <a:pt x="204779" y="548292"/>
                  <a:pt x="113124" y="456637"/>
                  <a:pt x="62" y="456637"/>
                </a:cubicBezTo>
                <a:lnTo>
                  <a:pt x="0" y="456644"/>
                </a:lnTo>
                <a:close/>
              </a:path>
            </a:pathLst>
          </a:custGeom>
          <a:solidFill>
            <a:srgbClr val="F54E0A"/>
          </a:solidFill>
          <a:ln w="762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unset" dir="t"/>
          </a:scene3d>
          <a:sp3d extrusionH="469900" contourW="69850" prstMaterial="matte">
            <a:bevelT w="400050" h="63500" prst="angle"/>
            <a:bevelB w="12700"/>
            <a:extrusionClr>
              <a:srgbClr val="F54E0A"/>
            </a:extrusionClr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ight Arrow 3">
            <a:hlinkClick r:id="rId8" action="ppaction://hlinksldjump"/>
          </p:cNvPr>
          <p:cNvSpPr/>
          <p:nvPr/>
        </p:nvSpPr>
        <p:spPr>
          <a:xfrm>
            <a:off x="7432729" y="5578055"/>
            <a:ext cx="559767" cy="306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7" grpId="0" animBg="1"/>
      <p:bldP spid="6" grpId="0" animBg="1"/>
      <p:bldP spid="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utoShape 5"/>
          <p:cNvSpPr>
            <a:spLocks noGrp="1" noChangeArrowheads="1"/>
          </p:cNvSpPr>
          <p:nvPr>
            <p:ph idx="1"/>
          </p:nvPr>
        </p:nvSpPr>
        <p:spPr bwMode="auto">
          <a:xfrm>
            <a:off x="457200" y="1371606"/>
            <a:ext cx="8229600" cy="4525963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</a:ln>
        </p:spPr>
        <p:txBody>
          <a:bodyPr wrap="none" anchor="ctr">
            <a:norm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6000" b="1" kern="0" dirty="0" smtClean="0">
                <a:solidFill>
                  <a:srgbClr val="CC0066"/>
                </a:solidFill>
                <a:latin typeface="VNI-Avo" pitchFamily="2" charset="0"/>
              </a:rPr>
              <a:t>ñeøn pin</a:t>
            </a:r>
            <a:endParaRPr lang="en-US" altLang="en-US" sz="6000" b="1" kern="0" dirty="0" smtClean="0">
              <a:solidFill>
                <a:srgbClr val="CC0066"/>
              </a:solidFill>
              <a:latin typeface="VNI-Avo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6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VNI-Avo" pitchFamily="2" charset="0"/>
              </a:rPr>
              <a:t>cuùn</a:t>
            </a:r>
            <a:r>
              <a:rPr kumimoji="0" lang="en-US" altLang="en-US" sz="6000" b="1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VNI-Avo" pitchFamily="2" charset="0"/>
              </a:rPr>
              <a:t> con</a:t>
            </a:r>
            <a:endParaRPr kumimoji="0" lang="en-US" altLang="en-US" sz="6000" b="1" i="0" u="none" strike="noStrike" kern="0" cap="none" spc="0" normalizeH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VNI-Avo" pitchFamily="2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6000" b="1" kern="0" baseline="0" dirty="0" smtClean="0">
                <a:solidFill>
                  <a:srgbClr val="003300"/>
                </a:solidFill>
                <a:latin typeface="VNI-Avo" pitchFamily="2" charset="0"/>
              </a:rPr>
              <a:t>ngoïn</a:t>
            </a:r>
            <a:r>
              <a:rPr lang="en-US" altLang="en-US" sz="6000" b="1" kern="0" dirty="0" smtClean="0">
                <a:solidFill>
                  <a:srgbClr val="003300"/>
                </a:solidFill>
                <a:latin typeface="VNI-Avo" pitchFamily="2" charset="0"/>
              </a:rPr>
              <a:t> neán </a:t>
            </a:r>
            <a:endParaRPr kumimoji="0" lang="en-US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VNI-Avo" pitchFamily="2" charset="0"/>
            </a:endParaRPr>
          </a:p>
        </p:txBody>
      </p:sp>
      <p:pic>
        <p:nvPicPr>
          <p:cNvPr id="6" name="Picture 5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391400" y="5410297"/>
            <a:ext cx="1620982" cy="1305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-152400" y="1041699"/>
            <a:ext cx="9829800" cy="55626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</a:ln>
        </p:spPr>
        <p:txBody>
          <a:bodyPr wrap="none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600" b="1" kern="0" noProof="0" dirty="0" smtClean="0">
                <a:solidFill>
                  <a:srgbClr val="CC0066"/>
                </a:solidFill>
                <a:latin typeface="VNI-Avo" pitchFamily="2" charset="0"/>
              </a:rPr>
              <a:t>	Con gì teân roõ laø “cha”</a:t>
            </a:r>
            <a:endParaRPr lang="en-US" altLang="en-US" sz="3600" b="1" kern="0" noProof="0" dirty="0" smtClean="0">
              <a:solidFill>
                <a:srgbClr val="CC0066"/>
              </a:solidFill>
              <a:latin typeface="VNI-Avo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0" cap="none" spc="0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VNI-Avo" pitchFamily="2" charset="0"/>
              </a:rPr>
              <a:t>Coù</a:t>
            </a:r>
            <a:r>
              <a:rPr kumimoji="0" lang="en-US" altLang="en-US" sz="3600" b="1" i="0" u="none" strike="noStrike" kern="0" cap="none" spc="0" normalizeH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VNI-Avo" pitchFamily="2" charset="0"/>
              </a:rPr>
              <a:t> chöùa chöõ soá nhìn qua ngôõ ruøa?</a:t>
            </a:r>
            <a:endParaRPr kumimoji="0" lang="en-US" altLang="en-US" sz="3600" b="1" i="0" u="none" strike="noStrike" kern="0" cap="none" spc="0" normalizeH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VNI-Avo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600" b="1" kern="0" baseline="0" noProof="0" dirty="0" smtClean="0">
                <a:solidFill>
                  <a:srgbClr val="CC0066"/>
                </a:solidFill>
                <a:latin typeface="VNI-Avo" pitchFamily="2" charset="0"/>
              </a:rPr>
              <a:t>	Con</a:t>
            </a:r>
            <a:r>
              <a:rPr lang="en-US" altLang="en-US" sz="3600" b="1" kern="0" noProof="0" dirty="0" smtClean="0">
                <a:solidFill>
                  <a:srgbClr val="CC0066"/>
                </a:solidFill>
                <a:latin typeface="VNI-Avo" pitchFamily="2" charset="0"/>
              </a:rPr>
              <a:t> gì quen veû giaø nua</a:t>
            </a:r>
            <a:endParaRPr lang="en-US" altLang="en-US" sz="3600" b="1" kern="0" noProof="0" dirty="0" smtClean="0">
              <a:solidFill>
                <a:srgbClr val="CC0066"/>
              </a:solidFill>
              <a:latin typeface="VNI-Avo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0" cap="none" spc="0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VNI-Avo" pitchFamily="2" charset="0"/>
              </a:rPr>
              <a:t>Boán</a:t>
            </a:r>
            <a:r>
              <a:rPr kumimoji="0" lang="en-US" altLang="en-US" sz="3600" b="1" i="0" u="none" strike="noStrike" kern="0" cap="none" spc="0" normalizeH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VNI-Avo" pitchFamily="2" charset="0"/>
              </a:rPr>
              <a:t> chaân ngaén nguûi, thoû thua chaû ngôø?</a:t>
            </a:r>
            <a:endParaRPr kumimoji="0" lang="en-US" altLang="en-US" sz="3600" b="1" i="0" u="none" strike="noStrike" kern="0" cap="none" spc="0" normalizeH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VNI-Avo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VNI-Avo" pitchFamily="2" charset="0"/>
            </a:endParaRPr>
          </a:p>
        </p:txBody>
      </p:sp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239000" y="5410297"/>
            <a:ext cx="1752600" cy="1295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1981200" y="2743200"/>
            <a:ext cx="6096000" cy="29718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NI-Avo" pitchFamily="2" charset="0"/>
              </a:rPr>
              <a:t>en, eân,</a:t>
            </a:r>
            <a:r>
              <a:rPr kumimoji="0" lang="en-US" altLang="en-US" sz="6000" b="1" i="0" u="none" strike="noStrike" kern="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NI-Avo" pitchFamily="2" charset="0"/>
              </a:rPr>
              <a:t> in, un</a:t>
            </a:r>
            <a:endParaRPr kumimoji="0" lang="en-US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NI-Avo" pitchFamily="2" charset="0"/>
            </a:endParaRPr>
          </a:p>
        </p:txBody>
      </p:sp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835717" y="5715097"/>
            <a:ext cx="1308421" cy="1066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381000" y="2743200"/>
            <a:ext cx="7696200" cy="29718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VNI-Avo" pitchFamily="2" charset="0"/>
              </a:rPr>
              <a:t>sen, neán,</a:t>
            </a:r>
            <a:r>
              <a:rPr kumimoji="0" lang="en-US" altLang="en-US" sz="6000" b="1" i="0" u="none" strike="noStrike" kern="0" cap="none" spc="0" normalizeH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VNI-Avo" pitchFamily="2" charset="0"/>
              </a:rPr>
              <a:t> chín, vun</a:t>
            </a:r>
            <a:endParaRPr kumimoji="0" lang="en-US" altLang="en-US" sz="60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VNI-Avo" pitchFamily="2" charset="0"/>
            </a:endParaRPr>
          </a:p>
        </p:txBody>
      </p:sp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620016" y="5715097"/>
            <a:ext cx="1332181" cy="1052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:\Users\Administrator\Desktop\2020-2021\TAILIEU\TV1.1 bai 31-40 (FB Chip Fangora)-20200808T154132Z-001\TV1.1 bai 31-40 (FB Chip Fangora)\TV 34 - 1.png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0" b="70126"/>
          <a:stretch>
            <a:fillRect/>
          </a:stretch>
        </p:blipFill>
        <p:spPr bwMode="auto">
          <a:xfrm>
            <a:off x="190500" y="228600"/>
            <a:ext cx="8839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81000" y="5181600"/>
            <a:ext cx="9790386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US" sz="3400" b="1" kern="0" dirty="0" smtClean="0">
                <a:solidFill>
                  <a:srgbClr val="660033"/>
                </a:solidFill>
                <a:latin typeface="VNI-Avo" pitchFamily="2" charset="0"/>
                <a:cs typeface="Times New Roman" panose="02020603050405020304" pitchFamily="18" charset="0"/>
                <a:sym typeface="Arial" panose="020B0604020202020204"/>
              </a:rPr>
              <a:t>Nheän ngaém nghía taám löôùi vöøa laøm xong.</a:t>
            </a:r>
            <a:endParaRPr lang="en-US" sz="3400" b="1" kern="0" dirty="0">
              <a:solidFill>
                <a:srgbClr val="FF0000"/>
              </a:solidFill>
              <a:latin typeface="VNI-Avo" pitchFamily="2" charset="0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14" y="5176388"/>
            <a:ext cx="1582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3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43646" y="5165878"/>
            <a:ext cx="1582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  <a:latin typeface="VNI-Avo" pitchFamily="2" charset="0"/>
              </a:rPr>
              <a:t>aêm</a:t>
            </a:r>
            <a:endParaRPr lang="en-US" sz="3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59626" y="5171352"/>
            <a:ext cx="1582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  <a:latin typeface="VNI-Avo" pitchFamily="2" charset="0"/>
              </a:rPr>
              <a:t>aâm</a:t>
            </a:r>
            <a:endParaRPr lang="en-US" sz="34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59693" y="4038600"/>
            <a:ext cx="1676400" cy="990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95800" y="4031673"/>
            <a:ext cx="1676400" cy="990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59830" y="5066211"/>
            <a:ext cx="3357089" cy="990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69293" y="4126201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VNI-Avo" pitchFamily="2" charset="0"/>
              </a:rPr>
              <a:t>l</a:t>
            </a:r>
            <a:endParaRPr lang="en-US" sz="54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0113" y="4150897"/>
            <a:ext cx="1506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5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02693" y="5016172"/>
            <a:ext cx="3467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VNI-Avo" pitchFamily="2" charset="0"/>
              </a:rPr>
              <a:t>laøm</a:t>
            </a:r>
            <a:endParaRPr lang="en-US" sz="54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85066" y="5012697"/>
            <a:ext cx="1313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5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78374" y="152489"/>
            <a:ext cx="7673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HP001 5Ha" pitchFamily="34" charset="-127"/>
                <a:ea typeface="HP001 5Ha" pitchFamily="34" charset="-127"/>
                <a:cs typeface="Times New Roman" panose="02020603050405020304" pitchFamily="18" charset="0"/>
              </a:rPr>
              <a:t>Thứ      , ngày     tháng năm 2021</a:t>
            </a:r>
            <a:endParaRPr lang="en-US" sz="3200" b="1" dirty="0">
              <a:latin typeface="HP001 5Ha" pitchFamily="34" charset="-127"/>
              <a:ea typeface="HP001 5Ha" pitchFamily="34" charset="-127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24204" y="4447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598369" y="742857"/>
            <a:ext cx="2726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HP001 5Ha" pitchFamily="34" charset="-127"/>
                <a:ea typeface="HP001 5Ha" pitchFamily="34" charset="-127"/>
                <a:cs typeface="Times New Roman" panose="02020603050405020304" pitchFamily="18" charset="0"/>
              </a:rPr>
              <a:t>Tiếng Việt</a:t>
            </a:r>
            <a:endParaRPr lang="en-US" sz="3200" b="1" dirty="0">
              <a:latin typeface="HP001 5Ha" pitchFamily="34" charset="-127"/>
              <a:ea typeface="HP001 5Ha" pitchFamily="34" charset="-127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91700" y="1327633"/>
            <a:ext cx="429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NI-Avo" pitchFamily="2" charset="0"/>
              </a:rPr>
              <a:t>Baøi 34:</a:t>
            </a:r>
            <a:r>
              <a:rPr lang="en-US" sz="3200" b="1" dirty="0" smtClean="0">
                <a:latin typeface="VNI-Avo" pitchFamily="2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VNI-Avo" pitchFamily="2" charset="0"/>
              </a:rPr>
              <a:t>am  aêm  aâm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VNI-Avo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95700" y="2286000"/>
            <a:ext cx="1582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aêm</a:t>
            </a:r>
            <a:endParaRPr lang="en-US" sz="6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77000" y="2286000"/>
            <a:ext cx="1582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aâm</a:t>
            </a:r>
            <a:endParaRPr lang="en-US" sz="6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6018" y="2335423"/>
            <a:ext cx="1582882" cy="1340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6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93326" y="2295007"/>
            <a:ext cx="1582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  <a:latin typeface="VNI-Avo" pitchFamily="2" charset="0"/>
              </a:rPr>
              <a:t>m</a:t>
            </a:r>
            <a:endParaRPr lang="en-US" sz="6600" b="1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7561" y="2318979"/>
            <a:ext cx="1582882" cy="1474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  <a:latin typeface="VNI-Avo" pitchFamily="2" charset="0"/>
              </a:rPr>
              <a:t>m</a:t>
            </a:r>
            <a:endParaRPr lang="en-US" sz="6600" b="1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92400" y="2298510"/>
            <a:ext cx="1582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m</a:t>
            </a:r>
            <a:endParaRPr lang="en-US" sz="6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0106" y="2333818"/>
            <a:ext cx="1582882" cy="1340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m</a:t>
            </a:r>
            <a:endParaRPr lang="en-US" sz="6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77893" y="2290197"/>
            <a:ext cx="1582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  <a:latin typeface="VNI-Avo" pitchFamily="2" charset="0"/>
              </a:rPr>
              <a:t>m</a:t>
            </a:r>
            <a:endParaRPr lang="en-US" sz="6600" b="1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83388" y="2296925"/>
            <a:ext cx="1582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m</a:t>
            </a:r>
            <a:endParaRPr lang="en-US" sz="66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7" grpId="0"/>
      <p:bldP spid="10" grpId="0"/>
      <p:bldP spid="13" grpId="0"/>
      <p:bldP spid="15" grpId="0"/>
      <p:bldP spid="24" grpId="0"/>
      <p:bldP spid="4" grpId="0"/>
      <p:bldP spid="26" grpId="0"/>
      <p:bldP spid="27" grpId="0"/>
      <p:bldP spid="25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2608" y="1620019"/>
            <a:ext cx="1582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4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08956" y="2446069"/>
            <a:ext cx="1186869" cy="9975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8" name="Rectangle 7"/>
          <p:cNvSpPr/>
          <p:nvPr/>
        </p:nvSpPr>
        <p:spPr>
          <a:xfrm>
            <a:off x="4500093" y="2446024"/>
            <a:ext cx="1212274" cy="990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9" name="Rectangle 8"/>
          <p:cNvSpPr/>
          <p:nvPr/>
        </p:nvSpPr>
        <p:spPr>
          <a:xfrm>
            <a:off x="3297752" y="3336356"/>
            <a:ext cx="2414681" cy="990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7" name="TextBox 6"/>
          <p:cNvSpPr txBox="1"/>
          <p:nvPr/>
        </p:nvSpPr>
        <p:spPr>
          <a:xfrm>
            <a:off x="3657604" y="2446068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VNI-Avo" pitchFamily="2" charset="0"/>
              </a:rPr>
              <a:t>l</a:t>
            </a:r>
            <a:endParaRPr lang="en-US" sz="44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1292" y="3454856"/>
            <a:ext cx="1680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VNI-Avo" pitchFamily="2" charset="0"/>
              </a:rPr>
              <a:t>laøm</a:t>
            </a:r>
            <a:endParaRPr lang="en-US" sz="44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5718" y="2452996"/>
            <a:ext cx="1313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4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4954" y="43"/>
            <a:ext cx="7673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HP001 5Ha" pitchFamily="34" charset="-127"/>
                <a:ea typeface="HP001 5Ha" pitchFamily="34" charset="-127"/>
                <a:cs typeface="Times New Roman" panose="02020603050405020304" pitchFamily="18" charset="0"/>
              </a:rPr>
              <a:t>Thứ      , ngày     tháng năm 2021</a:t>
            </a:r>
            <a:endParaRPr lang="en-US" sz="3200" b="1" dirty="0">
              <a:latin typeface="HP001 5Ha" pitchFamily="34" charset="-127"/>
              <a:ea typeface="HP001 5Ha" pitchFamily="34" charset="-127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24204" y="4447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584994" y="584819"/>
            <a:ext cx="2127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HP001 5Ha" pitchFamily="34" charset="-127"/>
                <a:ea typeface="HP001 5Ha" pitchFamily="34" charset="-127"/>
                <a:cs typeface="Times New Roman" panose="02020603050405020304" pitchFamily="18" charset="0"/>
              </a:rPr>
              <a:t>Tiếng Việt</a:t>
            </a:r>
            <a:endParaRPr lang="en-US" sz="3200" b="1" dirty="0">
              <a:latin typeface="HP001 5Ha" pitchFamily="34" charset="-127"/>
              <a:ea typeface="HP001 5Ha" pitchFamily="34" charset="-127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59764" y="1035243"/>
            <a:ext cx="429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NI-Avo" pitchFamily="2" charset="0"/>
              </a:rPr>
              <a:t>Baøi 34:</a:t>
            </a:r>
            <a:r>
              <a:rPr lang="en-US" sz="3200" b="1" dirty="0" smtClean="0">
                <a:latin typeface="VNI-Avo" pitchFamily="2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VNI-Avo" pitchFamily="2" charset="0"/>
              </a:rPr>
              <a:t>am  aêm  aâm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VNI-Avo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34422" y="1610003"/>
            <a:ext cx="1582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VNI-Avo" pitchFamily="2" charset="0"/>
              </a:rPr>
              <a:t>aêm</a:t>
            </a:r>
            <a:endParaRPr lang="en-US" sz="4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0" y="1631871"/>
            <a:ext cx="1582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VNI-Avo" pitchFamily="2" charset="0"/>
              </a:rPr>
              <a:t>aâm</a:t>
            </a:r>
            <a:endParaRPr lang="en-US" sz="4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74834" y="3459612"/>
            <a:ext cx="15066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4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181645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cam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7800" y="5181643"/>
            <a:ext cx="1676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khaùm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30364" y="5181642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aüm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32525" y="5205359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caèm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59298" y="5168529"/>
            <a:ext cx="1617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nhaåm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34035" y="5207965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ñaäm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5024" y="5181639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C0099"/>
                </a:solidFill>
                <a:latin typeface="VNI-Avo" pitchFamily="2" charset="0"/>
              </a:rPr>
              <a:t>am</a:t>
            </a:r>
            <a:endParaRPr lang="en-US" sz="3600" b="1" dirty="0">
              <a:solidFill>
                <a:srgbClr val="CC0099"/>
              </a:solidFill>
              <a:latin typeface="VNI-Avo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11087" y="5194581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C0099"/>
                </a:solidFill>
                <a:latin typeface="VNI-Avo" pitchFamily="2" charset="0"/>
              </a:rPr>
              <a:t>am</a:t>
            </a:r>
            <a:endParaRPr lang="en-US" sz="3600" b="1" dirty="0">
              <a:solidFill>
                <a:srgbClr val="CC0099"/>
              </a:solidFill>
              <a:latin typeface="VNI-Avo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30198" y="5192015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CC00"/>
                </a:solidFill>
                <a:latin typeface="VNI-Avo" pitchFamily="2" charset="0"/>
              </a:rPr>
              <a:t>aêm</a:t>
            </a:r>
            <a:endParaRPr lang="en-US" sz="3600" b="1" dirty="0">
              <a:solidFill>
                <a:srgbClr val="FFCC00"/>
              </a:solidFill>
              <a:latin typeface="VNI-Avo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32079" y="5199926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CC00"/>
                </a:solidFill>
                <a:latin typeface="VNI-Avo" pitchFamily="2" charset="0"/>
              </a:rPr>
              <a:t>aêm</a:t>
            </a:r>
            <a:endParaRPr lang="en-US" sz="3600" b="1" dirty="0">
              <a:solidFill>
                <a:srgbClr val="FFCC00"/>
              </a:solidFill>
              <a:latin typeface="VNI-Avo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42518" y="5207837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C0000"/>
                </a:solidFill>
                <a:latin typeface="VNI-Avo" pitchFamily="2" charset="0"/>
              </a:rPr>
              <a:t>aâm</a:t>
            </a:r>
            <a:endParaRPr lang="en-US" sz="3600" b="1" dirty="0">
              <a:solidFill>
                <a:srgbClr val="CC0000"/>
              </a:solidFill>
              <a:latin typeface="VNI-Avo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91568" y="5171105"/>
            <a:ext cx="12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C0000"/>
                </a:solidFill>
                <a:latin typeface="VNI-Avo" pitchFamily="2" charset="0"/>
              </a:rPr>
              <a:t>aâm</a:t>
            </a:r>
            <a:endParaRPr lang="en-US" sz="3600" b="1" dirty="0">
              <a:solidFill>
                <a:srgbClr val="CC0000"/>
              </a:solidFill>
              <a:latin typeface="VNI-Av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5"/>
          <p:cNvSpPr>
            <a:spLocks noChangeArrowheads="1" noChangeShapeType="1" noTextEdit="1"/>
          </p:cNvSpPr>
          <p:nvPr/>
        </p:nvSpPr>
        <p:spPr bwMode="auto">
          <a:xfrm>
            <a:off x="457200" y="1143000"/>
            <a:ext cx="5181600" cy="1295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ln w="9525">
                  <a:solidFill>
                    <a:srgbClr val="CC3399"/>
                  </a:solidFill>
                  <a:round/>
                </a:ln>
                <a:solidFill>
                  <a:srgbClr val="D60093"/>
                </a:solidFill>
                <a:latin typeface="VNI-Avo"/>
              </a:rPr>
              <a:t>Thö giaõn</a:t>
            </a:r>
            <a:endParaRPr lang="en-US" sz="3600" kern="10" smtClean="0">
              <a:ln w="9525">
                <a:solidFill>
                  <a:srgbClr val="CC3399"/>
                </a:solidFill>
                <a:round/>
              </a:ln>
              <a:solidFill>
                <a:srgbClr val="D60093"/>
              </a:solidFill>
              <a:latin typeface="VNI-Avo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552064" y="838200"/>
            <a:ext cx="4781939" cy="1937085"/>
          </a:xfrm>
          <a:prstGeom prst="horizontalScroll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11" y="1401184"/>
            <a:ext cx="4648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VNI-Avo" pitchFamily="2" charset="0"/>
              </a:rPr>
              <a:t>Beù queùt nhaø</a:t>
            </a:r>
            <a:endParaRPr lang="en-US" sz="4000" b="1" dirty="0">
              <a:solidFill>
                <a:srgbClr val="C00000"/>
              </a:solidFill>
              <a:latin typeface="VNI-Avo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7" y="228600"/>
            <a:ext cx="2418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VNI-Avo" pitchFamily="2" charset="0"/>
              </a:rPr>
              <a:t>Baøi haùt:</a:t>
            </a:r>
            <a:endParaRPr lang="en-US" sz="4000" b="1" dirty="0">
              <a:solidFill>
                <a:srgbClr val="000000"/>
              </a:solidFill>
              <a:latin typeface="VNI-Av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é Quét Nhà - Nhạc Thiếu Nhi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8600" y="0"/>
            <a:ext cx="8382000" cy="6286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8374" y="152489"/>
            <a:ext cx="7673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HP001 5Ha" pitchFamily="34" charset="-127"/>
                <a:ea typeface="HP001 5Ha" pitchFamily="34" charset="-127"/>
                <a:cs typeface="Times New Roman" panose="02020603050405020304" pitchFamily="18" charset="0"/>
              </a:rPr>
              <a:t>Thứ, ngày tháng năm 2021</a:t>
            </a:r>
            <a:endParaRPr lang="en-US" sz="3200" b="1" dirty="0">
              <a:latin typeface="HP001 5Ha" pitchFamily="34" charset="-127"/>
              <a:ea typeface="HP001 5Ha" pitchFamily="34" charset="-127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98369" y="742857"/>
            <a:ext cx="2127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HP001 5Ha" pitchFamily="34" charset="-127"/>
                <a:ea typeface="HP001 5Ha" pitchFamily="34" charset="-127"/>
                <a:cs typeface="Times New Roman" panose="02020603050405020304" pitchFamily="18" charset="0"/>
              </a:rPr>
              <a:t>Tiếng Việt</a:t>
            </a:r>
            <a:endParaRPr lang="en-US" sz="3200" b="1" dirty="0">
              <a:latin typeface="HP001 5Ha" pitchFamily="34" charset="-127"/>
              <a:ea typeface="HP001 5Ha" pitchFamily="34" charset="-127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91700" y="1327633"/>
            <a:ext cx="429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NI-Avo" pitchFamily="2" charset="0"/>
              </a:rPr>
              <a:t>Baøi 34:</a:t>
            </a:r>
            <a:r>
              <a:rPr lang="en-US" sz="3200" b="1" dirty="0" smtClean="0">
                <a:latin typeface="VNI-Avo" pitchFamily="2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VNI-Avo" pitchFamily="2" charset="0"/>
              </a:rPr>
              <a:t>am  aêm  aâm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VNI-Avo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8" y="2286000"/>
            <a:ext cx="2606843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091" y="2438400"/>
            <a:ext cx="2934057" cy="2028195"/>
          </a:xfrm>
          <a:prstGeom prst="rect">
            <a:avLst/>
          </a:prstGeom>
        </p:spPr>
      </p:pic>
      <p:pic>
        <p:nvPicPr>
          <p:cNvPr id="14" name="Picture 13" descr="C:\Users\Administrator\Desktop\2020-2021\TAILIEU\TV1.1 bai 31-40 (FB Chip Fangora)-20200808T154132Z-001\TV1.1 bai 31-40 (FB Chip Fangora)\TV 34 -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6" t="55804" r="7310" b="33778"/>
          <a:stretch>
            <a:fillRect/>
          </a:stretch>
        </p:blipFill>
        <p:spPr bwMode="auto">
          <a:xfrm>
            <a:off x="5894987" y="2209161"/>
            <a:ext cx="3249033" cy="209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124" y="4882099"/>
            <a:ext cx="227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quaû cam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76600" y="4908373"/>
            <a:ext cx="227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taêm tre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5609" y="4882097"/>
            <a:ext cx="227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VNI-Avo" pitchFamily="2" charset="0"/>
              </a:rPr>
              <a:t>cuû saâm</a:t>
            </a:r>
            <a:endParaRPr lang="en-US" sz="3600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40638" y="4892607"/>
            <a:ext cx="1453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VNI-Avo" pitchFamily="2" charset="0"/>
              </a:rPr>
              <a:t>am</a:t>
            </a:r>
            <a:endParaRPr lang="en-US" sz="3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17800" y="4908373"/>
            <a:ext cx="9541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VNI-Avo" pitchFamily="2" charset="0"/>
              </a:rPr>
              <a:t>aêm</a:t>
            </a:r>
            <a:endParaRPr lang="en-US" sz="3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07178" y="4886447"/>
            <a:ext cx="9541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VNI-Avo" pitchFamily="2" charset="0"/>
              </a:rPr>
              <a:t>aâm</a:t>
            </a:r>
            <a:endParaRPr lang="en-US" sz="36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拿着白板的卡通儿童矢量素材(编号:20140410055707)-儿童幼儿-矢量人物-矢量素材| Bordas coloridas, Imagens  infantis, Imagem criança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8" b="25315"/>
          <a:stretch>
            <a:fillRect/>
          </a:stretch>
        </p:blipFill>
        <p:spPr bwMode="auto">
          <a:xfrm>
            <a:off x="209809" y="650935"/>
            <a:ext cx="8477553" cy="581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71378" y="2510725"/>
            <a:ext cx="3917197" cy="356461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US" sz="4100" b="1" kern="0" dirty="0" err="1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Vieát</a:t>
            </a:r>
            <a:r>
              <a:rPr lang="en-US" sz="4100" b="1" kern="0" dirty="0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 </a:t>
            </a:r>
            <a:r>
              <a:rPr lang="en-US" sz="4100" b="1" kern="0" dirty="0" err="1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baûng</a:t>
            </a:r>
            <a:r>
              <a:rPr lang="en-US" sz="4100" b="1" kern="0" dirty="0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 con</a:t>
            </a:r>
            <a:endParaRPr lang="en-US" sz="4100" b="1" kern="0" dirty="0">
              <a:solidFill>
                <a:srgbClr val="FFFFFF"/>
              </a:solidFill>
              <a:latin typeface="VNI-Avo" pitchFamily="2" charset="0"/>
              <a:sym typeface="Arial" panose="020B0604020202020204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5442" y="304800"/>
            <a:ext cx="1461358" cy="12192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NI-Avo" pitchFamily="2" charset="0"/>
              </a:rPr>
              <a:t>b</a:t>
            </a:r>
            <a:endParaRPr kumimoji="0" lang="en-US" sz="8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NI-Avo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ếng Việt 1"/>
          <p:cNvSpPr txBox="1"/>
          <p:nvPr/>
        </p:nvSpPr>
        <p:spPr>
          <a:xfrm>
            <a:off x="108705" y="100870"/>
            <a:ext cx="1278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00">
              <a:defRPr sz="1400">
                <a:solidFill>
                  <a:schemeClr val="bg1"/>
                </a:solidFill>
                <a:effectLst>
                  <a:glow rad="63500">
                    <a:srgbClr val="00B456"/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>
                <a:solidFill>
                  <a:prstClr val="white"/>
                </a:solidFill>
              </a:rPr>
              <a:t>Tiếng Việt 1</a:t>
            </a:r>
            <a:endParaRPr lang="vi-VN">
              <a:solidFill>
                <a:prstClr val="white"/>
              </a:solidFill>
            </a:endParaRPr>
          </a:p>
        </p:txBody>
      </p:sp>
      <p:pic>
        <p:nvPicPr>
          <p:cNvPr id="6" name="Kí hiệu sách - viế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915" y="829327"/>
            <a:ext cx="294104" cy="5364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221"/>
          <a:stretch>
            <a:fillRect/>
          </a:stretch>
        </p:blipFill>
        <p:spPr>
          <a:xfrm>
            <a:off x="2496787" y="2307336"/>
            <a:ext cx="4150451" cy="2243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ướng dẫn viết - a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4"/>
          <a:srcRect b="10145"/>
          <a:stretch>
            <a:fillRect/>
          </a:stretch>
        </p:blipFill>
        <p:spPr>
          <a:xfrm>
            <a:off x="2265728" y="1294760"/>
            <a:ext cx="5829300" cy="5295015"/>
          </a:xfrm>
          <a:prstGeom prst="rect">
            <a:avLst/>
          </a:prstGeom>
        </p:spPr>
      </p:pic>
      <p:sp>
        <p:nvSpPr>
          <p:cNvPr id="5" name="Tiếng Việt 1"/>
          <p:cNvSpPr txBox="1"/>
          <p:nvPr/>
        </p:nvSpPr>
        <p:spPr>
          <a:xfrm>
            <a:off x="108705" y="100882"/>
            <a:ext cx="1278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00">
              <a:defRPr sz="1400">
                <a:solidFill>
                  <a:schemeClr val="bg1"/>
                </a:solidFill>
                <a:effectLst>
                  <a:glow rad="63500">
                    <a:srgbClr val="00B456"/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>
                <a:solidFill>
                  <a:prstClr val="white"/>
                </a:solidFill>
              </a:rPr>
              <a:t>Tiếng Việt 1</a:t>
            </a:r>
            <a:endParaRPr lang="vi-VN">
              <a:solidFill>
                <a:prstClr val="white"/>
              </a:solidFill>
            </a:endParaRPr>
          </a:p>
        </p:txBody>
      </p:sp>
      <p:pic>
        <p:nvPicPr>
          <p:cNvPr id="6" name="Kí hiệu sách - viế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915" y="829327"/>
            <a:ext cx="294104" cy="536448"/>
          </a:xfrm>
          <a:prstGeom prst="rect">
            <a:avLst/>
          </a:prstGeom>
        </p:spPr>
      </p:pic>
      <p:pic>
        <p:nvPicPr>
          <p:cNvPr id="4" name="Xem vide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749" y="3136392"/>
            <a:ext cx="438912" cy="585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ếng Việt 1"/>
          <p:cNvSpPr txBox="1"/>
          <p:nvPr/>
        </p:nvSpPr>
        <p:spPr>
          <a:xfrm>
            <a:off x="108705" y="100864"/>
            <a:ext cx="1278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00">
              <a:defRPr sz="1400">
                <a:solidFill>
                  <a:schemeClr val="bg1"/>
                </a:solidFill>
                <a:effectLst>
                  <a:glow rad="63500">
                    <a:srgbClr val="00B456"/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>
                <a:solidFill>
                  <a:prstClr val="white"/>
                </a:solidFill>
              </a:rPr>
              <a:t>Tiếng Việt 1</a:t>
            </a:r>
            <a:endParaRPr lang="vi-VN">
              <a:solidFill>
                <a:prstClr val="white"/>
              </a:solidFill>
            </a:endParaRPr>
          </a:p>
        </p:txBody>
      </p:sp>
      <p:pic>
        <p:nvPicPr>
          <p:cNvPr id="6" name="Kí hiệu sách - viế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915" y="829327"/>
            <a:ext cx="294104" cy="536448"/>
          </a:xfrm>
          <a:prstGeom prst="rect">
            <a:avLst/>
          </a:prstGeom>
        </p:spPr>
      </p:pic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3"/>
          <a:srcRect l="226" t="199" r="138" b="495"/>
          <a:stretch>
            <a:fillRect/>
          </a:stretch>
        </p:blipFill>
        <p:spPr>
          <a:xfrm>
            <a:off x="2501811" y="2307336"/>
            <a:ext cx="4140403" cy="2243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ướng dẫn viết - ă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98272" y="1257297"/>
            <a:ext cx="5257800" cy="4140200"/>
          </a:xfrm>
          <a:prstGeom prst="rect">
            <a:avLst/>
          </a:prstGeom>
        </p:spPr>
      </p:pic>
      <p:sp>
        <p:nvSpPr>
          <p:cNvPr id="5" name="Tiếng Việt 1"/>
          <p:cNvSpPr txBox="1"/>
          <p:nvPr/>
        </p:nvSpPr>
        <p:spPr>
          <a:xfrm>
            <a:off x="108705" y="100848"/>
            <a:ext cx="1278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00">
              <a:defRPr sz="1400">
                <a:solidFill>
                  <a:schemeClr val="bg1"/>
                </a:solidFill>
                <a:effectLst>
                  <a:glow rad="63500">
                    <a:srgbClr val="00B456"/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>
                <a:solidFill>
                  <a:prstClr val="white"/>
                </a:solidFill>
              </a:rPr>
              <a:t>Tiếng Việt 1</a:t>
            </a:r>
            <a:endParaRPr lang="vi-VN">
              <a:solidFill>
                <a:prstClr val="white"/>
              </a:solidFill>
            </a:endParaRPr>
          </a:p>
        </p:txBody>
      </p:sp>
      <p:pic>
        <p:nvPicPr>
          <p:cNvPr id="6" name="Kí hiệu sách - viế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915" y="829327"/>
            <a:ext cx="294104" cy="536448"/>
          </a:xfrm>
          <a:prstGeom prst="rect">
            <a:avLst/>
          </a:prstGeom>
        </p:spPr>
      </p:pic>
      <p:pic>
        <p:nvPicPr>
          <p:cNvPr id="4" name="Xem vide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749" y="3136392"/>
            <a:ext cx="438912" cy="585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9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ếng Việt 1"/>
          <p:cNvSpPr txBox="1"/>
          <p:nvPr/>
        </p:nvSpPr>
        <p:spPr>
          <a:xfrm>
            <a:off x="108705" y="100856"/>
            <a:ext cx="1278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00">
              <a:defRPr sz="1400">
                <a:solidFill>
                  <a:schemeClr val="bg1"/>
                </a:solidFill>
                <a:effectLst>
                  <a:glow rad="63500">
                    <a:srgbClr val="00B456"/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>
                <a:solidFill>
                  <a:prstClr val="white"/>
                </a:solidFill>
              </a:rPr>
              <a:t>Tiếng Việt 1</a:t>
            </a:r>
            <a:endParaRPr lang="vi-VN">
              <a:solidFill>
                <a:prstClr val="white"/>
              </a:solidFill>
            </a:endParaRPr>
          </a:p>
        </p:txBody>
      </p:sp>
      <p:pic>
        <p:nvPicPr>
          <p:cNvPr id="6" name="Kí hiệu sách - viế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915" y="829327"/>
            <a:ext cx="294104" cy="5364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43" t="778" r="372" b="1567"/>
          <a:stretch>
            <a:fillRect/>
          </a:stretch>
        </p:blipFill>
        <p:spPr>
          <a:xfrm>
            <a:off x="2489300" y="2307336"/>
            <a:ext cx="4165400" cy="2243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ướng dẫn viết - â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8721" y="1302659"/>
            <a:ext cx="5829300" cy="4572000"/>
          </a:xfrm>
          <a:prstGeom prst="rect">
            <a:avLst/>
          </a:prstGeom>
        </p:spPr>
      </p:pic>
      <p:sp>
        <p:nvSpPr>
          <p:cNvPr id="5" name="Tiếng Việt 1"/>
          <p:cNvSpPr txBox="1"/>
          <p:nvPr/>
        </p:nvSpPr>
        <p:spPr>
          <a:xfrm>
            <a:off x="108705" y="100840"/>
            <a:ext cx="1278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00">
              <a:defRPr sz="1400">
                <a:solidFill>
                  <a:schemeClr val="bg1"/>
                </a:solidFill>
                <a:effectLst>
                  <a:glow rad="63500">
                    <a:srgbClr val="00B456"/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>
                <a:solidFill>
                  <a:prstClr val="white"/>
                </a:solidFill>
              </a:rPr>
              <a:t>Tiếng Việt 1</a:t>
            </a:r>
            <a:endParaRPr lang="vi-VN">
              <a:solidFill>
                <a:prstClr val="white"/>
              </a:solidFill>
            </a:endParaRPr>
          </a:p>
        </p:txBody>
      </p:sp>
      <p:pic>
        <p:nvPicPr>
          <p:cNvPr id="6" name="Kí hiệu sách - viế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915" y="829327"/>
            <a:ext cx="294104" cy="536448"/>
          </a:xfrm>
          <a:prstGeom prst="rect">
            <a:avLst/>
          </a:prstGeom>
        </p:spPr>
      </p:pic>
      <p:pic>
        <p:nvPicPr>
          <p:cNvPr id="4" name="Xem vide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749" y="3136392"/>
            <a:ext cx="438912" cy="585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1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拿着白板的卡通儿童矢量素材(编号:20140410055707)-儿童幼儿-矢量人物-矢量素材| Bordas coloridas, Imagens  infantis, Imagem criança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8" b="25315"/>
          <a:stretch>
            <a:fillRect/>
          </a:stretch>
        </p:blipFill>
        <p:spPr bwMode="auto">
          <a:xfrm>
            <a:off x="209809" y="650935"/>
            <a:ext cx="8477553" cy="581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71378" y="2510725"/>
            <a:ext cx="3917197" cy="356461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US" sz="4100" b="1" kern="0" dirty="0" err="1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Vieát</a:t>
            </a:r>
            <a:r>
              <a:rPr lang="en-US" sz="4100" b="1" kern="0" dirty="0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 </a:t>
            </a:r>
            <a:r>
              <a:rPr lang="en-US" sz="4100" b="1" kern="0" dirty="0" err="1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baûng</a:t>
            </a:r>
            <a:r>
              <a:rPr lang="en-US" sz="4100" b="1" kern="0" dirty="0">
                <a:solidFill>
                  <a:srgbClr val="FFFFFF"/>
                </a:solidFill>
                <a:latin typeface="VNI-Avo" pitchFamily="2" charset="0"/>
                <a:sym typeface="Arial" panose="020B0604020202020204"/>
              </a:rPr>
              <a:t> con</a:t>
            </a:r>
            <a:endParaRPr lang="en-US" sz="4100" b="1" kern="0" dirty="0">
              <a:solidFill>
                <a:srgbClr val="FFFFFF"/>
              </a:solidFill>
              <a:latin typeface="VNI-Avo" pitchFamily="2" charset="0"/>
              <a:sym typeface="Arial" panose="020B0604020202020204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5442" y="304800"/>
            <a:ext cx="1461358" cy="12192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kern="0" dirty="0" smtClean="0">
                <a:solidFill>
                  <a:srgbClr val="FFFFFF"/>
                </a:solidFill>
                <a:latin typeface="VNI-Avo" pitchFamily="2" charset="0"/>
              </a:rPr>
              <a:t>b</a:t>
            </a:r>
            <a:endParaRPr lang="en-US" sz="8000" kern="0" dirty="0" smtClean="0">
              <a:solidFill>
                <a:srgbClr val="FFFFFF"/>
              </a:solidFill>
              <a:latin typeface="VNI-Avo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371600" y="228602"/>
            <a:ext cx="7620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Avo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Avo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Avo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Avo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Av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Av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Av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Av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Avo" pitchFamily="2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5400" smtClean="0">
                <a:solidFill>
                  <a:srgbClr val="CC00CC"/>
                </a:solidFill>
              </a:rPr>
              <a:t>Caùm ôn quyù thaày coâ vaø caùc em hoïc sinh!</a:t>
            </a:r>
            <a:endParaRPr lang="en-US" sz="5400" smtClean="0">
              <a:solidFill>
                <a:srgbClr val="CC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VNI-Times"/>
        <a:ea typeface=""/>
        <a:cs typeface=""/>
      </a:majorFont>
      <a:minorFont>
        <a:latin typeface="VNI-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853</Words>
  <Application>WPS Presentation</Application>
  <PresentationFormat>On-screen Show (4:3)</PresentationFormat>
  <Paragraphs>162</Paragraphs>
  <Slides>23</Slides>
  <Notes>7</Notes>
  <HiddenSlides>0</HiddenSlides>
  <MMClips>4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14</vt:i4>
      </vt:variant>
      <vt:variant>
        <vt:lpstr>幻灯片标题</vt:lpstr>
      </vt:variant>
      <vt:variant>
        <vt:i4>23</vt:i4>
      </vt:variant>
    </vt:vector>
  </HeadingPairs>
  <TitlesOfParts>
    <vt:vector size="55" baseType="lpstr">
      <vt:lpstr>Arial</vt:lpstr>
      <vt:lpstr>SimSun</vt:lpstr>
      <vt:lpstr>Wingdings</vt:lpstr>
      <vt:lpstr>VNI-Times</vt:lpstr>
      <vt:lpstr>Arial</vt:lpstr>
      <vt:lpstr>Times New Roman</vt:lpstr>
      <vt:lpstr>VNI-Avo</vt:lpstr>
      <vt:lpstr>Calibri</vt:lpstr>
      <vt:lpstr>HP001 5Ha</vt:lpstr>
      <vt:lpstr>Malgun Gothic</vt:lpstr>
      <vt:lpstr>Microsoft YaHei</vt:lpstr>
      <vt:lpstr>Arial Unicode MS</vt:lpstr>
      <vt:lpstr>VNI-Avo</vt:lpstr>
      <vt:lpstr>Quicksand Medium</vt:lpstr>
      <vt:lpstr>Segoe Print</vt:lpstr>
      <vt:lpstr>Arial-Rounded</vt:lpstr>
      <vt:lpstr>Segoe UI Symbol</vt:lpstr>
      <vt:lpstr>Calibri Light</vt:lpstr>
      <vt:lpstr>Office Theme</vt:lpstr>
      <vt:lpstr>Default Design</vt:lpstr>
      <vt:lpstr>2_Default Design</vt:lpstr>
      <vt:lpstr>3_Default Design</vt:lpstr>
      <vt:lpstr>4_Default Design</vt:lpstr>
      <vt:lpstr>Simple Light</vt:lpstr>
      <vt:lpstr>4_Simple Light</vt:lpstr>
      <vt:lpstr>7_Simple Light</vt:lpstr>
      <vt:lpstr>1_Office Theme</vt:lpstr>
      <vt:lpstr>4_Office Theme</vt:lpstr>
      <vt:lpstr>5_Office Theme</vt:lpstr>
      <vt:lpstr>6_Office Theme</vt:lpstr>
      <vt:lpstr>2_Office Theme</vt:lpstr>
      <vt:lpstr>3_Office Theme</vt:lpstr>
      <vt:lpstr>Chaøo möøng quyù thaày coâ ñeán döï giôø, thaêm lôùp!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Chaøo möøng quyù thaày coâ ñeán döï giôø, thaêm lôùp!</dc:title>
  <dc:creator>BichMan</dc:creator>
  <cp:lastModifiedBy>HP</cp:lastModifiedBy>
  <cp:revision>80</cp:revision>
  <dcterms:created xsi:type="dcterms:W3CDTF">2020-10-07T07:05:00Z</dcterms:created>
  <dcterms:modified xsi:type="dcterms:W3CDTF">2023-11-15T01:14:27Z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767A4A4609864616960FEFB36E3CDEF6_13</vt:lpwstr>
  </property>
  <property fmtid="{D5CDD505-2E9C-101B-9397-08002B2CF9AE}" pid="3" name="KSOProductBuildVer">
    <vt:lpwstr>1033-12.2.0.13306</vt:lpwstr>
  </property>
</Properties>
</file>