
<file path=[Content_Types].xml><?xml version="1.0" encoding="utf-8"?>
<Types xmlns="http://schemas.openxmlformats.org/package/2006/content-types">
  <Default Extension="wav" ContentType="audio/x-wav"/>
  <Default Extension="png" ContentType="image/png"/>
  <Default Extension="wdp" ContentType="image/vnd.ms-photo"/>
  <Default Extension="gif" ContentType="image/gif"/>
  <Default Extension="jpeg" ContentType="image/jpeg"/>
  <Default Extension="JPG" ContentType="image/.jpg"/>
  <Default Extension="wmf" ContentType="image/x-wm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6"/>
  </p:notesMasterIdLst>
  <p:sldIdLst>
    <p:sldId id="400" r:id="rId3"/>
    <p:sldId id="399" r:id="rId4"/>
    <p:sldId id="468" r:id="rId5"/>
    <p:sldId id="310" r:id="rId7"/>
    <p:sldId id="318" r:id="rId8"/>
    <p:sldId id="344" r:id="rId9"/>
    <p:sldId id="345" r:id="rId10"/>
    <p:sldId id="346" r:id="rId11"/>
    <p:sldId id="347" r:id="rId12"/>
    <p:sldId id="348" r:id="rId13"/>
    <p:sldId id="401" r:id="rId14"/>
    <p:sldId id="436" r:id="rId15"/>
    <p:sldId id="314" r:id="rId16"/>
    <p:sldId id="256" r:id="rId17"/>
    <p:sldId id="440" r:id="rId18"/>
    <p:sldId id="315" r:id="rId19"/>
    <p:sldId id="441" r:id="rId20"/>
    <p:sldId id="316" r:id="rId21"/>
    <p:sldId id="334" r:id="rId22"/>
    <p:sldId id="380" r:id="rId23"/>
    <p:sldId id="382" r:id="rId24"/>
    <p:sldId id="442" r:id="rId25"/>
    <p:sldId id="437" r:id="rId26"/>
    <p:sldId id="381" r:id="rId27"/>
    <p:sldId id="384" r:id="rId28"/>
    <p:sldId id="383" r:id="rId29"/>
    <p:sldId id="337" r:id="rId30"/>
    <p:sldId id="386" r:id="rId31"/>
    <p:sldId id="339" r:id="rId32"/>
    <p:sldId id="443" r:id="rId33"/>
    <p:sldId id="444" r:id="rId34"/>
    <p:sldId id="445" r:id="rId35"/>
    <p:sldId id="447" r:id="rId36"/>
    <p:sldId id="341" r:id="rId37"/>
    <p:sldId id="329" r:id="rId38"/>
    <p:sldId id="330" r:id="rId39"/>
    <p:sldId id="342" r:id="rId40"/>
    <p:sldId id="331" r:id="rId41"/>
    <p:sldId id="343" r:id="rId42"/>
    <p:sldId id="332" r:id="rId43"/>
    <p:sldId id="449" r:id="rId44"/>
  </p:sldIdLst>
  <p:sldSz cx="12161520" cy="6858000"/>
  <p:notesSz cx="6858000" cy="9144000"/>
  <p:embeddedFontLst>
    <p:embeddedFont>
      <p:font typeface="SimSun" panose="02010600030101010101" pitchFamily="2" charset="-122"/>
      <p:regular r:id="rId49"/>
    </p:embeddedFont>
    <p:embeddedFont>
      <p:font typeface="Arial-Rounded" panose="020B0500000000000000" pitchFamily="34" charset="0"/>
      <p:regular r:id="rId50"/>
    </p:embeddedFont>
    <p:embeddedFont>
      <p:font typeface="VNI-Avo" charset="0"/>
      <p:regular r:id="rId51"/>
      <p:bold r:id="rId52"/>
      <p:italic r:id="rId53"/>
    </p:embeddedFont>
    <p:embeddedFont>
      <p:font typeface="Arial Rounded MT Bold" panose="020F0704030504030204" pitchFamily="34" charset="0"/>
      <p:regular r:id="rId54"/>
    </p:embeddedFont>
    <p:embeddedFont>
      <p:font typeface="Microsoft New Tai Lue" panose="020B0502040204020203" pitchFamily="34" charset="0"/>
      <p:regular r:id="rId55"/>
      <p:bold r:id="rId56"/>
    </p:embeddedFont>
    <p:embeddedFont>
      <p:font typeface="Calibri" panose="020F0502020204030204" charset="0"/>
      <p:regular r:id="rId57"/>
      <p:bold r:id="rId58"/>
      <p:italic r:id="rId59"/>
      <p:boldItalic r:id="rId60"/>
    </p:embeddedFont>
    <p:embeddedFont>
      <p:font typeface="Tahoma" panose="020B0604030504040204" pitchFamily="34" charset="0"/>
      <p:regular r:id="rId61"/>
      <p:bold r:id="rId6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9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9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9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9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9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9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9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9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9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2175" userDrawn="1">
          <p15:clr>
            <a:srgbClr val="A4A3A4"/>
          </p15:clr>
        </p15:guide>
        <p15:guide id="2" pos="383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im Anh" initials="KA" lastIdx="0" clrIdx="0"/>
  <p:cmAuthor id="2" name="HP" initials="H"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5C2F"/>
    <a:srgbClr val="FF8E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968" autoAdjust="0"/>
  </p:normalViewPr>
  <p:slideViewPr>
    <p:cSldViewPr showGuides="1">
      <p:cViewPr>
        <p:scale>
          <a:sx n="50" d="100"/>
          <a:sy n="50" d="100"/>
        </p:scale>
        <p:origin x="-1482" y="-420"/>
      </p:cViewPr>
      <p:guideLst>
        <p:guide orient="horz" pos="2175"/>
        <p:guide pos="383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2" Type="http://schemas.openxmlformats.org/officeDocument/2006/relationships/font" Target="fonts/font14.fntdata"/><Relationship Id="rId61" Type="http://schemas.openxmlformats.org/officeDocument/2006/relationships/font" Target="fonts/font13.fntdata"/><Relationship Id="rId60" Type="http://schemas.openxmlformats.org/officeDocument/2006/relationships/font" Target="fonts/font12.fntdata"/><Relationship Id="rId6" Type="http://schemas.openxmlformats.org/officeDocument/2006/relationships/notesMaster" Target="notesMasters/notesMaster1.xml"/><Relationship Id="rId59" Type="http://schemas.openxmlformats.org/officeDocument/2006/relationships/font" Target="fonts/font11.fntdata"/><Relationship Id="rId58" Type="http://schemas.openxmlformats.org/officeDocument/2006/relationships/font" Target="fonts/font10.fntdata"/><Relationship Id="rId57" Type="http://schemas.openxmlformats.org/officeDocument/2006/relationships/font" Target="fonts/font9.fntdata"/><Relationship Id="rId56" Type="http://schemas.openxmlformats.org/officeDocument/2006/relationships/font" Target="fonts/font8.fntdata"/><Relationship Id="rId55" Type="http://schemas.openxmlformats.org/officeDocument/2006/relationships/font" Target="fonts/font7.fntdata"/><Relationship Id="rId54" Type="http://schemas.openxmlformats.org/officeDocument/2006/relationships/font" Target="fonts/font6.fntdata"/><Relationship Id="rId53" Type="http://schemas.openxmlformats.org/officeDocument/2006/relationships/font" Target="fonts/font5.fntdata"/><Relationship Id="rId52" Type="http://schemas.openxmlformats.org/officeDocument/2006/relationships/font" Target="fonts/font4.fntdata"/><Relationship Id="rId51" Type="http://schemas.openxmlformats.org/officeDocument/2006/relationships/font" Target="fonts/font3.fntdata"/><Relationship Id="rId50" Type="http://schemas.openxmlformats.org/officeDocument/2006/relationships/font" Target="fonts/font2.fntdata"/><Relationship Id="rId5" Type="http://schemas.openxmlformats.org/officeDocument/2006/relationships/slide" Target="slides/slide3.xml"/><Relationship Id="rId49" Type="http://schemas.openxmlformats.org/officeDocument/2006/relationships/font" Target="fonts/font1.fntdata"/><Relationship Id="rId48" Type="http://schemas.openxmlformats.org/officeDocument/2006/relationships/commentAuthors" Target="commentAuthors.xml"/><Relationship Id="rId47" Type="http://schemas.openxmlformats.org/officeDocument/2006/relationships/tableStyles" Target="tableStyles.xml"/><Relationship Id="rId46" Type="http://schemas.openxmlformats.org/officeDocument/2006/relationships/viewProps" Target="viewProps.xml"/><Relationship Id="rId45" Type="http://schemas.openxmlformats.org/officeDocument/2006/relationships/presProps" Target="presProps.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8938" y="685800"/>
            <a:ext cx="60801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9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9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9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9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9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9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9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9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9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8938" y="685800"/>
            <a:ext cx="608012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7F0B64C-F99D-4875-B5C8-ED5FC3D30133}" type="slidenum">
              <a:rPr lang="en-US" smtClean="0"/>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BE602FCF-448E-419E-82E4-12DAE3C8EF89}" type="slidenum">
              <a:rPr lang="en-US" smtClean="0"/>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Click vào</a:t>
            </a:r>
            <a:r>
              <a:rPr lang="en-US" baseline="0" smtClean="0"/>
              <a:t> mỗi hộp để tới câu hỏi</a:t>
            </a:r>
            <a:endParaRPr lang="en-US" baseline="0" smtClean="0"/>
          </a:p>
          <a:p>
            <a:r>
              <a:rPr lang="en-US" baseline="0" smtClean="0"/>
              <a:t>Click vào mũi tên để tới bài học</a:t>
            </a:r>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Click vào</a:t>
            </a:r>
            <a:r>
              <a:rPr lang="en-US" baseline="0" smtClean="0"/>
              <a:t> hộp quà để quay về</a:t>
            </a:r>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Click vào</a:t>
            </a:r>
            <a:r>
              <a:rPr lang="en-US" baseline="0" smtClean="0"/>
              <a:t> hộp quà để quay về</a:t>
            </a:r>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Click vào</a:t>
            </a:r>
            <a:r>
              <a:rPr lang="en-US" baseline="0" smtClean="0"/>
              <a:t> hộp quà để quay về</a:t>
            </a:r>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Click vào</a:t>
            </a:r>
            <a:r>
              <a:rPr lang="en-US" baseline="0" smtClean="0"/>
              <a:t> hộp quà để quay về</a:t>
            </a:r>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F20B06-D44C-4B47-82DB-3BB1D76E6F8F}"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556"/>
        <p:cNvGrpSpPr/>
        <p:nvPr/>
      </p:nvGrpSpPr>
      <p:grpSpPr>
        <a:xfrm>
          <a:off x="0" y="0"/>
          <a:ext cx="0" cy="0"/>
          <a:chOff x="0" y="0"/>
          <a:chExt cx="0" cy="0"/>
        </a:xfrm>
      </p:grpSpPr>
      <p:sp>
        <p:nvSpPr>
          <p:cNvPr id="557" name="Google Shape;557;gbe410971f6_0_140:notes"/>
          <p:cNvSpPr>
            <a:spLocks noGrp="1" noRot="1" noChangeAspect="1"/>
          </p:cNvSpPr>
          <p:nvPr>
            <p:ph type="sldImg" idx="2"/>
          </p:nvPr>
        </p:nvSpPr>
        <p:spPr>
          <a:xfrm>
            <a:off x="388938" y="685800"/>
            <a:ext cx="60801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8" name="Google Shape;558;gbe410971f6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GV đọc</a:t>
            </a:r>
            <a:r>
              <a:rPr lang="en-US" baseline="0" smtClean="0"/>
              <a:t> mẫu toàn bài, cả lớp đọc thầm theo (nên cho Hs nhìn trong SGK)</a:t>
            </a:r>
            <a:endParaRPr lang="en-US" baseline="0" smtClean="0"/>
          </a:p>
          <a:p>
            <a:r>
              <a:rPr lang="en-US" baseline="0" smtClean="0"/>
              <a:t>GV chú ý HDHS đọc đúng giọng điệu, ngắt nghỉ, nhấn giọng…</a:t>
            </a:r>
            <a:endParaRPr lang="en-US" baseline="0" smtClean="0"/>
          </a:p>
          <a:p>
            <a:r>
              <a:rPr lang="en-US" baseline="0" smtClean="0"/>
              <a:t>GV linh động từ khó đọc theo đúng địa phương nhé!</a:t>
            </a:r>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61EDDC2B-84F9-49EC-8469-3DF7D2942154}" type="slidenum">
              <a:rPr lang="en-US" smtClean="0"/>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GV đọc</a:t>
            </a:r>
            <a:r>
              <a:rPr lang="en-US" baseline="0" smtClean="0"/>
              <a:t> mẫu toàn bài, cả lớp đọc thầm theo (nên cho Hs nhìn trong SGK)</a:t>
            </a:r>
            <a:endParaRPr lang="en-US" baseline="0" smtClean="0"/>
          </a:p>
          <a:p>
            <a:r>
              <a:rPr lang="en-US" baseline="0" smtClean="0"/>
              <a:t>GV chú ý HDHS đọc đúng giọng điệu, ngắt nghỉ, nhấn giọng…</a:t>
            </a:r>
            <a:endParaRPr lang="en-US" baseline="0" smtClean="0"/>
          </a:p>
          <a:p>
            <a:r>
              <a:rPr lang="en-US" baseline="0" smtClean="0"/>
              <a:t>GV linh động từ khó đọc theo đúng địa phương nhé!</a:t>
            </a:r>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61EDDC2B-84F9-49EC-8469-3DF7D2942154}" type="slidenum">
              <a:rPr lang="en-US" smtClean="0"/>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Đọc từ</a:t>
            </a:r>
            <a:r>
              <a:rPr lang="en-US" baseline="0" smtClean="0"/>
              <a:t> khó</a:t>
            </a:r>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61EDDC2B-84F9-49EC-8469-3DF7D2942154}" type="slidenum">
              <a:rPr lang="en-US" smtClean="0"/>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Chú</a:t>
            </a:r>
            <a:r>
              <a:rPr lang="en-US" baseline="0" smtClean="0"/>
              <a:t> ý nhịp thơ</a:t>
            </a:r>
            <a:endParaRPr lang="en-US" baseline="0" smtClean="0"/>
          </a:p>
          <a:p>
            <a:r>
              <a:rPr lang="en-US" baseline="0" smtClean="0"/>
              <a:t>CHú ý giọng thơ vui tươi, khoẻ khoắn</a:t>
            </a:r>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61EDDC2B-84F9-49EC-8469-3DF7D2942154}" type="slidenum">
              <a:rPr lang="en-US" smtClean="0"/>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Đọc</a:t>
            </a:r>
            <a:r>
              <a:rPr lang="en-US" baseline="0" smtClean="0"/>
              <a:t> nhóm đôi</a:t>
            </a:r>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61EDDC2B-84F9-49EC-8469-3DF7D2942154}" type="slidenum">
              <a:rPr lang="en-US" smtClean="0"/>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marR="0" indent="0" algn="l" defTabSz="914400" rtl="0" eaLnBrk="1" fontAlgn="auto" latinLnBrk="0" hangingPunct="1">
              <a:lnSpc>
                <a:spcPct val="100000"/>
              </a:lnSpc>
              <a:spcBef>
                <a:spcPts val="0"/>
              </a:spcBef>
              <a:spcAft>
                <a:spcPts val="0"/>
              </a:spcAft>
              <a:buClr>
                <a:srgbClr val="000000"/>
              </a:buClr>
              <a:buSzPts val="1100"/>
              <a:buFont typeface="Arial" panose="020B0604020202020204"/>
              <a:buNone/>
              <a:defRPr/>
            </a:pPr>
            <a:endParaRPr lang="en-US" smtClean="0"/>
          </a:p>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marR="0" indent="0" algn="l" defTabSz="914400" rtl="0" eaLnBrk="1" fontAlgn="auto" latinLnBrk="0" hangingPunct="1">
              <a:lnSpc>
                <a:spcPct val="100000"/>
              </a:lnSpc>
              <a:spcBef>
                <a:spcPts val="0"/>
              </a:spcBef>
              <a:spcAft>
                <a:spcPts val="0"/>
              </a:spcAft>
              <a:buClr>
                <a:srgbClr val="000000"/>
              </a:buClr>
              <a:buSzPts val="1100"/>
              <a:buFont typeface="Arial" panose="020B0604020202020204"/>
              <a:buNone/>
              <a:defRPr/>
            </a:pPr>
            <a:endParaRPr lang="en-US" smtClean="0"/>
          </a:p>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marR="0" indent="0" algn="l" defTabSz="914400" rtl="0" eaLnBrk="1" fontAlgn="auto" latinLnBrk="0" hangingPunct="1">
              <a:lnSpc>
                <a:spcPct val="100000"/>
              </a:lnSpc>
              <a:spcBef>
                <a:spcPts val="0"/>
              </a:spcBef>
              <a:spcAft>
                <a:spcPts val="0"/>
              </a:spcAft>
              <a:buClr>
                <a:srgbClr val="000000"/>
              </a:buClr>
              <a:buSzPts val="1100"/>
              <a:buFont typeface="Arial" panose="020B0604020202020204"/>
              <a:buNone/>
              <a:defRPr/>
            </a:pPr>
            <a:endParaRPr lang="en-US" smtClean="0"/>
          </a:p>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marR="0" indent="0" algn="l" defTabSz="914400" rtl="0" eaLnBrk="1" fontAlgn="auto" latinLnBrk="0" hangingPunct="1">
              <a:lnSpc>
                <a:spcPct val="100000"/>
              </a:lnSpc>
              <a:spcBef>
                <a:spcPts val="0"/>
              </a:spcBef>
              <a:spcAft>
                <a:spcPts val="0"/>
              </a:spcAft>
              <a:buClr>
                <a:srgbClr val="000000"/>
              </a:buClr>
              <a:buSzPts val="1100"/>
              <a:buFont typeface="Arial" panose="020B0604020202020204"/>
              <a:buNone/>
              <a:defRPr/>
            </a:pPr>
            <a:endParaRPr lang="en-US" smtClean="0"/>
          </a:p>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marR="0" indent="0" algn="l" defTabSz="914400" rtl="0" eaLnBrk="1" fontAlgn="auto" latinLnBrk="0" hangingPunct="1">
              <a:lnSpc>
                <a:spcPct val="100000"/>
              </a:lnSpc>
              <a:spcBef>
                <a:spcPts val="0"/>
              </a:spcBef>
              <a:spcAft>
                <a:spcPts val="0"/>
              </a:spcAft>
              <a:buClr>
                <a:srgbClr val="000000"/>
              </a:buClr>
              <a:buSzPts val="1100"/>
              <a:buFont typeface="Arial" panose="020B0604020202020204"/>
              <a:buNone/>
              <a:defRPr/>
            </a:pPr>
            <a:endParaRPr lang="en-US" smtClean="0"/>
          </a:p>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smtClean="0"/>
              <a:t>đọc toàn bài</a:t>
            </a:r>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61EDDC2B-84F9-49EC-8469-3DF7D2942154}" type="slidenum">
              <a:rPr lang="en-US" smtClean="0"/>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61EDDC2B-84F9-49EC-8469-3DF7D2942154}" type="slidenum">
              <a:rPr lang="en-US" smtClean="0"/>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61EDDC2B-84F9-49EC-8469-3DF7D2942154}" type="slidenum">
              <a:rPr lang="en-US" smtClean="0"/>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Giáo</a:t>
            </a:r>
            <a:r>
              <a:rPr lang="en-US" baseline="0" smtClean="0"/>
              <a:t> dục HS kiếm chỗ thả diều an toàn và nên có người lớn chơi cùng.</a:t>
            </a:r>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61EDDC2B-84F9-49EC-8469-3DF7D2942154}" type="slidenum">
              <a:rPr lang="en-US" smtClean="0"/>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Có</a:t>
            </a:r>
            <a:r>
              <a:rPr lang="en-US" baseline="0" smtClean="0"/>
              <a:t> nhiều loại diều</a:t>
            </a:r>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0190" y="1122363"/>
            <a:ext cx="912114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520190" y="3602038"/>
            <a:ext cx="912114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lvl="0"/>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99966A6A-5068-46EF-827D-CC5B5F6D8E70}"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E991E-0642-4439-BE5A-84458EAAA3FD}" type="slidenum">
              <a:rPr lang="en-US" smtClean="0"/>
            </a:fld>
            <a:endParaRPr 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9771" y="1709738"/>
            <a:ext cx="10489311"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829771" y="4589463"/>
            <a:ext cx="10489311"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pPr lvl="0"/>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8076" y="1600200"/>
            <a:ext cx="5363230"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90214" y="1600200"/>
            <a:ext cx="5363230"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pPr lvl="0"/>
            <a:endParaRPr lang="en-US"/>
          </a:p>
        </p:txBody>
      </p:sp>
      <p:sp>
        <p:nvSpPr>
          <p:cNvPr id="6" name="Footer Placeholder 5"/>
          <p:cNvSpPr>
            <a:spLocks noGrp="1"/>
          </p:cNvSpPr>
          <p:nvPr>
            <p:ph type="ftr" sz="quarter" idx="11"/>
          </p:nvPr>
        </p:nvSpPr>
        <p:spPr/>
        <p:txBody>
          <a:bodyPr/>
          <a:lstStyle/>
          <a:p>
            <a:pPr lvl="0"/>
            <a:endParaRPr lang="en-US"/>
          </a:p>
        </p:txBody>
      </p:sp>
      <p:sp>
        <p:nvSpPr>
          <p:cNvPr id="7" name="Slide Number Placeholder 6"/>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7689" y="365125"/>
            <a:ext cx="10489311"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7689" y="1681163"/>
            <a:ext cx="5144892"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7689" y="2505075"/>
            <a:ext cx="5144892"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56770" y="1681163"/>
            <a:ext cx="517023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56770" y="2505075"/>
            <a:ext cx="5170230"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pPr lvl="0"/>
            <a:endParaRPr lang="en-US"/>
          </a:p>
        </p:txBody>
      </p:sp>
      <p:sp>
        <p:nvSpPr>
          <p:cNvPr id="8" name="Footer Placeholder 7"/>
          <p:cNvSpPr>
            <a:spLocks noGrp="1"/>
          </p:cNvSpPr>
          <p:nvPr>
            <p:ph type="ftr" sz="quarter" idx="11"/>
          </p:nvPr>
        </p:nvSpPr>
        <p:spPr/>
        <p:txBody>
          <a:bodyPr/>
          <a:lstStyle/>
          <a:p>
            <a:pPr lvl="0"/>
            <a:endParaRPr lang="en-US"/>
          </a:p>
        </p:txBody>
      </p:sp>
      <p:sp>
        <p:nvSpPr>
          <p:cNvPr id="9" name="Slide Number Placeholder 8"/>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lvl="0"/>
            <a:endParaRPr lang="en-US"/>
          </a:p>
        </p:txBody>
      </p:sp>
      <p:sp>
        <p:nvSpPr>
          <p:cNvPr id="4" name="Footer Placeholder 3"/>
          <p:cNvSpPr>
            <a:spLocks noGrp="1"/>
          </p:cNvSpPr>
          <p:nvPr>
            <p:ph type="ftr" sz="quarter" idx="11"/>
          </p:nvPr>
        </p:nvSpPr>
        <p:spPr/>
        <p:txBody>
          <a:bodyPr/>
          <a:lstStyle/>
          <a:p>
            <a:pPr lvl="0"/>
            <a:endParaRPr lang="en-US"/>
          </a:p>
        </p:txBody>
      </p:sp>
      <p:sp>
        <p:nvSpPr>
          <p:cNvPr id="5" name="Slide Number Placeholder 4"/>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lvl="0"/>
            <a:endParaRPr lang="en-US"/>
          </a:p>
        </p:txBody>
      </p:sp>
      <p:sp>
        <p:nvSpPr>
          <p:cNvPr id="3" name="Footer Placeholder 2"/>
          <p:cNvSpPr>
            <a:spLocks noGrp="1"/>
          </p:cNvSpPr>
          <p:nvPr>
            <p:ph type="ftr" sz="quarter" idx="11"/>
          </p:nvPr>
        </p:nvSpPr>
        <p:spPr/>
        <p:txBody>
          <a:bodyPr/>
          <a:lstStyle/>
          <a:p>
            <a:pPr lvl="0"/>
            <a:endParaRPr lang="en-US"/>
          </a:p>
        </p:txBody>
      </p:sp>
      <p:sp>
        <p:nvSpPr>
          <p:cNvPr id="4" name="Slide Number Placeholder 3"/>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7689" y="457200"/>
            <a:ext cx="3922407"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5170230" y="987425"/>
            <a:ext cx="615677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7689" y="2057400"/>
            <a:ext cx="392240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pPr lvl="0"/>
            <a:endParaRPr lang="en-US"/>
          </a:p>
        </p:txBody>
      </p:sp>
      <p:sp>
        <p:nvSpPr>
          <p:cNvPr id="6" name="Footer Placeholder 5"/>
          <p:cNvSpPr>
            <a:spLocks noGrp="1"/>
          </p:cNvSpPr>
          <p:nvPr>
            <p:ph type="ftr" sz="quarter" idx="11"/>
          </p:nvPr>
        </p:nvSpPr>
        <p:spPr/>
        <p:txBody>
          <a:bodyPr/>
          <a:lstStyle/>
          <a:p>
            <a:pPr lvl="0"/>
            <a:endParaRPr lang="en-US"/>
          </a:p>
        </p:txBody>
      </p:sp>
      <p:sp>
        <p:nvSpPr>
          <p:cNvPr id="7" name="Slide Number Placeholder 6"/>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7689" y="457200"/>
            <a:ext cx="3922407"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5170230" y="987425"/>
            <a:ext cx="615677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837689" y="2057400"/>
            <a:ext cx="392240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pPr lvl="0"/>
            <a:endParaRPr lang="en-US"/>
          </a:p>
        </p:txBody>
      </p:sp>
      <p:sp>
        <p:nvSpPr>
          <p:cNvPr id="6" name="Footer Placeholder 5"/>
          <p:cNvSpPr>
            <a:spLocks noGrp="1"/>
          </p:cNvSpPr>
          <p:nvPr>
            <p:ph type="ftr" sz="quarter" idx="11"/>
          </p:nvPr>
        </p:nvSpPr>
        <p:spPr/>
        <p:txBody>
          <a:bodyPr/>
          <a:lstStyle/>
          <a:p>
            <a:pPr lvl="0"/>
            <a:endParaRPr lang="en-US"/>
          </a:p>
        </p:txBody>
      </p:sp>
      <p:sp>
        <p:nvSpPr>
          <p:cNvPr id="7" name="Slide Number Placeholder 6"/>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timing>
    <p:tnLst>
      <p:par>
        <p:cTn id="1" dur="indefinite" restart="never" nodeType="tmRoot"/>
      </p:par>
    </p:tnLst>
  </p:timing>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pPr lvl="0"/>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7102" y="274638"/>
            <a:ext cx="2736342"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8076" y="274638"/>
            <a:ext cx="8050397"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pPr lvl="0"/>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lvl="0"/>
            <a:endParaRPr lang="en-US"/>
          </a:p>
        </p:txBody>
      </p:sp>
      <p:sp>
        <p:nvSpPr>
          <p:cNvPr id="4" name="Footer Placeholder 3"/>
          <p:cNvSpPr>
            <a:spLocks noGrp="1"/>
          </p:cNvSpPr>
          <p:nvPr>
            <p:ph type="ftr" sz="quarter" idx="11"/>
          </p:nvPr>
        </p:nvSpPr>
        <p:spPr/>
        <p:txBody>
          <a:bodyPr/>
          <a:lstStyle/>
          <a:p>
            <a:pPr lvl="0"/>
            <a:endParaRPr lang="en-US"/>
          </a:p>
        </p:txBody>
      </p:sp>
      <p:sp>
        <p:nvSpPr>
          <p:cNvPr id="5" name="Slide Number Placeholder 4"/>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lvl="0"/>
            <a:endParaRPr lang="en-US"/>
          </a:p>
        </p:txBody>
      </p:sp>
      <p:sp>
        <p:nvSpPr>
          <p:cNvPr id="4" name="Footer Placeholder 3"/>
          <p:cNvSpPr>
            <a:spLocks noGrp="1"/>
          </p:cNvSpPr>
          <p:nvPr>
            <p:ph type="ftr" sz="quarter" idx="11"/>
          </p:nvPr>
        </p:nvSpPr>
        <p:spPr/>
        <p:txBody>
          <a:bodyPr/>
          <a:lstStyle/>
          <a:p>
            <a:pPr lvl="0"/>
            <a:endParaRPr lang="en-US"/>
          </a:p>
        </p:txBody>
      </p:sp>
      <p:sp>
        <p:nvSpPr>
          <p:cNvPr id="5" name="Slide Number Placeholder 4"/>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lvl="0"/>
            <a:endParaRPr lang="en-US"/>
          </a:p>
        </p:txBody>
      </p:sp>
      <p:sp>
        <p:nvSpPr>
          <p:cNvPr id="4" name="Footer Placeholder 3"/>
          <p:cNvSpPr>
            <a:spLocks noGrp="1"/>
          </p:cNvSpPr>
          <p:nvPr>
            <p:ph type="ftr" sz="quarter" idx="11"/>
          </p:nvPr>
        </p:nvSpPr>
        <p:spPr/>
        <p:txBody>
          <a:bodyPr/>
          <a:lstStyle/>
          <a:p>
            <a:pPr lvl="0"/>
            <a:endParaRPr lang="en-US"/>
          </a:p>
        </p:txBody>
      </p:sp>
      <p:sp>
        <p:nvSpPr>
          <p:cNvPr id="5" name="Slide Number Placeholder 4"/>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lvl="0"/>
            <a:endParaRPr lang="en-US"/>
          </a:p>
        </p:txBody>
      </p:sp>
      <p:sp>
        <p:nvSpPr>
          <p:cNvPr id="4" name="Footer Placeholder 3"/>
          <p:cNvSpPr>
            <a:spLocks noGrp="1"/>
          </p:cNvSpPr>
          <p:nvPr>
            <p:ph type="ftr" sz="quarter" idx="11"/>
          </p:nvPr>
        </p:nvSpPr>
        <p:spPr/>
        <p:txBody>
          <a:bodyPr/>
          <a:lstStyle/>
          <a:p>
            <a:pPr lvl="0"/>
            <a:endParaRPr lang="en-US"/>
          </a:p>
        </p:txBody>
      </p:sp>
      <p:sp>
        <p:nvSpPr>
          <p:cNvPr id="5" name="Slide Number Placeholder 4"/>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lvl="0"/>
            <a:endParaRPr lang="en-US"/>
          </a:p>
        </p:txBody>
      </p:sp>
      <p:sp>
        <p:nvSpPr>
          <p:cNvPr id="4" name="Footer Placeholder 3"/>
          <p:cNvSpPr>
            <a:spLocks noGrp="1"/>
          </p:cNvSpPr>
          <p:nvPr>
            <p:ph type="ftr" sz="quarter" idx="11"/>
          </p:nvPr>
        </p:nvSpPr>
        <p:spPr/>
        <p:txBody>
          <a:bodyPr/>
          <a:lstStyle/>
          <a:p>
            <a:pPr lvl="0"/>
            <a:endParaRPr lang="en-US"/>
          </a:p>
        </p:txBody>
      </p:sp>
      <p:sp>
        <p:nvSpPr>
          <p:cNvPr id="5" name="Slide Number Placeholder 4"/>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lvl="0"/>
            <a:endParaRPr lang="en-US"/>
          </a:p>
        </p:txBody>
      </p:sp>
      <p:sp>
        <p:nvSpPr>
          <p:cNvPr id="4" name="Footer Placeholder 3"/>
          <p:cNvSpPr>
            <a:spLocks noGrp="1"/>
          </p:cNvSpPr>
          <p:nvPr>
            <p:ph type="ftr" sz="quarter" idx="11"/>
          </p:nvPr>
        </p:nvSpPr>
        <p:spPr/>
        <p:txBody>
          <a:bodyPr/>
          <a:lstStyle/>
          <a:p>
            <a:pPr lvl="0"/>
            <a:endParaRPr lang="en-US"/>
          </a:p>
        </p:txBody>
      </p:sp>
      <p:sp>
        <p:nvSpPr>
          <p:cNvPr id="5" name="Slide Number Placeholder 4"/>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lvl="0"/>
            <a:endParaRPr lang="en-US"/>
          </a:p>
        </p:txBody>
      </p:sp>
      <p:sp>
        <p:nvSpPr>
          <p:cNvPr id="4" name="Footer Placeholder 3"/>
          <p:cNvSpPr>
            <a:spLocks noGrp="1"/>
          </p:cNvSpPr>
          <p:nvPr>
            <p:ph type="ftr" sz="quarter" idx="11"/>
          </p:nvPr>
        </p:nvSpPr>
        <p:spPr/>
        <p:txBody>
          <a:bodyPr/>
          <a:lstStyle/>
          <a:p>
            <a:pPr lvl="0"/>
            <a:endParaRPr lang="en-US"/>
          </a:p>
        </p:txBody>
      </p:sp>
      <p:sp>
        <p:nvSpPr>
          <p:cNvPr id="5" name="Slide Number Placeholder 4"/>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lvl="0"/>
            <a:endParaRPr lang="en-US"/>
          </a:p>
        </p:txBody>
      </p:sp>
      <p:sp>
        <p:nvSpPr>
          <p:cNvPr id="4" name="Footer Placeholder 3"/>
          <p:cNvSpPr>
            <a:spLocks noGrp="1"/>
          </p:cNvSpPr>
          <p:nvPr>
            <p:ph type="ftr" sz="quarter" idx="11"/>
          </p:nvPr>
        </p:nvSpPr>
        <p:spPr/>
        <p:txBody>
          <a:bodyPr/>
          <a:lstStyle/>
          <a:p>
            <a:pPr lvl="0"/>
            <a:endParaRPr lang="en-US"/>
          </a:p>
        </p:txBody>
      </p:sp>
      <p:sp>
        <p:nvSpPr>
          <p:cNvPr id="5" name="Slide Number Placeholder 4"/>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lvl="0"/>
            <a:endParaRPr lang="en-US"/>
          </a:p>
        </p:txBody>
      </p:sp>
      <p:sp>
        <p:nvSpPr>
          <p:cNvPr id="4" name="Footer Placeholder 3"/>
          <p:cNvSpPr>
            <a:spLocks noGrp="1"/>
          </p:cNvSpPr>
          <p:nvPr>
            <p:ph type="ftr" sz="quarter" idx="11"/>
          </p:nvPr>
        </p:nvSpPr>
        <p:spPr/>
        <p:txBody>
          <a:bodyPr/>
          <a:lstStyle/>
          <a:p>
            <a:pPr lvl="0"/>
            <a:endParaRPr lang="en-US"/>
          </a:p>
        </p:txBody>
      </p:sp>
      <p:sp>
        <p:nvSpPr>
          <p:cNvPr id="5" name="Slide Number Placeholder 4"/>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lvl="0"/>
            <a:endParaRPr lang="en-US"/>
          </a:p>
        </p:txBody>
      </p:sp>
      <p:sp>
        <p:nvSpPr>
          <p:cNvPr id="4" name="Footer Placeholder 3"/>
          <p:cNvSpPr>
            <a:spLocks noGrp="1"/>
          </p:cNvSpPr>
          <p:nvPr>
            <p:ph type="ftr" sz="quarter" idx="11"/>
          </p:nvPr>
        </p:nvSpPr>
        <p:spPr/>
        <p:txBody>
          <a:bodyPr/>
          <a:lstStyle/>
          <a:p>
            <a:pPr lvl="0"/>
            <a:endParaRPr lang="en-US"/>
          </a:p>
        </p:txBody>
      </p:sp>
      <p:sp>
        <p:nvSpPr>
          <p:cNvPr id="5" name="Slide Number Placeholder 4"/>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lvl="0"/>
            <a:endParaRPr lang="en-US"/>
          </a:p>
        </p:txBody>
      </p:sp>
      <p:sp>
        <p:nvSpPr>
          <p:cNvPr id="4" name="Footer Placeholder 3"/>
          <p:cNvSpPr>
            <a:spLocks noGrp="1"/>
          </p:cNvSpPr>
          <p:nvPr>
            <p:ph type="ftr" sz="quarter" idx="11"/>
          </p:nvPr>
        </p:nvSpPr>
        <p:spPr/>
        <p:txBody>
          <a:bodyPr/>
          <a:lstStyle/>
          <a:p>
            <a:pPr lvl="0"/>
            <a:endParaRPr lang="en-US"/>
          </a:p>
        </p:txBody>
      </p:sp>
      <p:sp>
        <p:nvSpPr>
          <p:cNvPr id="5" name="Slide Number Placeholder 4"/>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lvl="0"/>
            <a:endParaRPr lang="en-US"/>
          </a:p>
        </p:txBody>
      </p:sp>
      <p:sp>
        <p:nvSpPr>
          <p:cNvPr id="4" name="Footer Placeholder 3"/>
          <p:cNvSpPr>
            <a:spLocks noGrp="1"/>
          </p:cNvSpPr>
          <p:nvPr>
            <p:ph type="ftr" sz="quarter" idx="11"/>
          </p:nvPr>
        </p:nvSpPr>
        <p:spPr/>
        <p:txBody>
          <a:bodyPr/>
          <a:lstStyle/>
          <a:p>
            <a:pPr lvl="0"/>
            <a:endParaRPr lang="en-US"/>
          </a:p>
        </p:txBody>
      </p:sp>
      <p:sp>
        <p:nvSpPr>
          <p:cNvPr id="5" name="Slide Number Placeholder 4"/>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lvl="0"/>
            <a:endParaRPr lang="en-US"/>
          </a:p>
        </p:txBody>
      </p:sp>
      <p:sp>
        <p:nvSpPr>
          <p:cNvPr id="4" name="Footer Placeholder 3"/>
          <p:cNvSpPr>
            <a:spLocks noGrp="1"/>
          </p:cNvSpPr>
          <p:nvPr>
            <p:ph type="ftr" sz="quarter" idx="11"/>
          </p:nvPr>
        </p:nvSpPr>
        <p:spPr/>
        <p:txBody>
          <a:bodyPr/>
          <a:lstStyle/>
          <a:p>
            <a:pPr lvl="0"/>
            <a:endParaRPr lang="en-US"/>
          </a:p>
        </p:txBody>
      </p:sp>
      <p:sp>
        <p:nvSpPr>
          <p:cNvPr id="5" name="Slide Number Placeholder 4"/>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lvl="0"/>
            <a:endParaRPr lang="en-US"/>
          </a:p>
        </p:txBody>
      </p:sp>
      <p:sp>
        <p:nvSpPr>
          <p:cNvPr id="4" name="Footer Placeholder 3"/>
          <p:cNvSpPr>
            <a:spLocks noGrp="1"/>
          </p:cNvSpPr>
          <p:nvPr>
            <p:ph type="ftr" sz="quarter" idx="11"/>
          </p:nvPr>
        </p:nvSpPr>
        <p:spPr/>
        <p:txBody>
          <a:bodyPr/>
          <a:lstStyle/>
          <a:p>
            <a:pPr lvl="0"/>
            <a:endParaRPr lang="en-US"/>
          </a:p>
        </p:txBody>
      </p:sp>
      <p:sp>
        <p:nvSpPr>
          <p:cNvPr id="5" name="Slide Number Placeholder 4"/>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lvl="0"/>
            <a:endParaRPr lang="en-US"/>
          </a:p>
        </p:txBody>
      </p:sp>
      <p:sp>
        <p:nvSpPr>
          <p:cNvPr id="4" name="Footer Placeholder 3"/>
          <p:cNvSpPr>
            <a:spLocks noGrp="1"/>
          </p:cNvSpPr>
          <p:nvPr>
            <p:ph type="ftr" sz="quarter" idx="11"/>
          </p:nvPr>
        </p:nvSpPr>
        <p:spPr/>
        <p:txBody>
          <a:bodyPr/>
          <a:lstStyle/>
          <a:p>
            <a:pPr lvl="0"/>
            <a:endParaRPr lang="en-US"/>
          </a:p>
        </p:txBody>
      </p:sp>
      <p:sp>
        <p:nvSpPr>
          <p:cNvPr id="5" name="Slide Number Placeholder 4"/>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lvl="0"/>
            <a:endParaRPr lang="en-US"/>
          </a:p>
        </p:txBody>
      </p:sp>
      <p:sp>
        <p:nvSpPr>
          <p:cNvPr id="4" name="Footer Placeholder 3"/>
          <p:cNvSpPr>
            <a:spLocks noGrp="1"/>
          </p:cNvSpPr>
          <p:nvPr>
            <p:ph type="ftr" sz="quarter" idx="11"/>
          </p:nvPr>
        </p:nvSpPr>
        <p:spPr/>
        <p:txBody>
          <a:bodyPr/>
          <a:lstStyle/>
          <a:p>
            <a:pPr lvl="0"/>
            <a:endParaRPr lang="en-US"/>
          </a:p>
        </p:txBody>
      </p:sp>
      <p:sp>
        <p:nvSpPr>
          <p:cNvPr id="5" name="Slide Number Placeholder 4"/>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lvl="0"/>
            <a:endParaRPr lang="en-US"/>
          </a:p>
        </p:txBody>
      </p:sp>
      <p:sp>
        <p:nvSpPr>
          <p:cNvPr id="4" name="Footer Placeholder 3"/>
          <p:cNvSpPr>
            <a:spLocks noGrp="1"/>
          </p:cNvSpPr>
          <p:nvPr>
            <p:ph type="ftr" sz="quarter" idx="11"/>
          </p:nvPr>
        </p:nvSpPr>
        <p:spPr/>
        <p:txBody>
          <a:bodyPr/>
          <a:lstStyle/>
          <a:p>
            <a:pPr lvl="0"/>
            <a:endParaRPr lang="en-US"/>
          </a:p>
        </p:txBody>
      </p:sp>
      <p:sp>
        <p:nvSpPr>
          <p:cNvPr id="5" name="Slide Number Placeholder 4"/>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lvl="0"/>
            <a:endParaRPr lang="en-US"/>
          </a:p>
        </p:txBody>
      </p:sp>
      <p:sp>
        <p:nvSpPr>
          <p:cNvPr id="4" name="Footer Placeholder 3"/>
          <p:cNvSpPr>
            <a:spLocks noGrp="1"/>
          </p:cNvSpPr>
          <p:nvPr>
            <p:ph type="ftr" sz="quarter" idx="11"/>
          </p:nvPr>
        </p:nvSpPr>
        <p:spPr/>
        <p:txBody>
          <a:bodyPr/>
          <a:lstStyle/>
          <a:p>
            <a:pPr lvl="0"/>
            <a:endParaRPr lang="en-US"/>
          </a:p>
        </p:txBody>
      </p:sp>
      <p:sp>
        <p:nvSpPr>
          <p:cNvPr id="5" name="Slide Number Placeholder 4"/>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lvl="0"/>
            <a:endParaRPr lang="en-US"/>
          </a:p>
        </p:txBody>
      </p:sp>
      <p:sp>
        <p:nvSpPr>
          <p:cNvPr id="4" name="Footer Placeholder 3"/>
          <p:cNvSpPr>
            <a:spLocks noGrp="1"/>
          </p:cNvSpPr>
          <p:nvPr>
            <p:ph type="ftr" sz="quarter" idx="11"/>
          </p:nvPr>
        </p:nvSpPr>
        <p:spPr/>
        <p:txBody>
          <a:bodyPr/>
          <a:lstStyle/>
          <a:p>
            <a:pPr lvl="0"/>
            <a:endParaRPr lang="en-US"/>
          </a:p>
        </p:txBody>
      </p:sp>
      <p:sp>
        <p:nvSpPr>
          <p:cNvPr id="5" name="Slide Number Placeholder 4"/>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lvl="0"/>
            <a:endParaRPr lang="en-US"/>
          </a:p>
        </p:txBody>
      </p:sp>
      <p:sp>
        <p:nvSpPr>
          <p:cNvPr id="4" name="Footer Placeholder 3"/>
          <p:cNvSpPr>
            <a:spLocks noGrp="1"/>
          </p:cNvSpPr>
          <p:nvPr>
            <p:ph type="ftr" sz="quarter" idx="11"/>
          </p:nvPr>
        </p:nvSpPr>
        <p:spPr/>
        <p:txBody>
          <a:bodyPr/>
          <a:lstStyle/>
          <a:p>
            <a:pPr lvl="0"/>
            <a:endParaRPr lang="en-US"/>
          </a:p>
        </p:txBody>
      </p:sp>
      <p:sp>
        <p:nvSpPr>
          <p:cNvPr id="5" name="Slide Number Placeholder 4"/>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lvl="0"/>
            <a:endParaRPr lang="en-US"/>
          </a:p>
        </p:txBody>
      </p:sp>
      <p:sp>
        <p:nvSpPr>
          <p:cNvPr id="4" name="Footer Placeholder 3"/>
          <p:cNvSpPr>
            <a:spLocks noGrp="1"/>
          </p:cNvSpPr>
          <p:nvPr>
            <p:ph type="ftr" sz="quarter" idx="11"/>
          </p:nvPr>
        </p:nvSpPr>
        <p:spPr/>
        <p:txBody>
          <a:bodyPr/>
          <a:lstStyle/>
          <a:p>
            <a:pPr lvl="0"/>
            <a:endParaRPr lang="en-US"/>
          </a:p>
        </p:txBody>
      </p:sp>
      <p:sp>
        <p:nvSpPr>
          <p:cNvPr id="5" name="Slide Number Placeholder 4"/>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lvl="0"/>
            <a:endParaRPr lang="en-US"/>
          </a:p>
        </p:txBody>
      </p:sp>
      <p:sp>
        <p:nvSpPr>
          <p:cNvPr id="4" name="Footer Placeholder 3"/>
          <p:cNvSpPr>
            <a:spLocks noGrp="1"/>
          </p:cNvSpPr>
          <p:nvPr>
            <p:ph type="ftr" sz="quarter" idx="11"/>
          </p:nvPr>
        </p:nvSpPr>
        <p:spPr/>
        <p:txBody>
          <a:bodyPr/>
          <a:lstStyle/>
          <a:p>
            <a:pPr lvl="0"/>
            <a:endParaRPr lang="en-US"/>
          </a:p>
        </p:txBody>
      </p:sp>
      <p:sp>
        <p:nvSpPr>
          <p:cNvPr id="5" name="Slide Number Placeholder 4"/>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lvl="0"/>
            <a:endParaRPr lang="en-US"/>
          </a:p>
        </p:txBody>
      </p:sp>
      <p:sp>
        <p:nvSpPr>
          <p:cNvPr id="4" name="Footer Placeholder 3"/>
          <p:cNvSpPr>
            <a:spLocks noGrp="1"/>
          </p:cNvSpPr>
          <p:nvPr>
            <p:ph type="ftr" sz="quarter" idx="11"/>
          </p:nvPr>
        </p:nvSpPr>
        <p:spPr/>
        <p:txBody>
          <a:bodyPr/>
          <a:lstStyle/>
          <a:p>
            <a:pPr lvl="0"/>
            <a:endParaRPr lang="en-US"/>
          </a:p>
        </p:txBody>
      </p:sp>
      <p:sp>
        <p:nvSpPr>
          <p:cNvPr id="5" name="Slide Number Placeholder 4"/>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lvl="0"/>
            <a:endParaRPr lang="en-US"/>
          </a:p>
        </p:txBody>
      </p:sp>
      <p:sp>
        <p:nvSpPr>
          <p:cNvPr id="4" name="Footer Placeholder 3"/>
          <p:cNvSpPr>
            <a:spLocks noGrp="1"/>
          </p:cNvSpPr>
          <p:nvPr>
            <p:ph type="ftr" sz="quarter" idx="11"/>
          </p:nvPr>
        </p:nvSpPr>
        <p:spPr/>
        <p:txBody>
          <a:bodyPr/>
          <a:lstStyle/>
          <a:p>
            <a:pPr lvl="0"/>
            <a:endParaRPr lang="en-US"/>
          </a:p>
        </p:txBody>
      </p:sp>
      <p:sp>
        <p:nvSpPr>
          <p:cNvPr id="5" name="Slide Number Placeholder 4"/>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lvl="0"/>
            <a:endParaRPr lang="en-US"/>
          </a:p>
        </p:txBody>
      </p:sp>
      <p:sp>
        <p:nvSpPr>
          <p:cNvPr id="4" name="Footer Placeholder 3"/>
          <p:cNvSpPr>
            <a:spLocks noGrp="1"/>
          </p:cNvSpPr>
          <p:nvPr>
            <p:ph type="ftr" sz="quarter" idx="11"/>
          </p:nvPr>
        </p:nvSpPr>
        <p:spPr/>
        <p:txBody>
          <a:bodyPr/>
          <a:lstStyle/>
          <a:p>
            <a:pPr lvl="0"/>
            <a:endParaRPr lang="en-US"/>
          </a:p>
        </p:txBody>
      </p:sp>
      <p:sp>
        <p:nvSpPr>
          <p:cNvPr id="5" name="Slide Number Placeholder 4"/>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7" Type="http://schemas.openxmlformats.org/officeDocument/2006/relationships/theme" Target="../theme/theme1.xml"/><Relationship Id="rId36" Type="http://schemas.openxmlformats.org/officeDocument/2006/relationships/slideLayout" Target="../slideLayouts/slideLayout36.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p:sp>
        <p:nvSpPr>
          <p:cNvPr id="1026" name="Title 1025"/>
          <p:cNvSpPr/>
          <p:nvPr>
            <p:ph type="title"/>
          </p:nvPr>
        </p:nvSpPr>
        <p:spPr>
          <a:xfrm>
            <a:off x="608076" y="274638"/>
            <a:ext cx="10945368" cy="1143000"/>
          </a:xfrm>
          <a:prstGeom prst="rect">
            <a:avLst/>
          </a:prstGeom>
          <a:noFill/>
          <a:ln w="9525">
            <a:noFill/>
          </a:ln>
        </p:spPr>
        <p:txBody>
          <a:bodyPr anchor="ctr" anchorCtr="0"/>
          <a:p>
            <a:pPr lvl="0"/>
            <a:r>
              <a:t>Click to edit Master title style</a:t>
            </a:r>
          </a:p>
        </p:txBody>
      </p:sp>
      <p:sp>
        <p:nvSpPr>
          <p:cNvPr id="1027" name="Text Placeholder 1026"/>
          <p:cNvSpPr/>
          <p:nvPr>
            <p:ph type="body" idx="1"/>
          </p:nvPr>
        </p:nvSpPr>
        <p:spPr>
          <a:xfrm>
            <a:off x="608076" y="1600200"/>
            <a:ext cx="10945368" cy="4525963"/>
          </a:xfrm>
          <a:prstGeom prst="rect">
            <a:avLst/>
          </a:prstGeom>
          <a:noFill/>
          <a:ln w="9525">
            <a:noFill/>
          </a:ln>
        </p:spPr>
        <p:txBody>
          <a:bodyPr/>
          <a:p>
            <a:pPr lvl="0"/>
            <a:r>
              <a:t>Click to edit Master text styles</a:t>
            </a:r>
          </a:p>
          <a:p>
            <a:pPr lvl="1"/>
            <a:r>
              <a:t>Second level</a:t>
            </a:r>
          </a:p>
          <a:p>
            <a:pPr lvl="2"/>
            <a:r>
              <a:t>Third level</a:t>
            </a:r>
          </a:p>
          <a:p>
            <a:pPr lvl="3"/>
            <a:r>
              <a:t>Fourth level</a:t>
            </a:r>
          </a:p>
          <a:p>
            <a:pPr lvl="4"/>
            <a:r>
              <a:t>Fifth level</a:t>
            </a:r>
          </a:p>
        </p:txBody>
      </p:sp>
      <p:sp>
        <p:nvSpPr>
          <p:cNvPr id="1028" name="Date Placeholder 1027"/>
          <p:cNvSpPr/>
          <p:nvPr>
            <p:ph type="dt" sz="half" idx="2"/>
          </p:nvPr>
        </p:nvSpPr>
        <p:spPr>
          <a:xfrm>
            <a:off x="608076" y="6245225"/>
            <a:ext cx="2837688" cy="476250"/>
          </a:xfrm>
          <a:prstGeom prst="rect">
            <a:avLst/>
          </a:prstGeom>
          <a:noFill/>
          <a:ln w="9525">
            <a:noFill/>
          </a:ln>
        </p:spPr>
        <p:txBody>
          <a:bodyPr/>
          <a:lstStyle>
            <a:lvl1pPr>
              <a:defRPr sz="1400"/>
            </a:lvl1pPr>
          </a:lstStyle>
          <a:p>
            <a:pPr lvl="0"/>
            <a:endParaRPr lang="en-US"/>
          </a:p>
        </p:txBody>
      </p:sp>
      <p:sp>
        <p:nvSpPr>
          <p:cNvPr id="1029" name="Footer Placeholder 1028"/>
          <p:cNvSpPr/>
          <p:nvPr>
            <p:ph type="ftr" sz="quarter" idx="3"/>
          </p:nvPr>
        </p:nvSpPr>
        <p:spPr>
          <a:xfrm>
            <a:off x="4155186" y="6245225"/>
            <a:ext cx="3851148" cy="476250"/>
          </a:xfrm>
          <a:prstGeom prst="rect">
            <a:avLst/>
          </a:prstGeom>
          <a:noFill/>
          <a:ln w="9525">
            <a:noFill/>
          </a:ln>
        </p:spPr>
        <p:txBody>
          <a:bodyPr/>
          <a:lstStyle>
            <a:lvl1pPr algn="ctr">
              <a:defRPr sz="1400"/>
            </a:lvl1pPr>
          </a:lstStyle>
          <a:p>
            <a:pPr lvl="0"/>
            <a:endParaRPr lang="en-US"/>
          </a:p>
        </p:txBody>
      </p:sp>
      <p:sp>
        <p:nvSpPr>
          <p:cNvPr id="1030" name="Slide Number Placeholder 1029"/>
          <p:cNvSpPr/>
          <p:nvPr>
            <p:ph type="sldNum" sz="quarter" idx="4"/>
          </p:nvPr>
        </p:nvSpPr>
        <p:spPr>
          <a:xfrm>
            <a:off x="8715756" y="6245225"/>
            <a:ext cx="2837688" cy="476250"/>
          </a:xfrm>
          <a:prstGeom prst="rect">
            <a:avLst/>
          </a:prstGeom>
          <a:noFill/>
          <a:ln w="9525">
            <a:noFill/>
          </a:ln>
        </p:spPr>
        <p:txBody>
          <a:bodyPr/>
          <a:lstStyle>
            <a:lvl1pPr algn="r">
              <a:defRPr sz="1400"/>
            </a:lvl1pPr>
          </a:lstStyle>
          <a:p>
            <a:pPr lvl="0"/>
            <a:fld id="{9A0DB2DC-4C9A-4742-B13C-FB6460FD3503}" type="slidenum">
              <a:rPr lang="en-US"/>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png"/><Relationship Id="rId3" Type="http://schemas.openxmlformats.org/officeDocument/2006/relationships/tags" Target="../tags/tag1.xml"/><Relationship Id="rId2" Type="http://schemas.microsoft.com/office/2007/relationships/media" Target="file:///C:\Users\HP\Desktop\KARAOKE%20EM%20TH&#431;&#416;NG%20TH&#7846;Y%20M&#7870;N%20C&#212;,%20BEAT%20EM%20THUONG%20THAY%20MEN%20CO%20L&#7898;P%202%20C&#193;NH%20DI&#7872;U..mp4" TargetMode="External"/><Relationship Id="rId1" Type="http://schemas.openxmlformats.org/officeDocument/2006/relationships/video" Target="file:///C:\Users\HP\Desktop\KARAOKE%20EM%20TH&#431;&#416;NG%20TH&#7846;Y%20M&#7870;N%20C&#212;,%20BEAT%20EM%20THUONG%20THAY%20MEN%20CO%20L&#7898;P%202%20C&#193;NH%20DI&#7872;U..mp4"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2.xml"/><Relationship Id="rId7" Type="http://schemas.openxmlformats.org/officeDocument/2006/relationships/slideLayout" Target="../slideLayouts/slideLayout7.xml"/><Relationship Id="rId6" Type="http://schemas.openxmlformats.org/officeDocument/2006/relationships/image" Target="../media/image7.png"/><Relationship Id="rId5" Type="http://schemas.microsoft.com/office/2007/relationships/media" Target="../media/media1.mp3"/><Relationship Id="rId4" Type="http://schemas.openxmlformats.org/officeDocument/2006/relationships/audio" Target="../media/media1.mp3"/><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jpeg"/></Relationships>
</file>

<file path=ppt/slides/_rels/slide6.xml.rels><?xml version="1.0" encoding="UTF-8" standalone="yes"?>
<Relationships xmlns="http://schemas.openxmlformats.org/package/2006/relationships"><Relationship Id="rId9" Type="http://schemas.openxmlformats.org/officeDocument/2006/relationships/image" Target="../media/image11.png"/><Relationship Id="rId8" Type="http://schemas.openxmlformats.org/officeDocument/2006/relationships/slide" Target="slide10.xml"/><Relationship Id="rId7" Type="http://schemas.openxmlformats.org/officeDocument/2006/relationships/image" Target="../media/image10.png"/><Relationship Id="rId6" Type="http://schemas.openxmlformats.org/officeDocument/2006/relationships/slide" Target="slide8.xml"/><Relationship Id="rId5" Type="http://schemas.openxmlformats.org/officeDocument/2006/relationships/image" Target="../media/image9.png"/><Relationship Id="rId4" Type="http://schemas.openxmlformats.org/officeDocument/2006/relationships/slide" Target="slide9.xml"/><Relationship Id="rId3" Type="http://schemas.openxmlformats.org/officeDocument/2006/relationships/image" Target="../media/image8.png"/><Relationship Id="rId2" Type="http://schemas.openxmlformats.org/officeDocument/2006/relationships/slide" Target="slide7.xml"/><Relationship Id="rId18" Type="http://schemas.openxmlformats.org/officeDocument/2006/relationships/notesSlide" Target="../notesSlides/notesSlide3.xml"/><Relationship Id="rId17" Type="http://schemas.openxmlformats.org/officeDocument/2006/relationships/slideLayout" Target="../slideLayouts/slideLayout7.xml"/><Relationship Id="rId16" Type="http://schemas.openxmlformats.org/officeDocument/2006/relationships/audio" Target="../media/audio1.wav"/><Relationship Id="rId15" Type="http://schemas.openxmlformats.org/officeDocument/2006/relationships/image" Target="../media/image13.png"/><Relationship Id="rId14" Type="http://schemas.openxmlformats.org/officeDocument/2006/relationships/image" Target="../media/image7.png"/><Relationship Id="rId13" Type="http://schemas.microsoft.com/office/2007/relationships/media" Target="../media/media1.mp3"/><Relationship Id="rId12" Type="http://schemas.openxmlformats.org/officeDocument/2006/relationships/audio" Target="../media/media1.mp3"/><Relationship Id="rId11" Type="http://schemas.openxmlformats.org/officeDocument/2006/relationships/image" Target="../media/image12.png"/><Relationship Id="rId10" Type="http://schemas.openxmlformats.org/officeDocument/2006/relationships/slide" Target="slide14.xml"/><Relationship Id="rId1" Type="http://schemas.openxmlformats.org/officeDocument/2006/relationships/image" Target="../media/image4.jpeg"/></Relationships>
</file>

<file path=ppt/slides/_rels/slide7.xml.rels><?xml version="1.0" encoding="UTF-8" standalone="yes"?>
<Relationships xmlns="http://schemas.openxmlformats.org/package/2006/relationships"><Relationship Id="rId9" Type="http://schemas.openxmlformats.org/officeDocument/2006/relationships/notesSlide" Target="../notesSlides/notesSlide4.xml"/><Relationship Id="rId8" Type="http://schemas.openxmlformats.org/officeDocument/2006/relationships/slideLayout" Target="../slideLayouts/slideLayout7.xml"/><Relationship Id="rId7" Type="http://schemas.openxmlformats.org/officeDocument/2006/relationships/audio" Target="../media/audio4.wav"/><Relationship Id="rId6" Type="http://schemas.openxmlformats.org/officeDocument/2006/relationships/audio" Target="../media/audio3.wav"/><Relationship Id="rId5" Type="http://schemas.openxmlformats.org/officeDocument/2006/relationships/audio" Target="../media/audio2.wav"/><Relationship Id="rId4" Type="http://schemas.openxmlformats.org/officeDocument/2006/relationships/image" Target="../media/image8.png"/><Relationship Id="rId3" Type="http://schemas.openxmlformats.org/officeDocument/2006/relationships/slide" Target="slide6.xml"/><Relationship Id="rId2" Type="http://schemas.openxmlformats.org/officeDocument/2006/relationships/image" Target="../media/image15.png"/><Relationship Id="rId1" Type="http://schemas.openxmlformats.org/officeDocument/2006/relationships/image" Target="../media/image14.png"/></Relationships>
</file>

<file path=ppt/slides/_rels/slide8.xml.rels><?xml version="1.0" encoding="UTF-8" standalone="yes"?>
<Relationships xmlns="http://schemas.openxmlformats.org/package/2006/relationships"><Relationship Id="rId9" Type="http://schemas.openxmlformats.org/officeDocument/2006/relationships/notesSlide" Target="../notesSlides/notesSlide5.xml"/><Relationship Id="rId8" Type="http://schemas.openxmlformats.org/officeDocument/2006/relationships/slideLayout" Target="../slideLayouts/slideLayout7.xml"/><Relationship Id="rId7" Type="http://schemas.openxmlformats.org/officeDocument/2006/relationships/audio" Target="../media/audio4.wav"/><Relationship Id="rId6" Type="http://schemas.openxmlformats.org/officeDocument/2006/relationships/audio" Target="../media/audio3.wav"/><Relationship Id="rId5" Type="http://schemas.openxmlformats.org/officeDocument/2006/relationships/audio" Target="../media/audio2.wav"/><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 Target="slide6.xml"/></Relationships>
</file>

<file path=ppt/slides/_rels/slide9.xml.rels><?xml version="1.0" encoding="UTF-8" standalone="yes"?>
<Relationships xmlns="http://schemas.openxmlformats.org/package/2006/relationships"><Relationship Id="rId9" Type="http://schemas.openxmlformats.org/officeDocument/2006/relationships/notesSlide" Target="../notesSlides/notesSlide6.xml"/><Relationship Id="rId8" Type="http://schemas.openxmlformats.org/officeDocument/2006/relationships/slideLayout" Target="../slideLayouts/slideLayout7.xml"/><Relationship Id="rId7" Type="http://schemas.openxmlformats.org/officeDocument/2006/relationships/audio" Target="../media/audio4.wav"/><Relationship Id="rId6" Type="http://schemas.openxmlformats.org/officeDocument/2006/relationships/audio" Target="../media/audio3.wav"/><Relationship Id="rId5" Type="http://schemas.openxmlformats.org/officeDocument/2006/relationships/audio" Target="../media/audio2.wav"/><Relationship Id="rId4" Type="http://schemas.openxmlformats.org/officeDocument/2006/relationships/image" Target="../media/image9.png"/><Relationship Id="rId3" Type="http://schemas.openxmlformats.org/officeDocument/2006/relationships/slide" Target="slide6.xml"/><Relationship Id="rId2" Type="http://schemas.openxmlformats.org/officeDocument/2006/relationships/image" Target="../media/image15.png"/><Relationship Id="rId1" Type="http://schemas.openxmlformats.org/officeDocument/2006/relationships/image" Target="../media/image14.png"/></Relationships>
</file>

<file path=ppt/slides/_rels/slide10.xml.rels><?xml version="1.0" encoding="UTF-8" standalone="yes"?>
<Relationships xmlns="http://schemas.openxmlformats.org/package/2006/relationships"><Relationship Id="rId9" Type="http://schemas.openxmlformats.org/officeDocument/2006/relationships/notesSlide" Target="../notesSlides/notesSlide7.xml"/><Relationship Id="rId8" Type="http://schemas.openxmlformats.org/officeDocument/2006/relationships/slideLayout" Target="../slideLayouts/slideLayout7.xml"/><Relationship Id="rId7" Type="http://schemas.openxmlformats.org/officeDocument/2006/relationships/audio" Target="../media/audio4.wav"/><Relationship Id="rId6" Type="http://schemas.openxmlformats.org/officeDocument/2006/relationships/audio" Target="../media/audio3.wav"/><Relationship Id="rId5" Type="http://schemas.openxmlformats.org/officeDocument/2006/relationships/audio" Target="../media/audio2.wav"/><Relationship Id="rId4" Type="http://schemas.openxmlformats.org/officeDocument/2006/relationships/image" Target="../media/image11.png"/><Relationship Id="rId3" Type="http://schemas.openxmlformats.org/officeDocument/2006/relationships/slide" Target="slide6.xml"/><Relationship Id="rId2" Type="http://schemas.openxmlformats.org/officeDocument/2006/relationships/image" Target="../media/image15.png"/><Relationship Id="rId1" Type="http://schemas.openxmlformats.org/officeDocument/2006/relationships/image" Target="../media/image14.png"/></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12.xml"/><Relationship Id="rId4" Type="http://schemas.openxmlformats.org/officeDocument/2006/relationships/image" Target="../media/image19.GIF"/><Relationship Id="rId3" Type="http://schemas.microsoft.com/office/2007/relationships/hdphoto" Target="../media/image18.wdp"/><Relationship Id="rId2" Type="http://schemas.openxmlformats.org/officeDocument/2006/relationships/image" Target="../media/image17.png"/><Relationship Id="rId1" Type="http://schemas.openxmlformats.org/officeDocument/2006/relationships/image" Target="../media/image16.pn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35.xml"/><Relationship Id="rId3" Type="http://schemas.openxmlformats.org/officeDocument/2006/relationships/image" Target="../media/image22.png"/><Relationship Id="rId2" Type="http://schemas.microsoft.com/office/2007/relationships/hdphoto" Target="../media/image21.wdp"/><Relationship Id="rId1" Type="http://schemas.openxmlformats.org/officeDocument/2006/relationships/image" Target="../media/image20.pn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32.xml"/><Relationship Id="rId3" Type="http://schemas.openxmlformats.org/officeDocument/2006/relationships/image" Target="../media/image22.png"/><Relationship Id="rId2" Type="http://schemas.microsoft.com/office/2007/relationships/hdphoto" Target="../media/image21.wdp"/><Relationship Id="rId1" Type="http://schemas.openxmlformats.org/officeDocument/2006/relationships/image" Target="../media/image2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6.xml"/><Relationship Id="rId1" Type="http://schemas.openxmlformats.org/officeDocument/2006/relationships/image" Target="../media/image24.pn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22.xml"/><Relationship Id="rId2" Type="http://schemas.openxmlformats.org/officeDocument/2006/relationships/image" Target="../media/image26.jpeg"/><Relationship Id="rId1" Type="http://schemas.openxmlformats.org/officeDocument/2006/relationships/image" Target="../media/image25.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1.xml"/><Relationship Id="rId1" Type="http://schemas.openxmlformats.org/officeDocument/2006/relationships/image" Target="../media/image27.jpeg"/></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20.xml"/><Relationship Id="rId2" Type="http://schemas.openxmlformats.org/officeDocument/2006/relationships/image" Target="../media/image29.jpeg"/><Relationship Id="rId1" Type="http://schemas.openxmlformats.org/officeDocument/2006/relationships/image" Target="../media/image28.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9.xml"/><Relationship Id="rId1" Type="http://schemas.openxmlformats.org/officeDocument/2006/relationships/image" Target="../media/image30.jpeg"/></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18.xml"/><Relationship Id="rId2" Type="http://schemas.openxmlformats.org/officeDocument/2006/relationships/image" Target="../media/image32.jpeg"/><Relationship Id="rId1" Type="http://schemas.openxmlformats.org/officeDocument/2006/relationships/image" Target="../media/image31.jpe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4.png"/><Relationship Id="rId1" Type="http://schemas.openxmlformats.org/officeDocument/2006/relationships/image" Target="../media/image33.w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4.png"/><Relationship Id="rId1" Type="http://schemas.openxmlformats.org/officeDocument/2006/relationships/image" Target="../media/image33.wmf"/></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5.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image" Target="../media/image36.png"/></Relationships>
</file>

<file path=ppt/slides/_rels/slide36.xml.rels><?xml version="1.0" encoding="UTF-8" standalone="yes"?>
<Relationships xmlns="http://schemas.openxmlformats.org/package/2006/relationships"><Relationship Id="rId7" Type="http://schemas.openxmlformats.org/officeDocument/2006/relationships/notesSlide" Target="../notesSlides/notesSlide21.xml"/><Relationship Id="rId6" Type="http://schemas.openxmlformats.org/officeDocument/2006/relationships/slideLayout" Target="../slideLayouts/slideLayout15.xml"/><Relationship Id="rId5" Type="http://schemas.openxmlformats.org/officeDocument/2006/relationships/audio" Target="../media/audio4.wav"/><Relationship Id="rId4" Type="http://schemas.openxmlformats.org/officeDocument/2006/relationships/audio" Target="../media/audio3.wav"/><Relationship Id="rId3" Type="http://schemas.openxmlformats.org/officeDocument/2006/relationships/audio" Target="../media/audio2.wav"/><Relationship Id="rId2" Type="http://schemas.openxmlformats.org/officeDocument/2006/relationships/image" Target="../media/image38.png"/><Relationship Id="rId1" Type="http://schemas.openxmlformats.org/officeDocument/2006/relationships/image" Target="../media/image37.png"/></Relationships>
</file>

<file path=ppt/slides/_rels/slide37.xml.rels><?xml version="1.0" encoding="UTF-8" standalone="yes"?>
<Relationships xmlns="http://schemas.openxmlformats.org/package/2006/relationships"><Relationship Id="rId7" Type="http://schemas.openxmlformats.org/officeDocument/2006/relationships/notesSlide" Target="../notesSlides/notesSlide22.xml"/><Relationship Id="rId6" Type="http://schemas.openxmlformats.org/officeDocument/2006/relationships/slideLayout" Target="../slideLayouts/slideLayout14.xml"/><Relationship Id="rId5" Type="http://schemas.openxmlformats.org/officeDocument/2006/relationships/audio" Target="../media/audio4.wav"/><Relationship Id="rId4" Type="http://schemas.openxmlformats.org/officeDocument/2006/relationships/audio" Target="../media/audio3.wav"/><Relationship Id="rId3" Type="http://schemas.openxmlformats.org/officeDocument/2006/relationships/audio" Target="../media/audio2.wav"/><Relationship Id="rId2" Type="http://schemas.openxmlformats.org/officeDocument/2006/relationships/image" Target="../media/image38.png"/><Relationship Id="rId1" Type="http://schemas.openxmlformats.org/officeDocument/2006/relationships/image" Target="../media/image37.png"/></Relationships>
</file>

<file path=ppt/slides/_rels/slide38.xml.rels><?xml version="1.0" encoding="UTF-8" standalone="yes"?>
<Relationships xmlns="http://schemas.openxmlformats.org/package/2006/relationships"><Relationship Id="rId7" Type="http://schemas.openxmlformats.org/officeDocument/2006/relationships/notesSlide" Target="../notesSlides/notesSlide23.xml"/><Relationship Id="rId6" Type="http://schemas.openxmlformats.org/officeDocument/2006/relationships/slideLayout" Target="../slideLayouts/slideLayout13.xml"/><Relationship Id="rId5" Type="http://schemas.openxmlformats.org/officeDocument/2006/relationships/audio" Target="../media/audio4.wav"/><Relationship Id="rId4" Type="http://schemas.openxmlformats.org/officeDocument/2006/relationships/audio" Target="../media/audio3.wav"/><Relationship Id="rId3" Type="http://schemas.openxmlformats.org/officeDocument/2006/relationships/audio" Target="../media/audio2.wav"/><Relationship Id="rId2" Type="http://schemas.openxmlformats.org/officeDocument/2006/relationships/image" Target="../media/image38.png"/><Relationship Id="rId1" Type="http://schemas.openxmlformats.org/officeDocument/2006/relationships/image" Target="../media/image37.png"/></Relationships>
</file>

<file path=ppt/slides/_rels/slide39.xml.rels><?xml version="1.0" encoding="UTF-8" standalone="yes"?>
<Relationships xmlns="http://schemas.openxmlformats.org/package/2006/relationships"><Relationship Id="rId7" Type="http://schemas.openxmlformats.org/officeDocument/2006/relationships/notesSlide" Target="../notesSlides/notesSlide24.xml"/><Relationship Id="rId6" Type="http://schemas.openxmlformats.org/officeDocument/2006/relationships/slideLayout" Target="../slideLayouts/slideLayout12.xml"/><Relationship Id="rId5" Type="http://schemas.openxmlformats.org/officeDocument/2006/relationships/image" Target="../media/image43.jpeg"/><Relationship Id="rId4" Type="http://schemas.openxmlformats.org/officeDocument/2006/relationships/image" Target="../media/image42.jpeg"/><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image" Target="../media/image39.jpeg"/></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6.png"/></Relationships>
</file>

<file path=ppt/slides/_rels/slide4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45.png"/><Relationship Id="rId3" Type="http://schemas.microsoft.com/office/2007/relationships/media" Target="file:///D:\Nhac%20CM\LA_XANH.MP3" TargetMode="External"/><Relationship Id="rId2" Type="http://schemas.openxmlformats.org/officeDocument/2006/relationships/audio" Target="file:///D:\Nhac%20CM\LA_XANH.MP3" TargetMode="External"/><Relationship Id="rId1" Type="http://schemas.openxmlformats.org/officeDocument/2006/relationships/image" Target="../media/image4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flowers_fr0205-1"/>
          <p:cNvPicPr>
            <a:picLocks noChangeAspect="1" noChangeArrowheads="1"/>
          </p:cNvPicPr>
          <p:nvPr/>
        </p:nvPicPr>
        <p:blipFill>
          <a:blip r:embed="rId1">
            <a:extLst>
              <a:ext uri="{28A0092B-C50C-407E-A947-70E740481C1C}">
                <a14:useLocalDpi xmlns:a14="http://schemas.microsoft.com/office/drawing/2010/main" val="0"/>
              </a:ext>
            </a:extLst>
          </a:blip>
          <a:srcRect t="1402" b="9457"/>
          <a:stretch>
            <a:fillRect/>
          </a:stretch>
        </p:blipFill>
        <p:spPr bwMode="auto">
          <a:xfrm>
            <a:off x="-212827" y="-87073"/>
            <a:ext cx="12058274" cy="6840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7" name="WordArt 13"/>
          <p:cNvSpPr>
            <a:spLocks noChangeArrowheads="1" noChangeShapeType="1" noTextEdit="1"/>
          </p:cNvSpPr>
          <p:nvPr/>
        </p:nvSpPr>
        <p:spPr bwMode="auto">
          <a:xfrm>
            <a:off x="2367696" y="463996"/>
            <a:ext cx="6308789" cy="988124"/>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eaLnBrk="0" fontAlgn="base" hangingPunct="0">
              <a:spcBef>
                <a:spcPct val="0"/>
              </a:spcBef>
              <a:spcAft>
                <a:spcPct val="0"/>
              </a:spcAft>
            </a:pPr>
            <a:r>
              <a:rPr lang="en-US" sz="4790" b="1" kern="10">
                <a:solidFill>
                  <a:srgbClr val="FF0000"/>
                </a:solidFill>
                <a:latin typeface="Times New Roman" panose="02020603050405020304" charset="0"/>
                <a:cs typeface="Times New Roman" panose="02020603050405020304" charset="0"/>
              </a:rPr>
              <a:t>SINH HOẠT LỚP </a:t>
            </a:r>
            <a:endParaRPr lang="en-US" sz="4790" b="1" kern="10">
              <a:solidFill>
                <a:srgbClr val="FF0000"/>
              </a:solidFill>
              <a:latin typeface="Times New Roman" panose="02020603050405020304" charset="0"/>
              <a:cs typeface="Times New Roman" panose="02020603050405020304" charset="0"/>
            </a:endParaRPr>
          </a:p>
        </p:txBody>
      </p:sp>
      <p:sp>
        <p:nvSpPr>
          <p:cNvPr id="52228" name="WordArt 14"/>
          <p:cNvSpPr>
            <a:spLocks noChangeArrowheads="1" noChangeShapeType="1" noTextEdit="1"/>
          </p:cNvSpPr>
          <p:nvPr/>
        </p:nvSpPr>
        <p:spPr bwMode="auto">
          <a:xfrm>
            <a:off x="1892003" y="3622191"/>
            <a:ext cx="9138242" cy="1241489"/>
          </a:xfrm>
          <a:prstGeom prst="rect">
            <a:avLst/>
          </a:prstGeom>
        </p:spPr>
        <p:txBody>
          <a:bodyPr wrap="none" fromWordArt="1">
            <a:prstTxWarp prst="textPlain">
              <a:avLst>
                <a:gd name="adj" fmla="val 50000"/>
              </a:avLst>
            </a:prstTxWarp>
          </a:bodyPr>
          <a:lstStyle/>
          <a:p>
            <a:pPr algn="ctr" eaLnBrk="0" fontAlgn="base" hangingPunct="0">
              <a:spcBef>
                <a:spcPct val="0"/>
              </a:spcBef>
              <a:spcAft>
                <a:spcPct val="0"/>
              </a:spcAft>
            </a:pPr>
            <a:r>
              <a:rPr lang="en-US" sz="8780" b="1" kern="10">
                <a:ln w="12700">
                  <a:solidFill>
                    <a:srgbClr val="3333CC"/>
                  </a:solidFill>
                  <a:round/>
                </a:ln>
                <a:solidFill>
                  <a:srgbClr val="FD5C0C"/>
                </a:solidFill>
                <a:latin typeface="Times New Roman" panose="02020603050405020304"/>
                <a:cs typeface="Times New Roman" panose="02020603050405020304"/>
              </a:rPr>
              <a:t>KÍNH YÊU THẦY CÔ  </a:t>
            </a:r>
            <a:endParaRPr lang="en-US" sz="8780" b="1" kern="10">
              <a:ln w="12700">
                <a:solidFill>
                  <a:srgbClr val="3333CC"/>
                </a:solidFill>
                <a:round/>
              </a:ln>
              <a:solidFill>
                <a:srgbClr val="FD5C0C"/>
              </a:solidFill>
              <a:latin typeface="Times New Roman" panose="02020603050405020304"/>
              <a:cs typeface="Times New Roman" panose="02020603050405020304"/>
            </a:endParaRPr>
          </a:p>
        </p:txBody>
      </p:sp>
      <p:sp>
        <p:nvSpPr>
          <p:cNvPr id="2" name="WordArt 13"/>
          <p:cNvSpPr>
            <a:spLocks noChangeArrowheads="1" noChangeShapeType="1" noTextEdit="1"/>
          </p:cNvSpPr>
          <p:nvPr/>
        </p:nvSpPr>
        <p:spPr bwMode="auto">
          <a:xfrm>
            <a:off x="2500079" y="2043093"/>
            <a:ext cx="6308789" cy="988124"/>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p>
            <a:pPr algn="ctr" eaLnBrk="0" fontAlgn="base" hangingPunct="0">
              <a:spcBef>
                <a:spcPct val="0"/>
              </a:spcBef>
              <a:spcAft>
                <a:spcPct val="0"/>
              </a:spcAft>
            </a:pPr>
            <a:r>
              <a:rPr lang="en-US" sz="4390" b="1" kern="10">
                <a:solidFill>
                  <a:srgbClr val="0331FB"/>
                </a:solidFill>
                <a:latin typeface="Times New Roman" panose="02020603050405020304" charset="0"/>
                <a:cs typeface="Times New Roman" panose="02020603050405020304" charset="0"/>
              </a:rPr>
              <a:t>CHỦ ĐIỂM THÁNG 12</a:t>
            </a:r>
            <a:endParaRPr lang="en-US" sz="4390" b="1" kern="10">
              <a:solidFill>
                <a:srgbClr val="0331FB"/>
              </a:solidFill>
              <a:latin typeface="Times New Roman" panose="02020603050405020304" charset="0"/>
              <a:cs typeface="Times New Roman" panose="0202060305040502030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KARAOKE EM THƯƠNG THẦY MẾN CÔ, BEAT EM THUONG THAY MEN CO LỚP 2 CÁNH DIỀU.">
            <a:hlinkClick r:id="" action="ppaction://media"/>
          </p:cNvPr>
          <p:cNvPicPr/>
          <p:nvPr>
            <a:videoFile r:link="rId1"/>
            <p:extLst>
              <p:ext uri="{DAA4B4D4-6D71-4841-9C94-3DE7FCFB9230}">
                <p14:media xmlns:p14="http://schemas.microsoft.com/office/powerpoint/2010/main" r:link="rId2"/>
              </p:ext>
            </p:extLst>
            <p:custDataLst>
              <p:tags r:id="rId3"/>
            </p:custDataLst>
          </p:nvPr>
        </p:nvPicPr>
        <p:blipFill>
          <a:blip r:embed="rId4"/>
          <a:stretch>
            <a:fillRect/>
          </a:stretch>
        </p:blipFill>
        <p:spPr>
          <a:xfrm>
            <a:off x="0" y="8890"/>
            <a:ext cx="12160885" cy="6840220"/>
          </a:xfrm>
          <a:prstGeom prst="rect">
            <a:avLst/>
          </a:prstGeom>
        </p:spPr>
      </p:pic>
    </p:spTree>
  </p:cSld>
  <p:clrMapOvr>
    <a:masterClrMapping/>
  </p:clrMapOvr>
  <p:timing>
    <p:tnLst>
      <p:par>
        <p:cTn id="1" dur="indefinite" restart="never" nodeType="tmRoot">
          <p:childTnLst>
            <p:video fullScrn="0">
              <p:cMediaNode>
                <p:cTn id="2" fill="hold" display="1">
                  <p:stCondLst>
                    <p:cond delay="indefinite"/>
                  </p:stCondLst>
                </p:cTn>
                <p:tgtEl>
                  <p:spTgt spid="2"/>
                </p:tgtEl>
              </p:cMediaNode>
            </p:video>
            <p:seq concurrent="1" nextAc="seek">
              <p:cTn id="3" restart="whenNotActive" fill="hold" evtFilter="cancelBubble" nodeType="interactiveSeq">
                <p:stCondLst>
                  <p:cond evt="onClick" delay="0">
                    <p:tgtEl>
                      <p:spTgt spid="2"/>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327470" y="2468747"/>
            <a:ext cx="11005218" cy="1195705"/>
          </a:xfrm>
          <a:prstGeom prst="rect">
            <a:avLst/>
          </a:prstGeom>
          <a:noFill/>
          <a:ln w="57150">
            <a:noFill/>
          </a:ln>
        </p:spPr>
        <p:txBody>
          <a:bodyPr wrap="square" rtlCol="0">
            <a:spAutoFit/>
          </a:bodyPr>
          <a:lstStyle/>
          <a:p>
            <a:pPr algn="ctr">
              <a:spcBef>
                <a:spcPts val="600"/>
              </a:spcBef>
            </a:pPr>
            <a:r>
              <a:rPr lang="en-US" sz="7180" smtClean="0">
                <a:solidFill>
                  <a:srgbClr val="FF0066"/>
                </a:solidFill>
                <a:latin typeface="Arial" panose="020B0604020202020204" pitchFamily="34" charset="0"/>
                <a:ea typeface="Kids" pitchFamily="2" charset="0"/>
                <a:cs typeface="Arial" panose="020B0604020202020204" pitchFamily="34" charset="0"/>
              </a:rPr>
              <a:t>ÔN BÀI CŨ</a:t>
            </a:r>
            <a:endParaRPr lang="en-US" sz="7180" smtClean="0">
              <a:solidFill>
                <a:srgbClr val="FF0066"/>
              </a:solidFill>
              <a:latin typeface="Arial" panose="020B0604020202020204" pitchFamily="34" charset="0"/>
              <a:ea typeface="Kids" pitchFamily="2" charset="0"/>
              <a:cs typeface="Arial" panose="020B0604020202020204" pitchFamily="34" charset="0"/>
            </a:endParaRPr>
          </a:p>
        </p:txBody>
      </p:sp>
      <p:sp>
        <p:nvSpPr>
          <p:cNvPr id="5" name="Text Box 4" descr="Blue tissue paper"/>
          <p:cNvSpPr txBox="1">
            <a:spLocks noChangeArrowheads="1"/>
          </p:cNvSpPr>
          <p:nvPr/>
        </p:nvSpPr>
        <p:spPr bwMode="auto">
          <a:xfrm>
            <a:off x="2385431" y="538739"/>
            <a:ext cx="7258907" cy="1071880"/>
          </a:xfrm>
          <a:prstGeom prst="rect">
            <a:avLst/>
          </a:prstGeom>
          <a:noFill/>
          <a:ln>
            <a:noFill/>
          </a:ln>
        </p:spPr>
        <p:txBody>
          <a:bodyPr wrap="square">
            <a:spAutoFit/>
          </a:bodyPr>
          <a:lstStyle>
            <a:lvl1pPr eaLnBrk="0" hangingPunct="0">
              <a:defRPr sz="3800">
                <a:solidFill>
                  <a:schemeClr val="tx1"/>
                </a:solidFill>
                <a:latin typeface="Arial" panose="020B0604020202020204" pitchFamily="34" charset="0"/>
              </a:defRPr>
            </a:lvl1pPr>
            <a:lvl2pPr marL="742950" indent="-285750" eaLnBrk="0" hangingPunct="0">
              <a:defRPr sz="3800">
                <a:solidFill>
                  <a:schemeClr val="tx1"/>
                </a:solidFill>
                <a:latin typeface="Arial" panose="020B0604020202020204" pitchFamily="34" charset="0"/>
              </a:defRPr>
            </a:lvl2pPr>
            <a:lvl3pPr marL="1143000" indent="-228600" eaLnBrk="0" hangingPunct="0">
              <a:defRPr sz="3800">
                <a:solidFill>
                  <a:schemeClr val="tx1"/>
                </a:solidFill>
                <a:latin typeface="Arial" panose="020B0604020202020204" pitchFamily="34" charset="0"/>
              </a:defRPr>
            </a:lvl3pPr>
            <a:lvl4pPr marL="1600200" indent="-228600" eaLnBrk="0" hangingPunct="0">
              <a:defRPr sz="3800">
                <a:solidFill>
                  <a:schemeClr val="tx1"/>
                </a:solidFill>
                <a:latin typeface="Arial" panose="020B0604020202020204" pitchFamily="34" charset="0"/>
              </a:defRPr>
            </a:lvl4pPr>
            <a:lvl5pPr marL="2057400" indent="-228600" eaLnBrk="0" hangingPunct="0">
              <a:defRPr sz="3800">
                <a:solidFill>
                  <a:schemeClr val="tx1"/>
                </a:solidFill>
                <a:latin typeface="Arial" panose="020B0604020202020204" pitchFamily="34" charset="0"/>
              </a:defRPr>
            </a:lvl5pPr>
            <a:lvl6pPr marL="2514600" indent="-228600" eaLnBrk="0" fontAlgn="base" hangingPunct="0">
              <a:spcBef>
                <a:spcPct val="0"/>
              </a:spcBef>
              <a:spcAft>
                <a:spcPct val="0"/>
              </a:spcAft>
              <a:defRPr sz="3800">
                <a:solidFill>
                  <a:schemeClr val="tx1"/>
                </a:solidFill>
                <a:latin typeface="Arial" panose="020B0604020202020204" pitchFamily="34" charset="0"/>
              </a:defRPr>
            </a:lvl6pPr>
            <a:lvl7pPr marL="2971800" indent="-228600" eaLnBrk="0" fontAlgn="base" hangingPunct="0">
              <a:spcBef>
                <a:spcPct val="0"/>
              </a:spcBef>
              <a:spcAft>
                <a:spcPct val="0"/>
              </a:spcAft>
              <a:defRPr sz="3800">
                <a:solidFill>
                  <a:schemeClr val="tx1"/>
                </a:solidFill>
                <a:latin typeface="Arial" panose="020B0604020202020204" pitchFamily="34" charset="0"/>
              </a:defRPr>
            </a:lvl7pPr>
            <a:lvl8pPr marL="3429000" indent="-228600" eaLnBrk="0" fontAlgn="base" hangingPunct="0">
              <a:spcBef>
                <a:spcPct val="0"/>
              </a:spcBef>
              <a:spcAft>
                <a:spcPct val="0"/>
              </a:spcAft>
              <a:defRPr sz="3800">
                <a:solidFill>
                  <a:schemeClr val="tx1"/>
                </a:solidFill>
                <a:latin typeface="Arial" panose="020B0604020202020204" pitchFamily="34" charset="0"/>
              </a:defRPr>
            </a:lvl8pPr>
            <a:lvl9pPr marL="3886200" indent="-228600" eaLnBrk="0" fontAlgn="base" hangingPunct="0">
              <a:spcBef>
                <a:spcPct val="0"/>
              </a:spcBef>
              <a:spcAft>
                <a:spcPct val="0"/>
              </a:spcAft>
              <a:defRPr sz="3800">
                <a:solidFill>
                  <a:schemeClr val="tx1"/>
                </a:solidFill>
                <a:latin typeface="Arial" panose="020B0604020202020204" pitchFamily="34" charset="0"/>
              </a:defRPr>
            </a:lvl9pPr>
          </a:lstStyle>
          <a:p>
            <a:pPr algn="ctr" eaLnBrk="1" hangingPunct="1">
              <a:spcBef>
                <a:spcPct val="50000"/>
              </a:spcBef>
            </a:pPr>
            <a:r>
              <a:rPr lang="en-US" altLang="en-US" sz="3190" b="1" dirty="0">
                <a:solidFill>
                  <a:srgbClr val="000099"/>
                </a:solidFill>
                <a:latin typeface="Times New Roman" panose="02020603050405020304" charset="0"/>
              </a:rPr>
              <a:t> </a:t>
            </a:r>
            <a:r>
              <a:rPr lang="en-US" altLang="en-US" sz="3190" b="1" dirty="0" err="1">
                <a:solidFill>
                  <a:srgbClr val="000000"/>
                </a:solidFill>
                <a:latin typeface="Times New Roman" panose="02020603050405020304" charset="0"/>
              </a:rPr>
              <a:t>Thứ</a:t>
            </a:r>
            <a:r>
              <a:rPr lang="en-US" altLang="en-US" sz="3190" b="1" dirty="0">
                <a:solidFill>
                  <a:srgbClr val="000000"/>
                </a:solidFill>
                <a:latin typeface="Times New Roman" panose="02020603050405020304" charset="0"/>
              </a:rPr>
              <a:t> </a:t>
            </a:r>
            <a:r>
              <a:rPr lang="en-US" altLang="en-US" sz="3190" b="1" dirty="0" err="1">
                <a:solidFill>
                  <a:srgbClr val="000000"/>
                </a:solidFill>
                <a:latin typeface="Times New Roman" panose="02020603050405020304" charset="0"/>
              </a:rPr>
              <a:t>hai</a:t>
            </a:r>
            <a:r>
              <a:rPr lang="en-US" altLang="en-US" sz="3190" b="1" dirty="0">
                <a:solidFill>
                  <a:srgbClr val="000000"/>
                </a:solidFill>
                <a:latin typeface="Times New Roman" panose="02020603050405020304" charset="0"/>
              </a:rPr>
              <a:t>, </a:t>
            </a:r>
            <a:r>
              <a:rPr lang="en-US" altLang="en-US" sz="3190" b="1" dirty="0" err="1">
                <a:solidFill>
                  <a:srgbClr val="000000"/>
                </a:solidFill>
                <a:latin typeface="Times New Roman" panose="02020603050405020304" charset="0"/>
              </a:rPr>
              <a:t>ngày</a:t>
            </a:r>
            <a:r>
              <a:rPr lang="en-US" altLang="en-US" sz="3190" b="1" dirty="0">
                <a:solidFill>
                  <a:srgbClr val="000000"/>
                </a:solidFill>
                <a:latin typeface="Times New Roman" panose="02020603050405020304" charset="0"/>
              </a:rPr>
              <a:t> 20 </a:t>
            </a:r>
            <a:r>
              <a:rPr lang="en-US" altLang="en-US" sz="3190" b="1" dirty="0" err="1">
                <a:solidFill>
                  <a:srgbClr val="000000"/>
                </a:solidFill>
                <a:latin typeface="Times New Roman" panose="02020603050405020304" charset="0"/>
              </a:rPr>
              <a:t>tháng</a:t>
            </a:r>
            <a:r>
              <a:rPr lang="en-US" altLang="en-US" sz="3190" b="1" dirty="0">
                <a:solidFill>
                  <a:srgbClr val="000000"/>
                </a:solidFill>
                <a:latin typeface="Times New Roman" panose="02020603050405020304" charset="0"/>
              </a:rPr>
              <a:t> 11 </a:t>
            </a:r>
            <a:r>
              <a:rPr lang="en-US" altLang="en-US" sz="3190" b="1" dirty="0" err="1">
                <a:solidFill>
                  <a:srgbClr val="000000"/>
                </a:solidFill>
                <a:latin typeface="Times New Roman" panose="02020603050405020304" charset="0"/>
              </a:rPr>
              <a:t>năm</a:t>
            </a:r>
            <a:r>
              <a:rPr lang="en-US" altLang="en-US" sz="3190" b="1" dirty="0">
                <a:solidFill>
                  <a:srgbClr val="000000"/>
                </a:solidFill>
                <a:latin typeface="Times New Roman" panose="02020603050405020304" charset="0"/>
              </a:rPr>
              <a:t> 2023</a:t>
            </a:r>
            <a:endParaRPr lang="en-US" altLang="en-US" sz="3190" b="1" dirty="0">
              <a:solidFill>
                <a:srgbClr val="000000"/>
              </a:solidFill>
              <a:latin typeface="Times New Roman" panose="02020603050405020304" charset="0"/>
            </a:endParaRPr>
          </a:p>
          <a:p>
            <a:pPr algn="ctr"/>
            <a:r>
              <a:rPr lang="en-US" altLang="en-US" sz="3190" b="1" dirty="0" err="1">
                <a:solidFill>
                  <a:srgbClr val="000000"/>
                </a:solidFill>
                <a:latin typeface="Times New Roman" panose="02020603050405020304" charset="0"/>
                <a:cs typeface="Times New Roman" panose="02020603050405020304" charset="0"/>
              </a:rPr>
              <a:t>Tiếng</a:t>
            </a:r>
            <a:r>
              <a:rPr lang="en-US" altLang="en-US" sz="3190" b="1" dirty="0">
                <a:solidFill>
                  <a:srgbClr val="000000"/>
                </a:solidFill>
                <a:latin typeface="Times New Roman" panose="02020603050405020304" charset="0"/>
                <a:cs typeface="Times New Roman" panose="02020603050405020304" charset="0"/>
              </a:rPr>
              <a:t> </a:t>
            </a:r>
            <a:r>
              <a:rPr lang="en-US" altLang="en-US" sz="3190" b="1" dirty="0" err="1">
                <a:solidFill>
                  <a:srgbClr val="000000"/>
                </a:solidFill>
                <a:latin typeface="Times New Roman" panose="02020603050405020304" charset="0"/>
                <a:cs typeface="Times New Roman" panose="02020603050405020304" charset="0"/>
              </a:rPr>
              <a:t>Việt</a:t>
            </a:r>
            <a:r>
              <a:rPr lang="en-US" altLang="en-US" sz="3190" b="1" dirty="0">
                <a:solidFill>
                  <a:srgbClr val="000000"/>
                </a:solidFill>
                <a:latin typeface="Times New Roman" panose="02020603050405020304" charset="0"/>
                <a:cs typeface="Times New Roman" panose="02020603050405020304" charset="0"/>
              </a:rPr>
              <a:t> </a:t>
            </a:r>
            <a:endParaRPr lang="en-US" altLang="en-US" sz="3190" b="1" dirty="0">
              <a:solidFill>
                <a:srgbClr val="000000"/>
              </a:solidFill>
              <a:latin typeface="Times New Roman" panose="02020603050405020304" charset="0"/>
              <a:cs typeface="Times New Roman" panose="0202060305040502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withEffect">
                                  <p:stCondLst>
                                    <p:cond delay="0"/>
                                  </p:stCondLst>
                                  <p:iterate type="lt">
                                    <p:tmPct val="50000"/>
                                  </p:iterate>
                                  <p:childTnLst>
                                    <p:set>
                                      <p:cBhvr>
                                        <p:cTn id="6" dur="1" fill="hold">
                                          <p:stCondLst>
                                            <p:cond delay="0"/>
                                          </p:stCondLst>
                                        </p:cTn>
                                        <p:tgtEl>
                                          <p:spTgt spid="37"/>
                                        </p:tgtEl>
                                        <p:attrNameLst>
                                          <p:attrName>style.visibility</p:attrName>
                                        </p:attrNameLst>
                                      </p:cBhvr>
                                      <p:to>
                                        <p:strVal val="visible"/>
                                      </p:to>
                                    </p:set>
                                    <p:set>
                                      <p:cBhvr>
                                        <p:cTn id="7" dur="114" fill="hold">
                                          <p:stCondLst>
                                            <p:cond delay="0"/>
                                          </p:stCondLst>
                                        </p:cTn>
                                        <p:tgtEl>
                                          <p:spTgt spid="37"/>
                                        </p:tgtEl>
                                        <p:attrNameLst>
                                          <p:attrName>style.rotation</p:attrName>
                                        </p:attrNameLst>
                                      </p:cBhvr>
                                      <p:to>
                                        <p:strVal val="-45.0"/>
                                      </p:to>
                                    </p:set>
                                    <p:anim calcmode="lin" valueType="num">
                                      <p:cBhvr>
                                        <p:cTn id="8" dur="114" fill="hold">
                                          <p:stCondLst>
                                            <p:cond delay="114"/>
                                          </p:stCondLst>
                                        </p:cTn>
                                        <p:tgtEl>
                                          <p:spTgt spid="37"/>
                                        </p:tgtEl>
                                        <p:attrNameLst>
                                          <p:attrName>style.rotation</p:attrName>
                                        </p:attrNameLst>
                                      </p:cBhvr>
                                      <p:tavLst>
                                        <p:tav tm="0">
                                          <p:val>
                                            <p:fltVal val="-45"/>
                                          </p:val>
                                        </p:tav>
                                        <p:tav tm="69900">
                                          <p:val>
                                            <p:fltVal val="45"/>
                                          </p:val>
                                        </p:tav>
                                        <p:tav tm="100000">
                                          <p:val>
                                            <p:fltVal val="0"/>
                                          </p:val>
                                        </p:tav>
                                      </p:tavLst>
                                    </p:anim>
                                    <p:anim calcmode="lin" valueType="num">
                                      <p:cBhvr>
                                        <p:cTn id="9" dur="114" fill="hold">
                                          <p:stCondLst>
                                            <p:cond delay="0"/>
                                          </p:stCondLst>
                                        </p:cTn>
                                        <p:tgtEl>
                                          <p:spTgt spid="37"/>
                                        </p:tgtEl>
                                        <p:attrNameLst>
                                          <p:attrName>ppt_y</p:attrName>
                                        </p:attrNameLst>
                                      </p:cBhvr>
                                      <p:tavLst>
                                        <p:tav tm="0">
                                          <p:val>
                                            <p:strVal val="#ppt_y-1"/>
                                          </p:val>
                                        </p:tav>
                                        <p:tav tm="100000">
                                          <p:val>
                                            <p:strVal val="#ppt_y-(0.354*#ppt_w-0.172*#ppt_h)"/>
                                          </p:val>
                                        </p:tav>
                                      </p:tavLst>
                                    </p:anim>
                                    <p:anim calcmode="lin" valueType="num">
                                      <p:cBhvr>
                                        <p:cTn id="10" dur="39" decel="50000" autoRev="1" fill="hold">
                                          <p:stCondLst>
                                            <p:cond delay="114"/>
                                          </p:stCondLst>
                                        </p:cTn>
                                        <p:tgtEl>
                                          <p:spTgt spid="37"/>
                                        </p:tgtEl>
                                        <p:attrNameLst>
                                          <p:attrName>ppt_y</p:attrName>
                                        </p:attrNameLst>
                                      </p:cBhvr>
                                      <p:tavLst>
                                        <p:tav tm="0">
                                          <p:val>
                                            <p:strVal val="#ppt_y-(0.354*#ppt_w-0.172*#ppt_h)"/>
                                          </p:val>
                                        </p:tav>
                                        <p:tav tm="100000">
                                          <p:val>
                                            <p:strVal val="#ppt_y-(0.354*#ppt_w-0.172*#ppt_h)-#ppt_h/2"/>
                                          </p:val>
                                        </p:tav>
                                      </p:tavLst>
                                    </p:anim>
                                    <p:anim calcmode="lin" valueType="num">
                                      <p:cBhvr>
                                        <p:cTn id="11" dur="34" fill="hold">
                                          <p:stCondLst>
                                            <p:cond delay="216"/>
                                          </p:stCondLst>
                                        </p:cTn>
                                        <p:tgtEl>
                                          <p:spTgt spid="37"/>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376" y="0"/>
            <a:ext cx="12157087" cy="6858000"/>
          </a:xfrm>
          <a:prstGeom prst="rect">
            <a:avLst/>
          </a:prstGeom>
        </p:spPr>
      </p:pic>
      <p:sp>
        <p:nvSpPr>
          <p:cNvPr id="5" name="Title 1"/>
          <p:cNvSpPr txBox="1"/>
          <p:nvPr/>
        </p:nvSpPr>
        <p:spPr>
          <a:xfrm>
            <a:off x="16042" y="2743200"/>
            <a:ext cx="7970839" cy="1371600"/>
          </a:xfrm>
          <a:prstGeom prst="rect">
            <a:avLst/>
          </a:prstGeom>
          <a:solidFill>
            <a:schemeClr val="bg1"/>
          </a:solidFill>
        </p:spPr>
        <p:txBody>
          <a:bodyPr vert="horz" lIns="121725" tIns="60862" rIns="121725" bIns="60862" rtlCol="0" anchor="ctr">
            <a:normAutofit/>
          </a:bodyPr>
          <a:lstStyle>
            <a:lvl1pPr algn="ctr" defTabSz="1217295" rtl="0" eaLnBrk="1" latinLnBrk="0" hangingPunct="1">
              <a:spcBef>
                <a:spcPct val="0"/>
              </a:spcBef>
              <a:buNone/>
              <a:defRPr sz="5900" kern="1200">
                <a:solidFill>
                  <a:schemeClr val="tx1"/>
                </a:solidFill>
                <a:latin typeface="+mj-lt"/>
                <a:ea typeface="+mj-ea"/>
                <a:cs typeface="+mj-cs"/>
              </a:defRPr>
            </a:lvl1pPr>
          </a:lstStyle>
          <a:p>
            <a:r>
              <a:rPr lang="en-US" sz="8000" b="1" smtClean="0">
                <a:latin typeface="Arial" panose="020B0604020202020204" pitchFamily="34" charset="0"/>
                <a:ea typeface="Arial-Rounded" panose="020B0500000000000000" pitchFamily="34" charset="0"/>
                <a:cs typeface="Arial" panose="020B0604020202020204" pitchFamily="34" charset="0"/>
              </a:rPr>
              <a:t>TIẾNG VIỆT 2</a:t>
            </a:r>
            <a:endParaRPr lang="en-US" sz="8000" b="1">
              <a:latin typeface="Arial" panose="020B0604020202020204" pitchFamily="34" charset="0"/>
              <a:ea typeface="Arial-Rounded" panose="020B0500000000000000"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61838" cy="6858000"/>
          </a:xfrm>
          <a:prstGeom prst="rect">
            <a:avLst/>
          </a:prstGeom>
        </p:spPr>
      </p:pic>
      <p:sp>
        <p:nvSpPr>
          <p:cNvPr id="4" name="Title 3"/>
          <p:cNvSpPr>
            <a:spLocks noGrp="1"/>
          </p:cNvSpPr>
          <p:nvPr>
            <p:ph type="title" idx="4294967295"/>
          </p:nvPr>
        </p:nvSpPr>
        <p:spPr>
          <a:xfrm>
            <a:off x="1813719" y="2362200"/>
            <a:ext cx="9028113" cy="1263650"/>
          </a:xfrm>
        </p:spPr>
        <p:txBody>
          <a:bodyPr/>
          <a:lstStyle/>
          <a:p>
            <a:r>
              <a:rPr lang="en-US" sz="3600" smtClean="0">
                <a:solidFill>
                  <a:schemeClr val="tx2"/>
                </a:solidFill>
                <a:latin typeface="+mj-lt"/>
              </a:rPr>
              <a:t>KHỞI ĐỘNG</a:t>
            </a:r>
            <a:br>
              <a:rPr lang="en-US" sz="1600" smtClean="0">
                <a:solidFill>
                  <a:schemeClr val="tx2"/>
                </a:solidFill>
                <a:latin typeface="+mj-lt"/>
              </a:rPr>
            </a:br>
            <a:r>
              <a:rPr lang="en-US" sz="5400" smtClean="0">
                <a:solidFill>
                  <a:schemeClr val="tx2"/>
                </a:solidFill>
                <a:latin typeface="+mj-lt"/>
              </a:rPr>
              <a:t>CHỌN QUÀ NOEL</a:t>
            </a:r>
            <a:endParaRPr lang="en-US" sz="5400">
              <a:solidFill>
                <a:schemeClr val="tx2"/>
              </a:solidFill>
              <a:latin typeface="+mj-lt"/>
            </a:endParaRPr>
          </a:p>
        </p:txBody>
      </p:sp>
      <p:pic>
        <p:nvPicPr>
          <p:cNvPr id="6" name="Picture 5"/>
          <p:cNvPicPr>
            <a:picLocks noChangeAspect="1"/>
          </p:cNvPicPr>
          <p:nvPr/>
        </p:nvPicPr>
        <p:blipFill>
          <a:blip r:embed="rId2"/>
          <a:stretch>
            <a:fillRect/>
          </a:stretch>
        </p:blipFill>
        <p:spPr>
          <a:xfrm>
            <a:off x="57945" y="142971"/>
            <a:ext cx="4029805" cy="6572058"/>
          </a:xfrm>
          <a:prstGeom prst="rect">
            <a:avLst/>
          </a:prstGeom>
        </p:spPr>
      </p:pic>
      <p:pic>
        <p:nvPicPr>
          <p:cNvPr id="7" name="Picture 6"/>
          <p:cNvPicPr>
            <a:picLocks noChangeAspect="1"/>
          </p:cNvPicPr>
          <p:nvPr/>
        </p:nvPicPr>
        <p:blipFill>
          <a:blip r:embed="rId2"/>
          <a:stretch>
            <a:fillRect/>
          </a:stretch>
        </p:blipFill>
        <p:spPr>
          <a:xfrm>
            <a:off x="9509919" y="2809971"/>
            <a:ext cx="2394474" cy="3905058"/>
          </a:xfrm>
          <a:prstGeom prst="rect">
            <a:avLst/>
          </a:prstGeom>
        </p:spPr>
      </p:pic>
      <p:pic>
        <p:nvPicPr>
          <p:cNvPr id="10242" name="Picture 2" descr="Christmas presents clipart. Free download transparent .PNG | Creaz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9000" y="4714778"/>
            <a:ext cx="2857500" cy="2000251"/>
          </a:xfrm>
          <a:prstGeom prst="rect">
            <a:avLst/>
          </a:prstGeom>
          <a:noFill/>
          <a:extLst>
            <a:ext uri="{909E8E84-426E-40DD-AFC4-6F175D3DCCD1}">
              <a14:hiddenFill xmlns:a14="http://schemas.microsoft.com/office/drawing/2010/main">
                <a:solidFill>
                  <a:srgbClr val="FFFFFF"/>
                </a:solidFill>
              </a14:hiddenFill>
            </a:ext>
          </a:extLst>
        </p:spPr>
      </p:pic>
      <p:pic>
        <p:nvPicPr>
          <p:cNvPr id="3" name="Nhac-chuong-Giang-sinh-khong-loi-www_nhacchuongvui_com.mp3">
            <a:hlinkClick r:id="" action="ppaction://media"/>
          </p:cNvPr>
          <p:cNvPicPr>
            <a:picLocks noChangeAspect="1"/>
          </p:cNvPicPr>
          <p:nvPr>
            <a:audioFile r:link="rId4"/>
            <p:extLst>
              <p:ext uri="{DAA4B4D4-6D71-4841-9C94-3DE7FCFB9230}">
                <p14:media xmlns:p14="http://schemas.microsoft.com/office/powerpoint/2010/main" r:embed="rId5"/>
              </p:ext>
            </p:extLst>
          </p:nvPr>
        </p:nvPicPr>
        <p:blipFill>
          <a:blip r:embed="rId6"/>
          <a:stretch>
            <a:fillRect/>
          </a:stretch>
        </p:blipFill>
        <p:spPr>
          <a:xfrm>
            <a:off x="12938919" y="4572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10242"/>
                                        </p:tgtEl>
                                        <p:attrNameLst>
                                          <p:attrName>r</p:attrName>
                                        </p:attrNameLst>
                                      </p:cBhvr>
                                    </p:animRot>
                                    <p:animRot by="-240000">
                                      <p:cBhvr>
                                        <p:cTn id="7" dur="200" fill="hold">
                                          <p:stCondLst>
                                            <p:cond delay="200"/>
                                          </p:stCondLst>
                                        </p:cTn>
                                        <p:tgtEl>
                                          <p:spTgt spid="10242"/>
                                        </p:tgtEl>
                                        <p:attrNameLst>
                                          <p:attrName>r</p:attrName>
                                        </p:attrNameLst>
                                      </p:cBhvr>
                                    </p:animRot>
                                    <p:animRot by="240000">
                                      <p:cBhvr>
                                        <p:cTn id="8" dur="200" fill="hold">
                                          <p:stCondLst>
                                            <p:cond delay="400"/>
                                          </p:stCondLst>
                                        </p:cTn>
                                        <p:tgtEl>
                                          <p:spTgt spid="10242"/>
                                        </p:tgtEl>
                                        <p:attrNameLst>
                                          <p:attrName>r</p:attrName>
                                        </p:attrNameLst>
                                      </p:cBhvr>
                                    </p:animRot>
                                    <p:animRot by="-240000">
                                      <p:cBhvr>
                                        <p:cTn id="9" dur="200" fill="hold">
                                          <p:stCondLst>
                                            <p:cond delay="600"/>
                                          </p:stCondLst>
                                        </p:cTn>
                                        <p:tgtEl>
                                          <p:spTgt spid="10242"/>
                                        </p:tgtEl>
                                        <p:attrNameLst>
                                          <p:attrName>r</p:attrName>
                                        </p:attrNameLst>
                                      </p:cBhvr>
                                    </p:animRot>
                                    <p:animRot by="120000">
                                      <p:cBhvr>
                                        <p:cTn id="10" dur="200" fill="hold">
                                          <p:stCondLst>
                                            <p:cond delay="800"/>
                                          </p:stCondLst>
                                        </p:cTn>
                                        <p:tgtEl>
                                          <p:spTgt spid="10242"/>
                                        </p:tgtEl>
                                        <p:attrNameLst>
                                          <p:attrName>r</p:attrName>
                                        </p:attrNameLst>
                                      </p:cBhvr>
                                    </p:animRot>
                                  </p:childTnLst>
                                </p:cTn>
                              </p:par>
                              <p:par>
                                <p:cTn id="11" presetID="1" presetClass="mediacall" presetSubtype="0" fill="hold" nodeType="withEffect">
                                  <p:stCondLst>
                                    <p:cond delay="0"/>
                                  </p:stCondLst>
                                  <p:childTnLst>
                                    <p:cmd type="call" cmd="playFrom(0.0)">
                                      <p:cBhvr>
                                        <p:cTn id="12" dur="3025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26400">
                <p:cTn id="13"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61838" cy="6858000"/>
          </a:xfrm>
          <a:prstGeom prst="rect">
            <a:avLst/>
          </a:prstGeom>
        </p:spPr>
      </p:pic>
      <p:sp>
        <p:nvSpPr>
          <p:cNvPr id="3" name="AutoShape 2" descr="Free Christmas Present Boxes, Download Free Christmas Present Boxes png  images, Free ClipArts on Clipart Libra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p>
        </p:txBody>
      </p:sp>
      <p:pic>
        <p:nvPicPr>
          <p:cNvPr id="9222" name="Picture 6" descr="Free Christmas Present Boxes, Download Free Christmas Present Boxes png  images, Free ClipArts on Clipart Library">
            <a:hlinkClick r:id="rId2" action="ppaction://hlinksldjump"/>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3119" y="835639"/>
            <a:ext cx="3066854" cy="2324101"/>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descr="32 Gift boxes ideas | birthday clips, birthday clipart, clip art">
            <a:hlinkClick r:id="rId4" action="ppaction://hlinksldjump"/>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68380" y="1904998"/>
            <a:ext cx="2225077" cy="2509485"/>
          </a:xfrm>
          <a:prstGeom prst="rect">
            <a:avLst/>
          </a:prstGeom>
          <a:noFill/>
          <a:extLst>
            <a:ext uri="{909E8E84-426E-40DD-AFC4-6F175D3DCCD1}">
              <a14:hiddenFill xmlns:a14="http://schemas.microsoft.com/office/drawing/2010/main">
                <a:solidFill>
                  <a:srgbClr val="FFFFFF"/>
                </a:solidFill>
              </a14:hiddenFill>
            </a:ext>
          </a:extLst>
        </p:spPr>
      </p:pic>
      <p:pic>
        <p:nvPicPr>
          <p:cNvPr id="9226" name="Picture 10" descr="Bow, box, cartoon, gift, present, ribbon, style icon - Download on  Iconfinder">
            <a:hlinkClick r:id="rId6" action="ppaction://hlinksldjump"/>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71949" y="4025922"/>
            <a:ext cx="2849862" cy="2849863"/>
          </a:xfrm>
          <a:prstGeom prst="rect">
            <a:avLst/>
          </a:prstGeom>
          <a:noFill/>
          <a:extLst>
            <a:ext uri="{909E8E84-426E-40DD-AFC4-6F175D3DCCD1}">
              <a14:hiddenFill xmlns:a14="http://schemas.microsoft.com/office/drawing/2010/main">
                <a:solidFill>
                  <a:srgbClr val="FFFFFF"/>
                </a:solidFill>
              </a14:hiddenFill>
            </a:ext>
          </a:extLst>
        </p:spPr>
      </p:pic>
      <p:pic>
        <p:nvPicPr>
          <p:cNvPr id="9228" name="Picture 12" descr="Gift box | 3D CAD Model Library | GrabCAD">
            <a:hlinkClick r:id="rId8" action="ppaction://hlinksldjump"/>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747919" y="1904998"/>
            <a:ext cx="2827899" cy="212092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hlinkClick r:id="rId10" action="ppaction://hlinksldjump"/>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165837" y="5828577"/>
            <a:ext cx="1830086" cy="1029423"/>
          </a:xfrm>
          <a:prstGeom prst="rect">
            <a:avLst/>
          </a:prstGeom>
        </p:spPr>
      </p:pic>
      <p:pic>
        <p:nvPicPr>
          <p:cNvPr id="10" name="Nhac-chuong-Giang-sinh-khong-loi-www_nhacchuongvui_com.mp3">
            <a:hlinkClick r:id="" action="ppaction://media"/>
          </p:cNvPr>
          <p:cNvPicPr>
            <a:picLocks noChangeAspect="1"/>
          </p:cNvPicPr>
          <p:nvPr>
            <a:audioFile r:link="rId12"/>
            <p:extLst>
              <p:ext uri="{DAA4B4D4-6D71-4841-9C94-3DE7FCFB9230}">
                <p14:media xmlns:p14="http://schemas.microsoft.com/office/powerpoint/2010/main" r:embed="rId13"/>
              </p:ext>
            </p:extLst>
          </p:nvPr>
        </p:nvPicPr>
        <p:blipFill>
          <a:blip r:embed="rId14"/>
          <a:stretch>
            <a:fillRect/>
          </a:stretch>
        </p:blipFill>
        <p:spPr>
          <a:xfrm>
            <a:off x="12938919" y="457200"/>
            <a:ext cx="609600" cy="609600"/>
          </a:xfrm>
          <a:prstGeom prst="rect">
            <a:avLst/>
          </a:prstGeom>
        </p:spPr>
      </p:pic>
      <p:pic>
        <p:nvPicPr>
          <p:cNvPr id="6" name="Picture 5"/>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771949" y="1676400"/>
            <a:ext cx="1164144" cy="1117578"/>
          </a:xfrm>
          <a:prstGeom prst="rect">
            <a:avLst/>
          </a:prstGeom>
        </p:spPr>
      </p:pic>
      <p:pic>
        <p:nvPicPr>
          <p:cNvPr id="12" name="Picture 11"/>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242719" y="2793978"/>
            <a:ext cx="1164144" cy="1117578"/>
          </a:xfrm>
          <a:prstGeom prst="rect">
            <a:avLst/>
          </a:prstGeom>
        </p:spPr>
      </p:pic>
      <p:pic>
        <p:nvPicPr>
          <p:cNvPr id="13" name="Picture 12"/>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103938" y="2965460"/>
            <a:ext cx="1164144" cy="1117578"/>
          </a:xfrm>
          <a:prstGeom prst="rect">
            <a:avLst/>
          </a:prstGeom>
        </p:spPr>
      </p:pic>
      <p:pic>
        <p:nvPicPr>
          <p:cNvPr id="14" name="Picture 13"/>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583765" y="2406671"/>
            <a:ext cx="1164144" cy="1117578"/>
          </a:xfrm>
          <a:prstGeom prst="rect">
            <a:avLst/>
          </a:prstGeom>
        </p:spPr>
      </p:pic>
      <p:pic>
        <p:nvPicPr>
          <p:cNvPr id="15" name="Picture 14"/>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774474" y="4710999"/>
            <a:ext cx="1164144" cy="1117578"/>
          </a:xfrm>
          <a:prstGeom prst="rect">
            <a:avLst/>
          </a:prstGeom>
        </p:spPr>
      </p:pic>
      <p:pic>
        <p:nvPicPr>
          <p:cNvPr id="16" name="Picture 15"/>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614808" y="5225710"/>
            <a:ext cx="1164144" cy="1117578"/>
          </a:xfrm>
          <a:prstGeom prst="rect">
            <a:avLst/>
          </a:prstGeom>
        </p:spPr>
      </p:pic>
      <p:pic>
        <p:nvPicPr>
          <p:cNvPr id="17" name="Picture 16"/>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475331" y="4710999"/>
            <a:ext cx="1164144" cy="111757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9222"/>
                                        </p:tgtEl>
                                        <p:attrNameLst>
                                          <p:attrName>r</p:attrName>
                                        </p:attrNameLst>
                                      </p:cBhvr>
                                    </p:animRot>
                                    <p:animRot by="-240000">
                                      <p:cBhvr>
                                        <p:cTn id="7" dur="200" fill="hold">
                                          <p:stCondLst>
                                            <p:cond delay="200"/>
                                          </p:stCondLst>
                                        </p:cTn>
                                        <p:tgtEl>
                                          <p:spTgt spid="9222"/>
                                        </p:tgtEl>
                                        <p:attrNameLst>
                                          <p:attrName>r</p:attrName>
                                        </p:attrNameLst>
                                      </p:cBhvr>
                                    </p:animRot>
                                    <p:animRot by="240000">
                                      <p:cBhvr>
                                        <p:cTn id="8" dur="200" fill="hold">
                                          <p:stCondLst>
                                            <p:cond delay="400"/>
                                          </p:stCondLst>
                                        </p:cTn>
                                        <p:tgtEl>
                                          <p:spTgt spid="9222"/>
                                        </p:tgtEl>
                                        <p:attrNameLst>
                                          <p:attrName>r</p:attrName>
                                        </p:attrNameLst>
                                      </p:cBhvr>
                                    </p:animRot>
                                    <p:animRot by="-240000">
                                      <p:cBhvr>
                                        <p:cTn id="9" dur="200" fill="hold">
                                          <p:stCondLst>
                                            <p:cond delay="600"/>
                                          </p:stCondLst>
                                        </p:cTn>
                                        <p:tgtEl>
                                          <p:spTgt spid="9222"/>
                                        </p:tgtEl>
                                        <p:attrNameLst>
                                          <p:attrName>r</p:attrName>
                                        </p:attrNameLst>
                                      </p:cBhvr>
                                    </p:animRot>
                                    <p:animRot by="120000">
                                      <p:cBhvr>
                                        <p:cTn id="10" dur="200" fill="hold">
                                          <p:stCondLst>
                                            <p:cond delay="800"/>
                                          </p:stCondLst>
                                        </p:cTn>
                                        <p:tgtEl>
                                          <p:spTgt spid="9222"/>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9224"/>
                                        </p:tgtEl>
                                        <p:attrNameLst>
                                          <p:attrName>r</p:attrName>
                                        </p:attrNameLst>
                                      </p:cBhvr>
                                    </p:animRot>
                                    <p:animRot by="-240000">
                                      <p:cBhvr>
                                        <p:cTn id="13" dur="200" fill="hold">
                                          <p:stCondLst>
                                            <p:cond delay="200"/>
                                          </p:stCondLst>
                                        </p:cTn>
                                        <p:tgtEl>
                                          <p:spTgt spid="9224"/>
                                        </p:tgtEl>
                                        <p:attrNameLst>
                                          <p:attrName>r</p:attrName>
                                        </p:attrNameLst>
                                      </p:cBhvr>
                                    </p:animRot>
                                    <p:animRot by="240000">
                                      <p:cBhvr>
                                        <p:cTn id="14" dur="200" fill="hold">
                                          <p:stCondLst>
                                            <p:cond delay="400"/>
                                          </p:stCondLst>
                                        </p:cTn>
                                        <p:tgtEl>
                                          <p:spTgt spid="9224"/>
                                        </p:tgtEl>
                                        <p:attrNameLst>
                                          <p:attrName>r</p:attrName>
                                        </p:attrNameLst>
                                      </p:cBhvr>
                                    </p:animRot>
                                    <p:animRot by="-240000">
                                      <p:cBhvr>
                                        <p:cTn id="15" dur="200" fill="hold">
                                          <p:stCondLst>
                                            <p:cond delay="600"/>
                                          </p:stCondLst>
                                        </p:cTn>
                                        <p:tgtEl>
                                          <p:spTgt spid="9224"/>
                                        </p:tgtEl>
                                        <p:attrNameLst>
                                          <p:attrName>r</p:attrName>
                                        </p:attrNameLst>
                                      </p:cBhvr>
                                    </p:animRot>
                                    <p:animRot by="120000">
                                      <p:cBhvr>
                                        <p:cTn id="16" dur="200" fill="hold">
                                          <p:stCondLst>
                                            <p:cond delay="800"/>
                                          </p:stCondLst>
                                        </p:cTn>
                                        <p:tgtEl>
                                          <p:spTgt spid="9224"/>
                                        </p:tgtEl>
                                        <p:attrNameLst>
                                          <p:attrName>r</p:attrName>
                                        </p:attrNameLst>
                                      </p:cBhvr>
                                    </p:animRot>
                                  </p:childTnLst>
                                </p:cTn>
                              </p:par>
                              <p:par>
                                <p:cTn id="17" presetID="32" presetClass="emph" presetSubtype="0" repeatCount="indefinite" fill="hold" nodeType="withEffect">
                                  <p:stCondLst>
                                    <p:cond delay="0"/>
                                  </p:stCondLst>
                                  <p:childTnLst>
                                    <p:animRot by="120000">
                                      <p:cBhvr>
                                        <p:cTn id="18" dur="100" fill="hold">
                                          <p:stCondLst>
                                            <p:cond delay="0"/>
                                          </p:stCondLst>
                                        </p:cTn>
                                        <p:tgtEl>
                                          <p:spTgt spid="9226"/>
                                        </p:tgtEl>
                                        <p:attrNameLst>
                                          <p:attrName>r</p:attrName>
                                        </p:attrNameLst>
                                      </p:cBhvr>
                                    </p:animRot>
                                    <p:animRot by="-240000">
                                      <p:cBhvr>
                                        <p:cTn id="19" dur="200" fill="hold">
                                          <p:stCondLst>
                                            <p:cond delay="200"/>
                                          </p:stCondLst>
                                        </p:cTn>
                                        <p:tgtEl>
                                          <p:spTgt spid="9226"/>
                                        </p:tgtEl>
                                        <p:attrNameLst>
                                          <p:attrName>r</p:attrName>
                                        </p:attrNameLst>
                                      </p:cBhvr>
                                    </p:animRot>
                                    <p:animRot by="240000">
                                      <p:cBhvr>
                                        <p:cTn id="20" dur="200" fill="hold">
                                          <p:stCondLst>
                                            <p:cond delay="400"/>
                                          </p:stCondLst>
                                        </p:cTn>
                                        <p:tgtEl>
                                          <p:spTgt spid="9226"/>
                                        </p:tgtEl>
                                        <p:attrNameLst>
                                          <p:attrName>r</p:attrName>
                                        </p:attrNameLst>
                                      </p:cBhvr>
                                    </p:animRot>
                                    <p:animRot by="-240000">
                                      <p:cBhvr>
                                        <p:cTn id="21" dur="200" fill="hold">
                                          <p:stCondLst>
                                            <p:cond delay="600"/>
                                          </p:stCondLst>
                                        </p:cTn>
                                        <p:tgtEl>
                                          <p:spTgt spid="9226"/>
                                        </p:tgtEl>
                                        <p:attrNameLst>
                                          <p:attrName>r</p:attrName>
                                        </p:attrNameLst>
                                      </p:cBhvr>
                                    </p:animRot>
                                    <p:animRot by="120000">
                                      <p:cBhvr>
                                        <p:cTn id="22" dur="200" fill="hold">
                                          <p:stCondLst>
                                            <p:cond delay="800"/>
                                          </p:stCondLst>
                                        </p:cTn>
                                        <p:tgtEl>
                                          <p:spTgt spid="9226"/>
                                        </p:tgtEl>
                                        <p:attrNameLst>
                                          <p:attrName>r</p:attrName>
                                        </p:attrNameLst>
                                      </p:cBhvr>
                                    </p:animRot>
                                  </p:childTnLst>
                                </p:cTn>
                              </p:par>
                              <p:par>
                                <p:cTn id="23" presetID="32" presetClass="emph" presetSubtype="0" repeatCount="indefinite" fill="hold" nodeType="withEffect">
                                  <p:stCondLst>
                                    <p:cond delay="0"/>
                                  </p:stCondLst>
                                  <p:childTnLst>
                                    <p:animRot by="120000">
                                      <p:cBhvr>
                                        <p:cTn id="24" dur="100" fill="hold">
                                          <p:stCondLst>
                                            <p:cond delay="0"/>
                                          </p:stCondLst>
                                        </p:cTn>
                                        <p:tgtEl>
                                          <p:spTgt spid="9228"/>
                                        </p:tgtEl>
                                        <p:attrNameLst>
                                          <p:attrName>r</p:attrName>
                                        </p:attrNameLst>
                                      </p:cBhvr>
                                    </p:animRot>
                                    <p:animRot by="-240000">
                                      <p:cBhvr>
                                        <p:cTn id="25" dur="200" fill="hold">
                                          <p:stCondLst>
                                            <p:cond delay="200"/>
                                          </p:stCondLst>
                                        </p:cTn>
                                        <p:tgtEl>
                                          <p:spTgt spid="9228"/>
                                        </p:tgtEl>
                                        <p:attrNameLst>
                                          <p:attrName>r</p:attrName>
                                        </p:attrNameLst>
                                      </p:cBhvr>
                                    </p:animRot>
                                    <p:animRot by="240000">
                                      <p:cBhvr>
                                        <p:cTn id="26" dur="200" fill="hold">
                                          <p:stCondLst>
                                            <p:cond delay="400"/>
                                          </p:stCondLst>
                                        </p:cTn>
                                        <p:tgtEl>
                                          <p:spTgt spid="9228"/>
                                        </p:tgtEl>
                                        <p:attrNameLst>
                                          <p:attrName>r</p:attrName>
                                        </p:attrNameLst>
                                      </p:cBhvr>
                                    </p:animRot>
                                    <p:animRot by="-240000">
                                      <p:cBhvr>
                                        <p:cTn id="27" dur="200" fill="hold">
                                          <p:stCondLst>
                                            <p:cond delay="600"/>
                                          </p:stCondLst>
                                        </p:cTn>
                                        <p:tgtEl>
                                          <p:spTgt spid="9228"/>
                                        </p:tgtEl>
                                        <p:attrNameLst>
                                          <p:attrName>r</p:attrName>
                                        </p:attrNameLst>
                                      </p:cBhvr>
                                    </p:animRot>
                                    <p:animRot by="120000">
                                      <p:cBhvr>
                                        <p:cTn id="28" dur="200" fill="hold">
                                          <p:stCondLst>
                                            <p:cond delay="800"/>
                                          </p:stCondLst>
                                        </p:cTn>
                                        <p:tgtEl>
                                          <p:spTgt spid="9228"/>
                                        </p:tgtEl>
                                        <p:attrNameLst>
                                          <p:attrName>r</p:attrName>
                                        </p:attrNameLst>
                                      </p:cBhvr>
                                    </p:animRot>
                                  </p:childTnLst>
                                </p:cTn>
                              </p:par>
                              <p:par>
                                <p:cTn id="29" presetID="1" presetClass="mediacall" presetSubtype="0" fill="hold" nodeType="withEffect">
                                  <p:stCondLst>
                                    <p:cond delay="0"/>
                                  </p:stCondLst>
                                  <p:childTnLst>
                                    <p:cmd type="call" cmd="playFrom(0.0)">
                                      <p:cBhvr>
                                        <p:cTn id="30" dur="30255"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31" restart="whenNotActive" fill="hold" evtFilter="cancelBubble" nodeType="interactiveSeq">
                <p:stCondLst>
                  <p:cond evt="onClick" delay="0">
                    <p:tgtEl>
                      <p:spTgt spid="9222"/>
                    </p:tgtEl>
                  </p:cond>
                </p:stCondLst>
                <p:endSync evt="end" delay="0">
                  <p:rtn val="all"/>
                </p:endSync>
                <p:childTnLst>
                  <p:par>
                    <p:cTn id="32" fill="hold">
                      <p:stCondLst>
                        <p:cond delay="0"/>
                      </p:stCondLst>
                      <p:childTnLst>
                        <p:par>
                          <p:cTn id="33" fill="hold">
                            <p:stCondLst>
                              <p:cond delay="0"/>
                            </p:stCondLst>
                            <p:childTnLst>
                              <p:par>
                                <p:cTn id="34" presetID="10" presetClass="exit" presetSubtype="0" fill="hold" nodeType="clickEffect">
                                  <p:stCondLst>
                                    <p:cond delay="500"/>
                                  </p:stCondLst>
                                  <p:childTnLst>
                                    <p:animEffect transition="out" filter="fade">
                                      <p:cBhvr>
                                        <p:cTn id="35" dur="500"/>
                                        <p:tgtEl>
                                          <p:spTgt spid="9222"/>
                                        </p:tgtEl>
                                      </p:cBhvr>
                                    </p:animEffect>
                                    <p:set>
                                      <p:cBhvr>
                                        <p:cTn id="36" dur="1" fill="hold">
                                          <p:stCondLst>
                                            <p:cond delay="499"/>
                                          </p:stCondLst>
                                        </p:cTn>
                                        <p:tgtEl>
                                          <p:spTgt spid="9222"/>
                                        </p:tgtEl>
                                        <p:attrNameLst>
                                          <p:attrName>style.visibility</p:attrName>
                                        </p:attrNameLst>
                                      </p:cBhvr>
                                      <p:to>
                                        <p:strVal val="hidden"/>
                                      </p:to>
                                    </p:set>
                                  </p:childTnLst>
                                  <p:subTnLst>
                                    <p:audio>
                                      <p:cMediaNode>
                                        <p:cTn display="0" masterRel="sameClick">
                                          <p:stCondLst>
                                            <p:cond evt="begin" delay="0">
                                              <p:tn val="34"/>
                                            </p:cond>
                                          </p:stCondLst>
                                          <p:endCondLst>
                                            <p:cond evt="onStopAudio" delay="0">
                                              <p:tgtEl>
                                                <p:sldTgt/>
                                              </p:tgtEl>
                                            </p:cond>
                                          </p:endCondLst>
                                        </p:cTn>
                                        <p:tgtEl>
                                          <p:sndTgt r:embed="rId16" name="chimes.wav"/>
                                        </p:tgtEl>
                                      </p:cMediaNode>
                                    </p:audio>
                                  </p:subTnLst>
                                </p:cTn>
                              </p:par>
                            </p:childTnLst>
                          </p:cTn>
                        </p:par>
                        <p:par>
                          <p:cTn id="37" fill="hold">
                            <p:stCondLst>
                              <p:cond delay="1000"/>
                            </p:stCondLst>
                            <p:childTnLst>
                              <p:par>
                                <p:cTn id="38" presetID="53" presetClass="entr" presetSubtype="16" fill="hold" nodeType="after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p:cTn id="40" dur="500" fill="hold"/>
                                        <p:tgtEl>
                                          <p:spTgt spid="6"/>
                                        </p:tgtEl>
                                        <p:attrNameLst>
                                          <p:attrName>ppt_w</p:attrName>
                                        </p:attrNameLst>
                                      </p:cBhvr>
                                      <p:tavLst>
                                        <p:tav tm="0">
                                          <p:val>
                                            <p:fltVal val="0"/>
                                          </p:val>
                                        </p:tav>
                                        <p:tav tm="100000">
                                          <p:val>
                                            <p:strVal val="#ppt_w"/>
                                          </p:val>
                                        </p:tav>
                                      </p:tavLst>
                                    </p:anim>
                                    <p:anim calcmode="lin" valueType="num">
                                      <p:cBhvr>
                                        <p:cTn id="41" dur="500" fill="hold"/>
                                        <p:tgtEl>
                                          <p:spTgt spid="6"/>
                                        </p:tgtEl>
                                        <p:attrNameLst>
                                          <p:attrName>ppt_h</p:attrName>
                                        </p:attrNameLst>
                                      </p:cBhvr>
                                      <p:tavLst>
                                        <p:tav tm="0">
                                          <p:val>
                                            <p:fltVal val="0"/>
                                          </p:val>
                                        </p:tav>
                                        <p:tav tm="100000">
                                          <p:val>
                                            <p:strVal val="#ppt_h"/>
                                          </p:val>
                                        </p:tav>
                                      </p:tavLst>
                                    </p:anim>
                                    <p:animEffect transition="in" filter="fade">
                                      <p:cBhvr>
                                        <p:cTn id="42" dur="500"/>
                                        <p:tgtEl>
                                          <p:spTgt spid="6"/>
                                        </p:tgtEl>
                                      </p:cBhvr>
                                    </p:animEffect>
                                  </p:childTnLst>
                                </p:cTn>
                              </p:par>
                            </p:childTnLst>
                          </p:cTn>
                        </p:par>
                      </p:childTnLst>
                    </p:cTn>
                  </p:par>
                </p:childTnLst>
              </p:cTn>
              <p:nextCondLst>
                <p:cond evt="onClick" delay="0">
                  <p:tgtEl>
                    <p:spTgt spid="9222"/>
                  </p:tgtEl>
                </p:cond>
              </p:nextCondLst>
            </p:seq>
            <p:seq concurrent="1" nextAc="seek">
              <p:cTn id="43" restart="whenNotActive" fill="hold" evtFilter="cancelBubble" nodeType="interactiveSeq">
                <p:stCondLst>
                  <p:cond evt="onClick" delay="0">
                    <p:tgtEl>
                      <p:spTgt spid="9224"/>
                    </p:tgtEl>
                  </p:cond>
                </p:stCondLst>
                <p:endSync evt="end" delay="0">
                  <p:rtn val="all"/>
                </p:endSync>
                <p:childTnLst>
                  <p:par>
                    <p:cTn id="44" fill="hold">
                      <p:stCondLst>
                        <p:cond delay="0"/>
                      </p:stCondLst>
                      <p:childTnLst>
                        <p:par>
                          <p:cTn id="45" fill="hold">
                            <p:stCondLst>
                              <p:cond delay="0"/>
                            </p:stCondLst>
                            <p:childTnLst>
                              <p:par>
                                <p:cTn id="46" presetID="10" presetClass="exit" presetSubtype="0" fill="hold" nodeType="clickEffect">
                                  <p:stCondLst>
                                    <p:cond delay="500"/>
                                  </p:stCondLst>
                                  <p:childTnLst>
                                    <p:animEffect transition="out" filter="fade">
                                      <p:cBhvr>
                                        <p:cTn id="47" dur="500"/>
                                        <p:tgtEl>
                                          <p:spTgt spid="9224"/>
                                        </p:tgtEl>
                                      </p:cBhvr>
                                    </p:animEffect>
                                    <p:set>
                                      <p:cBhvr>
                                        <p:cTn id="48" dur="1" fill="hold">
                                          <p:stCondLst>
                                            <p:cond delay="499"/>
                                          </p:stCondLst>
                                        </p:cTn>
                                        <p:tgtEl>
                                          <p:spTgt spid="9224"/>
                                        </p:tgtEl>
                                        <p:attrNameLst>
                                          <p:attrName>style.visibility</p:attrName>
                                        </p:attrNameLst>
                                      </p:cBhvr>
                                      <p:to>
                                        <p:strVal val="hidden"/>
                                      </p:to>
                                    </p:set>
                                  </p:childTnLst>
                                  <p:subTnLst>
                                    <p:audio>
                                      <p:cMediaNode>
                                        <p:cTn display="0" masterRel="sameClick">
                                          <p:stCondLst>
                                            <p:cond evt="begin" delay="0">
                                              <p:tn val="46"/>
                                            </p:cond>
                                          </p:stCondLst>
                                          <p:endCondLst>
                                            <p:cond evt="onStopAudio" delay="0">
                                              <p:tgtEl>
                                                <p:sldTgt/>
                                              </p:tgtEl>
                                            </p:cond>
                                          </p:endCondLst>
                                        </p:cTn>
                                        <p:tgtEl>
                                          <p:sndTgt r:embed="rId16" name="chimes.wav"/>
                                        </p:tgtEl>
                                      </p:cMediaNode>
                                    </p:audio>
                                  </p:subTnLst>
                                </p:cTn>
                              </p:par>
                            </p:childTnLst>
                          </p:cTn>
                        </p:par>
                        <p:par>
                          <p:cTn id="49" fill="hold">
                            <p:stCondLst>
                              <p:cond delay="1000"/>
                            </p:stCondLst>
                            <p:childTnLst>
                              <p:par>
                                <p:cTn id="50" presetID="53" presetClass="entr" presetSubtype="16" fill="hold" nodeType="after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p:cTn id="52" dur="500" fill="hold"/>
                                        <p:tgtEl>
                                          <p:spTgt spid="12"/>
                                        </p:tgtEl>
                                        <p:attrNameLst>
                                          <p:attrName>ppt_w</p:attrName>
                                        </p:attrNameLst>
                                      </p:cBhvr>
                                      <p:tavLst>
                                        <p:tav tm="0">
                                          <p:val>
                                            <p:fltVal val="0"/>
                                          </p:val>
                                        </p:tav>
                                        <p:tav tm="100000">
                                          <p:val>
                                            <p:strVal val="#ppt_w"/>
                                          </p:val>
                                        </p:tav>
                                      </p:tavLst>
                                    </p:anim>
                                    <p:anim calcmode="lin" valueType="num">
                                      <p:cBhvr>
                                        <p:cTn id="53" dur="500" fill="hold"/>
                                        <p:tgtEl>
                                          <p:spTgt spid="12"/>
                                        </p:tgtEl>
                                        <p:attrNameLst>
                                          <p:attrName>ppt_h</p:attrName>
                                        </p:attrNameLst>
                                      </p:cBhvr>
                                      <p:tavLst>
                                        <p:tav tm="0">
                                          <p:val>
                                            <p:fltVal val="0"/>
                                          </p:val>
                                        </p:tav>
                                        <p:tav tm="100000">
                                          <p:val>
                                            <p:strVal val="#ppt_h"/>
                                          </p:val>
                                        </p:tav>
                                      </p:tavLst>
                                    </p:anim>
                                    <p:animEffect transition="in" filter="fade">
                                      <p:cBhvr>
                                        <p:cTn id="54" dur="500"/>
                                        <p:tgtEl>
                                          <p:spTgt spid="12"/>
                                        </p:tgtEl>
                                      </p:cBhvr>
                                    </p:animEffect>
                                  </p:childTnLst>
                                </p:cTn>
                              </p:par>
                              <p:par>
                                <p:cTn id="55" presetID="53" presetClass="entr" presetSubtype="16" fill="hold" nodeType="with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500" fill="hold"/>
                                        <p:tgtEl>
                                          <p:spTgt spid="13"/>
                                        </p:tgtEl>
                                        <p:attrNameLst>
                                          <p:attrName>ppt_w</p:attrName>
                                        </p:attrNameLst>
                                      </p:cBhvr>
                                      <p:tavLst>
                                        <p:tav tm="0">
                                          <p:val>
                                            <p:fltVal val="0"/>
                                          </p:val>
                                        </p:tav>
                                        <p:tav tm="100000">
                                          <p:val>
                                            <p:strVal val="#ppt_w"/>
                                          </p:val>
                                        </p:tav>
                                      </p:tavLst>
                                    </p:anim>
                                    <p:anim calcmode="lin" valueType="num">
                                      <p:cBhvr>
                                        <p:cTn id="58" dur="500" fill="hold"/>
                                        <p:tgtEl>
                                          <p:spTgt spid="13"/>
                                        </p:tgtEl>
                                        <p:attrNameLst>
                                          <p:attrName>ppt_h</p:attrName>
                                        </p:attrNameLst>
                                      </p:cBhvr>
                                      <p:tavLst>
                                        <p:tav tm="0">
                                          <p:val>
                                            <p:fltVal val="0"/>
                                          </p:val>
                                        </p:tav>
                                        <p:tav tm="100000">
                                          <p:val>
                                            <p:strVal val="#ppt_h"/>
                                          </p:val>
                                        </p:tav>
                                      </p:tavLst>
                                    </p:anim>
                                    <p:animEffect transition="in" filter="fade">
                                      <p:cBhvr>
                                        <p:cTn id="59" dur="500"/>
                                        <p:tgtEl>
                                          <p:spTgt spid="13"/>
                                        </p:tgtEl>
                                      </p:cBhvr>
                                    </p:animEffect>
                                  </p:childTnLst>
                                </p:cTn>
                              </p:par>
                            </p:childTnLst>
                          </p:cTn>
                        </p:par>
                      </p:childTnLst>
                    </p:cTn>
                  </p:par>
                </p:childTnLst>
              </p:cTn>
              <p:nextCondLst>
                <p:cond evt="onClick" delay="0">
                  <p:tgtEl>
                    <p:spTgt spid="9224"/>
                  </p:tgtEl>
                </p:cond>
              </p:nextCondLst>
            </p:seq>
            <p:seq concurrent="1" nextAc="seek">
              <p:cTn id="60" restart="whenNotActive" fill="hold" evtFilter="cancelBubble" nodeType="interactiveSeq">
                <p:stCondLst>
                  <p:cond evt="onClick" delay="0">
                    <p:tgtEl>
                      <p:spTgt spid="9226"/>
                    </p:tgtEl>
                  </p:cond>
                </p:stCondLst>
                <p:endSync evt="end" delay="0">
                  <p:rtn val="all"/>
                </p:endSync>
                <p:childTnLst>
                  <p:par>
                    <p:cTn id="61" fill="hold">
                      <p:stCondLst>
                        <p:cond delay="0"/>
                      </p:stCondLst>
                      <p:childTnLst>
                        <p:par>
                          <p:cTn id="62" fill="hold">
                            <p:stCondLst>
                              <p:cond delay="0"/>
                            </p:stCondLst>
                            <p:childTnLst>
                              <p:par>
                                <p:cTn id="63" presetID="10" presetClass="exit" presetSubtype="0" fill="hold" nodeType="clickEffect">
                                  <p:stCondLst>
                                    <p:cond delay="500"/>
                                  </p:stCondLst>
                                  <p:childTnLst>
                                    <p:animEffect transition="out" filter="fade">
                                      <p:cBhvr>
                                        <p:cTn id="64" dur="500"/>
                                        <p:tgtEl>
                                          <p:spTgt spid="9226"/>
                                        </p:tgtEl>
                                      </p:cBhvr>
                                    </p:animEffect>
                                    <p:set>
                                      <p:cBhvr>
                                        <p:cTn id="65" dur="1" fill="hold">
                                          <p:stCondLst>
                                            <p:cond delay="499"/>
                                          </p:stCondLst>
                                        </p:cTn>
                                        <p:tgtEl>
                                          <p:spTgt spid="9226"/>
                                        </p:tgtEl>
                                        <p:attrNameLst>
                                          <p:attrName>style.visibility</p:attrName>
                                        </p:attrNameLst>
                                      </p:cBhvr>
                                      <p:to>
                                        <p:strVal val="hidden"/>
                                      </p:to>
                                    </p:set>
                                  </p:childTnLst>
                                  <p:subTnLst>
                                    <p:audio>
                                      <p:cMediaNode>
                                        <p:cTn display="0" masterRel="sameClick">
                                          <p:stCondLst>
                                            <p:cond evt="begin" delay="0">
                                              <p:tn val="63"/>
                                            </p:cond>
                                          </p:stCondLst>
                                          <p:endCondLst>
                                            <p:cond evt="onStopAudio" delay="0">
                                              <p:tgtEl>
                                                <p:sldTgt/>
                                              </p:tgtEl>
                                            </p:cond>
                                          </p:endCondLst>
                                        </p:cTn>
                                        <p:tgtEl>
                                          <p:sndTgt r:embed="rId16" name="chimes.wav"/>
                                        </p:tgtEl>
                                      </p:cMediaNode>
                                    </p:audio>
                                  </p:subTnLst>
                                </p:cTn>
                              </p:par>
                            </p:childTnLst>
                          </p:cTn>
                        </p:par>
                        <p:par>
                          <p:cTn id="66" fill="hold">
                            <p:stCondLst>
                              <p:cond delay="1000"/>
                            </p:stCondLst>
                            <p:childTnLst>
                              <p:par>
                                <p:cTn id="67" presetID="53" presetClass="entr" presetSubtype="16" fill="hold" nodeType="after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p:cTn id="69" dur="500" fill="hold"/>
                                        <p:tgtEl>
                                          <p:spTgt spid="15"/>
                                        </p:tgtEl>
                                        <p:attrNameLst>
                                          <p:attrName>ppt_w</p:attrName>
                                        </p:attrNameLst>
                                      </p:cBhvr>
                                      <p:tavLst>
                                        <p:tav tm="0">
                                          <p:val>
                                            <p:fltVal val="0"/>
                                          </p:val>
                                        </p:tav>
                                        <p:tav tm="100000">
                                          <p:val>
                                            <p:strVal val="#ppt_w"/>
                                          </p:val>
                                        </p:tav>
                                      </p:tavLst>
                                    </p:anim>
                                    <p:anim calcmode="lin" valueType="num">
                                      <p:cBhvr>
                                        <p:cTn id="70" dur="500" fill="hold"/>
                                        <p:tgtEl>
                                          <p:spTgt spid="15"/>
                                        </p:tgtEl>
                                        <p:attrNameLst>
                                          <p:attrName>ppt_h</p:attrName>
                                        </p:attrNameLst>
                                      </p:cBhvr>
                                      <p:tavLst>
                                        <p:tav tm="0">
                                          <p:val>
                                            <p:fltVal val="0"/>
                                          </p:val>
                                        </p:tav>
                                        <p:tav tm="100000">
                                          <p:val>
                                            <p:strVal val="#ppt_h"/>
                                          </p:val>
                                        </p:tav>
                                      </p:tavLst>
                                    </p:anim>
                                    <p:animEffect transition="in" filter="fade">
                                      <p:cBhvr>
                                        <p:cTn id="71" dur="500"/>
                                        <p:tgtEl>
                                          <p:spTgt spid="15"/>
                                        </p:tgtEl>
                                      </p:cBhvr>
                                    </p:animEffect>
                                  </p:childTnLst>
                                </p:cTn>
                              </p:par>
                              <p:par>
                                <p:cTn id="72" presetID="53" presetClass="entr" presetSubtype="16" fill="hold" nodeType="withEffect">
                                  <p:stCondLst>
                                    <p:cond delay="0"/>
                                  </p:stCondLst>
                                  <p:childTnLst>
                                    <p:set>
                                      <p:cBhvr>
                                        <p:cTn id="73" dur="1" fill="hold">
                                          <p:stCondLst>
                                            <p:cond delay="0"/>
                                          </p:stCondLst>
                                        </p:cTn>
                                        <p:tgtEl>
                                          <p:spTgt spid="16"/>
                                        </p:tgtEl>
                                        <p:attrNameLst>
                                          <p:attrName>style.visibility</p:attrName>
                                        </p:attrNameLst>
                                      </p:cBhvr>
                                      <p:to>
                                        <p:strVal val="visible"/>
                                      </p:to>
                                    </p:set>
                                    <p:anim calcmode="lin" valueType="num">
                                      <p:cBhvr>
                                        <p:cTn id="74" dur="500" fill="hold"/>
                                        <p:tgtEl>
                                          <p:spTgt spid="16"/>
                                        </p:tgtEl>
                                        <p:attrNameLst>
                                          <p:attrName>ppt_w</p:attrName>
                                        </p:attrNameLst>
                                      </p:cBhvr>
                                      <p:tavLst>
                                        <p:tav tm="0">
                                          <p:val>
                                            <p:fltVal val="0"/>
                                          </p:val>
                                        </p:tav>
                                        <p:tav tm="100000">
                                          <p:val>
                                            <p:strVal val="#ppt_w"/>
                                          </p:val>
                                        </p:tav>
                                      </p:tavLst>
                                    </p:anim>
                                    <p:anim calcmode="lin" valueType="num">
                                      <p:cBhvr>
                                        <p:cTn id="75" dur="500" fill="hold"/>
                                        <p:tgtEl>
                                          <p:spTgt spid="16"/>
                                        </p:tgtEl>
                                        <p:attrNameLst>
                                          <p:attrName>ppt_h</p:attrName>
                                        </p:attrNameLst>
                                      </p:cBhvr>
                                      <p:tavLst>
                                        <p:tav tm="0">
                                          <p:val>
                                            <p:fltVal val="0"/>
                                          </p:val>
                                        </p:tav>
                                        <p:tav tm="100000">
                                          <p:val>
                                            <p:strVal val="#ppt_h"/>
                                          </p:val>
                                        </p:tav>
                                      </p:tavLst>
                                    </p:anim>
                                    <p:animEffect transition="in" filter="fade">
                                      <p:cBhvr>
                                        <p:cTn id="76" dur="500"/>
                                        <p:tgtEl>
                                          <p:spTgt spid="16"/>
                                        </p:tgtEl>
                                      </p:cBhvr>
                                    </p:animEffect>
                                  </p:childTnLst>
                                </p:cTn>
                              </p:par>
                              <p:par>
                                <p:cTn id="77" presetID="53" presetClass="entr" presetSubtype="16" fill="hold" nodeType="withEffect">
                                  <p:stCondLst>
                                    <p:cond delay="0"/>
                                  </p:stCondLst>
                                  <p:childTnLst>
                                    <p:set>
                                      <p:cBhvr>
                                        <p:cTn id="78" dur="1" fill="hold">
                                          <p:stCondLst>
                                            <p:cond delay="0"/>
                                          </p:stCondLst>
                                        </p:cTn>
                                        <p:tgtEl>
                                          <p:spTgt spid="17"/>
                                        </p:tgtEl>
                                        <p:attrNameLst>
                                          <p:attrName>style.visibility</p:attrName>
                                        </p:attrNameLst>
                                      </p:cBhvr>
                                      <p:to>
                                        <p:strVal val="visible"/>
                                      </p:to>
                                    </p:set>
                                    <p:anim calcmode="lin" valueType="num">
                                      <p:cBhvr>
                                        <p:cTn id="79" dur="500" fill="hold"/>
                                        <p:tgtEl>
                                          <p:spTgt spid="17"/>
                                        </p:tgtEl>
                                        <p:attrNameLst>
                                          <p:attrName>ppt_w</p:attrName>
                                        </p:attrNameLst>
                                      </p:cBhvr>
                                      <p:tavLst>
                                        <p:tav tm="0">
                                          <p:val>
                                            <p:fltVal val="0"/>
                                          </p:val>
                                        </p:tav>
                                        <p:tav tm="100000">
                                          <p:val>
                                            <p:strVal val="#ppt_w"/>
                                          </p:val>
                                        </p:tav>
                                      </p:tavLst>
                                    </p:anim>
                                    <p:anim calcmode="lin" valueType="num">
                                      <p:cBhvr>
                                        <p:cTn id="80" dur="500" fill="hold"/>
                                        <p:tgtEl>
                                          <p:spTgt spid="17"/>
                                        </p:tgtEl>
                                        <p:attrNameLst>
                                          <p:attrName>ppt_h</p:attrName>
                                        </p:attrNameLst>
                                      </p:cBhvr>
                                      <p:tavLst>
                                        <p:tav tm="0">
                                          <p:val>
                                            <p:fltVal val="0"/>
                                          </p:val>
                                        </p:tav>
                                        <p:tav tm="100000">
                                          <p:val>
                                            <p:strVal val="#ppt_h"/>
                                          </p:val>
                                        </p:tav>
                                      </p:tavLst>
                                    </p:anim>
                                    <p:animEffect transition="in" filter="fade">
                                      <p:cBhvr>
                                        <p:cTn id="81" dur="500"/>
                                        <p:tgtEl>
                                          <p:spTgt spid="17"/>
                                        </p:tgtEl>
                                      </p:cBhvr>
                                    </p:animEffect>
                                  </p:childTnLst>
                                </p:cTn>
                              </p:par>
                            </p:childTnLst>
                          </p:cTn>
                        </p:par>
                      </p:childTnLst>
                    </p:cTn>
                  </p:par>
                </p:childTnLst>
              </p:cTn>
              <p:nextCondLst>
                <p:cond evt="onClick" delay="0">
                  <p:tgtEl>
                    <p:spTgt spid="9226"/>
                  </p:tgtEl>
                </p:cond>
              </p:nextCondLst>
            </p:seq>
            <p:seq concurrent="1" nextAc="seek">
              <p:cTn id="82" restart="whenNotActive" fill="hold" evtFilter="cancelBubble" nodeType="interactiveSeq">
                <p:stCondLst>
                  <p:cond evt="onClick" delay="0">
                    <p:tgtEl>
                      <p:spTgt spid="9228"/>
                    </p:tgtEl>
                  </p:cond>
                </p:stCondLst>
                <p:endSync evt="end" delay="0">
                  <p:rtn val="all"/>
                </p:endSync>
                <p:childTnLst>
                  <p:par>
                    <p:cTn id="83" fill="hold">
                      <p:stCondLst>
                        <p:cond delay="0"/>
                      </p:stCondLst>
                      <p:childTnLst>
                        <p:par>
                          <p:cTn id="84" fill="hold">
                            <p:stCondLst>
                              <p:cond delay="0"/>
                            </p:stCondLst>
                            <p:childTnLst>
                              <p:par>
                                <p:cTn id="85" presetID="10" presetClass="exit" presetSubtype="0" fill="hold" nodeType="clickEffect">
                                  <p:stCondLst>
                                    <p:cond delay="500"/>
                                  </p:stCondLst>
                                  <p:childTnLst>
                                    <p:animEffect transition="out" filter="fade">
                                      <p:cBhvr>
                                        <p:cTn id="86" dur="500"/>
                                        <p:tgtEl>
                                          <p:spTgt spid="9228"/>
                                        </p:tgtEl>
                                      </p:cBhvr>
                                    </p:animEffect>
                                    <p:set>
                                      <p:cBhvr>
                                        <p:cTn id="87" dur="1" fill="hold">
                                          <p:stCondLst>
                                            <p:cond delay="499"/>
                                          </p:stCondLst>
                                        </p:cTn>
                                        <p:tgtEl>
                                          <p:spTgt spid="9228"/>
                                        </p:tgtEl>
                                        <p:attrNameLst>
                                          <p:attrName>style.visibility</p:attrName>
                                        </p:attrNameLst>
                                      </p:cBhvr>
                                      <p:to>
                                        <p:strVal val="hidden"/>
                                      </p:to>
                                    </p:set>
                                  </p:childTnLst>
                                  <p:subTnLst>
                                    <p:audio>
                                      <p:cMediaNode>
                                        <p:cTn display="0" masterRel="sameClick">
                                          <p:stCondLst>
                                            <p:cond evt="begin" delay="0">
                                              <p:tn val="85"/>
                                            </p:cond>
                                          </p:stCondLst>
                                          <p:endCondLst>
                                            <p:cond evt="onStopAudio" delay="0">
                                              <p:tgtEl>
                                                <p:sldTgt/>
                                              </p:tgtEl>
                                            </p:cond>
                                          </p:endCondLst>
                                        </p:cTn>
                                        <p:tgtEl>
                                          <p:sndTgt r:embed="rId16" name="chimes.wav"/>
                                        </p:tgtEl>
                                      </p:cMediaNode>
                                    </p:audio>
                                  </p:subTnLst>
                                </p:cTn>
                              </p:par>
                            </p:childTnLst>
                          </p:cTn>
                        </p:par>
                        <p:par>
                          <p:cTn id="88" fill="hold">
                            <p:stCondLst>
                              <p:cond delay="1000"/>
                            </p:stCondLst>
                            <p:childTnLst>
                              <p:par>
                                <p:cTn id="89" presetID="53" presetClass="entr" presetSubtype="16" fill="hold" nodeType="afterEffect">
                                  <p:stCondLst>
                                    <p:cond delay="0"/>
                                  </p:stCondLst>
                                  <p:childTnLst>
                                    <p:set>
                                      <p:cBhvr>
                                        <p:cTn id="90" dur="1" fill="hold">
                                          <p:stCondLst>
                                            <p:cond delay="0"/>
                                          </p:stCondLst>
                                        </p:cTn>
                                        <p:tgtEl>
                                          <p:spTgt spid="14"/>
                                        </p:tgtEl>
                                        <p:attrNameLst>
                                          <p:attrName>style.visibility</p:attrName>
                                        </p:attrNameLst>
                                      </p:cBhvr>
                                      <p:to>
                                        <p:strVal val="visible"/>
                                      </p:to>
                                    </p:set>
                                    <p:anim calcmode="lin" valueType="num">
                                      <p:cBhvr>
                                        <p:cTn id="91" dur="500" fill="hold"/>
                                        <p:tgtEl>
                                          <p:spTgt spid="14"/>
                                        </p:tgtEl>
                                        <p:attrNameLst>
                                          <p:attrName>ppt_w</p:attrName>
                                        </p:attrNameLst>
                                      </p:cBhvr>
                                      <p:tavLst>
                                        <p:tav tm="0">
                                          <p:val>
                                            <p:fltVal val="0"/>
                                          </p:val>
                                        </p:tav>
                                        <p:tav tm="100000">
                                          <p:val>
                                            <p:strVal val="#ppt_w"/>
                                          </p:val>
                                        </p:tav>
                                      </p:tavLst>
                                    </p:anim>
                                    <p:anim calcmode="lin" valueType="num">
                                      <p:cBhvr>
                                        <p:cTn id="92" dur="500" fill="hold"/>
                                        <p:tgtEl>
                                          <p:spTgt spid="14"/>
                                        </p:tgtEl>
                                        <p:attrNameLst>
                                          <p:attrName>ppt_h</p:attrName>
                                        </p:attrNameLst>
                                      </p:cBhvr>
                                      <p:tavLst>
                                        <p:tav tm="0">
                                          <p:val>
                                            <p:fltVal val="0"/>
                                          </p:val>
                                        </p:tav>
                                        <p:tav tm="100000">
                                          <p:val>
                                            <p:strVal val="#ppt_h"/>
                                          </p:val>
                                        </p:tav>
                                      </p:tavLst>
                                    </p:anim>
                                    <p:animEffect transition="in" filter="fade">
                                      <p:cBhvr>
                                        <p:cTn id="93" dur="500"/>
                                        <p:tgtEl>
                                          <p:spTgt spid="14"/>
                                        </p:tgtEl>
                                      </p:cBhvr>
                                    </p:animEffect>
                                  </p:childTnLst>
                                </p:cTn>
                              </p:par>
                            </p:childTnLst>
                          </p:cTn>
                        </p:par>
                      </p:childTnLst>
                    </p:cTn>
                  </p:par>
                </p:childTnLst>
              </p:cTn>
              <p:nextCondLst>
                <p:cond evt="onClick" delay="0">
                  <p:tgtEl>
                    <p:spTgt spid="9228"/>
                  </p:tgtEl>
                </p:cond>
              </p:nextCondLst>
            </p:seq>
            <p:audio>
              <p:cMediaNode vol="26400">
                <p:cTn id="94" repeatCount="indefinite" fill="hold" display="0">
                  <p:stCondLst>
                    <p:cond delay="indefinite"/>
                  </p:stCondLst>
                  <p:endCondLst>
                    <p:cond evt="onStopAudio" delay="0">
                      <p:tgtEl>
                        <p:sldTgt/>
                      </p:tgtEl>
                    </p:cond>
                  </p:endCondLst>
                </p:cTn>
                <p:tgtEl>
                  <p:spTgt spid="10"/>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881152" y="5457805"/>
            <a:ext cx="8851392" cy="921551"/>
          </a:xfrm>
          <a:prstGeom prst="rect">
            <a:avLst/>
          </a:prstGeom>
          <a:solidFill>
            <a:srgbClr val="FFFFFF"/>
          </a:solidFill>
          <a:ln w="28575" cap="flat" cmpd="sng" algn="ctr">
            <a:solidFill>
              <a:schemeClr val="tx1"/>
            </a:solidFill>
            <a:prstDash val="solid"/>
            <a:miter lim="800000"/>
          </a:ln>
          <a:effectLst/>
        </p:spPr>
        <p:txBody>
          <a:bodyPr lIns="121725" tIns="60862" rIns="121725" bIns="60862" rtlCol="0" anchor="ctr"/>
          <a:lstStyle/>
          <a:p>
            <a:pPr lvl="0">
              <a:buClrTx/>
              <a:defRPr/>
            </a:pPr>
            <a:r>
              <a:rPr lang="vi-VN" sz="4400" dirty="0">
                <a:solidFill>
                  <a:srgbClr val="002060"/>
                </a:solidFill>
                <a:latin typeface="+mn-lt"/>
                <a:ea typeface="Arial-Rounded" panose="020B0500000000000000" pitchFamily="34" charset="0"/>
                <a:cs typeface="Arial-Rounded" panose="020B0500000000000000" pitchFamily="34" charset="0"/>
              </a:rPr>
              <a:t>C</a:t>
            </a:r>
            <a:r>
              <a:rPr lang="vi-VN" sz="4400">
                <a:solidFill>
                  <a:srgbClr val="002060"/>
                </a:solidFill>
                <a:latin typeface="+mn-lt"/>
                <a:ea typeface="Arial-Rounded" panose="020B0500000000000000" pitchFamily="34" charset="0"/>
                <a:cs typeface="Arial-Rounded" panose="020B0500000000000000" pitchFamily="34" charset="0"/>
              </a:rPr>
              <a:t>. </a:t>
            </a:r>
            <a:r>
              <a:rPr lang="en-US" sz="4400" smtClean="0">
                <a:solidFill>
                  <a:srgbClr val="002060"/>
                </a:solidFill>
                <a:latin typeface="+mn-lt"/>
                <a:ea typeface="Arial-Rounded" panose="020B0500000000000000" pitchFamily="34" charset="0"/>
                <a:cs typeface="Arial-Rounded" panose="020B0500000000000000" pitchFamily="34" charset="0"/>
              </a:rPr>
              <a:t>Nhút nhát</a:t>
            </a:r>
            <a:endParaRPr lang="vi-VN" sz="4400" dirty="0">
              <a:solidFill>
                <a:srgbClr val="002060"/>
              </a:solidFill>
              <a:latin typeface="+mn-lt"/>
              <a:ea typeface="Arial-Rounded" panose="020B0500000000000000" pitchFamily="34" charset="0"/>
              <a:cs typeface="Arial-Rounded" panose="020B0500000000000000" pitchFamily="34" charset="0"/>
            </a:endParaRPr>
          </a:p>
        </p:txBody>
      </p:sp>
      <p:sp>
        <p:nvSpPr>
          <p:cNvPr id="4" name="Rectangle 3"/>
          <p:cNvSpPr/>
          <p:nvPr/>
        </p:nvSpPr>
        <p:spPr>
          <a:xfrm>
            <a:off x="1873699" y="4215034"/>
            <a:ext cx="8851392" cy="945122"/>
          </a:xfrm>
          <a:prstGeom prst="rect">
            <a:avLst/>
          </a:prstGeom>
          <a:solidFill>
            <a:srgbClr val="FFFFFF"/>
          </a:solidFill>
          <a:ln w="28575" cap="flat" cmpd="sng" algn="ctr">
            <a:solidFill>
              <a:schemeClr val="tx1"/>
            </a:solidFill>
            <a:prstDash val="solid"/>
            <a:miter lim="800000"/>
          </a:ln>
          <a:effectLst/>
        </p:spPr>
        <p:txBody>
          <a:bodyPr lIns="121725" tIns="60862" rIns="121725" bIns="60862" rtlCol="0" anchor="ctr"/>
          <a:lstStyle/>
          <a:p>
            <a:r>
              <a:rPr lang="en-US" sz="4400" smtClean="0">
                <a:solidFill>
                  <a:srgbClr val="002060"/>
                </a:solidFill>
                <a:latin typeface="+mn-lt"/>
                <a:ea typeface="Arial-Rounded" panose="020B0500000000000000" pitchFamily="34" charset="0"/>
                <a:cs typeface="Arial-Rounded" panose="020B0500000000000000" pitchFamily="34" charset="0"/>
              </a:rPr>
              <a:t>B. Lì lợm</a:t>
            </a:r>
            <a:endParaRPr lang="en-US" sz="4400" dirty="0">
              <a:solidFill>
                <a:srgbClr val="002060"/>
              </a:solidFill>
              <a:latin typeface="+mn-lt"/>
              <a:ea typeface="Arial-Rounded" panose="020B0500000000000000" pitchFamily="34" charset="0"/>
              <a:cs typeface="Arial-Rounded" panose="020B0500000000000000" pitchFamily="34" charset="0"/>
            </a:endParaRPr>
          </a:p>
        </p:txBody>
      </p:sp>
      <p:pic>
        <p:nvPicPr>
          <p:cNvPr id="5" name="Picture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729457" y="5517744"/>
            <a:ext cx="798097" cy="782741"/>
          </a:xfrm>
          <a:prstGeom prst="rect">
            <a:avLst/>
          </a:prstGeom>
        </p:spPr>
      </p:pic>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6089" y="4285334"/>
            <a:ext cx="807556" cy="778352"/>
          </a:xfrm>
          <a:prstGeom prst="rect">
            <a:avLst/>
          </a:prstGeom>
        </p:spPr>
      </p:pic>
      <p:sp>
        <p:nvSpPr>
          <p:cNvPr id="7" name="Rectangle 6"/>
          <p:cNvSpPr/>
          <p:nvPr/>
        </p:nvSpPr>
        <p:spPr>
          <a:xfrm>
            <a:off x="1878668" y="2984235"/>
            <a:ext cx="8851392" cy="918621"/>
          </a:xfrm>
          <a:prstGeom prst="rect">
            <a:avLst/>
          </a:prstGeom>
          <a:solidFill>
            <a:srgbClr val="FFFFFF"/>
          </a:solidFill>
          <a:ln w="28575" cap="flat" cmpd="sng" algn="ctr">
            <a:solidFill>
              <a:schemeClr val="tx1"/>
            </a:solidFill>
            <a:prstDash val="solid"/>
            <a:miter lim="800000"/>
          </a:ln>
          <a:effectLst/>
        </p:spPr>
        <p:txBody>
          <a:bodyPr lIns="121725" tIns="60862" rIns="121725" bIns="60862" rtlCol="0" anchor="ctr"/>
          <a:lstStyle/>
          <a:p>
            <a:r>
              <a:rPr lang="en-US" sz="4400" dirty="0">
                <a:solidFill>
                  <a:srgbClr val="002060"/>
                </a:solidFill>
                <a:latin typeface="+mn-lt"/>
                <a:ea typeface="Arial-Rounded" panose="020B0500000000000000" pitchFamily="34" charset="0"/>
                <a:cs typeface="Arial-Rounded" panose="020B0500000000000000" pitchFamily="34" charset="0"/>
              </a:rPr>
              <a:t>A</a:t>
            </a:r>
            <a:r>
              <a:rPr lang="en-US" sz="4400">
                <a:solidFill>
                  <a:srgbClr val="002060"/>
                </a:solidFill>
                <a:latin typeface="+mn-lt"/>
                <a:ea typeface="Arial-Rounded" panose="020B0500000000000000" pitchFamily="34" charset="0"/>
                <a:cs typeface="Arial-Rounded" panose="020B0500000000000000" pitchFamily="34" charset="0"/>
              </a:rPr>
              <a:t>. </a:t>
            </a:r>
            <a:r>
              <a:rPr lang="en-US" sz="4400" smtClean="0">
                <a:solidFill>
                  <a:srgbClr val="002060"/>
                </a:solidFill>
                <a:latin typeface="+mn-lt"/>
                <a:ea typeface="Arial-Rounded" panose="020B0500000000000000" pitchFamily="34" charset="0"/>
                <a:cs typeface="Arial-Rounded" panose="020B0500000000000000" pitchFamily="34" charset="0"/>
              </a:rPr>
              <a:t>Xấu xí</a:t>
            </a:r>
            <a:endParaRPr lang="en-US" sz="4400" dirty="0">
              <a:solidFill>
                <a:srgbClr val="002060"/>
              </a:solidFill>
              <a:latin typeface="+mn-lt"/>
              <a:ea typeface="Arial-Rounded" panose="020B0500000000000000" pitchFamily="34" charset="0"/>
              <a:cs typeface="Arial-Rounded" panose="020B0500000000000000" pitchFamily="34" charset="0"/>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6089" y="3061190"/>
            <a:ext cx="807556" cy="778352"/>
          </a:xfrm>
          <a:prstGeom prst="rect">
            <a:avLst/>
          </a:prstGeom>
        </p:spPr>
      </p:pic>
      <p:sp>
        <p:nvSpPr>
          <p:cNvPr id="9" name="Rectangle 8"/>
          <p:cNvSpPr/>
          <p:nvPr/>
        </p:nvSpPr>
        <p:spPr>
          <a:xfrm>
            <a:off x="184943" y="762000"/>
            <a:ext cx="11801475" cy="1477130"/>
          </a:xfrm>
          <a:prstGeom prst="rect">
            <a:avLst/>
          </a:prstGeom>
          <a:solidFill>
            <a:schemeClr val="accent6"/>
          </a:solidFill>
        </p:spPr>
        <p:txBody>
          <a:bodyPr wrap="square" lIns="121725" tIns="60862" rIns="121725" bIns="60862">
            <a:spAutoFit/>
          </a:bodyPr>
          <a:lstStyle/>
          <a:p>
            <a:pPr algn="ctr"/>
            <a:r>
              <a:rPr lang="en-US" sz="4400" b="1" smtClean="0">
                <a:solidFill>
                  <a:srgbClr val="002060"/>
                </a:solidFill>
                <a:latin typeface="+mn-lt"/>
                <a:ea typeface="Arial-Rounded" panose="020B0500000000000000" pitchFamily="34" charset="0"/>
                <a:cs typeface="Arial-Rounded" panose="020B0500000000000000" pitchFamily="34" charset="0"/>
              </a:rPr>
              <a:t>Trong câu chuyện </a:t>
            </a:r>
            <a:r>
              <a:rPr lang="en-US" sz="4400" b="1" i="1" smtClean="0">
                <a:solidFill>
                  <a:srgbClr val="002060"/>
                </a:solidFill>
                <a:latin typeface="+mn-lt"/>
                <a:ea typeface="Arial-Rounded" panose="020B0500000000000000" pitchFamily="34" charset="0"/>
                <a:cs typeface="Arial-Rounded" panose="020B0500000000000000" pitchFamily="34" charset="0"/>
              </a:rPr>
              <a:t>Nhím nâu kết bạn, </a:t>
            </a:r>
            <a:r>
              <a:rPr lang="en-US" sz="4400" b="1" smtClean="0">
                <a:solidFill>
                  <a:srgbClr val="002060"/>
                </a:solidFill>
                <a:latin typeface="+mn-lt"/>
                <a:ea typeface="Arial-Rounded" panose="020B0500000000000000" pitchFamily="34" charset="0"/>
                <a:cs typeface="Arial-Rounded" panose="020B0500000000000000" pitchFamily="34" charset="0"/>
              </a:rPr>
              <a:t>lúc đầu, nhím nâu là một con vật như thế nào?</a:t>
            </a:r>
            <a:endParaRPr lang="en-US" sz="4400" b="1" dirty="0">
              <a:solidFill>
                <a:srgbClr val="002060"/>
              </a:solidFill>
              <a:latin typeface="+mn-lt"/>
              <a:ea typeface="Arial-Rounded" panose="020B0500000000000000" pitchFamily="34" charset="0"/>
              <a:cs typeface="Arial-Rounded" panose="020B0500000000000000" pitchFamily="34" charset="0"/>
            </a:endParaRPr>
          </a:p>
        </p:txBody>
      </p:sp>
      <p:pic>
        <p:nvPicPr>
          <p:cNvPr id="2" name="Picture 6" descr="Free Christmas Present Boxes, Download Free Christmas Present Boxes png  images, Free ClipArts on Clipart Library">
            <a:hlinkClick r:id="rId3" action="ppaction://hlinksldjump"/>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59557" y="39749"/>
            <a:ext cx="1202281" cy="91110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par>
                                <p:cTn id="11" presetID="16" presetClass="entr" presetSubtype="21"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arn(inVertical)">
                                      <p:cBhvr>
                                        <p:cTn id="13" dur="500"/>
                                        <p:tgtEl>
                                          <p:spTgt spid="9"/>
                                        </p:tgtEl>
                                      </p:cBhvr>
                                    </p:animEffect>
                                  </p:childTnLst>
                                </p:cTn>
                              </p:par>
                              <p:par>
                                <p:cTn id="14" presetID="55"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1000" fill="hold"/>
                                        <p:tgtEl>
                                          <p:spTgt spid="3"/>
                                        </p:tgtEl>
                                        <p:attrNameLst>
                                          <p:attrName>ppt_w</p:attrName>
                                        </p:attrNameLst>
                                      </p:cBhvr>
                                      <p:tavLst>
                                        <p:tav tm="0">
                                          <p:val>
                                            <p:strVal val="#ppt_w*0.70"/>
                                          </p:val>
                                        </p:tav>
                                        <p:tav tm="100000">
                                          <p:val>
                                            <p:strVal val="#ppt_w"/>
                                          </p:val>
                                        </p:tav>
                                      </p:tavLst>
                                    </p:anim>
                                    <p:anim calcmode="lin" valueType="num">
                                      <p:cBhvr>
                                        <p:cTn id="17" dur="1000" fill="hold"/>
                                        <p:tgtEl>
                                          <p:spTgt spid="3"/>
                                        </p:tgtEl>
                                        <p:attrNameLst>
                                          <p:attrName>ppt_h</p:attrName>
                                        </p:attrNameLst>
                                      </p:cBhvr>
                                      <p:tavLst>
                                        <p:tav tm="0">
                                          <p:val>
                                            <p:strVal val="#ppt_h"/>
                                          </p:val>
                                        </p:tav>
                                        <p:tav tm="100000">
                                          <p:val>
                                            <p:strVal val="#ppt_h"/>
                                          </p:val>
                                        </p:tav>
                                      </p:tavLst>
                                    </p:anim>
                                    <p:animEffect transition="in" filter="fade">
                                      <p:cBhvr>
                                        <p:cTn id="18" dur="1000"/>
                                        <p:tgtEl>
                                          <p:spTgt spid="3"/>
                                        </p:tgtEl>
                                      </p:cBhvr>
                                    </p:animEffect>
                                  </p:childTnLst>
                                </p:cTn>
                              </p:par>
                              <p:par>
                                <p:cTn id="19" presetID="55"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strVal val="#ppt_w*0.70"/>
                                          </p:val>
                                        </p:tav>
                                        <p:tav tm="100000">
                                          <p:val>
                                            <p:strVal val="#ppt_w"/>
                                          </p:val>
                                        </p:tav>
                                      </p:tavLst>
                                    </p:anim>
                                    <p:anim calcmode="lin" valueType="num">
                                      <p:cBhvr>
                                        <p:cTn id="22" dur="1000" fill="hold"/>
                                        <p:tgtEl>
                                          <p:spTgt spid="4"/>
                                        </p:tgtEl>
                                        <p:attrNameLst>
                                          <p:attrName>ppt_h</p:attrName>
                                        </p:attrNameLst>
                                      </p:cBhvr>
                                      <p:tavLst>
                                        <p:tav tm="0">
                                          <p:val>
                                            <p:strVal val="#ppt_h"/>
                                          </p:val>
                                        </p:tav>
                                        <p:tav tm="100000">
                                          <p:val>
                                            <p:strVal val="#ppt_h"/>
                                          </p:val>
                                        </p:tav>
                                      </p:tavLst>
                                    </p:anim>
                                    <p:animEffect transition="in" filter="fade">
                                      <p:cBhvr>
                                        <p:cTn id="23" dur="1000"/>
                                        <p:tgtEl>
                                          <p:spTgt spid="4"/>
                                        </p:tgtEl>
                                      </p:cBhvr>
                                    </p:animEffect>
                                  </p:childTnLst>
                                </p:cTn>
                              </p:par>
                              <p:par>
                                <p:cTn id="24" presetID="55"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1000" fill="hold"/>
                                        <p:tgtEl>
                                          <p:spTgt spid="7"/>
                                        </p:tgtEl>
                                        <p:attrNameLst>
                                          <p:attrName>ppt_w</p:attrName>
                                        </p:attrNameLst>
                                      </p:cBhvr>
                                      <p:tavLst>
                                        <p:tav tm="0">
                                          <p:val>
                                            <p:strVal val="#ppt_w*0.70"/>
                                          </p:val>
                                        </p:tav>
                                        <p:tav tm="100000">
                                          <p:val>
                                            <p:strVal val="#ppt_w"/>
                                          </p:val>
                                        </p:tav>
                                      </p:tavLst>
                                    </p:anim>
                                    <p:anim calcmode="lin" valueType="num">
                                      <p:cBhvr>
                                        <p:cTn id="27" dur="1000" fill="hold"/>
                                        <p:tgtEl>
                                          <p:spTgt spid="7"/>
                                        </p:tgtEl>
                                        <p:attrNameLst>
                                          <p:attrName>ppt_h</p:attrName>
                                        </p:attrNameLst>
                                      </p:cBhvr>
                                      <p:tavLst>
                                        <p:tav tm="0">
                                          <p:val>
                                            <p:strVal val="#ppt_h"/>
                                          </p:val>
                                        </p:tav>
                                        <p:tav tm="100000">
                                          <p:val>
                                            <p:strVal val="#ppt_h"/>
                                          </p:val>
                                        </p:tav>
                                      </p:tavLst>
                                    </p:anim>
                                    <p:animEffect transition="in" filter="fade">
                                      <p:cBhvr>
                                        <p:cTn id="28"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3"/>
                    </p:tgtEl>
                  </p:cond>
                </p:stCondLst>
                <p:endSync evt="end" delay="0">
                  <p:rtn val="all"/>
                </p:endSync>
                <p:childTnLst>
                  <p:par>
                    <p:cTn id="30" fill="hold">
                      <p:stCondLst>
                        <p:cond delay="0"/>
                      </p:stCondLst>
                      <p:childTnLst>
                        <p:par>
                          <p:cTn id="31" fill="hold">
                            <p:stCondLst>
                              <p:cond delay="0"/>
                            </p:stCondLst>
                            <p:childTnLst>
                              <p:par>
                                <p:cTn id="32" presetID="1" presetClass="emph" presetSubtype="2" fill="hold" nodeType="withEffect">
                                  <p:stCondLst>
                                    <p:cond delay="0"/>
                                  </p:stCondLst>
                                  <p:childTnLst>
                                    <p:animClr clrSpc="rgb" dir="cw">
                                      <p:cBhvr>
                                        <p:cTn id="33" dur="250" fill="hold"/>
                                        <p:tgtEl>
                                          <p:spTgt spid="3"/>
                                        </p:tgtEl>
                                        <p:attrNameLst>
                                          <p:attrName>fillcolor</p:attrName>
                                        </p:attrNameLst>
                                      </p:cBhvr>
                                      <p:to>
                                        <a:schemeClr val="bg2"/>
                                      </p:to>
                                    </p:animClr>
                                    <p:set>
                                      <p:cBhvr>
                                        <p:cTn id="34" dur="250" fill="hold"/>
                                        <p:tgtEl>
                                          <p:spTgt spid="3"/>
                                        </p:tgtEl>
                                        <p:attrNameLst>
                                          <p:attrName>fill.type</p:attrName>
                                        </p:attrNameLst>
                                      </p:cBhvr>
                                      <p:to>
                                        <p:strVal val="solid"/>
                                      </p:to>
                                    </p:set>
                                    <p:set>
                                      <p:cBhvr>
                                        <p:cTn id="35" dur="250" fill="hold"/>
                                        <p:tgtEl>
                                          <p:spTgt spid="3"/>
                                        </p:tgtEl>
                                        <p:attrNameLst>
                                          <p:attrName>fill.on</p:attrName>
                                        </p:attrNameLst>
                                      </p:cBhvr>
                                      <p:to>
                                        <p:strVal val="true"/>
                                      </p:to>
                                    </p:set>
                                  </p:childTnLst>
                                  <p:subTnLst>
                                    <p:audio>
                                      <p:cMediaNode>
                                        <p:cTn display="0" masterRel="sameClick">
                                          <p:stCondLst>
                                            <p:cond evt="begin" delay="0">
                                              <p:tn val="32"/>
                                            </p:cond>
                                          </p:stCondLst>
                                          <p:endCondLst>
                                            <p:cond evt="onStopAudio" delay="0">
                                              <p:tgtEl>
                                                <p:sldTgt/>
                                              </p:tgtEl>
                                            </p:cond>
                                          </p:endCondLst>
                                        </p:cTn>
                                        <p:tgtEl>
                                          <p:sndTgt r:embed="rId5" name="click.wav"/>
                                        </p:tgtEl>
                                      </p:cMediaNode>
                                    </p:audio>
                                  </p:subTnLst>
                                </p:cTn>
                              </p:par>
                              <p:par>
                                <p:cTn id="36" presetID="1" presetClass="emph" presetSubtype="2" fill="hold" nodeType="withEffect">
                                  <p:stCondLst>
                                    <p:cond delay="500"/>
                                  </p:stCondLst>
                                  <p:childTnLst>
                                    <p:animClr clrSpc="rgb" dir="cw">
                                      <p:cBhvr>
                                        <p:cTn id="37" dur="250" fill="hold"/>
                                        <p:tgtEl>
                                          <p:spTgt spid="3"/>
                                        </p:tgtEl>
                                        <p:attrNameLst>
                                          <p:attrName>fillcolor</p:attrName>
                                        </p:attrNameLst>
                                      </p:cBhvr>
                                      <p:to>
                                        <a:srgbClr val="FFFF00"/>
                                      </p:to>
                                    </p:animClr>
                                    <p:set>
                                      <p:cBhvr>
                                        <p:cTn id="38" dur="250" fill="hold"/>
                                        <p:tgtEl>
                                          <p:spTgt spid="3"/>
                                        </p:tgtEl>
                                        <p:attrNameLst>
                                          <p:attrName>fill.type</p:attrName>
                                        </p:attrNameLst>
                                      </p:cBhvr>
                                      <p:to>
                                        <p:strVal val="solid"/>
                                      </p:to>
                                    </p:set>
                                    <p:set>
                                      <p:cBhvr>
                                        <p:cTn id="39" dur="250" fill="hold"/>
                                        <p:tgtEl>
                                          <p:spTgt spid="3"/>
                                        </p:tgtEl>
                                        <p:attrNameLst>
                                          <p:attrName>fill.on</p:attrName>
                                        </p:attrNameLst>
                                      </p:cBhvr>
                                      <p:to>
                                        <p:strVal val="true"/>
                                      </p:to>
                                    </p:set>
                                  </p:childTnLst>
                                </p:cTn>
                              </p:par>
                              <p:par>
                                <p:cTn id="40" presetID="23" presetClass="entr" presetSubtype="32" fill="hold" nodeType="withEffect">
                                  <p:stCondLst>
                                    <p:cond delay="500"/>
                                  </p:stCondLst>
                                  <p:childTnLst>
                                    <p:set>
                                      <p:cBhvr>
                                        <p:cTn id="41" dur="1" fill="hold">
                                          <p:stCondLst>
                                            <p:cond delay="0"/>
                                          </p:stCondLst>
                                        </p:cTn>
                                        <p:tgtEl>
                                          <p:spTgt spid="5"/>
                                        </p:tgtEl>
                                        <p:attrNameLst>
                                          <p:attrName>style.visibility</p:attrName>
                                        </p:attrNameLst>
                                      </p:cBhvr>
                                      <p:to>
                                        <p:strVal val="visible"/>
                                      </p:to>
                                    </p:set>
                                    <p:anim calcmode="lin" valueType="num">
                                      <p:cBhvr>
                                        <p:cTn id="42" dur="250" fill="hold"/>
                                        <p:tgtEl>
                                          <p:spTgt spid="5"/>
                                        </p:tgtEl>
                                        <p:attrNameLst>
                                          <p:attrName>ppt_w</p:attrName>
                                        </p:attrNameLst>
                                      </p:cBhvr>
                                      <p:tavLst>
                                        <p:tav tm="0">
                                          <p:val>
                                            <p:strVal val="4*#ppt_w"/>
                                          </p:val>
                                        </p:tav>
                                        <p:tav tm="100000">
                                          <p:val>
                                            <p:strVal val="#ppt_w"/>
                                          </p:val>
                                        </p:tav>
                                      </p:tavLst>
                                    </p:anim>
                                    <p:anim calcmode="lin" valueType="num">
                                      <p:cBhvr>
                                        <p:cTn id="43" dur="250" fill="hold"/>
                                        <p:tgtEl>
                                          <p:spTgt spid="5"/>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40"/>
                                            </p:cond>
                                          </p:stCondLst>
                                          <p:endCondLst>
                                            <p:cond evt="onStopAudio" delay="0">
                                              <p:tgtEl>
                                                <p:sldTgt/>
                                              </p:tgtEl>
                                            </p:cond>
                                          </p:endCondLst>
                                        </p:cTn>
                                        <p:tgtEl>
                                          <p:sndTgt r:embed="rId6" name="Check mark.wav"/>
                                        </p:tgtEl>
                                      </p:cMediaNode>
                                    </p:audio>
                                  </p:subTnLst>
                                </p:cTn>
                              </p:par>
                            </p:childTnLst>
                          </p:cTn>
                        </p:par>
                      </p:childTnLst>
                    </p:cTn>
                  </p:par>
                </p:childTnLst>
              </p:cTn>
              <p:nextCondLst>
                <p:cond evt="onClick" delay="0">
                  <p:tgtEl>
                    <p:spTgt spid="3"/>
                  </p:tgtEl>
                </p:cond>
              </p:nextCondLst>
            </p:seq>
            <p:seq concurrent="1" nextAc="seek">
              <p:cTn id="44" restart="whenNotActive" fill="hold" evtFilter="cancelBubble" nodeType="interactiveSeq">
                <p:stCondLst>
                  <p:cond evt="onClick" delay="0">
                    <p:tgtEl>
                      <p:spTgt spid="4"/>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withEffect">
                                  <p:stCondLst>
                                    <p:cond delay="0"/>
                                  </p:stCondLst>
                                  <p:childTnLst>
                                    <p:animClr clrSpc="rgb" dir="cw">
                                      <p:cBhvr>
                                        <p:cTn id="48" dur="250" fill="hold"/>
                                        <p:tgtEl>
                                          <p:spTgt spid="4"/>
                                        </p:tgtEl>
                                        <p:attrNameLst>
                                          <p:attrName>fillcolor</p:attrName>
                                        </p:attrNameLst>
                                      </p:cBhvr>
                                      <p:to>
                                        <a:schemeClr val="accent1"/>
                                      </p:to>
                                    </p:animClr>
                                    <p:set>
                                      <p:cBhvr>
                                        <p:cTn id="49" dur="250" fill="hold"/>
                                        <p:tgtEl>
                                          <p:spTgt spid="4"/>
                                        </p:tgtEl>
                                        <p:attrNameLst>
                                          <p:attrName>fill.type</p:attrName>
                                        </p:attrNameLst>
                                      </p:cBhvr>
                                      <p:to>
                                        <p:strVal val="solid"/>
                                      </p:to>
                                    </p:set>
                                    <p:set>
                                      <p:cBhvr>
                                        <p:cTn id="50" dur="250" fill="hold"/>
                                        <p:tgtEl>
                                          <p:spTgt spid="4"/>
                                        </p:tgtEl>
                                        <p:attrNameLst>
                                          <p:attrName>fill.on</p:attrName>
                                        </p:attrNameLst>
                                      </p:cBhvr>
                                      <p:to>
                                        <p:strVal val="true"/>
                                      </p:to>
                                    </p:set>
                                  </p:childTnLst>
                                  <p:subTnLst>
                                    <p:audio>
                                      <p:cMediaNode>
                                        <p:cTn display="0" masterRel="sameClick">
                                          <p:stCondLst>
                                            <p:cond evt="begin" delay="0">
                                              <p:tn val="47"/>
                                            </p:cond>
                                          </p:stCondLst>
                                          <p:endCondLst>
                                            <p:cond evt="onStopAudio" delay="0">
                                              <p:tgtEl>
                                                <p:sldTgt/>
                                              </p:tgtEl>
                                            </p:cond>
                                          </p:endCondLst>
                                        </p:cTn>
                                        <p:tgtEl>
                                          <p:sndTgt r:embed="rId5" name="click.wav"/>
                                        </p:tgtEl>
                                      </p:cMediaNode>
                                    </p:audio>
                                  </p:subTnLst>
                                </p:cTn>
                              </p:par>
                              <p:par>
                                <p:cTn id="51" presetID="1" presetClass="emph" presetSubtype="2" fill="hold" nodeType="withEffect">
                                  <p:stCondLst>
                                    <p:cond delay="500"/>
                                  </p:stCondLst>
                                  <p:childTnLst>
                                    <p:animClr clrSpc="rgb" dir="cw">
                                      <p:cBhvr>
                                        <p:cTn id="52" dur="250" fill="hold"/>
                                        <p:tgtEl>
                                          <p:spTgt spid="4"/>
                                        </p:tgtEl>
                                        <p:attrNameLst>
                                          <p:attrName>fillcolor</p:attrName>
                                        </p:attrNameLst>
                                      </p:cBhvr>
                                      <p:to>
                                        <a:schemeClr val="accent1"/>
                                      </p:to>
                                    </p:animClr>
                                    <p:set>
                                      <p:cBhvr>
                                        <p:cTn id="53" dur="250" fill="hold"/>
                                        <p:tgtEl>
                                          <p:spTgt spid="4"/>
                                        </p:tgtEl>
                                        <p:attrNameLst>
                                          <p:attrName>fill.type</p:attrName>
                                        </p:attrNameLst>
                                      </p:cBhvr>
                                      <p:to>
                                        <p:strVal val="solid"/>
                                      </p:to>
                                    </p:set>
                                    <p:set>
                                      <p:cBhvr>
                                        <p:cTn id="54" dur="250" fill="hold"/>
                                        <p:tgtEl>
                                          <p:spTgt spid="4"/>
                                        </p:tgtEl>
                                        <p:attrNameLst>
                                          <p:attrName>fill.on</p:attrName>
                                        </p:attrNameLst>
                                      </p:cBhvr>
                                      <p:to>
                                        <p:strVal val="true"/>
                                      </p:to>
                                    </p:set>
                                  </p:childTnLst>
                                </p:cTn>
                              </p:par>
                              <p:par>
                                <p:cTn id="55" presetID="23" presetClass="entr" presetSubtype="32" fill="hold" nodeType="withEffect">
                                  <p:stCondLst>
                                    <p:cond delay="500"/>
                                  </p:stCondLst>
                                  <p:childTnLst>
                                    <p:set>
                                      <p:cBhvr>
                                        <p:cTn id="56" dur="1" fill="hold">
                                          <p:stCondLst>
                                            <p:cond delay="0"/>
                                          </p:stCondLst>
                                        </p:cTn>
                                        <p:tgtEl>
                                          <p:spTgt spid="6"/>
                                        </p:tgtEl>
                                        <p:attrNameLst>
                                          <p:attrName>style.visibility</p:attrName>
                                        </p:attrNameLst>
                                      </p:cBhvr>
                                      <p:to>
                                        <p:strVal val="visible"/>
                                      </p:to>
                                    </p:set>
                                    <p:anim calcmode="lin" valueType="num">
                                      <p:cBhvr>
                                        <p:cTn id="57" dur="250" fill="hold"/>
                                        <p:tgtEl>
                                          <p:spTgt spid="6"/>
                                        </p:tgtEl>
                                        <p:attrNameLst>
                                          <p:attrName>ppt_w</p:attrName>
                                        </p:attrNameLst>
                                      </p:cBhvr>
                                      <p:tavLst>
                                        <p:tav tm="0">
                                          <p:val>
                                            <p:strVal val="4*#ppt_w"/>
                                          </p:val>
                                        </p:tav>
                                        <p:tav tm="100000">
                                          <p:val>
                                            <p:strVal val="#ppt_w"/>
                                          </p:val>
                                        </p:tav>
                                      </p:tavLst>
                                    </p:anim>
                                    <p:anim calcmode="lin" valueType="num">
                                      <p:cBhvr>
                                        <p:cTn id="58" dur="250" fill="hold"/>
                                        <p:tgtEl>
                                          <p:spTgt spid="6"/>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55"/>
                                            </p:cond>
                                          </p:stCondLst>
                                          <p:endCondLst>
                                            <p:cond evt="onStopAudio" delay="0">
                                              <p:tgtEl>
                                                <p:sldTgt/>
                                              </p:tgtEl>
                                            </p:cond>
                                          </p:endCondLst>
                                        </p:cTn>
                                        <p:tgtEl>
                                          <p:sndTgt r:embed="rId7" name="Wrong Buzzer.wav"/>
                                        </p:tgtEl>
                                      </p:cMediaNode>
                                    </p:audio>
                                  </p:subTnLst>
                                </p:cTn>
                              </p:par>
                            </p:childTnLst>
                          </p:cTn>
                        </p:par>
                      </p:childTnLst>
                    </p:cTn>
                  </p:par>
                </p:childTnLst>
              </p:cTn>
              <p:nextCondLst>
                <p:cond evt="onClick" delay="0">
                  <p:tgtEl>
                    <p:spTgt spid="4"/>
                  </p:tgtEl>
                </p:cond>
              </p:nextCondLst>
            </p:seq>
            <p:seq concurrent="1" nextAc="seek">
              <p:cTn id="59" restart="whenNotActive" fill="hold" evtFilter="cancelBubble" nodeType="interactiveSeq">
                <p:stCondLst>
                  <p:cond evt="onClick" delay="0">
                    <p:tgtEl>
                      <p:spTgt spid="7"/>
                    </p:tgtEl>
                  </p:cond>
                </p:stCondLst>
                <p:endSync evt="end" delay="0">
                  <p:rtn val="all"/>
                </p:endSync>
                <p:childTnLst>
                  <p:par>
                    <p:cTn id="60" fill="hold">
                      <p:stCondLst>
                        <p:cond delay="0"/>
                      </p:stCondLst>
                      <p:childTnLst>
                        <p:par>
                          <p:cTn id="61" fill="hold">
                            <p:stCondLst>
                              <p:cond delay="0"/>
                            </p:stCondLst>
                            <p:childTnLst>
                              <p:par>
                                <p:cTn id="62" presetID="1" presetClass="emph" presetSubtype="2" fill="hold" nodeType="withEffect">
                                  <p:stCondLst>
                                    <p:cond delay="0"/>
                                  </p:stCondLst>
                                  <p:childTnLst>
                                    <p:animClr clrSpc="rgb" dir="cw">
                                      <p:cBhvr>
                                        <p:cTn id="63" dur="250" fill="hold"/>
                                        <p:tgtEl>
                                          <p:spTgt spid="7"/>
                                        </p:tgtEl>
                                        <p:attrNameLst>
                                          <p:attrName>fillcolor</p:attrName>
                                        </p:attrNameLst>
                                      </p:cBhvr>
                                      <p:to>
                                        <a:schemeClr val="accent1"/>
                                      </p:to>
                                    </p:animClr>
                                    <p:set>
                                      <p:cBhvr>
                                        <p:cTn id="64" dur="250" fill="hold"/>
                                        <p:tgtEl>
                                          <p:spTgt spid="7"/>
                                        </p:tgtEl>
                                        <p:attrNameLst>
                                          <p:attrName>fill.type</p:attrName>
                                        </p:attrNameLst>
                                      </p:cBhvr>
                                      <p:to>
                                        <p:strVal val="solid"/>
                                      </p:to>
                                    </p:set>
                                    <p:set>
                                      <p:cBhvr>
                                        <p:cTn id="65" dur="250" fill="hold"/>
                                        <p:tgtEl>
                                          <p:spTgt spid="7"/>
                                        </p:tgtEl>
                                        <p:attrNameLst>
                                          <p:attrName>fill.on</p:attrName>
                                        </p:attrNameLst>
                                      </p:cBhvr>
                                      <p:to>
                                        <p:strVal val="true"/>
                                      </p:to>
                                    </p:set>
                                  </p:childTnLst>
                                  <p:subTnLst>
                                    <p:audio>
                                      <p:cMediaNode>
                                        <p:cTn display="0" masterRel="sameClick">
                                          <p:stCondLst>
                                            <p:cond evt="begin" delay="0">
                                              <p:tn val="62"/>
                                            </p:cond>
                                          </p:stCondLst>
                                          <p:endCondLst>
                                            <p:cond evt="onStopAudio" delay="0">
                                              <p:tgtEl>
                                                <p:sldTgt/>
                                              </p:tgtEl>
                                            </p:cond>
                                          </p:endCondLst>
                                        </p:cTn>
                                        <p:tgtEl>
                                          <p:sndTgt r:embed="rId5" name="click.wav"/>
                                        </p:tgtEl>
                                      </p:cMediaNode>
                                    </p:audio>
                                  </p:subTnLst>
                                </p:cTn>
                              </p:par>
                              <p:par>
                                <p:cTn id="66" presetID="1" presetClass="emph" presetSubtype="2" fill="hold" nodeType="withEffect">
                                  <p:stCondLst>
                                    <p:cond delay="500"/>
                                  </p:stCondLst>
                                  <p:childTnLst>
                                    <p:animClr clrSpc="rgb" dir="cw">
                                      <p:cBhvr>
                                        <p:cTn id="67" dur="250" fill="hold"/>
                                        <p:tgtEl>
                                          <p:spTgt spid="7"/>
                                        </p:tgtEl>
                                        <p:attrNameLst>
                                          <p:attrName>fillcolor</p:attrName>
                                        </p:attrNameLst>
                                      </p:cBhvr>
                                      <p:to>
                                        <a:schemeClr val="accent1"/>
                                      </p:to>
                                    </p:animClr>
                                    <p:set>
                                      <p:cBhvr>
                                        <p:cTn id="68" dur="250" fill="hold"/>
                                        <p:tgtEl>
                                          <p:spTgt spid="7"/>
                                        </p:tgtEl>
                                        <p:attrNameLst>
                                          <p:attrName>fill.type</p:attrName>
                                        </p:attrNameLst>
                                      </p:cBhvr>
                                      <p:to>
                                        <p:strVal val="solid"/>
                                      </p:to>
                                    </p:set>
                                    <p:set>
                                      <p:cBhvr>
                                        <p:cTn id="69" dur="250" fill="hold"/>
                                        <p:tgtEl>
                                          <p:spTgt spid="7"/>
                                        </p:tgtEl>
                                        <p:attrNameLst>
                                          <p:attrName>fill.on</p:attrName>
                                        </p:attrNameLst>
                                      </p:cBhvr>
                                      <p:to>
                                        <p:strVal val="true"/>
                                      </p:to>
                                    </p:set>
                                  </p:childTnLst>
                                </p:cTn>
                              </p:par>
                              <p:par>
                                <p:cTn id="70" presetID="23" presetClass="entr" presetSubtype="32" fill="hold" nodeType="withEffect">
                                  <p:stCondLst>
                                    <p:cond delay="500"/>
                                  </p:stCondLst>
                                  <p:childTnLst>
                                    <p:set>
                                      <p:cBhvr>
                                        <p:cTn id="71" dur="1" fill="hold">
                                          <p:stCondLst>
                                            <p:cond delay="0"/>
                                          </p:stCondLst>
                                        </p:cTn>
                                        <p:tgtEl>
                                          <p:spTgt spid="8"/>
                                        </p:tgtEl>
                                        <p:attrNameLst>
                                          <p:attrName>style.visibility</p:attrName>
                                        </p:attrNameLst>
                                      </p:cBhvr>
                                      <p:to>
                                        <p:strVal val="visible"/>
                                      </p:to>
                                    </p:set>
                                    <p:anim calcmode="lin" valueType="num">
                                      <p:cBhvr>
                                        <p:cTn id="72" dur="250" fill="hold"/>
                                        <p:tgtEl>
                                          <p:spTgt spid="8"/>
                                        </p:tgtEl>
                                        <p:attrNameLst>
                                          <p:attrName>ppt_w</p:attrName>
                                        </p:attrNameLst>
                                      </p:cBhvr>
                                      <p:tavLst>
                                        <p:tav tm="0">
                                          <p:val>
                                            <p:strVal val="4*#ppt_w"/>
                                          </p:val>
                                        </p:tav>
                                        <p:tav tm="100000">
                                          <p:val>
                                            <p:strVal val="#ppt_w"/>
                                          </p:val>
                                        </p:tav>
                                      </p:tavLst>
                                    </p:anim>
                                    <p:anim calcmode="lin" valueType="num">
                                      <p:cBhvr>
                                        <p:cTn id="73" dur="250" fill="hold"/>
                                        <p:tgtEl>
                                          <p:spTgt spid="8"/>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70"/>
                                            </p:cond>
                                          </p:stCondLst>
                                          <p:endCondLst>
                                            <p:cond evt="onStopAudio" delay="0">
                                              <p:tgtEl>
                                                <p:sldTgt/>
                                              </p:tgtEl>
                                            </p:cond>
                                          </p:endCondLst>
                                        </p:cTn>
                                        <p:tgtEl>
                                          <p:sndTgt r:embed="rId7" name="Wrong Buzzer.wav"/>
                                        </p:tgtEl>
                                      </p:cMediaNode>
                                    </p:audio>
                                  </p:subTnLst>
                                </p:cTn>
                              </p:par>
                            </p:childTnLst>
                          </p:cTn>
                        </p:par>
                      </p:childTnLst>
                    </p:cTn>
                  </p:par>
                </p:childTnLst>
              </p:cTn>
              <p:nextCondLst>
                <p:cond evt="onClick" delay="0">
                  <p:tgtEl>
                    <p:spTgt spid="7"/>
                  </p:tgtEl>
                </p:cond>
              </p:nextCondLst>
            </p:seq>
          </p:childTnLst>
        </p:cTn>
      </p:par>
    </p:tnLst>
    <p:bldLst>
      <p:bldP spid="3" grpId="0" animBg="1"/>
      <p:bldP spid="4" grpId="0" animBg="1"/>
      <p:bldP spid="7"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721373" y="762000"/>
            <a:ext cx="10728614" cy="800021"/>
          </a:xfrm>
          <a:prstGeom prst="rect">
            <a:avLst/>
          </a:prstGeom>
          <a:solidFill>
            <a:schemeClr val="accent6"/>
          </a:solidFill>
        </p:spPr>
        <p:txBody>
          <a:bodyPr wrap="square" lIns="121725" tIns="60862" rIns="121725" bIns="60862">
            <a:spAutoFit/>
          </a:bodyPr>
          <a:lstStyle/>
          <a:p>
            <a:pPr algn="ctr"/>
            <a:r>
              <a:rPr lang="en-US" sz="4400" b="1" smtClean="0">
                <a:solidFill>
                  <a:srgbClr val="002060"/>
                </a:solidFill>
                <a:latin typeface="+mn-lt"/>
                <a:ea typeface="Arial-Rounded" panose="020B0500000000000000" pitchFamily="34" charset="0"/>
                <a:cs typeface="Arial-Rounded" panose="020B0500000000000000" pitchFamily="34" charset="0"/>
              </a:rPr>
              <a:t>Từ nào phù hợp khi nói về nhím trắng?</a:t>
            </a:r>
            <a:endParaRPr lang="en-US" sz="4400" b="1" dirty="0">
              <a:solidFill>
                <a:srgbClr val="002060"/>
              </a:solidFill>
              <a:latin typeface="+mn-lt"/>
              <a:ea typeface="Arial-Rounded" panose="020B0500000000000000" pitchFamily="34" charset="0"/>
              <a:cs typeface="Arial-Rounded" panose="020B0500000000000000" pitchFamily="34" charset="0"/>
            </a:endParaRPr>
          </a:p>
        </p:txBody>
      </p:sp>
      <p:pic>
        <p:nvPicPr>
          <p:cNvPr id="2" name="Picture 10" descr="Bow, box, cartoon, gift, present, ribbon, style icon - Download on  Iconfinder">
            <a:hlinkClick r:id="rId1" action="ppaction://hlinksldjump"/>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57719" y="-304800"/>
            <a:ext cx="1545755" cy="154575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873699" y="2514600"/>
            <a:ext cx="8851392" cy="921551"/>
          </a:xfrm>
          <a:prstGeom prst="rect">
            <a:avLst/>
          </a:prstGeom>
          <a:solidFill>
            <a:srgbClr val="FFFFFF"/>
          </a:solidFill>
          <a:ln w="28575" cap="flat" cmpd="sng" algn="ctr">
            <a:solidFill>
              <a:schemeClr val="tx1"/>
            </a:solidFill>
            <a:prstDash val="solid"/>
            <a:miter lim="800000"/>
          </a:ln>
          <a:effectLst/>
        </p:spPr>
        <p:txBody>
          <a:bodyPr lIns="121725" tIns="60862" rIns="121725" bIns="60862" rtlCol="0" anchor="ctr"/>
          <a:lstStyle/>
          <a:p>
            <a:pPr lvl="0">
              <a:buClrTx/>
              <a:defRPr/>
            </a:pPr>
            <a:r>
              <a:rPr lang="en-US" sz="4400" smtClean="0">
                <a:solidFill>
                  <a:srgbClr val="002060"/>
                </a:solidFill>
                <a:latin typeface="+mn-lt"/>
                <a:ea typeface="Arial-Rounded" panose="020B0500000000000000" pitchFamily="34" charset="0"/>
                <a:cs typeface="Arial-Rounded" panose="020B0500000000000000" pitchFamily="34" charset="0"/>
              </a:rPr>
              <a:t>A</a:t>
            </a:r>
            <a:r>
              <a:rPr lang="vi-VN" sz="4400" smtClean="0">
                <a:solidFill>
                  <a:srgbClr val="002060"/>
                </a:solidFill>
                <a:latin typeface="+mn-lt"/>
                <a:ea typeface="Arial-Rounded" panose="020B0500000000000000" pitchFamily="34" charset="0"/>
                <a:cs typeface="Arial-Rounded" panose="020B0500000000000000" pitchFamily="34" charset="0"/>
              </a:rPr>
              <a:t>. </a:t>
            </a:r>
            <a:r>
              <a:rPr lang="en-US" sz="4400" smtClean="0">
                <a:solidFill>
                  <a:srgbClr val="002060"/>
                </a:solidFill>
                <a:latin typeface="+mn-lt"/>
                <a:ea typeface="Arial-Rounded" panose="020B0500000000000000" pitchFamily="34" charset="0"/>
                <a:cs typeface="Arial-Rounded" panose="020B0500000000000000" pitchFamily="34" charset="0"/>
              </a:rPr>
              <a:t>thân thiện</a:t>
            </a:r>
            <a:endParaRPr lang="vi-VN" sz="4400" dirty="0">
              <a:solidFill>
                <a:srgbClr val="002060"/>
              </a:solidFill>
              <a:latin typeface="+mn-lt"/>
              <a:ea typeface="Arial-Rounded" panose="020B0500000000000000" pitchFamily="34" charset="0"/>
              <a:cs typeface="Arial-Rounded" panose="020B0500000000000000" pitchFamily="34" charset="0"/>
            </a:endParaRPr>
          </a:p>
        </p:txBody>
      </p:sp>
      <p:sp>
        <p:nvSpPr>
          <p:cNvPr id="4" name="Rectangle 3"/>
          <p:cNvSpPr/>
          <p:nvPr/>
        </p:nvSpPr>
        <p:spPr>
          <a:xfrm>
            <a:off x="1873699" y="3757834"/>
            <a:ext cx="8851392" cy="945122"/>
          </a:xfrm>
          <a:prstGeom prst="rect">
            <a:avLst/>
          </a:prstGeom>
          <a:solidFill>
            <a:srgbClr val="FFFFFF"/>
          </a:solidFill>
          <a:ln w="28575" cap="flat" cmpd="sng" algn="ctr">
            <a:solidFill>
              <a:schemeClr val="tx1"/>
            </a:solidFill>
            <a:prstDash val="solid"/>
            <a:miter lim="800000"/>
          </a:ln>
          <a:effectLst/>
        </p:spPr>
        <p:txBody>
          <a:bodyPr lIns="121725" tIns="60862" rIns="121725" bIns="60862" rtlCol="0" anchor="ctr"/>
          <a:lstStyle/>
          <a:p>
            <a:r>
              <a:rPr lang="en-US" sz="4400" smtClean="0">
                <a:solidFill>
                  <a:srgbClr val="002060"/>
                </a:solidFill>
                <a:latin typeface="+mn-lt"/>
                <a:ea typeface="Arial-Rounded" panose="020B0500000000000000" pitchFamily="34" charset="0"/>
                <a:cs typeface="Arial-Rounded" panose="020B0500000000000000" pitchFamily="34" charset="0"/>
              </a:rPr>
              <a:t>B. kiêu căng</a:t>
            </a:r>
            <a:endParaRPr lang="en-US" sz="4400" dirty="0">
              <a:solidFill>
                <a:srgbClr val="002060"/>
              </a:solidFill>
              <a:latin typeface="+mn-lt"/>
              <a:ea typeface="Arial-Rounded" panose="020B0500000000000000" pitchFamily="34" charset="0"/>
              <a:cs typeface="Arial-Rounded" panose="020B0500000000000000"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22004" y="2574539"/>
            <a:ext cx="798097" cy="782741"/>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46089" y="3828134"/>
            <a:ext cx="807556" cy="778352"/>
          </a:xfrm>
          <a:prstGeom prst="rect">
            <a:avLst/>
          </a:prstGeom>
        </p:spPr>
      </p:pic>
      <p:sp>
        <p:nvSpPr>
          <p:cNvPr id="7" name="Rectangle 6"/>
          <p:cNvSpPr/>
          <p:nvPr/>
        </p:nvSpPr>
        <p:spPr>
          <a:xfrm>
            <a:off x="1878668" y="5029200"/>
            <a:ext cx="8851392" cy="918621"/>
          </a:xfrm>
          <a:prstGeom prst="rect">
            <a:avLst/>
          </a:prstGeom>
          <a:solidFill>
            <a:srgbClr val="FFFFFF"/>
          </a:solidFill>
          <a:ln w="28575" cap="flat" cmpd="sng" algn="ctr">
            <a:solidFill>
              <a:schemeClr val="tx1"/>
            </a:solidFill>
            <a:prstDash val="solid"/>
            <a:miter lim="800000"/>
          </a:ln>
          <a:effectLst/>
        </p:spPr>
        <p:txBody>
          <a:bodyPr lIns="121725" tIns="60862" rIns="121725" bIns="60862" rtlCol="0" anchor="ctr"/>
          <a:lstStyle/>
          <a:p>
            <a:r>
              <a:rPr lang="en-US" sz="4400" smtClean="0">
                <a:solidFill>
                  <a:srgbClr val="002060"/>
                </a:solidFill>
                <a:latin typeface="+mn-lt"/>
                <a:ea typeface="Arial-Rounded" panose="020B0500000000000000" pitchFamily="34" charset="0"/>
                <a:cs typeface="Arial-Rounded" panose="020B0500000000000000" pitchFamily="34" charset="0"/>
              </a:rPr>
              <a:t>C. tham ăn</a:t>
            </a:r>
            <a:endParaRPr lang="en-US" sz="4400" dirty="0">
              <a:solidFill>
                <a:srgbClr val="002060"/>
              </a:solidFill>
              <a:latin typeface="+mn-lt"/>
              <a:ea typeface="Arial-Rounded" panose="020B0500000000000000" pitchFamily="34" charset="0"/>
              <a:cs typeface="Arial-Rounded" panose="020B0500000000000000" pitchFamily="34" charset="0"/>
            </a:endParaRP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46089" y="5106155"/>
            <a:ext cx="807556" cy="77835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par>
                                <p:cTn id="11" presetID="16" presetClass="entr" presetSubtype="21"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arn(inVertical)">
                                      <p:cBhvr>
                                        <p:cTn id="13" dur="500"/>
                                        <p:tgtEl>
                                          <p:spTgt spid="9"/>
                                        </p:tgtEl>
                                      </p:cBhvr>
                                    </p:animEffect>
                                  </p:childTnLst>
                                </p:cTn>
                              </p:par>
                              <p:par>
                                <p:cTn id="14" presetID="55"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1000" fill="hold"/>
                                        <p:tgtEl>
                                          <p:spTgt spid="3"/>
                                        </p:tgtEl>
                                        <p:attrNameLst>
                                          <p:attrName>ppt_w</p:attrName>
                                        </p:attrNameLst>
                                      </p:cBhvr>
                                      <p:tavLst>
                                        <p:tav tm="0">
                                          <p:val>
                                            <p:strVal val="#ppt_w*0.70"/>
                                          </p:val>
                                        </p:tav>
                                        <p:tav tm="100000">
                                          <p:val>
                                            <p:strVal val="#ppt_w"/>
                                          </p:val>
                                        </p:tav>
                                      </p:tavLst>
                                    </p:anim>
                                    <p:anim calcmode="lin" valueType="num">
                                      <p:cBhvr>
                                        <p:cTn id="17" dur="1000" fill="hold"/>
                                        <p:tgtEl>
                                          <p:spTgt spid="3"/>
                                        </p:tgtEl>
                                        <p:attrNameLst>
                                          <p:attrName>ppt_h</p:attrName>
                                        </p:attrNameLst>
                                      </p:cBhvr>
                                      <p:tavLst>
                                        <p:tav tm="0">
                                          <p:val>
                                            <p:strVal val="#ppt_h"/>
                                          </p:val>
                                        </p:tav>
                                        <p:tav tm="100000">
                                          <p:val>
                                            <p:strVal val="#ppt_h"/>
                                          </p:val>
                                        </p:tav>
                                      </p:tavLst>
                                    </p:anim>
                                    <p:animEffect transition="in" filter="fade">
                                      <p:cBhvr>
                                        <p:cTn id="18" dur="1000"/>
                                        <p:tgtEl>
                                          <p:spTgt spid="3"/>
                                        </p:tgtEl>
                                      </p:cBhvr>
                                    </p:animEffect>
                                  </p:childTnLst>
                                </p:cTn>
                              </p:par>
                              <p:par>
                                <p:cTn id="19" presetID="55"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strVal val="#ppt_w*0.70"/>
                                          </p:val>
                                        </p:tav>
                                        <p:tav tm="100000">
                                          <p:val>
                                            <p:strVal val="#ppt_w"/>
                                          </p:val>
                                        </p:tav>
                                      </p:tavLst>
                                    </p:anim>
                                    <p:anim calcmode="lin" valueType="num">
                                      <p:cBhvr>
                                        <p:cTn id="22" dur="1000" fill="hold"/>
                                        <p:tgtEl>
                                          <p:spTgt spid="4"/>
                                        </p:tgtEl>
                                        <p:attrNameLst>
                                          <p:attrName>ppt_h</p:attrName>
                                        </p:attrNameLst>
                                      </p:cBhvr>
                                      <p:tavLst>
                                        <p:tav tm="0">
                                          <p:val>
                                            <p:strVal val="#ppt_h"/>
                                          </p:val>
                                        </p:tav>
                                        <p:tav tm="100000">
                                          <p:val>
                                            <p:strVal val="#ppt_h"/>
                                          </p:val>
                                        </p:tav>
                                      </p:tavLst>
                                    </p:anim>
                                    <p:animEffect transition="in" filter="fade">
                                      <p:cBhvr>
                                        <p:cTn id="23" dur="1000"/>
                                        <p:tgtEl>
                                          <p:spTgt spid="4"/>
                                        </p:tgtEl>
                                      </p:cBhvr>
                                    </p:animEffect>
                                  </p:childTnLst>
                                </p:cTn>
                              </p:par>
                              <p:par>
                                <p:cTn id="24" presetID="55"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1000" fill="hold"/>
                                        <p:tgtEl>
                                          <p:spTgt spid="7"/>
                                        </p:tgtEl>
                                        <p:attrNameLst>
                                          <p:attrName>ppt_w</p:attrName>
                                        </p:attrNameLst>
                                      </p:cBhvr>
                                      <p:tavLst>
                                        <p:tav tm="0">
                                          <p:val>
                                            <p:strVal val="#ppt_w*0.70"/>
                                          </p:val>
                                        </p:tav>
                                        <p:tav tm="100000">
                                          <p:val>
                                            <p:strVal val="#ppt_w"/>
                                          </p:val>
                                        </p:tav>
                                      </p:tavLst>
                                    </p:anim>
                                    <p:anim calcmode="lin" valueType="num">
                                      <p:cBhvr>
                                        <p:cTn id="27" dur="1000" fill="hold"/>
                                        <p:tgtEl>
                                          <p:spTgt spid="7"/>
                                        </p:tgtEl>
                                        <p:attrNameLst>
                                          <p:attrName>ppt_h</p:attrName>
                                        </p:attrNameLst>
                                      </p:cBhvr>
                                      <p:tavLst>
                                        <p:tav tm="0">
                                          <p:val>
                                            <p:strVal val="#ppt_h"/>
                                          </p:val>
                                        </p:tav>
                                        <p:tav tm="100000">
                                          <p:val>
                                            <p:strVal val="#ppt_h"/>
                                          </p:val>
                                        </p:tav>
                                      </p:tavLst>
                                    </p:anim>
                                    <p:animEffect transition="in" filter="fade">
                                      <p:cBhvr>
                                        <p:cTn id="28"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3"/>
                    </p:tgtEl>
                  </p:cond>
                </p:stCondLst>
                <p:endSync evt="end" delay="0">
                  <p:rtn val="all"/>
                </p:endSync>
                <p:childTnLst>
                  <p:par>
                    <p:cTn id="30" fill="hold">
                      <p:stCondLst>
                        <p:cond delay="0"/>
                      </p:stCondLst>
                      <p:childTnLst>
                        <p:par>
                          <p:cTn id="31" fill="hold">
                            <p:stCondLst>
                              <p:cond delay="0"/>
                            </p:stCondLst>
                            <p:childTnLst>
                              <p:par>
                                <p:cTn id="32" presetID="1" presetClass="emph" presetSubtype="2" fill="hold" nodeType="withEffect">
                                  <p:stCondLst>
                                    <p:cond delay="0"/>
                                  </p:stCondLst>
                                  <p:childTnLst>
                                    <p:animClr clrSpc="rgb" dir="cw">
                                      <p:cBhvr>
                                        <p:cTn id="33" dur="250" fill="hold"/>
                                        <p:tgtEl>
                                          <p:spTgt spid="3"/>
                                        </p:tgtEl>
                                        <p:attrNameLst>
                                          <p:attrName>fillcolor</p:attrName>
                                        </p:attrNameLst>
                                      </p:cBhvr>
                                      <p:to>
                                        <a:schemeClr val="bg2"/>
                                      </p:to>
                                    </p:animClr>
                                    <p:set>
                                      <p:cBhvr>
                                        <p:cTn id="34" dur="250" fill="hold"/>
                                        <p:tgtEl>
                                          <p:spTgt spid="3"/>
                                        </p:tgtEl>
                                        <p:attrNameLst>
                                          <p:attrName>fill.type</p:attrName>
                                        </p:attrNameLst>
                                      </p:cBhvr>
                                      <p:to>
                                        <p:strVal val="solid"/>
                                      </p:to>
                                    </p:set>
                                    <p:set>
                                      <p:cBhvr>
                                        <p:cTn id="35" dur="250" fill="hold"/>
                                        <p:tgtEl>
                                          <p:spTgt spid="3"/>
                                        </p:tgtEl>
                                        <p:attrNameLst>
                                          <p:attrName>fill.on</p:attrName>
                                        </p:attrNameLst>
                                      </p:cBhvr>
                                      <p:to>
                                        <p:strVal val="true"/>
                                      </p:to>
                                    </p:set>
                                  </p:childTnLst>
                                  <p:subTnLst>
                                    <p:audio>
                                      <p:cMediaNode>
                                        <p:cTn display="0" masterRel="sameClick">
                                          <p:stCondLst>
                                            <p:cond evt="begin" delay="0">
                                              <p:tn val="32"/>
                                            </p:cond>
                                          </p:stCondLst>
                                          <p:endCondLst>
                                            <p:cond evt="onStopAudio" delay="0">
                                              <p:tgtEl>
                                                <p:sldTgt/>
                                              </p:tgtEl>
                                            </p:cond>
                                          </p:endCondLst>
                                        </p:cTn>
                                        <p:tgtEl>
                                          <p:sndTgt r:embed="rId5" name="click.wav"/>
                                        </p:tgtEl>
                                      </p:cMediaNode>
                                    </p:audio>
                                  </p:subTnLst>
                                </p:cTn>
                              </p:par>
                              <p:par>
                                <p:cTn id="36" presetID="1" presetClass="emph" presetSubtype="2" fill="hold" nodeType="withEffect">
                                  <p:stCondLst>
                                    <p:cond delay="500"/>
                                  </p:stCondLst>
                                  <p:childTnLst>
                                    <p:animClr clrSpc="rgb" dir="cw">
                                      <p:cBhvr>
                                        <p:cTn id="37" dur="250" fill="hold"/>
                                        <p:tgtEl>
                                          <p:spTgt spid="3"/>
                                        </p:tgtEl>
                                        <p:attrNameLst>
                                          <p:attrName>fillcolor</p:attrName>
                                        </p:attrNameLst>
                                      </p:cBhvr>
                                      <p:to>
                                        <a:srgbClr val="FFFF00"/>
                                      </p:to>
                                    </p:animClr>
                                    <p:set>
                                      <p:cBhvr>
                                        <p:cTn id="38" dur="250" fill="hold"/>
                                        <p:tgtEl>
                                          <p:spTgt spid="3"/>
                                        </p:tgtEl>
                                        <p:attrNameLst>
                                          <p:attrName>fill.type</p:attrName>
                                        </p:attrNameLst>
                                      </p:cBhvr>
                                      <p:to>
                                        <p:strVal val="solid"/>
                                      </p:to>
                                    </p:set>
                                    <p:set>
                                      <p:cBhvr>
                                        <p:cTn id="39" dur="250" fill="hold"/>
                                        <p:tgtEl>
                                          <p:spTgt spid="3"/>
                                        </p:tgtEl>
                                        <p:attrNameLst>
                                          <p:attrName>fill.on</p:attrName>
                                        </p:attrNameLst>
                                      </p:cBhvr>
                                      <p:to>
                                        <p:strVal val="true"/>
                                      </p:to>
                                    </p:set>
                                  </p:childTnLst>
                                </p:cTn>
                              </p:par>
                              <p:par>
                                <p:cTn id="40" presetID="23" presetClass="entr" presetSubtype="32" fill="hold" nodeType="withEffect">
                                  <p:stCondLst>
                                    <p:cond delay="500"/>
                                  </p:stCondLst>
                                  <p:childTnLst>
                                    <p:set>
                                      <p:cBhvr>
                                        <p:cTn id="41" dur="1" fill="hold">
                                          <p:stCondLst>
                                            <p:cond delay="0"/>
                                          </p:stCondLst>
                                        </p:cTn>
                                        <p:tgtEl>
                                          <p:spTgt spid="5"/>
                                        </p:tgtEl>
                                        <p:attrNameLst>
                                          <p:attrName>style.visibility</p:attrName>
                                        </p:attrNameLst>
                                      </p:cBhvr>
                                      <p:to>
                                        <p:strVal val="visible"/>
                                      </p:to>
                                    </p:set>
                                    <p:anim calcmode="lin" valueType="num">
                                      <p:cBhvr>
                                        <p:cTn id="42" dur="250" fill="hold"/>
                                        <p:tgtEl>
                                          <p:spTgt spid="5"/>
                                        </p:tgtEl>
                                        <p:attrNameLst>
                                          <p:attrName>ppt_w</p:attrName>
                                        </p:attrNameLst>
                                      </p:cBhvr>
                                      <p:tavLst>
                                        <p:tav tm="0">
                                          <p:val>
                                            <p:strVal val="4*#ppt_w"/>
                                          </p:val>
                                        </p:tav>
                                        <p:tav tm="100000">
                                          <p:val>
                                            <p:strVal val="#ppt_w"/>
                                          </p:val>
                                        </p:tav>
                                      </p:tavLst>
                                    </p:anim>
                                    <p:anim calcmode="lin" valueType="num">
                                      <p:cBhvr>
                                        <p:cTn id="43" dur="250" fill="hold"/>
                                        <p:tgtEl>
                                          <p:spTgt spid="5"/>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40"/>
                                            </p:cond>
                                          </p:stCondLst>
                                          <p:endCondLst>
                                            <p:cond evt="onStopAudio" delay="0">
                                              <p:tgtEl>
                                                <p:sldTgt/>
                                              </p:tgtEl>
                                            </p:cond>
                                          </p:endCondLst>
                                        </p:cTn>
                                        <p:tgtEl>
                                          <p:sndTgt r:embed="rId6" name="Check mark.wav"/>
                                        </p:tgtEl>
                                      </p:cMediaNode>
                                    </p:audio>
                                  </p:subTnLst>
                                </p:cTn>
                              </p:par>
                            </p:childTnLst>
                          </p:cTn>
                        </p:par>
                      </p:childTnLst>
                    </p:cTn>
                  </p:par>
                </p:childTnLst>
              </p:cTn>
              <p:nextCondLst>
                <p:cond evt="onClick" delay="0">
                  <p:tgtEl>
                    <p:spTgt spid="3"/>
                  </p:tgtEl>
                </p:cond>
              </p:nextCondLst>
            </p:seq>
            <p:seq concurrent="1" nextAc="seek">
              <p:cTn id="44" restart="whenNotActive" fill="hold" evtFilter="cancelBubble" nodeType="interactiveSeq">
                <p:stCondLst>
                  <p:cond evt="onClick" delay="0">
                    <p:tgtEl>
                      <p:spTgt spid="4"/>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withEffect">
                                  <p:stCondLst>
                                    <p:cond delay="0"/>
                                  </p:stCondLst>
                                  <p:childTnLst>
                                    <p:animClr clrSpc="rgb" dir="cw">
                                      <p:cBhvr>
                                        <p:cTn id="48" dur="250" fill="hold"/>
                                        <p:tgtEl>
                                          <p:spTgt spid="4"/>
                                        </p:tgtEl>
                                        <p:attrNameLst>
                                          <p:attrName>fillcolor</p:attrName>
                                        </p:attrNameLst>
                                      </p:cBhvr>
                                      <p:to>
                                        <a:schemeClr val="accent1"/>
                                      </p:to>
                                    </p:animClr>
                                    <p:set>
                                      <p:cBhvr>
                                        <p:cTn id="49" dur="250" fill="hold"/>
                                        <p:tgtEl>
                                          <p:spTgt spid="4"/>
                                        </p:tgtEl>
                                        <p:attrNameLst>
                                          <p:attrName>fill.type</p:attrName>
                                        </p:attrNameLst>
                                      </p:cBhvr>
                                      <p:to>
                                        <p:strVal val="solid"/>
                                      </p:to>
                                    </p:set>
                                    <p:set>
                                      <p:cBhvr>
                                        <p:cTn id="50" dur="250" fill="hold"/>
                                        <p:tgtEl>
                                          <p:spTgt spid="4"/>
                                        </p:tgtEl>
                                        <p:attrNameLst>
                                          <p:attrName>fill.on</p:attrName>
                                        </p:attrNameLst>
                                      </p:cBhvr>
                                      <p:to>
                                        <p:strVal val="true"/>
                                      </p:to>
                                    </p:set>
                                  </p:childTnLst>
                                  <p:subTnLst>
                                    <p:audio>
                                      <p:cMediaNode>
                                        <p:cTn display="0" masterRel="sameClick">
                                          <p:stCondLst>
                                            <p:cond evt="begin" delay="0">
                                              <p:tn val="47"/>
                                            </p:cond>
                                          </p:stCondLst>
                                          <p:endCondLst>
                                            <p:cond evt="onStopAudio" delay="0">
                                              <p:tgtEl>
                                                <p:sldTgt/>
                                              </p:tgtEl>
                                            </p:cond>
                                          </p:endCondLst>
                                        </p:cTn>
                                        <p:tgtEl>
                                          <p:sndTgt r:embed="rId5" name="click.wav"/>
                                        </p:tgtEl>
                                      </p:cMediaNode>
                                    </p:audio>
                                  </p:subTnLst>
                                </p:cTn>
                              </p:par>
                              <p:par>
                                <p:cTn id="51" presetID="1" presetClass="emph" presetSubtype="2" fill="hold" nodeType="withEffect">
                                  <p:stCondLst>
                                    <p:cond delay="500"/>
                                  </p:stCondLst>
                                  <p:childTnLst>
                                    <p:animClr clrSpc="rgb" dir="cw">
                                      <p:cBhvr>
                                        <p:cTn id="52" dur="250" fill="hold"/>
                                        <p:tgtEl>
                                          <p:spTgt spid="4"/>
                                        </p:tgtEl>
                                        <p:attrNameLst>
                                          <p:attrName>fillcolor</p:attrName>
                                        </p:attrNameLst>
                                      </p:cBhvr>
                                      <p:to>
                                        <a:schemeClr val="accent1"/>
                                      </p:to>
                                    </p:animClr>
                                    <p:set>
                                      <p:cBhvr>
                                        <p:cTn id="53" dur="250" fill="hold"/>
                                        <p:tgtEl>
                                          <p:spTgt spid="4"/>
                                        </p:tgtEl>
                                        <p:attrNameLst>
                                          <p:attrName>fill.type</p:attrName>
                                        </p:attrNameLst>
                                      </p:cBhvr>
                                      <p:to>
                                        <p:strVal val="solid"/>
                                      </p:to>
                                    </p:set>
                                    <p:set>
                                      <p:cBhvr>
                                        <p:cTn id="54" dur="250" fill="hold"/>
                                        <p:tgtEl>
                                          <p:spTgt spid="4"/>
                                        </p:tgtEl>
                                        <p:attrNameLst>
                                          <p:attrName>fill.on</p:attrName>
                                        </p:attrNameLst>
                                      </p:cBhvr>
                                      <p:to>
                                        <p:strVal val="true"/>
                                      </p:to>
                                    </p:set>
                                  </p:childTnLst>
                                </p:cTn>
                              </p:par>
                              <p:par>
                                <p:cTn id="55" presetID="23" presetClass="entr" presetSubtype="32" fill="hold" nodeType="withEffect">
                                  <p:stCondLst>
                                    <p:cond delay="500"/>
                                  </p:stCondLst>
                                  <p:childTnLst>
                                    <p:set>
                                      <p:cBhvr>
                                        <p:cTn id="56" dur="1" fill="hold">
                                          <p:stCondLst>
                                            <p:cond delay="0"/>
                                          </p:stCondLst>
                                        </p:cTn>
                                        <p:tgtEl>
                                          <p:spTgt spid="6"/>
                                        </p:tgtEl>
                                        <p:attrNameLst>
                                          <p:attrName>style.visibility</p:attrName>
                                        </p:attrNameLst>
                                      </p:cBhvr>
                                      <p:to>
                                        <p:strVal val="visible"/>
                                      </p:to>
                                    </p:set>
                                    <p:anim calcmode="lin" valueType="num">
                                      <p:cBhvr>
                                        <p:cTn id="57" dur="250" fill="hold"/>
                                        <p:tgtEl>
                                          <p:spTgt spid="6"/>
                                        </p:tgtEl>
                                        <p:attrNameLst>
                                          <p:attrName>ppt_w</p:attrName>
                                        </p:attrNameLst>
                                      </p:cBhvr>
                                      <p:tavLst>
                                        <p:tav tm="0">
                                          <p:val>
                                            <p:strVal val="4*#ppt_w"/>
                                          </p:val>
                                        </p:tav>
                                        <p:tav tm="100000">
                                          <p:val>
                                            <p:strVal val="#ppt_w"/>
                                          </p:val>
                                        </p:tav>
                                      </p:tavLst>
                                    </p:anim>
                                    <p:anim calcmode="lin" valueType="num">
                                      <p:cBhvr>
                                        <p:cTn id="58" dur="250" fill="hold"/>
                                        <p:tgtEl>
                                          <p:spTgt spid="6"/>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55"/>
                                            </p:cond>
                                          </p:stCondLst>
                                          <p:endCondLst>
                                            <p:cond evt="onStopAudio" delay="0">
                                              <p:tgtEl>
                                                <p:sldTgt/>
                                              </p:tgtEl>
                                            </p:cond>
                                          </p:endCondLst>
                                        </p:cTn>
                                        <p:tgtEl>
                                          <p:sndTgt r:embed="rId7" name="Wrong Buzzer.wav"/>
                                        </p:tgtEl>
                                      </p:cMediaNode>
                                    </p:audio>
                                  </p:subTnLst>
                                </p:cTn>
                              </p:par>
                            </p:childTnLst>
                          </p:cTn>
                        </p:par>
                      </p:childTnLst>
                    </p:cTn>
                  </p:par>
                </p:childTnLst>
              </p:cTn>
              <p:nextCondLst>
                <p:cond evt="onClick" delay="0">
                  <p:tgtEl>
                    <p:spTgt spid="4"/>
                  </p:tgtEl>
                </p:cond>
              </p:nextCondLst>
            </p:seq>
            <p:seq concurrent="1" nextAc="seek">
              <p:cTn id="59" restart="whenNotActive" fill="hold" evtFilter="cancelBubble" nodeType="interactiveSeq">
                <p:stCondLst>
                  <p:cond evt="onClick" delay="0">
                    <p:tgtEl>
                      <p:spTgt spid="7"/>
                    </p:tgtEl>
                  </p:cond>
                </p:stCondLst>
                <p:endSync evt="end" delay="0">
                  <p:rtn val="all"/>
                </p:endSync>
                <p:childTnLst>
                  <p:par>
                    <p:cTn id="60" fill="hold">
                      <p:stCondLst>
                        <p:cond delay="0"/>
                      </p:stCondLst>
                      <p:childTnLst>
                        <p:par>
                          <p:cTn id="61" fill="hold">
                            <p:stCondLst>
                              <p:cond delay="0"/>
                            </p:stCondLst>
                            <p:childTnLst>
                              <p:par>
                                <p:cTn id="62" presetID="1" presetClass="emph" presetSubtype="2" fill="hold" nodeType="withEffect">
                                  <p:stCondLst>
                                    <p:cond delay="0"/>
                                  </p:stCondLst>
                                  <p:childTnLst>
                                    <p:animClr clrSpc="rgb" dir="cw">
                                      <p:cBhvr>
                                        <p:cTn id="63" dur="250" fill="hold"/>
                                        <p:tgtEl>
                                          <p:spTgt spid="7"/>
                                        </p:tgtEl>
                                        <p:attrNameLst>
                                          <p:attrName>fillcolor</p:attrName>
                                        </p:attrNameLst>
                                      </p:cBhvr>
                                      <p:to>
                                        <a:schemeClr val="accent1"/>
                                      </p:to>
                                    </p:animClr>
                                    <p:set>
                                      <p:cBhvr>
                                        <p:cTn id="64" dur="250" fill="hold"/>
                                        <p:tgtEl>
                                          <p:spTgt spid="7"/>
                                        </p:tgtEl>
                                        <p:attrNameLst>
                                          <p:attrName>fill.type</p:attrName>
                                        </p:attrNameLst>
                                      </p:cBhvr>
                                      <p:to>
                                        <p:strVal val="solid"/>
                                      </p:to>
                                    </p:set>
                                    <p:set>
                                      <p:cBhvr>
                                        <p:cTn id="65" dur="250" fill="hold"/>
                                        <p:tgtEl>
                                          <p:spTgt spid="7"/>
                                        </p:tgtEl>
                                        <p:attrNameLst>
                                          <p:attrName>fill.on</p:attrName>
                                        </p:attrNameLst>
                                      </p:cBhvr>
                                      <p:to>
                                        <p:strVal val="true"/>
                                      </p:to>
                                    </p:set>
                                  </p:childTnLst>
                                  <p:subTnLst>
                                    <p:audio>
                                      <p:cMediaNode>
                                        <p:cTn display="0" masterRel="sameClick">
                                          <p:stCondLst>
                                            <p:cond evt="begin" delay="0">
                                              <p:tn val="62"/>
                                            </p:cond>
                                          </p:stCondLst>
                                          <p:endCondLst>
                                            <p:cond evt="onStopAudio" delay="0">
                                              <p:tgtEl>
                                                <p:sldTgt/>
                                              </p:tgtEl>
                                            </p:cond>
                                          </p:endCondLst>
                                        </p:cTn>
                                        <p:tgtEl>
                                          <p:sndTgt r:embed="rId5" name="click.wav"/>
                                        </p:tgtEl>
                                      </p:cMediaNode>
                                    </p:audio>
                                  </p:subTnLst>
                                </p:cTn>
                              </p:par>
                              <p:par>
                                <p:cTn id="66" presetID="1" presetClass="emph" presetSubtype="2" fill="hold" nodeType="withEffect">
                                  <p:stCondLst>
                                    <p:cond delay="500"/>
                                  </p:stCondLst>
                                  <p:childTnLst>
                                    <p:animClr clrSpc="rgb" dir="cw">
                                      <p:cBhvr>
                                        <p:cTn id="67" dur="250" fill="hold"/>
                                        <p:tgtEl>
                                          <p:spTgt spid="7"/>
                                        </p:tgtEl>
                                        <p:attrNameLst>
                                          <p:attrName>fillcolor</p:attrName>
                                        </p:attrNameLst>
                                      </p:cBhvr>
                                      <p:to>
                                        <a:schemeClr val="accent1"/>
                                      </p:to>
                                    </p:animClr>
                                    <p:set>
                                      <p:cBhvr>
                                        <p:cTn id="68" dur="250" fill="hold"/>
                                        <p:tgtEl>
                                          <p:spTgt spid="7"/>
                                        </p:tgtEl>
                                        <p:attrNameLst>
                                          <p:attrName>fill.type</p:attrName>
                                        </p:attrNameLst>
                                      </p:cBhvr>
                                      <p:to>
                                        <p:strVal val="solid"/>
                                      </p:to>
                                    </p:set>
                                    <p:set>
                                      <p:cBhvr>
                                        <p:cTn id="69" dur="250" fill="hold"/>
                                        <p:tgtEl>
                                          <p:spTgt spid="7"/>
                                        </p:tgtEl>
                                        <p:attrNameLst>
                                          <p:attrName>fill.on</p:attrName>
                                        </p:attrNameLst>
                                      </p:cBhvr>
                                      <p:to>
                                        <p:strVal val="true"/>
                                      </p:to>
                                    </p:set>
                                  </p:childTnLst>
                                </p:cTn>
                              </p:par>
                              <p:par>
                                <p:cTn id="70" presetID="23" presetClass="entr" presetSubtype="32" fill="hold" nodeType="withEffect">
                                  <p:stCondLst>
                                    <p:cond delay="500"/>
                                  </p:stCondLst>
                                  <p:childTnLst>
                                    <p:set>
                                      <p:cBhvr>
                                        <p:cTn id="71" dur="1" fill="hold">
                                          <p:stCondLst>
                                            <p:cond delay="0"/>
                                          </p:stCondLst>
                                        </p:cTn>
                                        <p:tgtEl>
                                          <p:spTgt spid="8"/>
                                        </p:tgtEl>
                                        <p:attrNameLst>
                                          <p:attrName>style.visibility</p:attrName>
                                        </p:attrNameLst>
                                      </p:cBhvr>
                                      <p:to>
                                        <p:strVal val="visible"/>
                                      </p:to>
                                    </p:set>
                                    <p:anim calcmode="lin" valueType="num">
                                      <p:cBhvr>
                                        <p:cTn id="72" dur="250" fill="hold"/>
                                        <p:tgtEl>
                                          <p:spTgt spid="8"/>
                                        </p:tgtEl>
                                        <p:attrNameLst>
                                          <p:attrName>ppt_w</p:attrName>
                                        </p:attrNameLst>
                                      </p:cBhvr>
                                      <p:tavLst>
                                        <p:tav tm="0">
                                          <p:val>
                                            <p:strVal val="4*#ppt_w"/>
                                          </p:val>
                                        </p:tav>
                                        <p:tav tm="100000">
                                          <p:val>
                                            <p:strVal val="#ppt_w"/>
                                          </p:val>
                                        </p:tav>
                                      </p:tavLst>
                                    </p:anim>
                                    <p:anim calcmode="lin" valueType="num">
                                      <p:cBhvr>
                                        <p:cTn id="73" dur="250" fill="hold"/>
                                        <p:tgtEl>
                                          <p:spTgt spid="8"/>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70"/>
                                            </p:cond>
                                          </p:stCondLst>
                                          <p:endCondLst>
                                            <p:cond evt="onStopAudio" delay="0">
                                              <p:tgtEl>
                                                <p:sldTgt/>
                                              </p:tgtEl>
                                            </p:cond>
                                          </p:endCondLst>
                                        </p:cTn>
                                        <p:tgtEl>
                                          <p:sndTgt r:embed="rId7" name="Wrong Buzzer.wav"/>
                                        </p:tgtEl>
                                      </p:cMediaNode>
                                    </p:audio>
                                  </p:subTnLst>
                                </p:cTn>
                              </p:par>
                            </p:childTnLst>
                          </p:cTn>
                        </p:par>
                      </p:childTnLst>
                    </p:cTn>
                  </p:par>
                </p:childTnLst>
              </p:cTn>
              <p:nextCondLst>
                <p:cond evt="onClick" delay="0">
                  <p:tgtEl>
                    <p:spTgt spid="7"/>
                  </p:tgtEl>
                </p:cond>
              </p:nextCondLst>
            </p:seq>
          </p:childTnLst>
        </p:cTn>
      </p:par>
    </p:tnLst>
    <p:bldLst>
      <p:bldP spid="9" grpId="0" animBg="1"/>
      <p:bldP spid="3" grpId="0" animBg="1"/>
      <p:bldP spid="4"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1373" y="762000"/>
            <a:ext cx="10728614" cy="1477130"/>
          </a:xfrm>
          <a:prstGeom prst="rect">
            <a:avLst/>
          </a:prstGeom>
          <a:solidFill>
            <a:schemeClr val="accent6"/>
          </a:solidFill>
        </p:spPr>
        <p:txBody>
          <a:bodyPr wrap="square" lIns="121725" tIns="60862" rIns="121725" bIns="60862">
            <a:spAutoFit/>
          </a:bodyPr>
          <a:lstStyle/>
          <a:p>
            <a:pPr algn="ctr"/>
            <a:r>
              <a:rPr lang="en-US" sz="4400" b="1" smtClean="0">
                <a:solidFill>
                  <a:srgbClr val="002060"/>
                </a:solidFill>
                <a:latin typeface="+mn-lt"/>
                <a:ea typeface="Arial-Rounded" panose="020B0500000000000000" pitchFamily="34" charset="0"/>
                <a:cs typeface="Arial-Rounded" panose="020B0500000000000000" pitchFamily="34" charset="0"/>
              </a:rPr>
              <a:t>Câu chuyện </a:t>
            </a:r>
            <a:r>
              <a:rPr lang="en-US" sz="4400" b="1" i="1" smtClean="0">
                <a:solidFill>
                  <a:srgbClr val="002060"/>
                </a:solidFill>
                <a:latin typeface="+mn-lt"/>
                <a:ea typeface="Arial-Rounded" panose="020B0500000000000000" pitchFamily="34" charset="0"/>
                <a:cs typeface="Arial-Rounded" panose="020B0500000000000000" pitchFamily="34" charset="0"/>
              </a:rPr>
              <a:t>Nhím nâu kết bạn </a:t>
            </a:r>
            <a:r>
              <a:rPr lang="en-US" sz="4400" b="1" smtClean="0">
                <a:solidFill>
                  <a:srgbClr val="002060"/>
                </a:solidFill>
                <a:latin typeface="+mn-lt"/>
                <a:ea typeface="Arial-Rounded" panose="020B0500000000000000" pitchFamily="34" charset="0"/>
                <a:cs typeface="Arial-Rounded" panose="020B0500000000000000" pitchFamily="34" charset="0"/>
              </a:rPr>
              <a:t>cho ta thấy rằng:</a:t>
            </a:r>
            <a:endParaRPr lang="en-US" sz="4400" b="1" dirty="0">
              <a:solidFill>
                <a:srgbClr val="002060"/>
              </a:solidFill>
              <a:latin typeface="+mn-lt"/>
              <a:ea typeface="Arial-Rounded" panose="020B0500000000000000" pitchFamily="34" charset="0"/>
              <a:cs typeface="Arial-Rounded" panose="020B0500000000000000" pitchFamily="34" charset="0"/>
            </a:endParaRPr>
          </a:p>
        </p:txBody>
      </p:sp>
      <p:sp>
        <p:nvSpPr>
          <p:cNvPr id="4" name="Rectangle 3"/>
          <p:cNvSpPr/>
          <p:nvPr/>
        </p:nvSpPr>
        <p:spPr>
          <a:xfrm>
            <a:off x="1873699" y="2574539"/>
            <a:ext cx="8851392" cy="1226585"/>
          </a:xfrm>
          <a:prstGeom prst="rect">
            <a:avLst/>
          </a:prstGeom>
          <a:solidFill>
            <a:srgbClr val="FFFFFF"/>
          </a:solidFill>
          <a:ln w="28575" cap="flat" cmpd="sng" algn="ctr">
            <a:solidFill>
              <a:schemeClr val="tx1"/>
            </a:solidFill>
            <a:prstDash val="solid"/>
            <a:miter lim="800000"/>
          </a:ln>
          <a:effectLst/>
        </p:spPr>
        <p:txBody>
          <a:bodyPr lIns="121725" tIns="60862" rIns="121725" bIns="60862" rtlCol="0" anchor="ctr"/>
          <a:lstStyle/>
          <a:p>
            <a:pPr lvl="0">
              <a:buClrTx/>
              <a:defRPr/>
            </a:pPr>
            <a:r>
              <a:rPr lang="en-US" sz="3600" smtClean="0">
                <a:solidFill>
                  <a:srgbClr val="002060"/>
                </a:solidFill>
                <a:latin typeface="+mn-lt"/>
                <a:ea typeface="Arial-Rounded" panose="020B0500000000000000" pitchFamily="34" charset="0"/>
                <a:cs typeface="Arial-Rounded" panose="020B0500000000000000" pitchFamily="34" charset="0"/>
              </a:rPr>
              <a:t>A</a:t>
            </a:r>
            <a:r>
              <a:rPr lang="vi-VN" sz="3600" smtClean="0">
                <a:solidFill>
                  <a:srgbClr val="002060"/>
                </a:solidFill>
                <a:latin typeface="+mn-lt"/>
                <a:ea typeface="Arial-Rounded" panose="020B0500000000000000" pitchFamily="34" charset="0"/>
                <a:cs typeface="Arial-Rounded" panose="020B0500000000000000" pitchFamily="34" charset="0"/>
              </a:rPr>
              <a:t>. </a:t>
            </a:r>
            <a:r>
              <a:rPr lang="en-US" sz="3600" smtClean="0">
                <a:solidFill>
                  <a:srgbClr val="002060"/>
                </a:solidFill>
                <a:latin typeface="+mn-lt"/>
                <a:ea typeface="Arial-Rounded" panose="020B0500000000000000" pitchFamily="34" charset="0"/>
                <a:cs typeface="Arial-Rounded" panose="020B0500000000000000" pitchFamily="34" charset="0"/>
              </a:rPr>
              <a:t>Tình bạn sẽ giúp ta vượt qua được </a:t>
            </a:r>
            <a:endParaRPr lang="en-US" sz="3600" smtClean="0">
              <a:solidFill>
                <a:srgbClr val="002060"/>
              </a:solidFill>
              <a:latin typeface="+mn-lt"/>
              <a:ea typeface="Arial-Rounded" panose="020B0500000000000000" pitchFamily="34" charset="0"/>
              <a:cs typeface="Arial-Rounded" panose="020B0500000000000000" pitchFamily="34" charset="0"/>
            </a:endParaRPr>
          </a:p>
          <a:p>
            <a:pPr lvl="0">
              <a:buClrTx/>
              <a:defRPr/>
            </a:pPr>
            <a:r>
              <a:rPr lang="en-US" sz="3600" smtClean="0">
                <a:solidFill>
                  <a:srgbClr val="002060"/>
                </a:solidFill>
                <a:latin typeface="+mn-lt"/>
                <a:ea typeface="Arial-Rounded" panose="020B0500000000000000" pitchFamily="34" charset="0"/>
                <a:cs typeface="Arial-Rounded" panose="020B0500000000000000" pitchFamily="34" charset="0"/>
              </a:rPr>
              <a:t>khó khăn và sống vui vẻ hơn.</a:t>
            </a:r>
            <a:endParaRPr lang="vi-VN" sz="3600" dirty="0">
              <a:solidFill>
                <a:srgbClr val="002060"/>
              </a:solidFill>
              <a:latin typeface="+mn-lt"/>
              <a:ea typeface="Arial-Rounded" panose="020B0500000000000000" pitchFamily="34" charset="0"/>
              <a:cs typeface="Arial-Rounded" panose="020B0500000000000000" pitchFamily="34" charset="0"/>
            </a:endParaRPr>
          </a:p>
        </p:txBody>
      </p:sp>
      <p:sp>
        <p:nvSpPr>
          <p:cNvPr id="5" name="Rectangle 4"/>
          <p:cNvSpPr/>
          <p:nvPr/>
        </p:nvSpPr>
        <p:spPr>
          <a:xfrm>
            <a:off x="1873699" y="3977508"/>
            <a:ext cx="8851392" cy="1257957"/>
          </a:xfrm>
          <a:prstGeom prst="rect">
            <a:avLst/>
          </a:prstGeom>
          <a:solidFill>
            <a:srgbClr val="FFFFFF"/>
          </a:solidFill>
          <a:ln w="28575" cap="flat" cmpd="sng" algn="ctr">
            <a:solidFill>
              <a:schemeClr val="tx1"/>
            </a:solidFill>
            <a:prstDash val="solid"/>
            <a:miter lim="800000"/>
          </a:ln>
          <a:effectLst/>
        </p:spPr>
        <p:txBody>
          <a:bodyPr lIns="121725" tIns="60862" rIns="121725" bIns="60862" rtlCol="0" anchor="ctr"/>
          <a:lstStyle/>
          <a:p>
            <a:r>
              <a:rPr lang="en-US" sz="3600" smtClean="0">
                <a:solidFill>
                  <a:srgbClr val="002060"/>
                </a:solidFill>
                <a:latin typeface="+mn-lt"/>
                <a:ea typeface="Arial-Rounded" panose="020B0500000000000000" pitchFamily="34" charset="0"/>
                <a:cs typeface="Arial-Rounded" panose="020B0500000000000000" pitchFamily="34" charset="0"/>
              </a:rPr>
              <a:t>B. Bạn bè thường mang đến phiền </a:t>
            </a:r>
            <a:endParaRPr lang="en-US" sz="3600" smtClean="0">
              <a:solidFill>
                <a:srgbClr val="002060"/>
              </a:solidFill>
              <a:latin typeface="+mn-lt"/>
              <a:ea typeface="Arial-Rounded" panose="020B0500000000000000" pitchFamily="34" charset="0"/>
              <a:cs typeface="Arial-Rounded" panose="020B0500000000000000" pitchFamily="34" charset="0"/>
            </a:endParaRPr>
          </a:p>
          <a:p>
            <a:r>
              <a:rPr lang="en-US" sz="3600" smtClean="0">
                <a:solidFill>
                  <a:srgbClr val="002060"/>
                </a:solidFill>
                <a:latin typeface="+mn-lt"/>
                <a:ea typeface="Arial-Rounded" panose="020B0500000000000000" pitchFamily="34" charset="0"/>
                <a:cs typeface="Arial-Rounded" panose="020B0500000000000000" pitchFamily="34" charset="0"/>
              </a:rPr>
              <a:t>phức cho chúng ta. </a:t>
            </a:r>
            <a:endParaRPr lang="en-US" sz="3600" dirty="0">
              <a:solidFill>
                <a:srgbClr val="002060"/>
              </a:solidFill>
              <a:latin typeface="+mn-lt"/>
              <a:ea typeface="Arial-Rounded" panose="020B0500000000000000" pitchFamily="34" charset="0"/>
              <a:cs typeface="Arial-Rounded" panose="020B0500000000000000" pitchFamily="34" charset="0"/>
            </a:endParaRPr>
          </a:p>
        </p:txBody>
      </p:sp>
      <p:pic>
        <p:nvPicPr>
          <p:cNvPr id="6" name="Picture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722004" y="2796460"/>
            <a:ext cx="798097" cy="782741"/>
          </a:xfrm>
          <a:prstGeom prst="rect">
            <a:avLst/>
          </a:prstGeom>
        </p:spPr>
      </p:pic>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6089" y="4204225"/>
            <a:ext cx="807556" cy="778352"/>
          </a:xfrm>
          <a:prstGeom prst="rect">
            <a:avLst/>
          </a:prstGeom>
        </p:spPr>
      </p:pic>
      <p:sp>
        <p:nvSpPr>
          <p:cNvPr id="8" name="Rectangle 7"/>
          <p:cNvSpPr/>
          <p:nvPr/>
        </p:nvSpPr>
        <p:spPr>
          <a:xfrm>
            <a:off x="1878668" y="5410200"/>
            <a:ext cx="8851392" cy="1222684"/>
          </a:xfrm>
          <a:prstGeom prst="rect">
            <a:avLst/>
          </a:prstGeom>
          <a:solidFill>
            <a:srgbClr val="FFFFFF"/>
          </a:solidFill>
          <a:ln w="28575" cap="flat" cmpd="sng" algn="ctr">
            <a:solidFill>
              <a:schemeClr val="tx1"/>
            </a:solidFill>
            <a:prstDash val="solid"/>
            <a:miter lim="800000"/>
          </a:ln>
          <a:effectLst/>
        </p:spPr>
        <p:txBody>
          <a:bodyPr lIns="121725" tIns="60862" rIns="121725" bIns="60862" rtlCol="0" anchor="ctr"/>
          <a:lstStyle/>
          <a:p>
            <a:r>
              <a:rPr lang="en-US" sz="3600" smtClean="0">
                <a:solidFill>
                  <a:srgbClr val="002060"/>
                </a:solidFill>
                <a:latin typeface="+mn-lt"/>
                <a:ea typeface="Arial-Rounded" panose="020B0500000000000000" pitchFamily="34" charset="0"/>
                <a:cs typeface="Arial-Rounded" panose="020B0500000000000000" pitchFamily="34" charset="0"/>
              </a:rPr>
              <a:t>C. Chỉ nên có một người bạn như </a:t>
            </a:r>
            <a:endParaRPr lang="en-US" sz="3600" smtClean="0">
              <a:solidFill>
                <a:srgbClr val="002060"/>
              </a:solidFill>
              <a:latin typeface="+mn-lt"/>
              <a:ea typeface="Arial-Rounded" panose="020B0500000000000000" pitchFamily="34" charset="0"/>
              <a:cs typeface="Arial-Rounded" panose="020B0500000000000000" pitchFamily="34" charset="0"/>
            </a:endParaRPr>
          </a:p>
          <a:p>
            <a:r>
              <a:rPr lang="en-US" sz="3600">
                <a:solidFill>
                  <a:srgbClr val="002060"/>
                </a:solidFill>
                <a:latin typeface="+mn-lt"/>
                <a:ea typeface="Arial-Rounded" panose="020B0500000000000000" pitchFamily="34" charset="0"/>
                <a:cs typeface="Arial-Rounded" panose="020B0500000000000000" pitchFamily="34" charset="0"/>
              </a:rPr>
              <a:t>n</a:t>
            </a:r>
            <a:r>
              <a:rPr lang="en-US" sz="3600" smtClean="0">
                <a:solidFill>
                  <a:srgbClr val="002060"/>
                </a:solidFill>
                <a:latin typeface="+mn-lt"/>
                <a:ea typeface="Arial-Rounded" panose="020B0500000000000000" pitchFamily="34" charset="0"/>
                <a:cs typeface="Arial-Rounded" panose="020B0500000000000000" pitchFamily="34" charset="0"/>
              </a:rPr>
              <a:t>hím nâu và nhím trắng thôi.</a:t>
            </a:r>
            <a:endParaRPr lang="en-US" sz="3600" dirty="0">
              <a:solidFill>
                <a:srgbClr val="002060"/>
              </a:solidFill>
              <a:latin typeface="+mn-lt"/>
              <a:ea typeface="Arial-Rounded" panose="020B0500000000000000" pitchFamily="34" charset="0"/>
              <a:cs typeface="Arial-Rounded" panose="020B0500000000000000" pitchFamily="34" charset="0"/>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6089" y="5639187"/>
            <a:ext cx="807556" cy="778352"/>
          </a:xfrm>
          <a:prstGeom prst="rect">
            <a:avLst/>
          </a:prstGeom>
        </p:spPr>
      </p:pic>
      <p:pic>
        <p:nvPicPr>
          <p:cNvPr id="2" name="Picture 8" descr="32 Gift boxes ideas | birthday clips, birthday clipart, clip art">
            <a:hlinkClick r:id="rId3" action="ppaction://hlinksldjump"/>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19918" y="304800"/>
            <a:ext cx="1112539" cy="125474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par>
                                <p:cTn id="11" presetID="16" presetClass="entr" presetSubtype="21"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par>
                                <p:cTn id="14" presetID="55"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strVal val="#ppt_w*0.70"/>
                                          </p:val>
                                        </p:tav>
                                        <p:tav tm="100000">
                                          <p:val>
                                            <p:strVal val="#ppt_w"/>
                                          </p:val>
                                        </p:tav>
                                      </p:tavLst>
                                    </p:anim>
                                    <p:anim calcmode="lin" valueType="num">
                                      <p:cBhvr>
                                        <p:cTn id="17" dur="1000" fill="hold"/>
                                        <p:tgtEl>
                                          <p:spTgt spid="4"/>
                                        </p:tgtEl>
                                        <p:attrNameLst>
                                          <p:attrName>ppt_h</p:attrName>
                                        </p:attrNameLst>
                                      </p:cBhvr>
                                      <p:tavLst>
                                        <p:tav tm="0">
                                          <p:val>
                                            <p:strVal val="#ppt_h"/>
                                          </p:val>
                                        </p:tav>
                                        <p:tav tm="100000">
                                          <p:val>
                                            <p:strVal val="#ppt_h"/>
                                          </p:val>
                                        </p:tav>
                                      </p:tavLst>
                                    </p:anim>
                                    <p:animEffect transition="in" filter="fade">
                                      <p:cBhvr>
                                        <p:cTn id="18" dur="1000"/>
                                        <p:tgtEl>
                                          <p:spTgt spid="4"/>
                                        </p:tgtEl>
                                      </p:cBhvr>
                                    </p:animEffect>
                                  </p:childTnLst>
                                </p:cTn>
                              </p:par>
                              <p:par>
                                <p:cTn id="19" presetID="55"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ppt_w</p:attrName>
                                        </p:attrNameLst>
                                      </p:cBhvr>
                                      <p:tavLst>
                                        <p:tav tm="0">
                                          <p:val>
                                            <p:strVal val="#ppt_w*0.70"/>
                                          </p:val>
                                        </p:tav>
                                        <p:tav tm="100000">
                                          <p:val>
                                            <p:strVal val="#ppt_w"/>
                                          </p:val>
                                        </p:tav>
                                      </p:tavLst>
                                    </p:anim>
                                    <p:anim calcmode="lin" valueType="num">
                                      <p:cBhvr>
                                        <p:cTn id="22" dur="1000" fill="hold"/>
                                        <p:tgtEl>
                                          <p:spTgt spid="5"/>
                                        </p:tgtEl>
                                        <p:attrNameLst>
                                          <p:attrName>ppt_h</p:attrName>
                                        </p:attrNameLst>
                                      </p:cBhvr>
                                      <p:tavLst>
                                        <p:tav tm="0">
                                          <p:val>
                                            <p:strVal val="#ppt_h"/>
                                          </p:val>
                                        </p:tav>
                                        <p:tav tm="100000">
                                          <p:val>
                                            <p:strVal val="#ppt_h"/>
                                          </p:val>
                                        </p:tav>
                                      </p:tavLst>
                                    </p:anim>
                                    <p:animEffect transition="in" filter="fade">
                                      <p:cBhvr>
                                        <p:cTn id="23" dur="1000"/>
                                        <p:tgtEl>
                                          <p:spTgt spid="5"/>
                                        </p:tgtEl>
                                      </p:cBhvr>
                                    </p:animEffect>
                                  </p:childTnLst>
                                </p:cTn>
                              </p:par>
                              <p:par>
                                <p:cTn id="24" presetID="55"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1000" fill="hold"/>
                                        <p:tgtEl>
                                          <p:spTgt spid="8"/>
                                        </p:tgtEl>
                                        <p:attrNameLst>
                                          <p:attrName>ppt_w</p:attrName>
                                        </p:attrNameLst>
                                      </p:cBhvr>
                                      <p:tavLst>
                                        <p:tav tm="0">
                                          <p:val>
                                            <p:strVal val="#ppt_w*0.70"/>
                                          </p:val>
                                        </p:tav>
                                        <p:tav tm="100000">
                                          <p:val>
                                            <p:strVal val="#ppt_w"/>
                                          </p:val>
                                        </p:tav>
                                      </p:tavLst>
                                    </p:anim>
                                    <p:anim calcmode="lin" valueType="num">
                                      <p:cBhvr>
                                        <p:cTn id="27" dur="1000" fill="hold"/>
                                        <p:tgtEl>
                                          <p:spTgt spid="8"/>
                                        </p:tgtEl>
                                        <p:attrNameLst>
                                          <p:attrName>ppt_h</p:attrName>
                                        </p:attrNameLst>
                                      </p:cBhvr>
                                      <p:tavLst>
                                        <p:tav tm="0">
                                          <p:val>
                                            <p:strVal val="#ppt_h"/>
                                          </p:val>
                                        </p:tav>
                                        <p:tav tm="100000">
                                          <p:val>
                                            <p:strVal val="#ppt_h"/>
                                          </p:val>
                                        </p:tav>
                                      </p:tavLst>
                                    </p:anim>
                                    <p:animEffect transition="in" filter="fade">
                                      <p:cBhvr>
                                        <p:cTn id="2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4"/>
                    </p:tgtEl>
                  </p:cond>
                </p:stCondLst>
                <p:endSync evt="end" delay="0">
                  <p:rtn val="all"/>
                </p:endSync>
                <p:childTnLst>
                  <p:par>
                    <p:cTn id="30" fill="hold">
                      <p:stCondLst>
                        <p:cond delay="0"/>
                      </p:stCondLst>
                      <p:childTnLst>
                        <p:par>
                          <p:cTn id="31" fill="hold">
                            <p:stCondLst>
                              <p:cond delay="0"/>
                            </p:stCondLst>
                            <p:childTnLst>
                              <p:par>
                                <p:cTn id="32" presetID="1" presetClass="emph" presetSubtype="2" fill="hold" nodeType="withEffect">
                                  <p:stCondLst>
                                    <p:cond delay="0"/>
                                  </p:stCondLst>
                                  <p:childTnLst>
                                    <p:animClr clrSpc="rgb" dir="cw">
                                      <p:cBhvr>
                                        <p:cTn id="33" dur="250" fill="hold"/>
                                        <p:tgtEl>
                                          <p:spTgt spid="4"/>
                                        </p:tgtEl>
                                        <p:attrNameLst>
                                          <p:attrName>fillcolor</p:attrName>
                                        </p:attrNameLst>
                                      </p:cBhvr>
                                      <p:to>
                                        <a:schemeClr val="bg2"/>
                                      </p:to>
                                    </p:animClr>
                                    <p:set>
                                      <p:cBhvr>
                                        <p:cTn id="34" dur="250" fill="hold"/>
                                        <p:tgtEl>
                                          <p:spTgt spid="4"/>
                                        </p:tgtEl>
                                        <p:attrNameLst>
                                          <p:attrName>fill.type</p:attrName>
                                        </p:attrNameLst>
                                      </p:cBhvr>
                                      <p:to>
                                        <p:strVal val="solid"/>
                                      </p:to>
                                    </p:set>
                                    <p:set>
                                      <p:cBhvr>
                                        <p:cTn id="35" dur="250" fill="hold"/>
                                        <p:tgtEl>
                                          <p:spTgt spid="4"/>
                                        </p:tgtEl>
                                        <p:attrNameLst>
                                          <p:attrName>fill.on</p:attrName>
                                        </p:attrNameLst>
                                      </p:cBhvr>
                                      <p:to>
                                        <p:strVal val="true"/>
                                      </p:to>
                                    </p:set>
                                  </p:childTnLst>
                                  <p:subTnLst>
                                    <p:audio>
                                      <p:cMediaNode>
                                        <p:cTn display="0" masterRel="sameClick">
                                          <p:stCondLst>
                                            <p:cond evt="begin" delay="0">
                                              <p:tn val="32"/>
                                            </p:cond>
                                          </p:stCondLst>
                                          <p:endCondLst>
                                            <p:cond evt="onStopAudio" delay="0">
                                              <p:tgtEl>
                                                <p:sldTgt/>
                                              </p:tgtEl>
                                            </p:cond>
                                          </p:endCondLst>
                                        </p:cTn>
                                        <p:tgtEl>
                                          <p:sndTgt r:embed="rId5" name="click.wav"/>
                                        </p:tgtEl>
                                      </p:cMediaNode>
                                    </p:audio>
                                  </p:subTnLst>
                                </p:cTn>
                              </p:par>
                              <p:par>
                                <p:cTn id="36" presetID="1" presetClass="emph" presetSubtype="2" fill="hold" nodeType="withEffect">
                                  <p:stCondLst>
                                    <p:cond delay="500"/>
                                  </p:stCondLst>
                                  <p:childTnLst>
                                    <p:animClr clrSpc="rgb" dir="cw">
                                      <p:cBhvr>
                                        <p:cTn id="37" dur="250" fill="hold"/>
                                        <p:tgtEl>
                                          <p:spTgt spid="4"/>
                                        </p:tgtEl>
                                        <p:attrNameLst>
                                          <p:attrName>fillcolor</p:attrName>
                                        </p:attrNameLst>
                                      </p:cBhvr>
                                      <p:to>
                                        <a:srgbClr val="FFFF00"/>
                                      </p:to>
                                    </p:animClr>
                                    <p:set>
                                      <p:cBhvr>
                                        <p:cTn id="38" dur="250" fill="hold"/>
                                        <p:tgtEl>
                                          <p:spTgt spid="4"/>
                                        </p:tgtEl>
                                        <p:attrNameLst>
                                          <p:attrName>fill.type</p:attrName>
                                        </p:attrNameLst>
                                      </p:cBhvr>
                                      <p:to>
                                        <p:strVal val="solid"/>
                                      </p:to>
                                    </p:set>
                                    <p:set>
                                      <p:cBhvr>
                                        <p:cTn id="39" dur="250" fill="hold"/>
                                        <p:tgtEl>
                                          <p:spTgt spid="4"/>
                                        </p:tgtEl>
                                        <p:attrNameLst>
                                          <p:attrName>fill.on</p:attrName>
                                        </p:attrNameLst>
                                      </p:cBhvr>
                                      <p:to>
                                        <p:strVal val="true"/>
                                      </p:to>
                                    </p:set>
                                  </p:childTnLst>
                                </p:cTn>
                              </p:par>
                              <p:par>
                                <p:cTn id="40" presetID="23" presetClass="entr" presetSubtype="32" fill="hold" nodeType="withEffect">
                                  <p:stCondLst>
                                    <p:cond delay="500"/>
                                  </p:stCondLst>
                                  <p:childTnLst>
                                    <p:set>
                                      <p:cBhvr>
                                        <p:cTn id="41" dur="1" fill="hold">
                                          <p:stCondLst>
                                            <p:cond delay="0"/>
                                          </p:stCondLst>
                                        </p:cTn>
                                        <p:tgtEl>
                                          <p:spTgt spid="6"/>
                                        </p:tgtEl>
                                        <p:attrNameLst>
                                          <p:attrName>style.visibility</p:attrName>
                                        </p:attrNameLst>
                                      </p:cBhvr>
                                      <p:to>
                                        <p:strVal val="visible"/>
                                      </p:to>
                                    </p:set>
                                    <p:anim calcmode="lin" valueType="num">
                                      <p:cBhvr>
                                        <p:cTn id="42" dur="250" fill="hold"/>
                                        <p:tgtEl>
                                          <p:spTgt spid="6"/>
                                        </p:tgtEl>
                                        <p:attrNameLst>
                                          <p:attrName>ppt_w</p:attrName>
                                        </p:attrNameLst>
                                      </p:cBhvr>
                                      <p:tavLst>
                                        <p:tav tm="0">
                                          <p:val>
                                            <p:strVal val="4*#ppt_w"/>
                                          </p:val>
                                        </p:tav>
                                        <p:tav tm="100000">
                                          <p:val>
                                            <p:strVal val="#ppt_w"/>
                                          </p:val>
                                        </p:tav>
                                      </p:tavLst>
                                    </p:anim>
                                    <p:anim calcmode="lin" valueType="num">
                                      <p:cBhvr>
                                        <p:cTn id="43" dur="250" fill="hold"/>
                                        <p:tgtEl>
                                          <p:spTgt spid="6"/>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40"/>
                                            </p:cond>
                                          </p:stCondLst>
                                          <p:endCondLst>
                                            <p:cond evt="onStopAudio" delay="0">
                                              <p:tgtEl>
                                                <p:sldTgt/>
                                              </p:tgtEl>
                                            </p:cond>
                                          </p:endCondLst>
                                        </p:cTn>
                                        <p:tgtEl>
                                          <p:sndTgt r:embed="rId6" name="Check mark.wav"/>
                                        </p:tgtEl>
                                      </p:cMediaNode>
                                    </p:audio>
                                  </p:subTnLst>
                                </p:cTn>
                              </p:par>
                            </p:childTnLst>
                          </p:cTn>
                        </p:par>
                      </p:childTnLst>
                    </p:cTn>
                  </p:par>
                </p:childTnLst>
              </p:cTn>
              <p:nextCondLst>
                <p:cond evt="onClick" delay="0">
                  <p:tgtEl>
                    <p:spTgt spid="4"/>
                  </p:tgtEl>
                </p:cond>
              </p:nextCondLst>
            </p:seq>
            <p:seq concurrent="1" nextAc="seek">
              <p:cTn id="44" restart="whenNotActive" fill="hold" evtFilter="cancelBubble" nodeType="interactiveSeq">
                <p:stCondLst>
                  <p:cond evt="onClick" delay="0">
                    <p:tgtEl>
                      <p:spTgt spid="5"/>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withEffect">
                                  <p:stCondLst>
                                    <p:cond delay="0"/>
                                  </p:stCondLst>
                                  <p:childTnLst>
                                    <p:animClr clrSpc="rgb" dir="cw">
                                      <p:cBhvr>
                                        <p:cTn id="48" dur="250" fill="hold"/>
                                        <p:tgtEl>
                                          <p:spTgt spid="5"/>
                                        </p:tgtEl>
                                        <p:attrNameLst>
                                          <p:attrName>fillcolor</p:attrName>
                                        </p:attrNameLst>
                                      </p:cBhvr>
                                      <p:to>
                                        <a:schemeClr val="accent1"/>
                                      </p:to>
                                    </p:animClr>
                                    <p:set>
                                      <p:cBhvr>
                                        <p:cTn id="49" dur="250" fill="hold"/>
                                        <p:tgtEl>
                                          <p:spTgt spid="5"/>
                                        </p:tgtEl>
                                        <p:attrNameLst>
                                          <p:attrName>fill.type</p:attrName>
                                        </p:attrNameLst>
                                      </p:cBhvr>
                                      <p:to>
                                        <p:strVal val="solid"/>
                                      </p:to>
                                    </p:set>
                                    <p:set>
                                      <p:cBhvr>
                                        <p:cTn id="50" dur="250" fill="hold"/>
                                        <p:tgtEl>
                                          <p:spTgt spid="5"/>
                                        </p:tgtEl>
                                        <p:attrNameLst>
                                          <p:attrName>fill.on</p:attrName>
                                        </p:attrNameLst>
                                      </p:cBhvr>
                                      <p:to>
                                        <p:strVal val="true"/>
                                      </p:to>
                                    </p:set>
                                  </p:childTnLst>
                                  <p:subTnLst>
                                    <p:audio>
                                      <p:cMediaNode>
                                        <p:cTn display="0" masterRel="sameClick">
                                          <p:stCondLst>
                                            <p:cond evt="begin" delay="0">
                                              <p:tn val="47"/>
                                            </p:cond>
                                          </p:stCondLst>
                                          <p:endCondLst>
                                            <p:cond evt="onStopAudio" delay="0">
                                              <p:tgtEl>
                                                <p:sldTgt/>
                                              </p:tgtEl>
                                            </p:cond>
                                          </p:endCondLst>
                                        </p:cTn>
                                        <p:tgtEl>
                                          <p:sndTgt r:embed="rId5" name="click.wav"/>
                                        </p:tgtEl>
                                      </p:cMediaNode>
                                    </p:audio>
                                  </p:subTnLst>
                                </p:cTn>
                              </p:par>
                              <p:par>
                                <p:cTn id="51" presetID="1" presetClass="emph" presetSubtype="2" fill="hold" nodeType="withEffect">
                                  <p:stCondLst>
                                    <p:cond delay="500"/>
                                  </p:stCondLst>
                                  <p:childTnLst>
                                    <p:animClr clrSpc="rgb" dir="cw">
                                      <p:cBhvr>
                                        <p:cTn id="52" dur="250" fill="hold"/>
                                        <p:tgtEl>
                                          <p:spTgt spid="5"/>
                                        </p:tgtEl>
                                        <p:attrNameLst>
                                          <p:attrName>fillcolor</p:attrName>
                                        </p:attrNameLst>
                                      </p:cBhvr>
                                      <p:to>
                                        <a:schemeClr val="accent1"/>
                                      </p:to>
                                    </p:animClr>
                                    <p:set>
                                      <p:cBhvr>
                                        <p:cTn id="53" dur="250" fill="hold"/>
                                        <p:tgtEl>
                                          <p:spTgt spid="5"/>
                                        </p:tgtEl>
                                        <p:attrNameLst>
                                          <p:attrName>fill.type</p:attrName>
                                        </p:attrNameLst>
                                      </p:cBhvr>
                                      <p:to>
                                        <p:strVal val="solid"/>
                                      </p:to>
                                    </p:set>
                                    <p:set>
                                      <p:cBhvr>
                                        <p:cTn id="54" dur="250" fill="hold"/>
                                        <p:tgtEl>
                                          <p:spTgt spid="5"/>
                                        </p:tgtEl>
                                        <p:attrNameLst>
                                          <p:attrName>fill.on</p:attrName>
                                        </p:attrNameLst>
                                      </p:cBhvr>
                                      <p:to>
                                        <p:strVal val="true"/>
                                      </p:to>
                                    </p:set>
                                  </p:childTnLst>
                                </p:cTn>
                              </p:par>
                              <p:par>
                                <p:cTn id="55" presetID="23" presetClass="entr" presetSubtype="32" fill="hold" nodeType="withEffect">
                                  <p:stCondLst>
                                    <p:cond delay="500"/>
                                  </p:stCondLst>
                                  <p:childTnLst>
                                    <p:set>
                                      <p:cBhvr>
                                        <p:cTn id="56" dur="1" fill="hold">
                                          <p:stCondLst>
                                            <p:cond delay="0"/>
                                          </p:stCondLst>
                                        </p:cTn>
                                        <p:tgtEl>
                                          <p:spTgt spid="7"/>
                                        </p:tgtEl>
                                        <p:attrNameLst>
                                          <p:attrName>style.visibility</p:attrName>
                                        </p:attrNameLst>
                                      </p:cBhvr>
                                      <p:to>
                                        <p:strVal val="visible"/>
                                      </p:to>
                                    </p:set>
                                    <p:anim calcmode="lin" valueType="num">
                                      <p:cBhvr>
                                        <p:cTn id="57" dur="250" fill="hold"/>
                                        <p:tgtEl>
                                          <p:spTgt spid="7"/>
                                        </p:tgtEl>
                                        <p:attrNameLst>
                                          <p:attrName>ppt_w</p:attrName>
                                        </p:attrNameLst>
                                      </p:cBhvr>
                                      <p:tavLst>
                                        <p:tav tm="0">
                                          <p:val>
                                            <p:strVal val="4*#ppt_w"/>
                                          </p:val>
                                        </p:tav>
                                        <p:tav tm="100000">
                                          <p:val>
                                            <p:strVal val="#ppt_w"/>
                                          </p:val>
                                        </p:tav>
                                      </p:tavLst>
                                    </p:anim>
                                    <p:anim calcmode="lin" valueType="num">
                                      <p:cBhvr>
                                        <p:cTn id="58" dur="250" fill="hold"/>
                                        <p:tgtEl>
                                          <p:spTgt spid="7"/>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55"/>
                                            </p:cond>
                                          </p:stCondLst>
                                          <p:endCondLst>
                                            <p:cond evt="onStopAudio" delay="0">
                                              <p:tgtEl>
                                                <p:sldTgt/>
                                              </p:tgtEl>
                                            </p:cond>
                                          </p:endCondLst>
                                        </p:cTn>
                                        <p:tgtEl>
                                          <p:sndTgt r:embed="rId7" name="Wrong Buzzer.wav"/>
                                        </p:tgtEl>
                                      </p:cMediaNode>
                                    </p:audio>
                                  </p:subTnLst>
                                </p:cTn>
                              </p:par>
                            </p:childTnLst>
                          </p:cTn>
                        </p:par>
                      </p:childTnLst>
                    </p:cTn>
                  </p:par>
                </p:childTnLst>
              </p:cTn>
              <p:nextCondLst>
                <p:cond evt="onClick" delay="0">
                  <p:tgtEl>
                    <p:spTgt spid="5"/>
                  </p:tgtEl>
                </p:cond>
              </p:nextCondLst>
            </p:seq>
            <p:seq concurrent="1" nextAc="seek">
              <p:cTn id="59" restart="whenNotActive" fill="hold" evtFilter="cancelBubble" nodeType="interactiveSeq">
                <p:stCondLst>
                  <p:cond evt="onClick" delay="0">
                    <p:tgtEl>
                      <p:spTgt spid="8"/>
                    </p:tgtEl>
                  </p:cond>
                </p:stCondLst>
                <p:endSync evt="end" delay="0">
                  <p:rtn val="all"/>
                </p:endSync>
                <p:childTnLst>
                  <p:par>
                    <p:cTn id="60" fill="hold">
                      <p:stCondLst>
                        <p:cond delay="0"/>
                      </p:stCondLst>
                      <p:childTnLst>
                        <p:par>
                          <p:cTn id="61" fill="hold">
                            <p:stCondLst>
                              <p:cond delay="0"/>
                            </p:stCondLst>
                            <p:childTnLst>
                              <p:par>
                                <p:cTn id="62" presetID="1" presetClass="emph" presetSubtype="2" fill="hold" nodeType="withEffect">
                                  <p:stCondLst>
                                    <p:cond delay="0"/>
                                  </p:stCondLst>
                                  <p:childTnLst>
                                    <p:animClr clrSpc="rgb" dir="cw">
                                      <p:cBhvr>
                                        <p:cTn id="63" dur="250" fill="hold"/>
                                        <p:tgtEl>
                                          <p:spTgt spid="8"/>
                                        </p:tgtEl>
                                        <p:attrNameLst>
                                          <p:attrName>fillcolor</p:attrName>
                                        </p:attrNameLst>
                                      </p:cBhvr>
                                      <p:to>
                                        <a:schemeClr val="accent1"/>
                                      </p:to>
                                    </p:animClr>
                                    <p:set>
                                      <p:cBhvr>
                                        <p:cTn id="64" dur="250" fill="hold"/>
                                        <p:tgtEl>
                                          <p:spTgt spid="8"/>
                                        </p:tgtEl>
                                        <p:attrNameLst>
                                          <p:attrName>fill.type</p:attrName>
                                        </p:attrNameLst>
                                      </p:cBhvr>
                                      <p:to>
                                        <p:strVal val="solid"/>
                                      </p:to>
                                    </p:set>
                                    <p:set>
                                      <p:cBhvr>
                                        <p:cTn id="65" dur="250" fill="hold"/>
                                        <p:tgtEl>
                                          <p:spTgt spid="8"/>
                                        </p:tgtEl>
                                        <p:attrNameLst>
                                          <p:attrName>fill.on</p:attrName>
                                        </p:attrNameLst>
                                      </p:cBhvr>
                                      <p:to>
                                        <p:strVal val="true"/>
                                      </p:to>
                                    </p:set>
                                  </p:childTnLst>
                                  <p:subTnLst>
                                    <p:audio>
                                      <p:cMediaNode>
                                        <p:cTn display="0" masterRel="sameClick">
                                          <p:stCondLst>
                                            <p:cond evt="begin" delay="0">
                                              <p:tn val="62"/>
                                            </p:cond>
                                          </p:stCondLst>
                                          <p:endCondLst>
                                            <p:cond evt="onStopAudio" delay="0">
                                              <p:tgtEl>
                                                <p:sldTgt/>
                                              </p:tgtEl>
                                            </p:cond>
                                          </p:endCondLst>
                                        </p:cTn>
                                        <p:tgtEl>
                                          <p:sndTgt r:embed="rId5" name="click.wav"/>
                                        </p:tgtEl>
                                      </p:cMediaNode>
                                    </p:audio>
                                  </p:subTnLst>
                                </p:cTn>
                              </p:par>
                              <p:par>
                                <p:cTn id="66" presetID="1" presetClass="emph" presetSubtype="2" fill="hold" nodeType="withEffect">
                                  <p:stCondLst>
                                    <p:cond delay="500"/>
                                  </p:stCondLst>
                                  <p:childTnLst>
                                    <p:animClr clrSpc="rgb" dir="cw">
                                      <p:cBhvr>
                                        <p:cTn id="67" dur="250" fill="hold"/>
                                        <p:tgtEl>
                                          <p:spTgt spid="8"/>
                                        </p:tgtEl>
                                        <p:attrNameLst>
                                          <p:attrName>fillcolor</p:attrName>
                                        </p:attrNameLst>
                                      </p:cBhvr>
                                      <p:to>
                                        <a:schemeClr val="accent1"/>
                                      </p:to>
                                    </p:animClr>
                                    <p:set>
                                      <p:cBhvr>
                                        <p:cTn id="68" dur="250" fill="hold"/>
                                        <p:tgtEl>
                                          <p:spTgt spid="8"/>
                                        </p:tgtEl>
                                        <p:attrNameLst>
                                          <p:attrName>fill.type</p:attrName>
                                        </p:attrNameLst>
                                      </p:cBhvr>
                                      <p:to>
                                        <p:strVal val="solid"/>
                                      </p:to>
                                    </p:set>
                                    <p:set>
                                      <p:cBhvr>
                                        <p:cTn id="69" dur="250" fill="hold"/>
                                        <p:tgtEl>
                                          <p:spTgt spid="8"/>
                                        </p:tgtEl>
                                        <p:attrNameLst>
                                          <p:attrName>fill.on</p:attrName>
                                        </p:attrNameLst>
                                      </p:cBhvr>
                                      <p:to>
                                        <p:strVal val="true"/>
                                      </p:to>
                                    </p:set>
                                  </p:childTnLst>
                                </p:cTn>
                              </p:par>
                              <p:par>
                                <p:cTn id="70" presetID="23" presetClass="entr" presetSubtype="32" fill="hold" nodeType="withEffect">
                                  <p:stCondLst>
                                    <p:cond delay="500"/>
                                  </p:stCondLst>
                                  <p:childTnLst>
                                    <p:set>
                                      <p:cBhvr>
                                        <p:cTn id="71" dur="1" fill="hold">
                                          <p:stCondLst>
                                            <p:cond delay="0"/>
                                          </p:stCondLst>
                                        </p:cTn>
                                        <p:tgtEl>
                                          <p:spTgt spid="9"/>
                                        </p:tgtEl>
                                        <p:attrNameLst>
                                          <p:attrName>style.visibility</p:attrName>
                                        </p:attrNameLst>
                                      </p:cBhvr>
                                      <p:to>
                                        <p:strVal val="visible"/>
                                      </p:to>
                                    </p:set>
                                    <p:anim calcmode="lin" valueType="num">
                                      <p:cBhvr>
                                        <p:cTn id="72" dur="250" fill="hold"/>
                                        <p:tgtEl>
                                          <p:spTgt spid="9"/>
                                        </p:tgtEl>
                                        <p:attrNameLst>
                                          <p:attrName>ppt_w</p:attrName>
                                        </p:attrNameLst>
                                      </p:cBhvr>
                                      <p:tavLst>
                                        <p:tav tm="0">
                                          <p:val>
                                            <p:strVal val="4*#ppt_w"/>
                                          </p:val>
                                        </p:tav>
                                        <p:tav tm="100000">
                                          <p:val>
                                            <p:strVal val="#ppt_w"/>
                                          </p:val>
                                        </p:tav>
                                      </p:tavLst>
                                    </p:anim>
                                    <p:anim calcmode="lin" valueType="num">
                                      <p:cBhvr>
                                        <p:cTn id="73" dur="250" fill="hold"/>
                                        <p:tgtEl>
                                          <p:spTgt spid="9"/>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70"/>
                                            </p:cond>
                                          </p:stCondLst>
                                          <p:endCondLst>
                                            <p:cond evt="onStopAudio" delay="0">
                                              <p:tgtEl>
                                                <p:sldTgt/>
                                              </p:tgtEl>
                                            </p:cond>
                                          </p:endCondLst>
                                        </p:cTn>
                                        <p:tgtEl>
                                          <p:sndTgt r:embed="rId7" name="Wrong Buzzer.wav"/>
                                        </p:tgtEl>
                                      </p:cMediaNode>
                                    </p:audio>
                                  </p:subTnLst>
                                </p:cTn>
                              </p:par>
                            </p:childTnLst>
                          </p:cTn>
                        </p:par>
                      </p:childTnLst>
                    </p:cTn>
                  </p:par>
                </p:childTnLst>
              </p:cTn>
              <p:nextCondLst>
                <p:cond evt="onClick" delay="0">
                  <p:tgtEl>
                    <p:spTgt spid="8"/>
                  </p:tgtEl>
                </p:cond>
              </p:nextCondLst>
            </p:seq>
          </p:childTnLst>
        </p:cTn>
      </p:par>
    </p:tnLst>
    <p:bldLst>
      <p:bldP spid="3" grpId="0" animBg="1"/>
      <p:bldP spid="4" grpId="0" animBg="1"/>
      <p:bldP spid="5"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881152" y="4248150"/>
            <a:ext cx="8851392" cy="921551"/>
          </a:xfrm>
          <a:prstGeom prst="rect">
            <a:avLst/>
          </a:prstGeom>
          <a:solidFill>
            <a:srgbClr val="FFFFFF"/>
          </a:solidFill>
          <a:ln w="28575" cap="flat" cmpd="sng" algn="ctr">
            <a:solidFill>
              <a:schemeClr val="tx1"/>
            </a:solidFill>
            <a:prstDash val="solid"/>
            <a:miter lim="800000"/>
          </a:ln>
          <a:effectLst/>
        </p:spPr>
        <p:txBody>
          <a:bodyPr lIns="121725" tIns="60862" rIns="121725" bIns="60862" rtlCol="0" anchor="ctr"/>
          <a:lstStyle/>
          <a:p>
            <a:pPr lvl="0">
              <a:buClrTx/>
              <a:defRPr/>
            </a:pPr>
            <a:r>
              <a:rPr lang="en-US" sz="4400" smtClean="0">
                <a:solidFill>
                  <a:srgbClr val="002060"/>
                </a:solidFill>
                <a:latin typeface="+mn-lt"/>
                <a:ea typeface="Arial-Rounded" panose="020B0500000000000000" pitchFamily="34" charset="0"/>
                <a:cs typeface="Arial-Rounded" panose="020B0500000000000000" pitchFamily="34" charset="0"/>
              </a:rPr>
              <a:t>B</a:t>
            </a:r>
            <a:r>
              <a:rPr lang="vi-VN" sz="4400" smtClean="0">
                <a:solidFill>
                  <a:srgbClr val="002060"/>
                </a:solidFill>
                <a:latin typeface="+mn-lt"/>
                <a:ea typeface="Arial-Rounded" panose="020B0500000000000000" pitchFamily="34" charset="0"/>
                <a:cs typeface="Arial-Rounded" panose="020B0500000000000000" pitchFamily="34" charset="0"/>
              </a:rPr>
              <a:t>. </a:t>
            </a:r>
            <a:r>
              <a:rPr lang="en-US" sz="4400" smtClean="0">
                <a:solidFill>
                  <a:srgbClr val="002060"/>
                </a:solidFill>
                <a:latin typeface="+mn-lt"/>
                <a:ea typeface="Arial-Rounded" panose="020B0500000000000000" pitchFamily="34" charset="0"/>
                <a:cs typeface="Arial-Rounded" panose="020B0500000000000000" pitchFamily="34" charset="0"/>
              </a:rPr>
              <a:t>Nhím nâu và nhím trắng</a:t>
            </a:r>
            <a:endParaRPr lang="vi-VN" sz="4400" dirty="0">
              <a:solidFill>
                <a:srgbClr val="002060"/>
              </a:solidFill>
              <a:latin typeface="+mn-lt"/>
              <a:ea typeface="Arial-Rounded" panose="020B0500000000000000" pitchFamily="34" charset="0"/>
              <a:cs typeface="Arial-Rounded" panose="020B0500000000000000" pitchFamily="34" charset="0"/>
            </a:endParaRPr>
          </a:p>
        </p:txBody>
      </p:sp>
      <p:sp>
        <p:nvSpPr>
          <p:cNvPr id="4" name="Rectangle 3"/>
          <p:cNvSpPr/>
          <p:nvPr/>
        </p:nvSpPr>
        <p:spPr>
          <a:xfrm>
            <a:off x="1873699" y="5495945"/>
            <a:ext cx="8851392" cy="945122"/>
          </a:xfrm>
          <a:prstGeom prst="rect">
            <a:avLst/>
          </a:prstGeom>
          <a:solidFill>
            <a:srgbClr val="FFFFFF"/>
          </a:solidFill>
          <a:ln w="28575" cap="flat" cmpd="sng" algn="ctr">
            <a:solidFill>
              <a:schemeClr val="tx1"/>
            </a:solidFill>
            <a:prstDash val="solid"/>
            <a:miter lim="800000"/>
          </a:ln>
          <a:effectLst/>
        </p:spPr>
        <p:txBody>
          <a:bodyPr lIns="121725" tIns="60862" rIns="121725" bIns="60862" rtlCol="0" anchor="ctr"/>
          <a:lstStyle/>
          <a:p>
            <a:r>
              <a:rPr lang="en-US" sz="4400" smtClean="0">
                <a:solidFill>
                  <a:srgbClr val="002060"/>
                </a:solidFill>
                <a:latin typeface="+mn-lt"/>
                <a:ea typeface="Arial-Rounded" panose="020B0500000000000000" pitchFamily="34" charset="0"/>
                <a:cs typeface="Arial-Rounded" panose="020B0500000000000000" pitchFamily="34" charset="0"/>
              </a:rPr>
              <a:t>C. Nhím nâu và thỏ</a:t>
            </a:r>
            <a:endParaRPr lang="en-US" sz="4400" dirty="0">
              <a:solidFill>
                <a:srgbClr val="002060"/>
              </a:solidFill>
              <a:latin typeface="+mn-lt"/>
              <a:ea typeface="Arial-Rounded" panose="020B0500000000000000" pitchFamily="34" charset="0"/>
              <a:cs typeface="Arial-Rounded" panose="020B0500000000000000" pitchFamily="34" charset="0"/>
            </a:endParaRPr>
          </a:p>
        </p:txBody>
      </p:sp>
      <p:pic>
        <p:nvPicPr>
          <p:cNvPr id="5" name="Picture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729457" y="4308089"/>
            <a:ext cx="798097" cy="782741"/>
          </a:xfrm>
          <a:prstGeom prst="rect">
            <a:avLst/>
          </a:prstGeom>
        </p:spPr>
      </p:pic>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6089" y="5566245"/>
            <a:ext cx="807556" cy="778352"/>
          </a:xfrm>
          <a:prstGeom prst="rect">
            <a:avLst/>
          </a:prstGeom>
        </p:spPr>
      </p:pic>
      <p:sp>
        <p:nvSpPr>
          <p:cNvPr id="7" name="Rectangle 6"/>
          <p:cNvSpPr/>
          <p:nvPr/>
        </p:nvSpPr>
        <p:spPr>
          <a:xfrm>
            <a:off x="1878668" y="2984235"/>
            <a:ext cx="8851392" cy="918621"/>
          </a:xfrm>
          <a:prstGeom prst="rect">
            <a:avLst/>
          </a:prstGeom>
          <a:solidFill>
            <a:srgbClr val="FFFFFF"/>
          </a:solidFill>
          <a:ln w="28575" cap="flat" cmpd="sng" algn="ctr">
            <a:solidFill>
              <a:schemeClr val="tx1"/>
            </a:solidFill>
            <a:prstDash val="solid"/>
            <a:miter lim="800000"/>
          </a:ln>
          <a:effectLst/>
        </p:spPr>
        <p:txBody>
          <a:bodyPr lIns="121725" tIns="60862" rIns="121725" bIns="60862" rtlCol="0" anchor="ctr"/>
          <a:lstStyle/>
          <a:p>
            <a:r>
              <a:rPr lang="en-US" sz="4400" smtClean="0">
                <a:solidFill>
                  <a:srgbClr val="002060"/>
                </a:solidFill>
                <a:latin typeface="+mn-lt"/>
                <a:ea typeface="Arial-Rounded" panose="020B0500000000000000" pitchFamily="34" charset="0"/>
                <a:cs typeface="Arial-Rounded" panose="020B0500000000000000" pitchFamily="34" charset="0"/>
              </a:rPr>
              <a:t>A. Nhím và sóc</a:t>
            </a:r>
            <a:endParaRPr lang="en-US" sz="4400" dirty="0">
              <a:solidFill>
                <a:srgbClr val="002060"/>
              </a:solidFill>
              <a:latin typeface="+mn-lt"/>
              <a:ea typeface="Arial-Rounded" panose="020B0500000000000000" pitchFamily="34" charset="0"/>
              <a:cs typeface="Arial-Rounded" panose="020B0500000000000000" pitchFamily="34" charset="0"/>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6089" y="3061190"/>
            <a:ext cx="807556" cy="778352"/>
          </a:xfrm>
          <a:prstGeom prst="rect">
            <a:avLst/>
          </a:prstGeom>
        </p:spPr>
      </p:pic>
      <p:sp>
        <p:nvSpPr>
          <p:cNvPr id="9" name="Rectangle 8"/>
          <p:cNvSpPr/>
          <p:nvPr/>
        </p:nvSpPr>
        <p:spPr>
          <a:xfrm>
            <a:off x="184943" y="762000"/>
            <a:ext cx="11801475" cy="1477130"/>
          </a:xfrm>
          <a:prstGeom prst="rect">
            <a:avLst/>
          </a:prstGeom>
          <a:solidFill>
            <a:schemeClr val="accent6"/>
          </a:solidFill>
        </p:spPr>
        <p:txBody>
          <a:bodyPr wrap="square" lIns="121725" tIns="60862" rIns="121725" bIns="60862">
            <a:spAutoFit/>
          </a:bodyPr>
          <a:lstStyle/>
          <a:p>
            <a:pPr algn="ctr"/>
            <a:r>
              <a:rPr lang="en-US" sz="4400" b="1" smtClean="0">
                <a:solidFill>
                  <a:srgbClr val="002060"/>
                </a:solidFill>
                <a:latin typeface="+mn-lt"/>
                <a:ea typeface="Arial-Rounded" panose="020B0500000000000000" pitchFamily="34" charset="0"/>
                <a:cs typeface="Arial-Rounded" panose="020B0500000000000000" pitchFamily="34" charset="0"/>
              </a:rPr>
              <a:t>Hai nhân vật được nhắc đến trong câu chuyện </a:t>
            </a:r>
            <a:r>
              <a:rPr lang="en-US" sz="4400" b="1" i="1" smtClean="0">
                <a:solidFill>
                  <a:srgbClr val="002060"/>
                </a:solidFill>
                <a:latin typeface="+mn-lt"/>
                <a:ea typeface="Arial-Rounded" panose="020B0500000000000000" pitchFamily="34" charset="0"/>
                <a:cs typeface="Arial-Rounded" panose="020B0500000000000000" pitchFamily="34" charset="0"/>
              </a:rPr>
              <a:t>Nhím nâu kết bạn </a:t>
            </a:r>
            <a:r>
              <a:rPr lang="en-US" sz="4400" b="1" smtClean="0">
                <a:solidFill>
                  <a:srgbClr val="002060"/>
                </a:solidFill>
                <a:latin typeface="+mn-lt"/>
                <a:ea typeface="Arial-Rounded" panose="020B0500000000000000" pitchFamily="34" charset="0"/>
                <a:cs typeface="Arial-Rounded" panose="020B0500000000000000" pitchFamily="34" charset="0"/>
              </a:rPr>
              <a:t>là:</a:t>
            </a:r>
            <a:endParaRPr lang="en-US" sz="4400" b="1" dirty="0">
              <a:solidFill>
                <a:srgbClr val="002060"/>
              </a:solidFill>
              <a:latin typeface="+mn-lt"/>
              <a:ea typeface="Arial-Rounded" panose="020B0500000000000000" pitchFamily="34" charset="0"/>
              <a:cs typeface="Arial-Rounded" panose="020B0500000000000000" pitchFamily="34" charset="0"/>
            </a:endParaRPr>
          </a:p>
        </p:txBody>
      </p:sp>
      <p:pic>
        <p:nvPicPr>
          <p:cNvPr id="2" name="Picture 12" descr="Gift box | 3D CAD Model Library | GrabCAD">
            <a:hlinkClick r:id="rId3" action="ppaction://hlinksldjump"/>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81519" y="0"/>
            <a:ext cx="1413949" cy="10604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par>
                                <p:cTn id="11" presetID="16" presetClass="entr" presetSubtype="21"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arn(inVertical)">
                                      <p:cBhvr>
                                        <p:cTn id="13" dur="500"/>
                                        <p:tgtEl>
                                          <p:spTgt spid="9"/>
                                        </p:tgtEl>
                                      </p:cBhvr>
                                    </p:animEffect>
                                  </p:childTnLst>
                                </p:cTn>
                              </p:par>
                              <p:par>
                                <p:cTn id="14" presetID="55"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1000" fill="hold"/>
                                        <p:tgtEl>
                                          <p:spTgt spid="3"/>
                                        </p:tgtEl>
                                        <p:attrNameLst>
                                          <p:attrName>ppt_w</p:attrName>
                                        </p:attrNameLst>
                                      </p:cBhvr>
                                      <p:tavLst>
                                        <p:tav tm="0">
                                          <p:val>
                                            <p:strVal val="#ppt_w*0.70"/>
                                          </p:val>
                                        </p:tav>
                                        <p:tav tm="100000">
                                          <p:val>
                                            <p:strVal val="#ppt_w"/>
                                          </p:val>
                                        </p:tav>
                                      </p:tavLst>
                                    </p:anim>
                                    <p:anim calcmode="lin" valueType="num">
                                      <p:cBhvr>
                                        <p:cTn id="17" dur="1000" fill="hold"/>
                                        <p:tgtEl>
                                          <p:spTgt spid="3"/>
                                        </p:tgtEl>
                                        <p:attrNameLst>
                                          <p:attrName>ppt_h</p:attrName>
                                        </p:attrNameLst>
                                      </p:cBhvr>
                                      <p:tavLst>
                                        <p:tav tm="0">
                                          <p:val>
                                            <p:strVal val="#ppt_h"/>
                                          </p:val>
                                        </p:tav>
                                        <p:tav tm="100000">
                                          <p:val>
                                            <p:strVal val="#ppt_h"/>
                                          </p:val>
                                        </p:tav>
                                      </p:tavLst>
                                    </p:anim>
                                    <p:animEffect transition="in" filter="fade">
                                      <p:cBhvr>
                                        <p:cTn id="18" dur="1000"/>
                                        <p:tgtEl>
                                          <p:spTgt spid="3"/>
                                        </p:tgtEl>
                                      </p:cBhvr>
                                    </p:animEffect>
                                  </p:childTnLst>
                                </p:cTn>
                              </p:par>
                              <p:par>
                                <p:cTn id="19" presetID="55"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strVal val="#ppt_w*0.70"/>
                                          </p:val>
                                        </p:tav>
                                        <p:tav tm="100000">
                                          <p:val>
                                            <p:strVal val="#ppt_w"/>
                                          </p:val>
                                        </p:tav>
                                      </p:tavLst>
                                    </p:anim>
                                    <p:anim calcmode="lin" valueType="num">
                                      <p:cBhvr>
                                        <p:cTn id="22" dur="1000" fill="hold"/>
                                        <p:tgtEl>
                                          <p:spTgt spid="4"/>
                                        </p:tgtEl>
                                        <p:attrNameLst>
                                          <p:attrName>ppt_h</p:attrName>
                                        </p:attrNameLst>
                                      </p:cBhvr>
                                      <p:tavLst>
                                        <p:tav tm="0">
                                          <p:val>
                                            <p:strVal val="#ppt_h"/>
                                          </p:val>
                                        </p:tav>
                                        <p:tav tm="100000">
                                          <p:val>
                                            <p:strVal val="#ppt_h"/>
                                          </p:val>
                                        </p:tav>
                                      </p:tavLst>
                                    </p:anim>
                                    <p:animEffect transition="in" filter="fade">
                                      <p:cBhvr>
                                        <p:cTn id="23" dur="1000"/>
                                        <p:tgtEl>
                                          <p:spTgt spid="4"/>
                                        </p:tgtEl>
                                      </p:cBhvr>
                                    </p:animEffect>
                                  </p:childTnLst>
                                </p:cTn>
                              </p:par>
                              <p:par>
                                <p:cTn id="24" presetID="55"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1000" fill="hold"/>
                                        <p:tgtEl>
                                          <p:spTgt spid="7"/>
                                        </p:tgtEl>
                                        <p:attrNameLst>
                                          <p:attrName>ppt_w</p:attrName>
                                        </p:attrNameLst>
                                      </p:cBhvr>
                                      <p:tavLst>
                                        <p:tav tm="0">
                                          <p:val>
                                            <p:strVal val="#ppt_w*0.70"/>
                                          </p:val>
                                        </p:tav>
                                        <p:tav tm="100000">
                                          <p:val>
                                            <p:strVal val="#ppt_w"/>
                                          </p:val>
                                        </p:tav>
                                      </p:tavLst>
                                    </p:anim>
                                    <p:anim calcmode="lin" valueType="num">
                                      <p:cBhvr>
                                        <p:cTn id="27" dur="1000" fill="hold"/>
                                        <p:tgtEl>
                                          <p:spTgt spid="7"/>
                                        </p:tgtEl>
                                        <p:attrNameLst>
                                          <p:attrName>ppt_h</p:attrName>
                                        </p:attrNameLst>
                                      </p:cBhvr>
                                      <p:tavLst>
                                        <p:tav tm="0">
                                          <p:val>
                                            <p:strVal val="#ppt_h"/>
                                          </p:val>
                                        </p:tav>
                                        <p:tav tm="100000">
                                          <p:val>
                                            <p:strVal val="#ppt_h"/>
                                          </p:val>
                                        </p:tav>
                                      </p:tavLst>
                                    </p:anim>
                                    <p:animEffect transition="in" filter="fade">
                                      <p:cBhvr>
                                        <p:cTn id="28"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3"/>
                    </p:tgtEl>
                  </p:cond>
                </p:stCondLst>
                <p:endSync evt="end" delay="0">
                  <p:rtn val="all"/>
                </p:endSync>
                <p:childTnLst>
                  <p:par>
                    <p:cTn id="30" fill="hold">
                      <p:stCondLst>
                        <p:cond delay="0"/>
                      </p:stCondLst>
                      <p:childTnLst>
                        <p:par>
                          <p:cTn id="31" fill="hold">
                            <p:stCondLst>
                              <p:cond delay="0"/>
                            </p:stCondLst>
                            <p:childTnLst>
                              <p:par>
                                <p:cTn id="32" presetID="1" presetClass="emph" presetSubtype="2" fill="hold" nodeType="withEffect">
                                  <p:stCondLst>
                                    <p:cond delay="0"/>
                                  </p:stCondLst>
                                  <p:childTnLst>
                                    <p:animClr clrSpc="rgb" dir="cw">
                                      <p:cBhvr>
                                        <p:cTn id="33" dur="250" fill="hold"/>
                                        <p:tgtEl>
                                          <p:spTgt spid="3"/>
                                        </p:tgtEl>
                                        <p:attrNameLst>
                                          <p:attrName>fillcolor</p:attrName>
                                        </p:attrNameLst>
                                      </p:cBhvr>
                                      <p:to>
                                        <a:schemeClr val="bg2"/>
                                      </p:to>
                                    </p:animClr>
                                    <p:set>
                                      <p:cBhvr>
                                        <p:cTn id="34" dur="250" fill="hold"/>
                                        <p:tgtEl>
                                          <p:spTgt spid="3"/>
                                        </p:tgtEl>
                                        <p:attrNameLst>
                                          <p:attrName>fill.type</p:attrName>
                                        </p:attrNameLst>
                                      </p:cBhvr>
                                      <p:to>
                                        <p:strVal val="solid"/>
                                      </p:to>
                                    </p:set>
                                    <p:set>
                                      <p:cBhvr>
                                        <p:cTn id="35" dur="250" fill="hold"/>
                                        <p:tgtEl>
                                          <p:spTgt spid="3"/>
                                        </p:tgtEl>
                                        <p:attrNameLst>
                                          <p:attrName>fill.on</p:attrName>
                                        </p:attrNameLst>
                                      </p:cBhvr>
                                      <p:to>
                                        <p:strVal val="true"/>
                                      </p:to>
                                    </p:set>
                                  </p:childTnLst>
                                  <p:subTnLst>
                                    <p:audio>
                                      <p:cMediaNode>
                                        <p:cTn display="0" masterRel="sameClick">
                                          <p:stCondLst>
                                            <p:cond evt="begin" delay="0">
                                              <p:tn val="32"/>
                                            </p:cond>
                                          </p:stCondLst>
                                          <p:endCondLst>
                                            <p:cond evt="onStopAudio" delay="0">
                                              <p:tgtEl>
                                                <p:sldTgt/>
                                              </p:tgtEl>
                                            </p:cond>
                                          </p:endCondLst>
                                        </p:cTn>
                                        <p:tgtEl>
                                          <p:sndTgt r:embed="rId5" name="click.wav"/>
                                        </p:tgtEl>
                                      </p:cMediaNode>
                                    </p:audio>
                                  </p:subTnLst>
                                </p:cTn>
                              </p:par>
                              <p:par>
                                <p:cTn id="36" presetID="1" presetClass="emph" presetSubtype="2" fill="hold" nodeType="withEffect">
                                  <p:stCondLst>
                                    <p:cond delay="500"/>
                                  </p:stCondLst>
                                  <p:childTnLst>
                                    <p:animClr clrSpc="rgb" dir="cw">
                                      <p:cBhvr>
                                        <p:cTn id="37" dur="250" fill="hold"/>
                                        <p:tgtEl>
                                          <p:spTgt spid="3"/>
                                        </p:tgtEl>
                                        <p:attrNameLst>
                                          <p:attrName>fillcolor</p:attrName>
                                        </p:attrNameLst>
                                      </p:cBhvr>
                                      <p:to>
                                        <a:srgbClr val="FFFF00"/>
                                      </p:to>
                                    </p:animClr>
                                    <p:set>
                                      <p:cBhvr>
                                        <p:cTn id="38" dur="250" fill="hold"/>
                                        <p:tgtEl>
                                          <p:spTgt spid="3"/>
                                        </p:tgtEl>
                                        <p:attrNameLst>
                                          <p:attrName>fill.type</p:attrName>
                                        </p:attrNameLst>
                                      </p:cBhvr>
                                      <p:to>
                                        <p:strVal val="solid"/>
                                      </p:to>
                                    </p:set>
                                    <p:set>
                                      <p:cBhvr>
                                        <p:cTn id="39" dur="250" fill="hold"/>
                                        <p:tgtEl>
                                          <p:spTgt spid="3"/>
                                        </p:tgtEl>
                                        <p:attrNameLst>
                                          <p:attrName>fill.on</p:attrName>
                                        </p:attrNameLst>
                                      </p:cBhvr>
                                      <p:to>
                                        <p:strVal val="true"/>
                                      </p:to>
                                    </p:set>
                                  </p:childTnLst>
                                </p:cTn>
                              </p:par>
                              <p:par>
                                <p:cTn id="40" presetID="23" presetClass="entr" presetSubtype="32" fill="hold" nodeType="withEffect">
                                  <p:stCondLst>
                                    <p:cond delay="500"/>
                                  </p:stCondLst>
                                  <p:childTnLst>
                                    <p:set>
                                      <p:cBhvr>
                                        <p:cTn id="41" dur="1" fill="hold">
                                          <p:stCondLst>
                                            <p:cond delay="0"/>
                                          </p:stCondLst>
                                        </p:cTn>
                                        <p:tgtEl>
                                          <p:spTgt spid="5"/>
                                        </p:tgtEl>
                                        <p:attrNameLst>
                                          <p:attrName>style.visibility</p:attrName>
                                        </p:attrNameLst>
                                      </p:cBhvr>
                                      <p:to>
                                        <p:strVal val="visible"/>
                                      </p:to>
                                    </p:set>
                                    <p:anim calcmode="lin" valueType="num">
                                      <p:cBhvr>
                                        <p:cTn id="42" dur="250" fill="hold"/>
                                        <p:tgtEl>
                                          <p:spTgt spid="5"/>
                                        </p:tgtEl>
                                        <p:attrNameLst>
                                          <p:attrName>ppt_w</p:attrName>
                                        </p:attrNameLst>
                                      </p:cBhvr>
                                      <p:tavLst>
                                        <p:tav tm="0">
                                          <p:val>
                                            <p:strVal val="4*#ppt_w"/>
                                          </p:val>
                                        </p:tav>
                                        <p:tav tm="100000">
                                          <p:val>
                                            <p:strVal val="#ppt_w"/>
                                          </p:val>
                                        </p:tav>
                                      </p:tavLst>
                                    </p:anim>
                                    <p:anim calcmode="lin" valueType="num">
                                      <p:cBhvr>
                                        <p:cTn id="43" dur="250" fill="hold"/>
                                        <p:tgtEl>
                                          <p:spTgt spid="5"/>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40"/>
                                            </p:cond>
                                          </p:stCondLst>
                                          <p:endCondLst>
                                            <p:cond evt="onStopAudio" delay="0">
                                              <p:tgtEl>
                                                <p:sldTgt/>
                                              </p:tgtEl>
                                            </p:cond>
                                          </p:endCondLst>
                                        </p:cTn>
                                        <p:tgtEl>
                                          <p:sndTgt r:embed="rId6" name="Check mark.wav"/>
                                        </p:tgtEl>
                                      </p:cMediaNode>
                                    </p:audio>
                                  </p:subTnLst>
                                </p:cTn>
                              </p:par>
                            </p:childTnLst>
                          </p:cTn>
                        </p:par>
                      </p:childTnLst>
                    </p:cTn>
                  </p:par>
                </p:childTnLst>
              </p:cTn>
              <p:nextCondLst>
                <p:cond evt="onClick" delay="0">
                  <p:tgtEl>
                    <p:spTgt spid="3"/>
                  </p:tgtEl>
                </p:cond>
              </p:nextCondLst>
            </p:seq>
            <p:seq concurrent="1" nextAc="seek">
              <p:cTn id="44" restart="whenNotActive" fill="hold" evtFilter="cancelBubble" nodeType="interactiveSeq">
                <p:stCondLst>
                  <p:cond evt="onClick" delay="0">
                    <p:tgtEl>
                      <p:spTgt spid="4"/>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withEffect">
                                  <p:stCondLst>
                                    <p:cond delay="0"/>
                                  </p:stCondLst>
                                  <p:childTnLst>
                                    <p:animClr clrSpc="rgb" dir="cw">
                                      <p:cBhvr>
                                        <p:cTn id="48" dur="250" fill="hold"/>
                                        <p:tgtEl>
                                          <p:spTgt spid="4"/>
                                        </p:tgtEl>
                                        <p:attrNameLst>
                                          <p:attrName>fillcolor</p:attrName>
                                        </p:attrNameLst>
                                      </p:cBhvr>
                                      <p:to>
                                        <a:schemeClr val="accent1"/>
                                      </p:to>
                                    </p:animClr>
                                    <p:set>
                                      <p:cBhvr>
                                        <p:cTn id="49" dur="250" fill="hold"/>
                                        <p:tgtEl>
                                          <p:spTgt spid="4"/>
                                        </p:tgtEl>
                                        <p:attrNameLst>
                                          <p:attrName>fill.type</p:attrName>
                                        </p:attrNameLst>
                                      </p:cBhvr>
                                      <p:to>
                                        <p:strVal val="solid"/>
                                      </p:to>
                                    </p:set>
                                    <p:set>
                                      <p:cBhvr>
                                        <p:cTn id="50" dur="250" fill="hold"/>
                                        <p:tgtEl>
                                          <p:spTgt spid="4"/>
                                        </p:tgtEl>
                                        <p:attrNameLst>
                                          <p:attrName>fill.on</p:attrName>
                                        </p:attrNameLst>
                                      </p:cBhvr>
                                      <p:to>
                                        <p:strVal val="true"/>
                                      </p:to>
                                    </p:set>
                                  </p:childTnLst>
                                  <p:subTnLst>
                                    <p:audio>
                                      <p:cMediaNode>
                                        <p:cTn display="0" masterRel="sameClick">
                                          <p:stCondLst>
                                            <p:cond evt="begin" delay="0">
                                              <p:tn val="47"/>
                                            </p:cond>
                                          </p:stCondLst>
                                          <p:endCondLst>
                                            <p:cond evt="onStopAudio" delay="0">
                                              <p:tgtEl>
                                                <p:sldTgt/>
                                              </p:tgtEl>
                                            </p:cond>
                                          </p:endCondLst>
                                        </p:cTn>
                                        <p:tgtEl>
                                          <p:sndTgt r:embed="rId5" name="click.wav"/>
                                        </p:tgtEl>
                                      </p:cMediaNode>
                                    </p:audio>
                                  </p:subTnLst>
                                </p:cTn>
                              </p:par>
                              <p:par>
                                <p:cTn id="51" presetID="1" presetClass="emph" presetSubtype="2" fill="hold" nodeType="withEffect">
                                  <p:stCondLst>
                                    <p:cond delay="500"/>
                                  </p:stCondLst>
                                  <p:childTnLst>
                                    <p:animClr clrSpc="rgb" dir="cw">
                                      <p:cBhvr>
                                        <p:cTn id="52" dur="250" fill="hold"/>
                                        <p:tgtEl>
                                          <p:spTgt spid="4"/>
                                        </p:tgtEl>
                                        <p:attrNameLst>
                                          <p:attrName>fillcolor</p:attrName>
                                        </p:attrNameLst>
                                      </p:cBhvr>
                                      <p:to>
                                        <a:schemeClr val="accent1"/>
                                      </p:to>
                                    </p:animClr>
                                    <p:set>
                                      <p:cBhvr>
                                        <p:cTn id="53" dur="250" fill="hold"/>
                                        <p:tgtEl>
                                          <p:spTgt spid="4"/>
                                        </p:tgtEl>
                                        <p:attrNameLst>
                                          <p:attrName>fill.type</p:attrName>
                                        </p:attrNameLst>
                                      </p:cBhvr>
                                      <p:to>
                                        <p:strVal val="solid"/>
                                      </p:to>
                                    </p:set>
                                    <p:set>
                                      <p:cBhvr>
                                        <p:cTn id="54" dur="250" fill="hold"/>
                                        <p:tgtEl>
                                          <p:spTgt spid="4"/>
                                        </p:tgtEl>
                                        <p:attrNameLst>
                                          <p:attrName>fill.on</p:attrName>
                                        </p:attrNameLst>
                                      </p:cBhvr>
                                      <p:to>
                                        <p:strVal val="true"/>
                                      </p:to>
                                    </p:set>
                                  </p:childTnLst>
                                </p:cTn>
                              </p:par>
                              <p:par>
                                <p:cTn id="55" presetID="23" presetClass="entr" presetSubtype="32" fill="hold" nodeType="withEffect">
                                  <p:stCondLst>
                                    <p:cond delay="500"/>
                                  </p:stCondLst>
                                  <p:childTnLst>
                                    <p:set>
                                      <p:cBhvr>
                                        <p:cTn id="56" dur="1" fill="hold">
                                          <p:stCondLst>
                                            <p:cond delay="0"/>
                                          </p:stCondLst>
                                        </p:cTn>
                                        <p:tgtEl>
                                          <p:spTgt spid="6"/>
                                        </p:tgtEl>
                                        <p:attrNameLst>
                                          <p:attrName>style.visibility</p:attrName>
                                        </p:attrNameLst>
                                      </p:cBhvr>
                                      <p:to>
                                        <p:strVal val="visible"/>
                                      </p:to>
                                    </p:set>
                                    <p:anim calcmode="lin" valueType="num">
                                      <p:cBhvr>
                                        <p:cTn id="57" dur="250" fill="hold"/>
                                        <p:tgtEl>
                                          <p:spTgt spid="6"/>
                                        </p:tgtEl>
                                        <p:attrNameLst>
                                          <p:attrName>ppt_w</p:attrName>
                                        </p:attrNameLst>
                                      </p:cBhvr>
                                      <p:tavLst>
                                        <p:tav tm="0">
                                          <p:val>
                                            <p:strVal val="4*#ppt_w"/>
                                          </p:val>
                                        </p:tav>
                                        <p:tav tm="100000">
                                          <p:val>
                                            <p:strVal val="#ppt_w"/>
                                          </p:val>
                                        </p:tav>
                                      </p:tavLst>
                                    </p:anim>
                                    <p:anim calcmode="lin" valueType="num">
                                      <p:cBhvr>
                                        <p:cTn id="58" dur="250" fill="hold"/>
                                        <p:tgtEl>
                                          <p:spTgt spid="6"/>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55"/>
                                            </p:cond>
                                          </p:stCondLst>
                                          <p:endCondLst>
                                            <p:cond evt="onStopAudio" delay="0">
                                              <p:tgtEl>
                                                <p:sldTgt/>
                                              </p:tgtEl>
                                            </p:cond>
                                          </p:endCondLst>
                                        </p:cTn>
                                        <p:tgtEl>
                                          <p:sndTgt r:embed="rId7" name="Wrong Buzzer.wav"/>
                                        </p:tgtEl>
                                      </p:cMediaNode>
                                    </p:audio>
                                  </p:subTnLst>
                                </p:cTn>
                              </p:par>
                            </p:childTnLst>
                          </p:cTn>
                        </p:par>
                      </p:childTnLst>
                    </p:cTn>
                  </p:par>
                </p:childTnLst>
              </p:cTn>
              <p:nextCondLst>
                <p:cond evt="onClick" delay="0">
                  <p:tgtEl>
                    <p:spTgt spid="4"/>
                  </p:tgtEl>
                </p:cond>
              </p:nextCondLst>
            </p:seq>
            <p:seq concurrent="1" nextAc="seek">
              <p:cTn id="59" restart="whenNotActive" fill="hold" evtFilter="cancelBubble" nodeType="interactiveSeq">
                <p:stCondLst>
                  <p:cond evt="onClick" delay="0">
                    <p:tgtEl>
                      <p:spTgt spid="7"/>
                    </p:tgtEl>
                  </p:cond>
                </p:stCondLst>
                <p:endSync evt="end" delay="0">
                  <p:rtn val="all"/>
                </p:endSync>
                <p:childTnLst>
                  <p:par>
                    <p:cTn id="60" fill="hold">
                      <p:stCondLst>
                        <p:cond delay="0"/>
                      </p:stCondLst>
                      <p:childTnLst>
                        <p:par>
                          <p:cTn id="61" fill="hold">
                            <p:stCondLst>
                              <p:cond delay="0"/>
                            </p:stCondLst>
                            <p:childTnLst>
                              <p:par>
                                <p:cTn id="62" presetID="1" presetClass="emph" presetSubtype="2" fill="hold" nodeType="withEffect">
                                  <p:stCondLst>
                                    <p:cond delay="0"/>
                                  </p:stCondLst>
                                  <p:childTnLst>
                                    <p:animClr clrSpc="rgb" dir="cw">
                                      <p:cBhvr>
                                        <p:cTn id="63" dur="250" fill="hold"/>
                                        <p:tgtEl>
                                          <p:spTgt spid="7"/>
                                        </p:tgtEl>
                                        <p:attrNameLst>
                                          <p:attrName>fillcolor</p:attrName>
                                        </p:attrNameLst>
                                      </p:cBhvr>
                                      <p:to>
                                        <a:schemeClr val="accent1"/>
                                      </p:to>
                                    </p:animClr>
                                    <p:set>
                                      <p:cBhvr>
                                        <p:cTn id="64" dur="250" fill="hold"/>
                                        <p:tgtEl>
                                          <p:spTgt spid="7"/>
                                        </p:tgtEl>
                                        <p:attrNameLst>
                                          <p:attrName>fill.type</p:attrName>
                                        </p:attrNameLst>
                                      </p:cBhvr>
                                      <p:to>
                                        <p:strVal val="solid"/>
                                      </p:to>
                                    </p:set>
                                    <p:set>
                                      <p:cBhvr>
                                        <p:cTn id="65" dur="250" fill="hold"/>
                                        <p:tgtEl>
                                          <p:spTgt spid="7"/>
                                        </p:tgtEl>
                                        <p:attrNameLst>
                                          <p:attrName>fill.on</p:attrName>
                                        </p:attrNameLst>
                                      </p:cBhvr>
                                      <p:to>
                                        <p:strVal val="true"/>
                                      </p:to>
                                    </p:set>
                                  </p:childTnLst>
                                  <p:subTnLst>
                                    <p:audio>
                                      <p:cMediaNode>
                                        <p:cTn display="0" masterRel="sameClick">
                                          <p:stCondLst>
                                            <p:cond evt="begin" delay="0">
                                              <p:tn val="62"/>
                                            </p:cond>
                                          </p:stCondLst>
                                          <p:endCondLst>
                                            <p:cond evt="onStopAudio" delay="0">
                                              <p:tgtEl>
                                                <p:sldTgt/>
                                              </p:tgtEl>
                                            </p:cond>
                                          </p:endCondLst>
                                        </p:cTn>
                                        <p:tgtEl>
                                          <p:sndTgt r:embed="rId5" name="click.wav"/>
                                        </p:tgtEl>
                                      </p:cMediaNode>
                                    </p:audio>
                                  </p:subTnLst>
                                </p:cTn>
                              </p:par>
                              <p:par>
                                <p:cTn id="66" presetID="1" presetClass="emph" presetSubtype="2" fill="hold" nodeType="withEffect">
                                  <p:stCondLst>
                                    <p:cond delay="500"/>
                                  </p:stCondLst>
                                  <p:childTnLst>
                                    <p:animClr clrSpc="rgb" dir="cw">
                                      <p:cBhvr>
                                        <p:cTn id="67" dur="250" fill="hold"/>
                                        <p:tgtEl>
                                          <p:spTgt spid="7"/>
                                        </p:tgtEl>
                                        <p:attrNameLst>
                                          <p:attrName>fillcolor</p:attrName>
                                        </p:attrNameLst>
                                      </p:cBhvr>
                                      <p:to>
                                        <a:schemeClr val="accent1"/>
                                      </p:to>
                                    </p:animClr>
                                    <p:set>
                                      <p:cBhvr>
                                        <p:cTn id="68" dur="250" fill="hold"/>
                                        <p:tgtEl>
                                          <p:spTgt spid="7"/>
                                        </p:tgtEl>
                                        <p:attrNameLst>
                                          <p:attrName>fill.type</p:attrName>
                                        </p:attrNameLst>
                                      </p:cBhvr>
                                      <p:to>
                                        <p:strVal val="solid"/>
                                      </p:to>
                                    </p:set>
                                    <p:set>
                                      <p:cBhvr>
                                        <p:cTn id="69" dur="250" fill="hold"/>
                                        <p:tgtEl>
                                          <p:spTgt spid="7"/>
                                        </p:tgtEl>
                                        <p:attrNameLst>
                                          <p:attrName>fill.on</p:attrName>
                                        </p:attrNameLst>
                                      </p:cBhvr>
                                      <p:to>
                                        <p:strVal val="true"/>
                                      </p:to>
                                    </p:set>
                                  </p:childTnLst>
                                </p:cTn>
                              </p:par>
                              <p:par>
                                <p:cTn id="70" presetID="23" presetClass="entr" presetSubtype="32" fill="hold" nodeType="withEffect">
                                  <p:stCondLst>
                                    <p:cond delay="500"/>
                                  </p:stCondLst>
                                  <p:childTnLst>
                                    <p:set>
                                      <p:cBhvr>
                                        <p:cTn id="71" dur="1" fill="hold">
                                          <p:stCondLst>
                                            <p:cond delay="0"/>
                                          </p:stCondLst>
                                        </p:cTn>
                                        <p:tgtEl>
                                          <p:spTgt spid="8"/>
                                        </p:tgtEl>
                                        <p:attrNameLst>
                                          <p:attrName>style.visibility</p:attrName>
                                        </p:attrNameLst>
                                      </p:cBhvr>
                                      <p:to>
                                        <p:strVal val="visible"/>
                                      </p:to>
                                    </p:set>
                                    <p:anim calcmode="lin" valueType="num">
                                      <p:cBhvr>
                                        <p:cTn id="72" dur="250" fill="hold"/>
                                        <p:tgtEl>
                                          <p:spTgt spid="8"/>
                                        </p:tgtEl>
                                        <p:attrNameLst>
                                          <p:attrName>ppt_w</p:attrName>
                                        </p:attrNameLst>
                                      </p:cBhvr>
                                      <p:tavLst>
                                        <p:tav tm="0">
                                          <p:val>
                                            <p:strVal val="4*#ppt_w"/>
                                          </p:val>
                                        </p:tav>
                                        <p:tav tm="100000">
                                          <p:val>
                                            <p:strVal val="#ppt_w"/>
                                          </p:val>
                                        </p:tav>
                                      </p:tavLst>
                                    </p:anim>
                                    <p:anim calcmode="lin" valueType="num">
                                      <p:cBhvr>
                                        <p:cTn id="73" dur="250" fill="hold"/>
                                        <p:tgtEl>
                                          <p:spTgt spid="8"/>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70"/>
                                            </p:cond>
                                          </p:stCondLst>
                                          <p:endCondLst>
                                            <p:cond evt="onStopAudio" delay="0">
                                              <p:tgtEl>
                                                <p:sldTgt/>
                                              </p:tgtEl>
                                            </p:cond>
                                          </p:endCondLst>
                                        </p:cTn>
                                        <p:tgtEl>
                                          <p:sndTgt r:embed="rId7" name="Wrong Buzzer.wav"/>
                                        </p:tgtEl>
                                      </p:cMediaNode>
                                    </p:audio>
                                  </p:subTnLst>
                                </p:cTn>
                              </p:par>
                            </p:childTnLst>
                          </p:cTn>
                        </p:par>
                      </p:childTnLst>
                    </p:cTn>
                  </p:par>
                </p:childTnLst>
              </p:cTn>
              <p:nextCondLst>
                <p:cond evt="onClick" delay="0">
                  <p:tgtEl>
                    <p:spTgt spid="7"/>
                  </p:tgtEl>
                </p:cond>
              </p:nextCondLst>
            </p:seq>
          </p:childTnLst>
        </p:cTn>
      </p:par>
    </p:tnLst>
    <p:bldLst>
      <p:bldP spid="3" grpId="0" animBg="1"/>
      <p:bldP spid="4" grpId="0" animBg="1"/>
      <p:bldP spid="7"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23"/>
          <p:cNvGrpSpPr/>
          <p:nvPr/>
        </p:nvGrpSpPr>
        <p:grpSpPr>
          <a:xfrm>
            <a:off x="3303559" y="1157910"/>
            <a:ext cx="5142447" cy="4884687"/>
            <a:chOff x="3084810" y="-335112"/>
            <a:chExt cx="5809496" cy="5760000"/>
          </a:xfrm>
        </p:grpSpPr>
        <p:grpSp>
          <p:nvGrpSpPr>
            <p:cNvPr id="17" name="组合 16"/>
            <p:cNvGrpSpPr/>
            <p:nvPr/>
          </p:nvGrpSpPr>
          <p:grpSpPr>
            <a:xfrm>
              <a:off x="3297693" y="-335112"/>
              <a:ext cx="5596613" cy="5760000"/>
              <a:chOff x="3297693" y="-335112"/>
              <a:chExt cx="5596613" cy="5760000"/>
            </a:xfrm>
          </p:grpSpPr>
          <p:cxnSp>
            <p:nvCxnSpPr>
              <p:cNvPr id="19" name="直接连接符 15"/>
              <p:cNvCxnSpPr/>
              <p:nvPr/>
            </p:nvCxnSpPr>
            <p:spPr>
              <a:xfrm>
                <a:off x="6154058" y="-335112"/>
                <a:ext cx="0" cy="5760000"/>
              </a:xfrm>
              <a:prstGeom prst="line">
                <a:avLst/>
              </a:prstGeom>
              <a:ln w="76200" cap="rnd">
                <a:solidFill>
                  <a:srgbClr val="F7E3AD"/>
                </a:solidFill>
              </a:ln>
            </p:spPr>
            <p:style>
              <a:lnRef idx="1">
                <a:schemeClr val="accent1"/>
              </a:lnRef>
              <a:fillRef idx="0">
                <a:schemeClr val="accent1"/>
              </a:fillRef>
              <a:effectRef idx="0">
                <a:schemeClr val="accent1"/>
              </a:effectRef>
              <a:fontRef idx="minor">
                <a:schemeClr val="tx1"/>
              </a:fontRef>
            </p:style>
          </p:cxnSp>
          <p:pic>
            <p:nvPicPr>
              <p:cNvPr id="20" name="图片 12"/>
              <p:cNvPicPr>
                <a:picLocks noChangeAspect="1"/>
              </p:cNvPicPr>
              <p:nvPr/>
            </p:nvPicPr>
            <p:blipFill rotWithShape="1">
              <a:blip r:embed="rId1"/>
              <a:srcRect t="48492"/>
              <a:stretch>
                <a:fillRect/>
              </a:stretch>
            </p:blipFill>
            <p:spPr>
              <a:xfrm>
                <a:off x="3297693" y="2256270"/>
                <a:ext cx="5596613" cy="2885850"/>
              </a:xfrm>
              <a:prstGeom prst="rect">
                <a:avLst/>
              </a:prstGeom>
            </p:spPr>
          </p:pic>
        </p:grpSp>
        <p:pic>
          <p:nvPicPr>
            <p:cNvPr id="18" name="图片 6"/>
            <p:cNvPicPr>
              <a:picLocks noChangeAspect="1"/>
            </p:cNvPicPr>
            <p:nvPr/>
          </p:nvPicPr>
          <p:blipFill>
            <a:blip r:embed="rId2" cstate="print">
              <a:extLst>
                <a:ext uri="{BEBA8EAE-BF5A-486C-A8C5-ECC9F3942E4B}">
                  <a14:imgProps xmlns:a14="http://schemas.microsoft.com/office/drawing/2010/main">
                    <a14:imgLayer r:embed="rId3">
                      <a14:imgEffect>
                        <a14:backgroundRemoval t="7243" b="95561" l="226" r="99266">
                          <a14:foregroundMark x1="16431" y1="13785" x2="20327" y2="37150"/>
                          <a14:foregroundMark x1="39921" y1="33178" x2="43422" y2="49065"/>
                          <a14:foregroundMark x1="55901" y1="12617" x2="55901" y2="27336"/>
                          <a14:foregroundMark x1="85545" y1="32710" x2="90683" y2="77804"/>
                          <a14:foregroundMark x1="93958" y1="35514" x2="97233" y2="58178"/>
                          <a14:foregroundMark x1="74534" y1="26636" x2="79616" y2="28271"/>
                          <a14:foregroundMark x1="76228" y1="80374" x2="79390" y2="63551"/>
                          <a14:foregroundMark x1="90006" y1="92523" x2="82778" y2="45794"/>
                          <a14:foregroundMark x1="93958" y1="84813" x2="89723" y2="80374"/>
                          <a14:foregroundMark x1="95652" y1="27336" x2="282" y2="15888"/>
                          <a14:foregroundMark x1="14568" y1="7710" x2="21287" y2="10514"/>
                          <a14:foregroundMark x1="46979" y1="10514" x2="48278" y2="17523"/>
                          <a14:foregroundMark x1="45398" y1="13084" x2="53473" y2="3505"/>
                          <a14:foregroundMark x1="53473" y1="3505" x2="62055" y2="14720"/>
                          <a14:foregroundMark x1="62055" y1="14720" x2="44156" y2="29907"/>
                          <a14:foregroundMark x1="44156" y1="29907" x2="45680" y2="7243"/>
                          <a14:foregroundMark x1="99209" y1="50000" x2="565" y2="68692"/>
                          <a14:foregroundMark x1="565" y1="68692" x2="734" y2="27336"/>
                          <a14:foregroundMark x1="734" y1="27336" x2="9034" y2="5140"/>
                          <a14:foregroundMark x1="9034" y1="5140" x2="28176" y2="234"/>
                          <a14:foregroundMark x1="28176" y1="234" x2="99774" y2="1168"/>
                          <a14:foregroundMark x1="99774" y1="1168" x2="99322" y2="48131"/>
                          <a14:foregroundMark x1="99322" y1="48131" x2="90175" y2="56776"/>
                          <a14:foregroundMark x1="90175" y1="56776" x2="86957" y2="50701"/>
                          <a14:foregroundMark x1="30322" y1="26168" x2="29136" y2="37150"/>
                          <a14:foregroundMark x1="2146" y1="13785" x2="3670" y2="47196"/>
                          <a14:foregroundMark x1="3670" y1="47196" x2="10446" y2="71028"/>
                          <a14:foregroundMark x1="10446" y1="71028" x2="12366" y2="73364"/>
                          <a14:foregroundMark x1="10277" y1="52804" x2="10277" y2="45794"/>
                          <a14:foregroundMark x1="31508" y1="27336" x2="39582" y2="13084"/>
                          <a14:foregroundMark x1="39582" y1="13084" x2="43704" y2="13084"/>
                          <a14:foregroundMark x1="51158" y1="26168" x2="42801" y2="28037"/>
                          <a14:foregroundMark x1="42801" y1="28037" x2="27612" y2="62617"/>
                          <a14:foregroundMark x1="27612" y1="62617" x2="33879" y2="85981"/>
                          <a14:foregroundMark x1="33879" y1="85981" x2="42518" y2="86449"/>
                          <a14:foregroundMark x1="42518" y1="86449" x2="67024" y2="84346"/>
                          <a14:foregroundMark x1="67024" y1="84346" x2="79503" y2="84346"/>
                          <a14:foregroundMark x1="79503" y1="84346" x2="97233" y2="81075"/>
                          <a14:foregroundMark x1="97233" y1="81075" x2="95088" y2="43458"/>
                          <a14:foregroundMark x1="95088" y1="43458" x2="85432" y2="37150"/>
                          <a14:foregroundMark x1="64427" y1="26636" x2="58667" y2="53972"/>
                          <a14:foregroundMark x1="58667" y1="53972" x2="58667" y2="54907"/>
                          <a14:foregroundMark x1="94579" y1="84813" x2="91417" y2="95561"/>
                          <a14:foregroundMark x1="51553" y1="37150" x2="53924" y2="45093"/>
                          <a14:foregroundMark x1="56973" y1="42991" x2="59063" y2="49065"/>
                          <a14:foregroundMark x1="48278" y1="59346" x2="51835" y2="45794"/>
                          <a14:foregroundMark x1="47883" y1="32243" x2="46979" y2="56075"/>
                          <a14:foregroundMark x1="50367" y1="47430" x2="48842" y2="54907"/>
                          <a14:foregroundMark x1="18102" y1="77255" x2="19198" y2="71262"/>
                          <a14:foregroundMark x1="12366" y1="81542" x2="12971" y2="82201"/>
                          <a14:foregroundMark x1="16750" y1="77255" x2="14003" y2="67991"/>
                          <a14:foregroundMark x1="14003" y1="67991" x2="11971" y2="80374"/>
                          <a14:foregroundMark x1="9091" y1="22430" x2="10107" y2="46262"/>
                          <a14:foregroundMark x1="1863" y1="13084" x2="791" y2="22430"/>
                          <a14:foregroundMark x1="8413" y1="24065" x2="10898" y2="51168"/>
                          <a14:foregroundMark x1="8809" y1="21262" x2="9317" y2="45794"/>
                          <a14:foregroundMark x1="29305" y1="76168" x2="28684" y2="87850"/>
                          <a14:foregroundMark x1="22078" y1="78037" x2="23433" y2="85280"/>
                          <a14:foregroundMark x1="83286" y1="86449" x2="85601" y2="88785"/>
                          <a14:foregroundMark x1="94918" y1="87850" x2="93902" y2="92056"/>
                          <a14:foregroundMark x1="59458" y1="86916" x2="59797" y2="93224"/>
                          <a14:foregroundMark x1="14899" y1="78987" x2="18402" y2="79487"/>
                          <a14:foregroundMark x1="13156" y1="78738" x2="14106" y2="78874"/>
                          <a14:foregroundMark x1="19819" y1="73832" x2="19029" y2="77570"/>
                          <a14:foregroundMark x1="18690" y1="80140" x2="19819" y2="80140"/>
                          <a14:foregroundMark x1="21005" y1="77103" x2="19706" y2="74299"/>
                          <a14:backgroundMark x1="12503" y1="86288" x2="20440" y2="96028"/>
                          <a14:backgroundMark x1="12253" y1="85981" x2="12421" y2="86187"/>
                          <a14:backgroundMark x1="20440" y1="96028" x2="20553" y2="99766"/>
                          <a14:backgroundMark x1="15156" y1="86673" x2="19029" y2="89252"/>
                          <a14:backgroundMark x1="12931" y1="82477" x2="14455" y2="82009"/>
                          <a14:backgroundMark x1="17843" y1="82944" x2="18240" y2="83065"/>
                          <a14:backgroundMark x1="19255" y1="87383" x2="19819" y2="92056"/>
                          <a14:backgroundMark x1="19368" y1="85981" x2="13890" y2="83879"/>
                        </a14:backgroundRemoval>
                      </a14:imgEffect>
                    </a14:imgLayer>
                  </a14:imgProps>
                </a:ext>
                <a:ext uri="{28A0092B-C50C-407E-A947-70E740481C1C}">
                  <a14:useLocalDpi xmlns:a14="http://schemas.microsoft.com/office/drawing/2010/main" val="0"/>
                </a:ext>
              </a:extLst>
            </a:blip>
            <a:stretch>
              <a:fillRect/>
            </a:stretch>
          </p:blipFill>
          <p:spPr>
            <a:xfrm>
              <a:off x="3084810" y="1126386"/>
              <a:ext cx="5809496" cy="1403988"/>
            </a:xfrm>
            <a:prstGeom prst="rect">
              <a:avLst/>
            </a:prstGeom>
          </p:spPr>
        </p:pic>
      </p:grpSp>
      <p:pic>
        <p:nvPicPr>
          <p:cNvPr id="21" name="Picture 2" descr="在走动的火车 852x480 | Pics, Animation, Travel"/>
          <p:cNvPicPr>
            <a:picLocks noChangeAspect="1" noChangeArrowheads="1" noCrop="1"/>
          </p:cNvPicPr>
          <p:nvPr/>
        </p:nvPicPr>
        <p:blipFill>
          <a:blip r:embed="rId4"/>
          <a:srcRect/>
          <a:stretch>
            <a:fillRect/>
          </a:stretch>
        </p:blipFill>
        <p:spPr bwMode="auto">
          <a:xfrm>
            <a:off x="1813532" y="3505517"/>
            <a:ext cx="7799008" cy="439380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2468513" y="448236"/>
            <a:ext cx="7437304" cy="1442085"/>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sz="8780" b="1" i="0" u="none" strike="noStrike" kern="1200" cap="none" spc="0" normalizeH="0" baseline="0" noProof="0" dirty="0" err="1">
                <a:ln w="10160">
                  <a:solidFill>
                    <a:srgbClr val="4472C4"/>
                  </a:solidFill>
                  <a:prstDash val="solid"/>
                </a:ln>
                <a:solidFill>
                  <a:srgbClr val="FFFFFF"/>
                </a:solidFill>
                <a:effectLst>
                  <a:outerShdw blurRad="38100" dist="22860" dir="5400000" algn="tl" rotWithShape="0">
                    <a:srgbClr val="000000">
                      <a:alpha val="30000"/>
                    </a:srgbClr>
                  </a:outerShdw>
                </a:effectLst>
                <a:highlight>
                  <a:srgbClr val="800080"/>
                </a:highlight>
                <a:uLnTx/>
                <a:uFillTx/>
                <a:latin typeface="Arial" panose="020B0604020202020204" pitchFamily="34" charset="0"/>
                <a:ea typeface="+mn-ea"/>
                <a:cs typeface="Arial" panose="020B0604020202020204" pitchFamily="34" charset="0"/>
              </a:rPr>
              <a:t>Khởi động</a:t>
            </a:r>
            <a:endParaRPr kumimoji="0" lang="en-US" sz="8780" b="1" i="0" u="none" strike="noStrike" kern="1200" cap="none" spc="0" normalizeH="0" baseline="0" noProof="0" dirty="0">
              <a:ln w="10160">
                <a:solidFill>
                  <a:srgbClr val="4472C4"/>
                </a:solidFill>
                <a:prstDash val="solid"/>
              </a:ln>
              <a:solidFill>
                <a:srgbClr val="FFFFFF"/>
              </a:solidFill>
              <a:effectLst>
                <a:outerShdw blurRad="38100" dist="22860" dir="5400000" algn="tl" rotWithShape="0">
                  <a:srgbClr val="000000">
                    <a:alpha val="30000"/>
                  </a:srgbClr>
                </a:outerShdw>
              </a:effectLst>
              <a:highlight>
                <a:srgbClr val="800080"/>
              </a:highlight>
              <a:uLnTx/>
              <a:uFillTx/>
              <a:latin typeface="Arial" panose="020B0604020202020204" pitchFamily="34" charset="0"/>
              <a:ea typeface="+mn-ea"/>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25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000" fill="hold"/>
                                        <p:tgtEl>
                                          <p:spTgt spid="16"/>
                                        </p:tgtEl>
                                        <p:attrNameLst>
                                          <p:attrName>ppt_x</p:attrName>
                                        </p:attrNameLst>
                                      </p:cBhvr>
                                      <p:tavLst>
                                        <p:tav tm="0">
                                          <p:val>
                                            <p:strVal val="#ppt_x"/>
                                          </p:val>
                                        </p:tav>
                                        <p:tav tm="100000">
                                          <p:val>
                                            <p:strVal val="#ppt_x"/>
                                          </p:val>
                                        </p:tav>
                                      </p:tavLst>
                                    </p:anim>
                                    <p:anim calcmode="lin" valueType="num">
                                      <p:cBhvr additive="base">
                                        <p:cTn id="8" dur="10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1">
            <a:extLst>
              <a:ext uri="{BEBA8EAE-BF5A-486C-A8C5-ECC9F3942E4B}">
                <a14:imgProps xmlns:a14="http://schemas.microsoft.com/office/drawing/2010/main">
                  <a14:imgLayer r:embed="rId2">
                    <a14:imgEffect>
                      <a14:backgroundRemoval t="48177" b="61198" l="6735" r="16618">
                        <a14:foregroundMark x1="9004" y1="59245" x2="10981" y2="58984"/>
                        <a14:foregroundMark x1="13397" y1="59245" x2="16032" y2="59245"/>
                        <a14:foregroundMark x1="14422" y1="56510" x2="12592" y2="60677"/>
                        <a14:foregroundMark x1="14129" y1="56901" x2="14714" y2="58333"/>
                        <a14:foregroundMark x1="14568" y1="57161" x2="14714" y2="58594"/>
                        <a14:foregroundMark x1="9590" y1="58333" x2="10908" y2="58203"/>
                        <a14:foregroundMark x1="10908" y1="58333" x2="11347" y2="59245"/>
                        <a14:foregroundMark x1="8199" y1="60417" x2="13543" y2="59375"/>
                      </a14:backgroundRemoval>
                    </a14:imgEffect>
                  </a14:imgLayer>
                </a14:imgProps>
              </a:ext>
              <a:ext uri="{28A0092B-C50C-407E-A947-70E740481C1C}">
                <a14:useLocalDpi xmlns:a14="http://schemas.microsoft.com/office/drawing/2010/main" val="0"/>
              </a:ext>
            </a:extLst>
          </a:blip>
          <a:srcRect l="6587" t="48301" r="82229" b="39418"/>
          <a:stretch>
            <a:fillRect/>
          </a:stretch>
        </p:blipFill>
        <p:spPr bwMode="auto">
          <a:xfrm>
            <a:off x="594225" y="160715"/>
            <a:ext cx="1455149" cy="898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AutoShape 2" descr="Thế giới động vật kì diệu quanh bé - Các con vật được sinh ra và lớn lên  như thế nào ? - ADC"/>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p>
        </p:txBody>
      </p:sp>
      <p:sp>
        <p:nvSpPr>
          <p:cNvPr id="8" name="TextBox 7"/>
          <p:cNvSpPr txBox="1"/>
          <p:nvPr/>
        </p:nvSpPr>
        <p:spPr>
          <a:xfrm>
            <a:off x="2347189" y="228660"/>
            <a:ext cx="11334045" cy="583565"/>
          </a:xfrm>
          <a:prstGeom prst="rect">
            <a:avLst/>
          </a:prstGeom>
          <a:noFill/>
        </p:spPr>
        <p:txBody>
          <a:bodyPr wrap="square" rtlCol="0">
            <a:spAutoFit/>
          </a:bodyPr>
          <a:lstStyle/>
          <a:p>
            <a:pPr marL="514350" indent="-514350" algn="just">
              <a:buAutoNum type="arabicPeriod"/>
            </a:pPr>
            <a:r>
              <a:rPr lang="en-US" sz="3200" smtClean="0">
                <a:solidFill>
                  <a:srgbClr val="002060"/>
                </a:solidFill>
                <a:latin typeface="Arial-Rounded" panose="020B0500000000000000" pitchFamily="34" charset="0"/>
                <a:ea typeface="Arial-Rounded" panose="020B0500000000000000" pitchFamily="34" charset="0"/>
                <a:cs typeface="Arial-Rounded" panose="020B0500000000000000" pitchFamily="34" charset="0"/>
              </a:rPr>
              <a:t>Các bạn trong tranh đang chơi trò gì?</a:t>
            </a:r>
            <a:endParaRPr lang="en-US" sz="3200">
              <a:solidFill>
                <a:srgbClr val="002060"/>
              </a:solidFill>
              <a:latin typeface="Arial-Rounded" panose="020B0500000000000000" pitchFamily="34" charset="0"/>
              <a:ea typeface="Arial-Rounded" panose="020B0500000000000000" pitchFamily="34" charset="0"/>
              <a:cs typeface="Arial-Rounded" panose="020B0500000000000000"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605" y="914400"/>
            <a:ext cx="10918190" cy="4961890"/>
          </a:xfrm>
          <a:prstGeom prst="rect">
            <a:avLst/>
          </a:prstGeom>
        </p:spPr>
      </p:pic>
      <p:sp>
        <p:nvSpPr>
          <p:cNvPr id="100" name="Text Box 99"/>
          <p:cNvSpPr txBox="1"/>
          <p:nvPr/>
        </p:nvSpPr>
        <p:spPr>
          <a:xfrm>
            <a:off x="1965960" y="6096000"/>
            <a:ext cx="9617710" cy="583565"/>
          </a:xfrm>
          <a:prstGeom prst="rect">
            <a:avLst/>
          </a:prstGeom>
          <a:noFill/>
          <a:ln w="9525">
            <a:noFill/>
          </a:ln>
        </p:spPr>
        <p:txBody>
          <a:bodyPr wrap="square">
            <a:spAutoFit/>
          </a:bodyPr>
          <a:p>
            <a:pPr marL="0" indent="0"/>
            <a:r>
              <a:rPr lang="en-US" sz="3200" b="1">
                <a:solidFill>
                  <a:srgbClr val="0070C0"/>
                </a:solidFill>
                <a:latin typeface="VNI-Avo" charset="0"/>
                <a:cs typeface="VNI-Avo" charset="0"/>
              </a:rPr>
              <a:t>Caùc baïn trong tranh ñang chôi thaû dieàu.</a:t>
            </a:r>
            <a:endParaRPr lang="en-US" sz="3200" b="1">
              <a:solidFill>
                <a:srgbClr val="0070C0"/>
              </a:solidFill>
              <a:latin typeface="VNI-Avo" charset="0"/>
              <a:cs typeface="VNI-Avo"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0" grpId="1"/>
      <p:bldP spid="8" grpId="0"/>
      <p:bldP spid="8"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1">
            <a:extLst>
              <a:ext uri="{BEBA8EAE-BF5A-486C-A8C5-ECC9F3942E4B}">
                <a14:imgProps xmlns:a14="http://schemas.microsoft.com/office/drawing/2010/main">
                  <a14:imgLayer r:embed="rId2">
                    <a14:imgEffect>
                      <a14:backgroundRemoval t="48177" b="61198" l="6735" r="16618">
                        <a14:foregroundMark x1="9004" y1="59245" x2="10981" y2="58984"/>
                        <a14:foregroundMark x1="13397" y1="59245" x2="16032" y2="59245"/>
                        <a14:foregroundMark x1="14422" y1="56510" x2="12592" y2="60677"/>
                        <a14:foregroundMark x1="14129" y1="56901" x2="14714" y2="58333"/>
                        <a14:foregroundMark x1="14568" y1="57161" x2="14714" y2="58594"/>
                        <a14:foregroundMark x1="9590" y1="58333" x2="10908" y2="58203"/>
                        <a14:foregroundMark x1="10908" y1="58333" x2="11347" y2="59245"/>
                        <a14:foregroundMark x1="8199" y1="60417" x2="13543" y2="59375"/>
                      </a14:backgroundRemoval>
                    </a14:imgEffect>
                  </a14:imgLayer>
                </a14:imgProps>
              </a:ext>
              <a:ext uri="{28A0092B-C50C-407E-A947-70E740481C1C}">
                <a14:useLocalDpi xmlns:a14="http://schemas.microsoft.com/office/drawing/2010/main" val="0"/>
              </a:ext>
            </a:extLst>
          </a:blip>
          <a:srcRect l="6587" t="48301" r="82229" b="39418"/>
          <a:stretch>
            <a:fillRect/>
          </a:stretch>
        </p:blipFill>
        <p:spPr bwMode="auto">
          <a:xfrm>
            <a:off x="828540" y="60"/>
            <a:ext cx="1455149" cy="898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AutoShape 2" descr="Thế giới động vật kì diệu quanh bé - Các con vật được sinh ra và lớn lên  như thế nào ? - ADC"/>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p>
        </p:txBody>
      </p:sp>
      <p:sp>
        <p:nvSpPr>
          <p:cNvPr id="4" name="AutoShape 4" descr="Thế giới động vật kì diệu quanh bé - Các con vật được sinh ra và lớn lên  như thế nào ? - ADC"/>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9360" y="313055"/>
            <a:ext cx="8062595" cy="3876040"/>
          </a:xfrm>
          <a:prstGeom prst="rect">
            <a:avLst/>
          </a:prstGeom>
        </p:spPr>
      </p:pic>
      <p:sp>
        <p:nvSpPr>
          <p:cNvPr id="8" name="TextBox 7"/>
          <p:cNvSpPr txBox="1"/>
          <p:nvPr/>
        </p:nvSpPr>
        <p:spPr>
          <a:xfrm>
            <a:off x="2347189" y="76260"/>
            <a:ext cx="11334045" cy="583565"/>
          </a:xfrm>
          <a:prstGeom prst="rect">
            <a:avLst/>
          </a:prstGeom>
          <a:noFill/>
        </p:spPr>
        <p:txBody>
          <a:bodyPr wrap="square" rtlCol="0">
            <a:spAutoFit/>
          </a:bodyPr>
          <a:lstStyle/>
          <a:p>
            <a:pPr marL="0" indent="0" algn="just">
              <a:buNone/>
            </a:pPr>
            <a:r>
              <a:rPr lang="en-US" sz="3200" smtClean="0">
                <a:solidFill>
                  <a:srgbClr val="002060"/>
                </a:solidFill>
                <a:latin typeface="Arial-Rounded" panose="020B0500000000000000" pitchFamily="34" charset="0"/>
                <a:ea typeface="Arial-Rounded" panose="020B0500000000000000" pitchFamily="34" charset="0"/>
                <a:cs typeface="Arial-Rounded" panose="020B0500000000000000" pitchFamily="34" charset="0"/>
              </a:rPr>
              <a:t>2. Em biết gì về trò chơi này?</a:t>
            </a:r>
            <a:endParaRPr lang="en-US" sz="3200">
              <a:solidFill>
                <a:srgbClr val="002060"/>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6" name="TextBox 7"/>
          <p:cNvSpPr txBox="1"/>
          <p:nvPr/>
        </p:nvSpPr>
        <p:spPr>
          <a:xfrm>
            <a:off x="365760" y="3886200"/>
            <a:ext cx="10935335" cy="3046095"/>
          </a:xfrm>
          <a:prstGeom prst="rect">
            <a:avLst/>
          </a:prstGeom>
          <a:noFill/>
        </p:spPr>
        <p:txBody>
          <a:bodyPr wrap="square" rtlCol="0">
            <a:spAutoFit/>
          </a:bodyPr>
          <a:p>
            <a:pPr marL="0" indent="0" algn="just">
              <a:buNone/>
            </a:pPr>
            <a:r>
              <a:rPr lang="en-US" sz="3200" smtClean="0">
                <a:solidFill>
                  <a:srgbClr val="002060"/>
                </a:solidFill>
                <a:latin typeface="Arial-Rounded" panose="020B0500000000000000" pitchFamily="34" charset="0"/>
                <a:ea typeface="Arial-Rounded" panose="020B0500000000000000" pitchFamily="34" charset="0"/>
                <a:cs typeface="Arial-Rounded" panose="020B0500000000000000" pitchFamily="34" charset="0"/>
              </a:rPr>
              <a:t>  Trò chơi này cần có cánh diều;. Diều được làm từ một khung tre dán kín giấy có buộc dây dài. C6ầm dây kéo ngược chiều gió thì diều sẽ bay lên cao,</a:t>
            </a:r>
            <a:r>
              <a:rPr lang="en-US" sz="3200" smtClean="0">
                <a:solidFill>
                  <a:srgbClr val="002060"/>
                </a:solidFill>
                <a:latin typeface="VNI-Avo" charset="0"/>
                <a:ea typeface="Arial-Rounded" panose="020B0500000000000000" pitchFamily="34" charset="0"/>
                <a:cs typeface="VNI-Avo" charset="0"/>
              </a:rPr>
              <a:t> M</a:t>
            </a:r>
            <a:r>
              <a:rPr lang="en-US" sz="3200" smtClean="0">
                <a:solidFill>
                  <a:srgbClr val="002060"/>
                </a:solidFill>
                <a:latin typeface="Arial-Rounded" panose="020B0500000000000000" pitchFamily="34" charset="0"/>
                <a:ea typeface="Arial-Rounded" panose="020B0500000000000000" pitchFamily="34" charset="0"/>
                <a:cs typeface="Arial-Rounded" panose="020B0500000000000000" pitchFamily="34" charset="0"/>
              </a:rPr>
              <a:t>ột M MMMMMMMMMMMMMMMMMMMMMMMMMMMMMsố diều còn được gắn cây sáo, gọi là diều sáo. Khi lên cao, gió thổi qua ống sáo MMMMMMMMMMMMMMMMMMM MMMMMMMMMMMMMMMMMMMMMMMMMMMMMkhiến diều phát ra tiếng kêu “vu vu rất vui tai. TROrò chơi thả diều thường diễn ra ở không gian rộng như cánh đồng lúa, </a:t>
            </a:r>
            <a:r>
              <a:rPr lang="en-US" sz="3200" smtClean="0">
                <a:solidFill>
                  <a:srgbClr val="002060"/>
                </a:solidFill>
                <a:latin typeface="VNI-Avo" charset="0"/>
                <a:ea typeface="Arial-Rounded" panose="020B0500000000000000" pitchFamily="34" charset="0"/>
                <a:cs typeface="VNI-Avo" charset="0"/>
              </a:rPr>
              <a:t>baõi cỏ.</a:t>
            </a:r>
            <a:endParaRPr lang="en-US" sz="3200">
              <a:solidFill>
                <a:srgbClr val="002060"/>
              </a:solidFill>
              <a:latin typeface="VNI-Avo" charset="0"/>
              <a:ea typeface="Arial-Rounded" panose="020B0500000000000000" pitchFamily="34" charset="0"/>
              <a:cs typeface="VNI-Avo"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linds(horizontal)">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6" grpId="0"/>
      <p:bldP spid="6"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grpSp>
        <p:nvGrpSpPr>
          <p:cNvPr id="562" name="Google Shape;562;p32"/>
          <p:cNvGrpSpPr/>
          <p:nvPr/>
        </p:nvGrpSpPr>
        <p:grpSpPr>
          <a:xfrm rot="1250031">
            <a:off x="1633767" y="5053774"/>
            <a:ext cx="1147683" cy="1331707"/>
            <a:chOff x="2443050" y="1165125"/>
            <a:chExt cx="617375" cy="714625"/>
          </a:xfrm>
        </p:grpSpPr>
        <p:sp>
          <p:nvSpPr>
            <p:cNvPr id="563" name="Google Shape;563;p32"/>
            <p:cNvSpPr/>
            <p:nvPr/>
          </p:nvSpPr>
          <p:spPr>
            <a:xfrm>
              <a:off x="2546800" y="1166675"/>
              <a:ext cx="108525" cy="123850"/>
            </a:xfrm>
            <a:custGeom>
              <a:avLst/>
              <a:gdLst/>
              <a:ahLst/>
              <a:cxnLst/>
              <a:rect l="l" t="t" r="r" b="b"/>
              <a:pathLst>
                <a:path w="4341" h="4954" extrusionOk="0">
                  <a:moveTo>
                    <a:pt x="1109" y="1"/>
                  </a:moveTo>
                  <a:cubicBezTo>
                    <a:pt x="978" y="60"/>
                    <a:pt x="871" y="168"/>
                    <a:pt x="811" y="299"/>
                  </a:cubicBezTo>
                  <a:cubicBezTo>
                    <a:pt x="0" y="1885"/>
                    <a:pt x="1443" y="4925"/>
                    <a:pt x="1443" y="4925"/>
                  </a:cubicBezTo>
                  <a:cubicBezTo>
                    <a:pt x="1534" y="4944"/>
                    <a:pt x="1629" y="4953"/>
                    <a:pt x="1726" y="4953"/>
                  </a:cubicBezTo>
                  <a:cubicBezTo>
                    <a:pt x="2548" y="4953"/>
                    <a:pt x="3573" y="4322"/>
                    <a:pt x="4340" y="3757"/>
                  </a:cubicBezTo>
                  <a:cubicBezTo>
                    <a:pt x="3434" y="1992"/>
                    <a:pt x="2039" y="716"/>
                    <a:pt x="1109" y="1"/>
                  </a:cubicBezTo>
                  <a:close/>
                </a:path>
              </a:pathLst>
            </a:custGeom>
            <a:solidFill>
              <a:srgbClr val="FCE5CD"/>
            </a:solidFill>
            <a:ln>
              <a:noFill/>
            </a:ln>
          </p:spPr>
          <p:txBody>
            <a:bodyPr spcFirstLastPara="1" wrap="square" lIns="91425" tIns="91425" rIns="91425" bIns="91425" anchor="ctr" anchorCtr="0">
              <a:noAutofit/>
            </a:bodyPr>
            <a:lstStyle/>
            <a:p/>
          </p:txBody>
        </p:sp>
        <p:sp>
          <p:nvSpPr>
            <p:cNvPr id="564" name="Google Shape;564;p32"/>
            <p:cNvSpPr/>
            <p:nvPr/>
          </p:nvSpPr>
          <p:spPr>
            <a:xfrm>
              <a:off x="2574525" y="1165125"/>
              <a:ext cx="108225" cy="95475"/>
            </a:xfrm>
            <a:custGeom>
              <a:avLst/>
              <a:gdLst/>
              <a:ahLst/>
              <a:cxnLst/>
              <a:rect l="l" t="t" r="r" b="b"/>
              <a:pathLst>
                <a:path w="4329" h="3819" extrusionOk="0">
                  <a:moveTo>
                    <a:pt x="304" y="0"/>
                  </a:moveTo>
                  <a:cubicBezTo>
                    <a:pt x="193" y="0"/>
                    <a:pt x="91" y="20"/>
                    <a:pt x="0" y="63"/>
                  </a:cubicBezTo>
                  <a:cubicBezTo>
                    <a:pt x="930" y="778"/>
                    <a:pt x="2325" y="2054"/>
                    <a:pt x="3231" y="3819"/>
                  </a:cubicBezTo>
                  <a:cubicBezTo>
                    <a:pt x="3613" y="3533"/>
                    <a:pt x="3983" y="3223"/>
                    <a:pt x="4328" y="2901"/>
                  </a:cubicBezTo>
                  <a:cubicBezTo>
                    <a:pt x="4328" y="2901"/>
                    <a:pt x="1652" y="0"/>
                    <a:pt x="304" y="0"/>
                  </a:cubicBezTo>
                  <a:close/>
                </a:path>
              </a:pathLst>
            </a:custGeom>
            <a:solidFill>
              <a:schemeClr val="accent3"/>
            </a:solidFill>
            <a:ln>
              <a:noFill/>
            </a:ln>
          </p:spPr>
          <p:txBody>
            <a:bodyPr spcFirstLastPara="1" wrap="square" lIns="91425" tIns="91425" rIns="91425" bIns="91425" anchor="ctr" anchorCtr="0">
              <a:noAutofit/>
            </a:bodyPr>
            <a:lstStyle/>
            <a:p/>
          </p:txBody>
        </p:sp>
        <p:sp>
          <p:nvSpPr>
            <p:cNvPr id="565" name="Google Shape;565;p32"/>
            <p:cNvSpPr/>
            <p:nvPr/>
          </p:nvSpPr>
          <p:spPr>
            <a:xfrm>
              <a:off x="2867550" y="1166675"/>
              <a:ext cx="108825" cy="123850"/>
            </a:xfrm>
            <a:custGeom>
              <a:avLst/>
              <a:gdLst/>
              <a:ahLst/>
              <a:cxnLst/>
              <a:rect l="l" t="t" r="r" b="b"/>
              <a:pathLst>
                <a:path w="4353" h="4954" extrusionOk="0">
                  <a:moveTo>
                    <a:pt x="3232" y="1"/>
                  </a:moveTo>
                  <a:cubicBezTo>
                    <a:pt x="2313" y="716"/>
                    <a:pt x="906" y="1992"/>
                    <a:pt x="0" y="3757"/>
                  </a:cubicBezTo>
                  <a:cubicBezTo>
                    <a:pt x="768" y="4322"/>
                    <a:pt x="1792" y="4953"/>
                    <a:pt x="2614" y="4953"/>
                  </a:cubicBezTo>
                  <a:cubicBezTo>
                    <a:pt x="2712" y="4953"/>
                    <a:pt x="2807" y="4944"/>
                    <a:pt x="2898" y="4925"/>
                  </a:cubicBezTo>
                  <a:cubicBezTo>
                    <a:pt x="2898" y="4925"/>
                    <a:pt x="4352" y="1885"/>
                    <a:pt x="3530" y="299"/>
                  </a:cubicBezTo>
                  <a:cubicBezTo>
                    <a:pt x="3470" y="168"/>
                    <a:pt x="3363" y="60"/>
                    <a:pt x="3232" y="1"/>
                  </a:cubicBezTo>
                  <a:close/>
                </a:path>
              </a:pathLst>
            </a:custGeom>
            <a:solidFill>
              <a:srgbClr val="FCE5CD"/>
            </a:solidFill>
            <a:ln>
              <a:noFill/>
            </a:ln>
          </p:spPr>
          <p:txBody>
            <a:bodyPr spcFirstLastPara="1" wrap="square" lIns="91425" tIns="91425" rIns="91425" bIns="91425" anchor="ctr" anchorCtr="0">
              <a:noAutofit/>
            </a:bodyPr>
            <a:lstStyle/>
            <a:p/>
          </p:txBody>
        </p:sp>
        <p:sp>
          <p:nvSpPr>
            <p:cNvPr id="566" name="Google Shape;566;p32"/>
            <p:cNvSpPr/>
            <p:nvPr/>
          </p:nvSpPr>
          <p:spPr>
            <a:xfrm>
              <a:off x="2835350" y="1165125"/>
              <a:ext cx="108225" cy="95475"/>
            </a:xfrm>
            <a:custGeom>
              <a:avLst/>
              <a:gdLst/>
              <a:ahLst/>
              <a:cxnLst/>
              <a:rect l="l" t="t" r="r" b="b"/>
              <a:pathLst>
                <a:path w="4329" h="3819" extrusionOk="0">
                  <a:moveTo>
                    <a:pt x="4027" y="0"/>
                  </a:moveTo>
                  <a:cubicBezTo>
                    <a:pt x="2687" y="0"/>
                    <a:pt x="0" y="2901"/>
                    <a:pt x="0" y="2901"/>
                  </a:cubicBezTo>
                  <a:cubicBezTo>
                    <a:pt x="346" y="3223"/>
                    <a:pt x="716" y="3533"/>
                    <a:pt x="1097" y="3819"/>
                  </a:cubicBezTo>
                  <a:cubicBezTo>
                    <a:pt x="2004" y="2054"/>
                    <a:pt x="3399" y="778"/>
                    <a:pt x="4329" y="63"/>
                  </a:cubicBezTo>
                  <a:cubicBezTo>
                    <a:pt x="4239" y="20"/>
                    <a:pt x="4138" y="0"/>
                    <a:pt x="4027" y="0"/>
                  </a:cubicBezTo>
                  <a:close/>
                </a:path>
              </a:pathLst>
            </a:custGeom>
            <a:solidFill>
              <a:schemeClr val="accent3"/>
            </a:solidFill>
            <a:ln>
              <a:noFill/>
            </a:ln>
          </p:spPr>
          <p:txBody>
            <a:bodyPr spcFirstLastPara="1" wrap="square" lIns="91425" tIns="91425" rIns="91425" bIns="91425" anchor="ctr" anchorCtr="0">
              <a:noAutofit/>
            </a:bodyPr>
            <a:lstStyle/>
            <a:p/>
          </p:txBody>
        </p:sp>
        <p:sp>
          <p:nvSpPr>
            <p:cNvPr id="567" name="Google Shape;567;p32"/>
            <p:cNvSpPr/>
            <p:nvPr/>
          </p:nvSpPr>
          <p:spPr>
            <a:xfrm>
              <a:off x="2562000" y="1529750"/>
              <a:ext cx="56650" cy="35800"/>
            </a:xfrm>
            <a:custGeom>
              <a:avLst/>
              <a:gdLst/>
              <a:ahLst/>
              <a:cxnLst/>
              <a:rect l="l" t="t" r="r" b="b"/>
              <a:pathLst>
                <a:path w="2266" h="1432" extrusionOk="0">
                  <a:moveTo>
                    <a:pt x="1657" y="1"/>
                  </a:moveTo>
                  <a:cubicBezTo>
                    <a:pt x="1545" y="1"/>
                    <a:pt x="1434" y="5"/>
                    <a:pt x="1324" y="13"/>
                  </a:cubicBezTo>
                  <a:cubicBezTo>
                    <a:pt x="978" y="13"/>
                    <a:pt x="644" y="49"/>
                    <a:pt x="322" y="144"/>
                  </a:cubicBezTo>
                  <a:cubicBezTo>
                    <a:pt x="191" y="180"/>
                    <a:pt x="84" y="287"/>
                    <a:pt x="72" y="430"/>
                  </a:cubicBezTo>
                  <a:cubicBezTo>
                    <a:pt x="0" y="812"/>
                    <a:pt x="680" y="955"/>
                    <a:pt x="942" y="1038"/>
                  </a:cubicBezTo>
                  <a:cubicBezTo>
                    <a:pt x="1205" y="1122"/>
                    <a:pt x="1431" y="1217"/>
                    <a:pt x="1670" y="1301"/>
                  </a:cubicBezTo>
                  <a:cubicBezTo>
                    <a:pt x="1860" y="1360"/>
                    <a:pt x="2051" y="1408"/>
                    <a:pt x="2242" y="1432"/>
                  </a:cubicBezTo>
                  <a:cubicBezTo>
                    <a:pt x="2230" y="1253"/>
                    <a:pt x="2218" y="1074"/>
                    <a:pt x="2218" y="895"/>
                  </a:cubicBezTo>
                  <a:cubicBezTo>
                    <a:pt x="2206" y="609"/>
                    <a:pt x="2230" y="323"/>
                    <a:pt x="2266" y="37"/>
                  </a:cubicBezTo>
                  <a:cubicBezTo>
                    <a:pt x="2066" y="14"/>
                    <a:pt x="1860" y="1"/>
                    <a:pt x="1657" y="1"/>
                  </a:cubicBezTo>
                  <a:close/>
                </a:path>
              </a:pathLst>
            </a:custGeom>
            <a:solidFill>
              <a:srgbClr val="CB7A44"/>
            </a:solidFill>
            <a:ln>
              <a:noFill/>
            </a:ln>
          </p:spPr>
          <p:txBody>
            <a:bodyPr spcFirstLastPara="1" wrap="square" lIns="91425" tIns="91425" rIns="91425" bIns="91425" anchor="ctr" anchorCtr="0">
              <a:noAutofit/>
            </a:bodyPr>
            <a:lstStyle/>
            <a:p/>
          </p:txBody>
        </p:sp>
        <p:sp>
          <p:nvSpPr>
            <p:cNvPr id="568" name="Google Shape;568;p32"/>
            <p:cNvSpPr/>
            <p:nvPr/>
          </p:nvSpPr>
          <p:spPr>
            <a:xfrm>
              <a:off x="2597775" y="1446850"/>
              <a:ext cx="50700" cy="40025"/>
            </a:xfrm>
            <a:custGeom>
              <a:avLst/>
              <a:gdLst/>
              <a:ahLst/>
              <a:cxnLst/>
              <a:rect l="l" t="t" r="r" b="b"/>
              <a:pathLst>
                <a:path w="2028" h="1601" extrusionOk="0">
                  <a:moveTo>
                    <a:pt x="479" y="0"/>
                  </a:moveTo>
                  <a:cubicBezTo>
                    <a:pt x="264" y="0"/>
                    <a:pt x="75" y="63"/>
                    <a:pt x="36" y="277"/>
                  </a:cubicBezTo>
                  <a:cubicBezTo>
                    <a:pt x="0" y="443"/>
                    <a:pt x="179" y="646"/>
                    <a:pt x="274" y="765"/>
                  </a:cubicBezTo>
                  <a:cubicBezTo>
                    <a:pt x="441" y="968"/>
                    <a:pt x="644" y="1135"/>
                    <a:pt x="871" y="1266"/>
                  </a:cubicBezTo>
                  <a:cubicBezTo>
                    <a:pt x="1014" y="1374"/>
                    <a:pt x="1169" y="1493"/>
                    <a:pt x="1324" y="1600"/>
                  </a:cubicBezTo>
                  <a:cubicBezTo>
                    <a:pt x="1419" y="1385"/>
                    <a:pt x="1526" y="1171"/>
                    <a:pt x="1646" y="968"/>
                  </a:cubicBezTo>
                  <a:cubicBezTo>
                    <a:pt x="1765" y="777"/>
                    <a:pt x="1896" y="598"/>
                    <a:pt x="2027" y="420"/>
                  </a:cubicBezTo>
                  <a:cubicBezTo>
                    <a:pt x="1920" y="372"/>
                    <a:pt x="1801" y="336"/>
                    <a:pt x="1741" y="312"/>
                  </a:cubicBezTo>
                  <a:cubicBezTo>
                    <a:pt x="1550" y="229"/>
                    <a:pt x="1336" y="157"/>
                    <a:pt x="1133" y="110"/>
                  </a:cubicBezTo>
                  <a:cubicBezTo>
                    <a:pt x="994" y="78"/>
                    <a:pt x="720" y="0"/>
                    <a:pt x="479" y="0"/>
                  </a:cubicBezTo>
                  <a:close/>
                </a:path>
              </a:pathLst>
            </a:custGeom>
            <a:solidFill>
              <a:srgbClr val="CB7A44"/>
            </a:solidFill>
            <a:ln>
              <a:noFill/>
            </a:ln>
          </p:spPr>
          <p:txBody>
            <a:bodyPr spcFirstLastPara="1" wrap="square" lIns="91425" tIns="91425" rIns="91425" bIns="91425" anchor="ctr" anchorCtr="0">
              <a:noAutofit/>
            </a:bodyPr>
            <a:lstStyle/>
            <a:p/>
          </p:txBody>
        </p:sp>
        <p:sp>
          <p:nvSpPr>
            <p:cNvPr id="569" name="Google Shape;569;p32"/>
            <p:cNvSpPr/>
            <p:nvPr/>
          </p:nvSpPr>
          <p:spPr>
            <a:xfrm>
              <a:off x="2578100" y="1597850"/>
              <a:ext cx="52175" cy="20650"/>
            </a:xfrm>
            <a:custGeom>
              <a:avLst/>
              <a:gdLst/>
              <a:ahLst/>
              <a:cxnLst/>
              <a:rect l="l" t="t" r="r" b="b"/>
              <a:pathLst>
                <a:path w="2087" h="826" extrusionOk="0">
                  <a:moveTo>
                    <a:pt x="1564" y="1"/>
                  </a:moveTo>
                  <a:cubicBezTo>
                    <a:pt x="1206" y="1"/>
                    <a:pt x="846" y="41"/>
                    <a:pt x="501" y="127"/>
                  </a:cubicBezTo>
                  <a:cubicBezTo>
                    <a:pt x="370" y="163"/>
                    <a:pt x="60" y="210"/>
                    <a:pt x="0" y="377"/>
                  </a:cubicBezTo>
                  <a:cubicBezTo>
                    <a:pt x="0" y="425"/>
                    <a:pt x="12" y="473"/>
                    <a:pt x="24" y="520"/>
                  </a:cubicBezTo>
                  <a:cubicBezTo>
                    <a:pt x="24" y="652"/>
                    <a:pt x="60" y="675"/>
                    <a:pt x="203" y="723"/>
                  </a:cubicBezTo>
                  <a:cubicBezTo>
                    <a:pt x="421" y="790"/>
                    <a:pt x="647" y="826"/>
                    <a:pt x="874" y="826"/>
                  </a:cubicBezTo>
                  <a:cubicBezTo>
                    <a:pt x="933" y="826"/>
                    <a:pt x="991" y="823"/>
                    <a:pt x="1049" y="818"/>
                  </a:cubicBezTo>
                  <a:cubicBezTo>
                    <a:pt x="1395" y="818"/>
                    <a:pt x="1741" y="795"/>
                    <a:pt x="2087" y="747"/>
                  </a:cubicBezTo>
                  <a:cubicBezTo>
                    <a:pt x="1980" y="508"/>
                    <a:pt x="1896" y="258"/>
                    <a:pt x="1825" y="8"/>
                  </a:cubicBezTo>
                  <a:cubicBezTo>
                    <a:pt x="1738" y="3"/>
                    <a:pt x="1651" y="1"/>
                    <a:pt x="1564" y="1"/>
                  </a:cubicBezTo>
                  <a:close/>
                </a:path>
              </a:pathLst>
            </a:custGeom>
            <a:solidFill>
              <a:srgbClr val="CB7A44"/>
            </a:solidFill>
            <a:ln>
              <a:noFill/>
            </a:ln>
          </p:spPr>
          <p:txBody>
            <a:bodyPr spcFirstLastPara="1" wrap="square" lIns="91425" tIns="91425" rIns="91425" bIns="91425" anchor="ctr" anchorCtr="0">
              <a:noAutofit/>
            </a:bodyPr>
            <a:lstStyle/>
            <a:p/>
          </p:txBody>
        </p:sp>
        <p:sp>
          <p:nvSpPr>
            <p:cNvPr id="570" name="Google Shape;570;p32"/>
            <p:cNvSpPr/>
            <p:nvPr/>
          </p:nvSpPr>
          <p:spPr>
            <a:xfrm>
              <a:off x="2443050" y="1543775"/>
              <a:ext cx="36100" cy="31025"/>
            </a:xfrm>
            <a:custGeom>
              <a:avLst/>
              <a:gdLst/>
              <a:ahLst/>
              <a:cxnLst/>
              <a:rect l="l" t="t" r="r" b="b"/>
              <a:pathLst>
                <a:path w="1444" h="1241" extrusionOk="0">
                  <a:moveTo>
                    <a:pt x="13" y="1"/>
                  </a:moveTo>
                  <a:cubicBezTo>
                    <a:pt x="13" y="96"/>
                    <a:pt x="1" y="191"/>
                    <a:pt x="1" y="299"/>
                  </a:cubicBezTo>
                  <a:cubicBezTo>
                    <a:pt x="1" y="609"/>
                    <a:pt x="13" y="931"/>
                    <a:pt x="36" y="1241"/>
                  </a:cubicBezTo>
                  <a:cubicBezTo>
                    <a:pt x="382" y="1241"/>
                    <a:pt x="740" y="1205"/>
                    <a:pt x="1098" y="1145"/>
                  </a:cubicBezTo>
                  <a:cubicBezTo>
                    <a:pt x="1217" y="1121"/>
                    <a:pt x="1443" y="1109"/>
                    <a:pt x="1432" y="954"/>
                  </a:cubicBezTo>
                  <a:cubicBezTo>
                    <a:pt x="1432" y="799"/>
                    <a:pt x="1157" y="621"/>
                    <a:pt x="1062" y="549"/>
                  </a:cubicBezTo>
                  <a:cubicBezTo>
                    <a:pt x="728" y="334"/>
                    <a:pt x="382" y="144"/>
                    <a:pt x="13" y="1"/>
                  </a:cubicBezTo>
                  <a:close/>
                </a:path>
              </a:pathLst>
            </a:custGeom>
            <a:solidFill>
              <a:srgbClr val="CB7A44"/>
            </a:solidFill>
            <a:ln>
              <a:noFill/>
            </a:ln>
          </p:spPr>
          <p:txBody>
            <a:bodyPr spcFirstLastPara="1" wrap="square" lIns="91425" tIns="91425" rIns="91425" bIns="91425" anchor="ctr" anchorCtr="0">
              <a:noAutofit/>
            </a:bodyPr>
            <a:lstStyle/>
            <a:p/>
          </p:txBody>
        </p:sp>
        <p:sp>
          <p:nvSpPr>
            <p:cNvPr id="571" name="Google Shape;571;p32"/>
            <p:cNvSpPr/>
            <p:nvPr/>
          </p:nvSpPr>
          <p:spPr>
            <a:xfrm>
              <a:off x="2878575" y="1622175"/>
              <a:ext cx="59950" cy="66800"/>
            </a:xfrm>
            <a:custGeom>
              <a:avLst/>
              <a:gdLst/>
              <a:ahLst/>
              <a:cxnLst/>
              <a:rect l="l" t="t" r="r" b="b"/>
              <a:pathLst>
                <a:path w="2398" h="2672" extrusionOk="0">
                  <a:moveTo>
                    <a:pt x="990" y="1"/>
                  </a:moveTo>
                  <a:cubicBezTo>
                    <a:pt x="752" y="501"/>
                    <a:pt x="442" y="966"/>
                    <a:pt x="48" y="1372"/>
                  </a:cubicBezTo>
                  <a:lnTo>
                    <a:pt x="0" y="1419"/>
                  </a:lnTo>
                  <a:cubicBezTo>
                    <a:pt x="239" y="1706"/>
                    <a:pt x="513" y="1956"/>
                    <a:pt x="811" y="2171"/>
                  </a:cubicBezTo>
                  <a:cubicBezTo>
                    <a:pt x="966" y="2254"/>
                    <a:pt x="1109" y="2338"/>
                    <a:pt x="1264" y="2433"/>
                  </a:cubicBezTo>
                  <a:cubicBezTo>
                    <a:pt x="1407" y="2528"/>
                    <a:pt x="1574" y="2588"/>
                    <a:pt x="1741" y="2588"/>
                  </a:cubicBezTo>
                  <a:cubicBezTo>
                    <a:pt x="1896" y="2636"/>
                    <a:pt x="2051" y="2660"/>
                    <a:pt x="2218" y="2671"/>
                  </a:cubicBezTo>
                  <a:cubicBezTo>
                    <a:pt x="2218" y="2612"/>
                    <a:pt x="2254" y="2564"/>
                    <a:pt x="2302" y="2540"/>
                  </a:cubicBezTo>
                  <a:cubicBezTo>
                    <a:pt x="2385" y="2516"/>
                    <a:pt x="2397" y="2481"/>
                    <a:pt x="2326" y="2397"/>
                  </a:cubicBezTo>
                  <a:cubicBezTo>
                    <a:pt x="2314" y="2350"/>
                    <a:pt x="2314" y="2290"/>
                    <a:pt x="2337" y="2242"/>
                  </a:cubicBezTo>
                  <a:cubicBezTo>
                    <a:pt x="2290" y="2135"/>
                    <a:pt x="2242" y="2028"/>
                    <a:pt x="2194" y="1920"/>
                  </a:cubicBezTo>
                  <a:cubicBezTo>
                    <a:pt x="2182" y="1801"/>
                    <a:pt x="2135" y="1682"/>
                    <a:pt x="2051" y="1598"/>
                  </a:cubicBezTo>
                  <a:cubicBezTo>
                    <a:pt x="1741" y="1098"/>
                    <a:pt x="1384" y="621"/>
                    <a:pt x="1062" y="132"/>
                  </a:cubicBezTo>
                  <a:lnTo>
                    <a:pt x="990" y="1"/>
                  </a:lnTo>
                  <a:close/>
                </a:path>
              </a:pathLst>
            </a:custGeom>
            <a:solidFill>
              <a:srgbClr val="CB7A44"/>
            </a:solidFill>
            <a:ln>
              <a:noFill/>
            </a:ln>
          </p:spPr>
          <p:txBody>
            <a:bodyPr spcFirstLastPara="1" wrap="square" lIns="91425" tIns="91425" rIns="91425" bIns="91425" anchor="ctr" anchorCtr="0">
              <a:noAutofit/>
            </a:bodyPr>
            <a:lstStyle/>
            <a:p/>
          </p:txBody>
        </p:sp>
        <p:sp>
          <p:nvSpPr>
            <p:cNvPr id="572" name="Google Shape;572;p32"/>
            <p:cNvSpPr/>
            <p:nvPr/>
          </p:nvSpPr>
          <p:spPr>
            <a:xfrm>
              <a:off x="2806125" y="1692225"/>
              <a:ext cx="32225" cy="40875"/>
            </a:xfrm>
            <a:custGeom>
              <a:avLst/>
              <a:gdLst/>
              <a:ahLst/>
              <a:cxnLst/>
              <a:rect l="l" t="t" r="r" b="b"/>
              <a:pathLst>
                <a:path w="1289" h="1635" extrusionOk="0">
                  <a:moveTo>
                    <a:pt x="907" y="1"/>
                  </a:moveTo>
                  <a:cubicBezTo>
                    <a:pt x="609" y="132"/>
                    <a:pt x="311" y="239"/>
                    <a:pt x="1" y="323"/>
                  </a:cubicBezTo>
                  <a:cubicBezTo>
                    <a:pt x="251" y="645"/>
                    <a:pt x="502" y="990"/>
                    <a:pt x="728" y="1336"/>
                  </a:cubicBezTo>
                  <a:cubicBezTo>
                    <a:pt x="809" y="1463"/>
                    <a:pt x="868" y="1635"/>
                    <a:pt x="1044" y="1635"/>
                  </a:cubicBezTo>
                  <a:cubicBezTo>
                    <a:pt x="1050" y="1635"/>
                    <a:pt x="1056" y="1635"/>
                    <a:pt x="1062" y="1634"/>
                  </a:cubicBezTo>
                  <a:cubicBezTo>
                    <a:pt x="1289" y="1610"/>
                    <a:pt x="1253" y="1384"/>
                    <a:pt x="1229" y="1229"/>
                  </a:cubicBezTo>
                  <a:cubicBezTo>
                    <a:pt x="1169" y="811"/>
                    <a:pt x="1062" y="394"/>
                    <a:pt x="907" y="1"/>
                  </a:cubicBezTo>
                  <a:close/>
                </a:path>
              </a:pathLst>
            </a:custGeom>
            <a:solidFill>
              <a:srgbClr val="CB7A44"/>
            </a:solidFill>
            <a:ln>
              <a:noFill/>
            </a:ln>
          </p:spPr>
          <p:txBody>
            <a:bodyPr spcFirstLastPara="1" wrap="square" lIns="91425" tIns="91425" rIns="91425" bIns="91425" anchor="ctr" anchorCtr="0">
              <a:noAutofit/>
            </a:bodyPr>
            <a:lstStyle/>
            <a:p/>
          </p:txBody>
        </p:sp>
        <p:sp>
          <p:nvSpPr>
            <p:cNvPr id="573" name="Google Shape;573;p32"/>
            <p:cNvSpPr/>
            <p:nvPr/>
          </p:nvSpPr>
          <p:spPr>
            <a:xfrm>
              <a:off x="2624900" y="1663600"/>
              <a:ext cx="46225" cy="84150"/>
            </a:xfrm>
            <a:custGeom>
              <a:avLst/>
              <a:gdLst/>
              <a:ahLst/>
              <a:cxnLst/>
              <a:rect l="l" t="t" r="r" b="b"/>
              <a:pathLst>
                <a:path w="1849" h="3366" extrusionOk="0">
                  <a:moveTo>
                    <a:pt x="1407" y="1"/>
                  </a:moveTo>
                  <a:cubicBezTo>
                    <a:pt x="1371" y="37"/>
                    <a:pt x="1348" y="84"/>
                    <a:pt x="1324" y="120"/>
                  </a:cubicBezTo>
                  <a:cubicBezTo>
                    <a:pt x="1026" y="597"/>
                    <a:pt x="775" y="1086"/>
                    <a:pt x="573" y="1599"/>
                  </a:cubicBezTo>
                  <a:cubicBezTo>
                    <a:pt x="429" y="1956"/>
                    <a:pt x="322" y="2326"/>
                    <a:pt x="191" y="2684"/>
                  </a:cubicBezTo>
                  <a:cubicBezTo>
                    <a:pt x="119" y="2910"/>
                    <a:pt x="0" y="3125"/>
                    <a:pt x="12" y="3363"/>
                  </a:cubicBezTo>
                  <a:cubicBezTo>
                    <a:pt x="21" y="3365"/>
                    <a:pt x="31" y="3366"/>
                    <a:pt x="40" y="3366"/>
                  </a:cubicBezTo>
                  <a:cubicBezTo>
                    <a:pt x="240" y="3366"/>
                    <a:pt x="494" y="3024"/>
                    <a:pt x="596" y="2898"/>
                  </a:cubicBezTo>
                  <a:cubicBezTo>
                    <a:pt x="811" y="2588"/>
                    <a:pt x="1014" y="2266"/>
                    <a:pt x="1169" y="1921"/>
                  </a:cubicBezTo>
                  <a:cubicBezTo>
                    <a:pt x="1407" y="1444"/>
                    <a:pt x="1598" y="919"/>
                    <a:pt x="1848" y="430"/>
                  </a:cubicBezTo>
                  <a:cubicBezTo>
                    <a:pt x="1693" y="299"/>
                    <a:pt x="1550" y="144"/>
                    <a:pt x="1407" y="1"/>
                  </a:cubicBezTo>
                  <a:close/>
                </a:path>
              </a:pathLst>
            </a:custGeom>
            <a:solidFill>
              <a:srgbClr val="CB7A44"/>
            </a:solidFill>
            <a:ln>
              <a:noFill/>
            </a:ln>
          </p:spPr>
          <p:txBody>
            <a:bodyPr spcFirstLastPara="1" wrap="square" lIns="91425" tIns="91425" rIns="91425" bIns="91425" anchor="ctr" anchorCtr="0">
              <a:noAutofit/>
            </a:bodyPr>
            <a:lstStyle/>
            <a:p/>
          </p:txBody>
        </p:sp>
        <p:sp>
          <p:nvSpPr>
            <p:cNvPr id="574" name="Google Shape;574;p32"/>
            <p:cNvSpPr/>
            <p:nvPr/>
          </p:nvSpPr>
          <p:spPr>
            <a:xfrm>
              <a:off x="2705375" y="1697900"/>
              <a:ext cx="28950" cy="70575"/>
            </a:xfrm>
            <a:custGeom>
              <a:avLst/>
              <a:gdLst/>
              <a:ahLst/>
              <a:cxnLst/>
              <a:rect l="l" t="t" r="r" b="b"/>
              <a:pathLst>
                <a:path w="1158" h="2823" extrusionOk="0">
                  <a:moveTo>
                    <a:pt x="287" y="0"/>
                  </a:moveTo>
                  <a:cubicBezTo>
                    <a:pt x="239" y="191"/>
                    <a:pt x="191" y="370"/>
                    <a:pt x="156" y="549"/>
                  </a:cubicBezTo>
                  <a:cubicBezTo>
                    <a:pt x="84" y="1038"/>
                    <a:pt x="48" y="1538"/>
                    <a:pt x="48" y="2039"/>
                  </a:cubicBezTo>
                  <a:cubicBezTo>
                    <a:pt x="48" y="2206"/>
                    <a:pt x="1" y="2731"/>
                    <a:pt x="239" y="2814"/>
                  </a:cubicBezTo>
                  <a:cubicBezTo>
                    <a:pt x="258" y="2820"/>
                    <a:pt x="277" y="2823"/>
                    <a:pt x="297" y="2823"/>
                  </a:cubicBezTo>
                  <a:cubicBezTo>
                    <a:pt x="442" y="2823"/>
                    <a:pt x="610" y="2683"/>
                    <a:pt x="704" y="2600"/>
                  </a:cubicBezTo>
                  <a:cubicBezTo>
                    <a:pt x="955" y="2361"/>
                    <a:pt x="978" y="1968"/>
                    <a:pt x="1026" y="1646"/>
                  </a:cubicBezTo>
                  <a:cubicBezTo>
                    <a:pt x="1086" y="1181"/>
                    <a:pt x="1110" y="704"/>
                    <a:pt x="1157" y="239"/>
                  </a:cubicBezTo>
                  <a:cubicBezTo>
                    <a:pt x="859" y="179"/>
                    <a:pt x="561" y="107"/>
                    <a:pt x="287" y="0"/>
                  </a:cubicBezTo>
                  <a:close/>
                </a:path>
              </a:pathLst>
            </a:custGeom>
            <a:solidFill>
              <a:srgbClr val="CB7A44"/>
            </a:solidFill>
            <a:ln>
              <a:noFill/>
            </a:ln>
          </p:spPr>
          <p:txBody>
            <a:bodyPr spcFirstLastPara="1" wrap="square" lIns="91425" tIns="91425" rIns="91425" bIns="91425" anchor="ctr" anchorCtr="0">
              <a:noAutofit/>
            </a:bodyPr>
            <a:lstStyle/>
            <a:p/>
          </p:txBody>
        </p:sp>
        <p:sp>
          <p:nvSpPr>
            <p:cNvPr id="575" name="Google Shape;575;p32"/>
            <p:cNvSpPr/>
            <p:nvPr/>
          </p:nvSpPr>
          <p:spPr>
            <a:xfrm>
              <a:off x="2486875" y="1724000"/>
              <a:ext cx="60825" cy="23400"/>
            </a:xfrm>
            <a:custGeom>
              <a:avLst/>
              <a:gdLst/>
              <a:ahLst/>
              <a:cxnLst/>
              <a:rect l="l" t="t" r="r" b="b"/>
              <a:pathLst>
                <a:path w="2433" h="936" extrusionOk="0">
                  <a:moveTo>
                    <a:pt x="992" y="1"/>
                  </a:moveTo>
                  <a:cubicBezTo>
                    <a:pt x="895" y="1"/>
                    <a:pt x="799" y="2"/>
                    <a:pt x="704" y="5"/>
                  </a:cubicBezTo>
                  <a:lnTo>
                    <a:pt x="0" y="29"/>
                  </a:lnTo>
                  <a:cubicBezTo>
                    <a:pt x="167" y="339"/>
                    <a:pt x="358" y="637"/>
                    <a:pt x="549" y="936"/>
                  </a:cubicBezTo>
                  <a:cubicBezTo>
                    <a:pt x="704" y="888"/>
                    <a:pt x="871" y="852"/>
                    <a:pt x="1014" y="804"/>
                  </a:cubicBezTo>
                  <a:cubicBezTo>
                    <a:pt x="1372" y="769"/>
                    <a:pt x="1706" y="661"/>
                    <a:pt x="2004" y="482"/>
                  </a:cubicBezTo>
                  <a:cubicBezTo>
                    <a:pt x="2171" y="411"/>
                    <a:pt x="2314" y="327"/>
                    <a:pt x="2433" y="208"/>
                  </a:cubicBezTo>
                  <a:cubicBezTo>
                    <a:pt x="2409" y="53"/>
                    <a:pt x="1992" y="65"/>
                    <a:pt x="1861" y="41"/>
                  </a:cubicBezTo>
                  <a:cubicBezTo>
                    <a:pt x="1574" y="14"/>
                    <a:pt x="1282" y="1"/>
                    <a:pt x="992" y="1"/>
                  </a:cubicBezTo>
                  <a:close/>
                </a:path>
              </a:pathLst>
            </a:custGeom>
            <a:solidFill>
              <a:srgbClr val="CB7A44"/>
            </a:solidFill>
            <a:ln>
              <a:noFill/>
            </a:ln>
          </p:spPr>
          <p:txBody>
            <a:bodyPr spcFirstLastPara="1" wrap="square" lIns="91425" tIns="91425" rIns="91425" bIns="91425" anchor="ctr" anchorCtr="0">
              <a:noAutofit/>
            </a:bodyPr>
            <a:lstStyle/>
            <a:p/>
          </p:txBody>
        </p:sp>
        <p:sp>
          <p:nvSpPr>
            <p:cNvPr id="576" name="Google Shape;576;p32"/>
            <p:cNvSpPr/>
            <p:nvPr/>
          </p:nvSpPr>
          <p:spPr>
            <a:xfrm>
              <a:off x="2676175" y="1837475"/>
              <a:ext cx="22675" cy="37500"/>
            </a:xfrm>
            <a:custGeom>
              <a:avLst/>
              <a:gdLst/>
              <a:ahLst/>
              <a:cxnLst/>
              <a:rect l="l" t="t" r="r" b="b"/>
              <a:pathLst>
                <a:path w="907" h="1500" extrusionOk="0">
                  <a:moveTo>
                    <a:pt x="529" y="1"/>
                  </a:moveTo>
                  <a:cubicBezTo>
                    <a:pt x="446" y="1"/>
                    <a:pt x="364" y="30"/>
                    <a:pt x="310" y="93"/>
                  </a:cubicBezTo>
                  <a:cubicBezTo>
                    <a:pt x="286" y="141"/>
                    <a:pt x="274" y="200"/>
                    <a:pt x="251" y="248"/>
                  </a:cubicBezTo>
                  <a:cubicBezTo>
                    <a:pt x="191" y="391"/>
                    <a:pt x="143" y="546"/>
                    <a:pt x="107" y="701"/>
                  </a:cubicBezTo>
                  <a:cubicBezTo>
                    <a:pt x="60" y="904"/>
                    <a:pt x="24" y="1106"/>
                    <a:pt x="0" y="1309"/>
                  </a:cubicBezTo>
                  <a:cubicBezTo>
                    <a:pt x="298" y="1381"/>
                    <a:pt x="596" y="1440"/>
                    <a:pt x="906" y="1500"/>
                  </a:cubicBezTo>
                  <a:cubicBezTo>
                    <a:pt x="906" y="1452"/>
                    <a:pt x="894" y="1416"/>
                    <a:pt x="882" y="1369"/>
                  </a:cubicBezTo>
                  <a:cubicBezTo>
                    <a:pt x="847" y="1095"/>
                    <a:pt x="823" y="820"/>
                    <a:pt x="763" y="534"/>
                  </a:cubicBezTo>
                  <a:cubicBezTo>
                    <a:pt x="739" y="427"/>
                    <a:pt x="716" y="308"/>
                    <a:pt x="668" y="200"/>
                  </a:cubicBezTo>
                  <a:cubicBezTo>
                    <a:pt x="656" y="141"/>
                    <a:pt x="632" y="69"/>
                    <a:pt x="608" y="9"/>
                  </a:cubicBezTo>
                  <a:cubicBezTo>
                    <a:pt x="582" y="4"/>
                    <a:pt x="555" y="1"/>
                    <a:pt x="529" y="1"/>
                  </a:cubicBezTo>
                  <a:close/>
                </a:path>
              </a:pathLst>
            </a:custGeom>
            <a:solidFill>
              <a:srgbClr val="CB7A44"/>
            </a:solidFill>
            <a:ln>
              <a:noFill/>
            </a:ln>
          </p:spPr>
          <p:txBody>
            <a:bodyPr spcFirstLastPara="1" wrap="square" lIns="91425" tIns="91425" rIns="91425" bIns="91425" anchor="ctr" anchorCtr="0">
              <a:noAutofit/>
            </a:bodyPr>
            <a:lstStyle/>
            <a:p/>
          </p:txBody>
        </p:sp>
        <p:sp>
          <p:nvSpPr>
            <p:cNvPr id="577" name="Google Shape;577;p32"/>
            <p:cNvSpPr/>
            <p:nvPr/>
          </p:nvSpPr>
          <p:spPr>
            <a:xfrm>
              <a:off x="2753375" y="1827725"/>
              <a:ext cx="40575" cy="52025"/>
            </a:xfrm>
            <a:custGeom>
              <a:avLst/>
              <a:gdLst/>
              <a:ahLst/>
              <a:cxnLst/>
              <a:rect l="l" t="t" r="r" b="b"/>
              <a:pathLst>
                <a:path w="1623" h="2081" extrusionOk="0">
                  <a:moveTo>
                    <a:pt x="512" y="0"/>
                  </a:moveTo>
                  <a:cubicBezTo>
                    <a:pt x="476" y="0"/>
                    <a:pt x="437" y="12"/>
                    <a:pt x="382" y="42"/>
                  </a:cubicBezTo>
                  <a:cubicBezTo>
                    <a:pt x="203" y="149"/>
                    <a:pt x="84" y="340"/>
                    <a:pt x="72" y="554"/>
                  </a:cubicBezTo>
                  <a:cubicBezTo>
                    <a:pt x="0" y="1055"/>
                    <a:pt x="12" y="1568"/>
                    <a:pt x="120" y="2081"/>
                  </a:cubicBezTo>
                  <a:lnTo>
                    <a:pt x="132" y="2081"/>
                  </a:lnTo>
                  <a:cubicBezTo>
                    <a:pt x="644" y="2081"/>
                    <a:pt x="1133" y="2057"/>
                    <a:pt x="1622" y="2009"/>
                  </a:cubicBezTo>
                  <a:lnTo>
                    <a:pt x="1550" y="1795"/>
                  </a:lnTo>
                  <a:cubicBezTo>
                    <a:pt x="1407" y="1318"/>
                    <a:pt x="1217" y="841"/>
                    <a:pt x="978" y="388"/>
                  </a:cubicBezTo>
                  <a:cubicBezTo>
                    <a:pt x="895" y="221"/>
                    <a:pt x="847" y="89"/>
                    <a:pt x="680" y="42"/>
                  </a:cubicBezTo>
                  <a:cubicBezTo>
                    <a:pt x="604" y="21"/>
                    <a:pt x="560" y="0"/>
                    <a:pt x="512" y="0"/>
                  </a:cubicBezTo>
                  <a:close/>
                </a:path>
              </a:pathLst>
            </a:custGeom>
            <a:solidFill>
              <a:srgbClr val="CB7A44"/>
            </a:solidFill>
            <a:ln>
              <a:noFill/>
            </a:ln>
          </p:spPr>
          <p:txBody>
            <a:bodyPr spcFirstLastPara="1" wrap="square" lIns="91425" tIns="91425" rIns="91425" bIns="91425" anchor="ctr" anchorCtr="0">
              <a:noAutofit/>
            </a:bodyPr>
            <a:lstStyle/>
            <a:p/>
          </p:txBody>
        </p:sp>
        <p:sp>
          <p:nvSpPr>
            <p:cNvPr id="578" name="Google Shape;578;p32"/>
            <p:cNvSpPr/>
            <p:nvPr/>
          </p:nvSpPr>
          <p:spPr>
            <a:xfrm>
              <a:off x="2857100" y="1788550"/>
              <a:ext cx="56675" cy="68550"/>
            </a:xfrm>
            <a:custGeom>
              <a:avLst/>
              <a:gdLst/>
              <a:ahLst/>
              <a:cxnLst/>
              <a:rect l="l" t="t" r="r" b="b"/>
              <a:pathLst>
                <a:path w="2267" h="2742" extrusionOk="0">
                  <a:moveTo>
                    <a:pt x="100" y="0"/>
                  </a:moveTo>
                  <a:cubicBezTo>
                    <a:pt x="35" y="0"/>
                    <a:pt x="1" y="31"/>
                    <a:pt x="1" y="130"/>
                  </a:cubicBezTo>
                  <a:cubicBezTo>
                    <a:pt x="1" y="679"/>
                    <a:pt x="359" y="1191"/>
                    <a:pt x="561" y="1680"/>
                  </a:cubicBezTo>
                  <a:cubicBezTo>
                    <a:pt x="621" y="1811"/>
                    <a:pt x="824" y="2276"/>
                    <a:pt x="1062" y="2742"/>
                  </a:cubicBezTo>
                  <a:cubicBezTo>
                    <a:pt x="1241" y="2670"/>
                    <a:pt x="1420" y="2598"/>
                    <a:pt x="1599" y="2515"/>
                  </a:cubicBezTo>
                  <a:cubicBezTo>
                    <a:pt x="1825" y="2420"/>
                    <a:pt x="2040" y="2288"/>
                    <a:pt x="2266" y="2181"/>
                  </a:cubicBezTo>
                  <a:cubicBezTo>
                    <a:pt x="2171" y="2026"/>
                    <a:pt x="2064" y="1895"/>
                    <a:pt x="1956" y="1752"/>
                  </a:cubicBezTo>
                  <a:cubicBezTo>
                    <a:pt x="1706" y="1418"/>
                    <a:pt x="1444" y="1084"/>
                    <a:pt x="1181" y="750"/>
                  </a:cubicBezTo>
                  <a:cubicBezTo>
                    <a:pt x="1026" y="571"/>
                    <a:pt x="883" y="393"/>
                    <a:pt x="728" y="226"/>
                  </a:cubicBezTo>
                  <a:cubicBezTo>
                    <a:pt x="585" y="106"/>
                    <a:pt x="418" y="47"/>
                    <a:pt x="239" y="23"/>
                  </a:cubicBezTo>
                  <a:cubicBezTo>
                    <a:pt x="184" y="10"/>
                    <a:pt x="137" y="0"/>
                    <a:pt x="100" y="0"/>
                  </a:cubicBezTo>
                  <a:close/>
                </a:path>
              </a:pathLst>
            </a:custGeom>
            <a:solidFill>
              <a:srgbClr val="CB7A44"/>
            </a:solidFill>
            <a:ln>
              <a:noFill/>
            </a:ln>
          </p:spPr>
          <p:txBody>
            <a:bodyPr spcFirstLastPara="1" wrap="square" lIns="91425" tIns="91425" rIns="91425" bIns="91425" anchor="ctr" anchorCtr="0">
              <a:noAutofit/>
            </a:bodyPr>
            <a:lstStyle/>
            <a:p/>
          </p:txBody>
        </p:sp>
        <p:sp>
          <p:nvSpPr>
            <p:cNvPr id="579" name="Google Shape;579;p32"/>
            <p:cNvSpPr/>
            <p:nvPr/>
          </p:nvSpPr>
          <p:spPr>
            <a:xfrm>
              <a:off x="2443350" y="1224225"/>
              <a:ext cx="617075" cy="655525"/>
            </a:xfrm>
            <a:custGeom>
              <a:avLst/>
              <a:gdLst/>
              <a:ahLst/>
              <a:cxnLst/>
              <a:rect l="l" t="t" r="r" b="b"/>
              <a:pathLst>
                <a:path w="24683" h="26221" extrusionOk="0">
                  <a:moveTo>
                    <a:pt x="13069" y="0"/>
                  </a:moveTo>
                  <a:cubicBezTo>
                    <a:pt x="10804" y="0"/>
                    <a:pt x="8562" y="596"/>
                    <a:pt x="6606" y="1741"/>
                  </a:cubicBezTo>
                  <a:cubicBezTo>
                    <a:pt x="4627" y="2886"/>
                    <a:pt x="2970" y="4519"/>
                    <a:pt x="1801" y="6487"/>
                  </a:cubicBezTo>
                  <a:cubicBezTo>
                    <a:pt x="1348" y="7226"/>
                    <a:pt x="978" y="8013"/>
                    <a:pt x="692" y="8824"/>
                  </a:cubicBezTo>
                  <a:lnTo>
                    <a:pt x="776" y="8848"/>
                  </a:lnTo>
                  <a:cubicBezTo>
                    <a:pt x="1491" y="9086"/>
                    <a:pt x="2242" y="9360"/>
                    <a:pt x="2803" y="9873"/>
                  </a:cubicBezTo>
                  <a:cubicBezTo>
                    <a:pt x="3041" y="10088"/>
                    <a:pt x="3196" y="10338"/>
                    <a:pt x="2993" y="10636"/>
                  </a:cubicBezTo>
                  <a:cubicBezTo>
                    <a:pt x="2894" y="10758"/>
                    <a:pt x="2753" y="10828"/>
                    <a:pt x="2600" y="10828"/>
                  </a:cubicBezTo>
                  <a:cubicBezTo>
                    <a:pt x="2588" y="10828"/>
                    <a:pt x="2576" y="10828"/>
                    <a:pt x="2564" y="10827"/>
                  </a:cubicBezTo>
                  <a:cubicBezTo>
                    <a:pt x="2484" y="10832"/>
                    <a:pt x="2404" y="10834"/>
                    <a:pt x="2323" y="10834"/>
                  </a:cubicBezTo>
                  <a:cubicBezTo>
                    <a:pt x="2011" y="10834"/>
                    <a:pt x="1699" y="10798"/>
                    <a:pt x="1396" y="10732"/>
                  </a:cubicBezTo>
                  <a:cubicBezTo>
                    <a:pt x="1002" y="10672"/>
                    <a:pt x="621" y="10577"/>
                    <a:pt x="251" y="10457"/>
                  </a:cubicBezTo>
                  <a:cubicBezTo>
                    <a:pt x="96" y="11221"/>
                    <a:pt x="12" y="11996"/>
                    <a:pt x="1" y="12783"/>
                  </a:cubicBezTo>
                  <a:cubicBezTo>
                    <a:pt x="370" y="12926"/>
                    <a:pt x="716" y="13116"/>
                    <a:pt x="1050" y="13331"/>
                  </a:cubicBezTo>
                  <a:cubicBezTo>
                    <a:pt x="1145" y="13403"/>
                    <a:pt x="1420" y="13581"/>
                    <a:pt x="1420" y="13736"/>
                  </a:cubicBezTo>
                  <a:cubicBezTo>
                    <a:pt x="1420" y="13891"/>
                    <a:pt x="1193" y="13903"/>
                    <a:pt x="1074" y="13927"/>
                  </a:cubicBezTo>
                  <a:cubicBezTo>
                    <a:pt x="728" y="13987"/>
                    <a:pt x="370" y="14023"/>
                    <a:pt x="12" y="14023"/>
                  </a:cubicBezTo>
                  <a:cubicBezTo>
                    <a:pt x="48" y="14547"/>
                    <a:pt x="108" y="15072"/>
                    <a:pt x="203" y="15585"/>
                  </a:cubicBezTo>
                  <a:cubicBezTo>
                    <a:pt x="847" y="15704"/>
                    <a:pt x="1491" y="15883"/>
                    <a:pt x="2123" y="16109"/>
                  </a:cubicBezTo>
                  <a:cubicBezTo>
                    <a:pt x="2218" y="16145"/>
                    <a:pt x="2552" y="16229"/>
                    <a:pt x="2517" y="16407"/>
                  </a:cubicBezTo>
                  <a:cubicBezTo>
                    <a:pt x="2493" y="16503"/>
                    <a:pt x="2290" y="16539"/>
                    <a:pt x="2195" y="16550"/>
                  </a:cubicBezTo>
                  <a:cubicBezTo>
                    <a:pt x="1862" y="16602"/>
                    <a:pt x="1530" y="16636"/>
                    <a:pt x="1190" y="16636"/>
                  </a:cubicBezTo>
                  <a:cubicBezTo>
                    <a:pt x="1139" y="16636"/>
                    <a:pt x="1089" y="16635"/>
                    <a:pt x="1038" y="16634"/>
                  </a:cubicBezTo>
                  <a:cubicBezTo>
                    <a:pt x="835" y="16634"/>
                    <a:pt x="621" y="16622"/>
                    <a:pt x="406" y="16610"/>
                  </a:cubicBezTo>
                  <a:lnTo>
                    <a:pt x="406" y="16610"/>
                  </a:lnTo>
                  <a:cubicBezTo>
                    <a:pt x="501" y="17016"/>
                    <a:pt x="633" y="17421"/>
                    <a:pt x="764" y="17814"/>
                  </a:cubicBezTo>
                  <a:lnTo>
                    <a:pt x="1360" y="17814"/>
                  </a:lnTo>
                  <a:cubicBezTo>
                    <a:pt x="1460" y="17805"/>
                    <a:pt x="1560" y="17801"/>
                    <a:pt x="1661" y="17801"/>
                  </a:cubicBezTo>
                  <a:cubicBezTo>
                    <a:pt x="1824" y="17801"/>
                    <a:pt x="1989" y="17812"/>
                    <a:pt x="2159" y="17826"/>
                  </a:cubicBezTo>
                  <a:cubicBezTo>
                    <a:pt x="2350" y="17862"/>
                    <a:pt x="2540" y="17898"/>
                    <a:pt x="2731" y="17946"/>
                  </a:cubicBezTo>
                  <a:cubicBezTo>
                    <a:pt x="2838" y="18017"/>
                    <a:pt x="2934" y="18101"/>
                    <a:pt x="3029" y="18196"/>
                  </a:cubicBezTo>
                  <a:cubicBezTo>
                    <a:pt x="3137" y="18244"/>
                    <a:pt x="3137" y="18291"/>
                    <a:pt x="3029" y="18327"/>
                  </a:cubicBezTo>
                  <a:cubicBezTo>
                    <a:pt x="2982" y="18351"/>
                    <a:pt x="2946" y="18399"/>
                    <a:pt x="2946" y="18458"/>
                  </a:cubicBezTo>
                  <a:cubicBezTo>
                    <a:pt x="2862" y="18494"/>
                    <a:pt x="2779" y="18542"/>
                    <a:pt x="2707" y="18601"/>
                  </a:cubicBezTo>
                  <a:cubicBezTo>
                    <a:pt x="2697" y="18701"/>
                    <a:pt x="2638" y="18750"/>
                    <a:pt x="2535" y="18750"/>
                  </a:cubicBezTo>
                  <a:cubicBezTo>
                    <a:pt x="2515" y="18750"/>
                    <a:pt x="2493" y="18748"/>
                    <a:pt x="2469" y="18744"/>
                  </a:cubicBezTo>
                  <a:cubicBezTo>
                    <a:pt x="2040" y="18840"/>
                    <a:pt x="1610" y="18888"/>
                    <a:pt x="1181" y="18899"/>
                  </a:cubicBezTo>
                  <a:cubicBezTo>
                    <a:pt x="1288" y="19150"/>
                    <a:pt x="1408" y="19400"/>
                    <a:pt x="1539" y="19639"/>
                  </a:cubicBezTo>
                  <a:cubicBezTo>
                    <a:pt x="1598" y="19770"/>
                    <a:pt x="1670" y="19889"/>
                    <a:pt x="1741" y="20020"/>
                  </a:cubicBezTo>
                  <a:lnTo>
                    <a:pt x="2445" y="19996"/>
                  </a:lnTo>
                  <a:cubicBezTo>
                    <a:pt x="2540" y="19993"/>
                    <a:pt x="2636" y="19992"/>
                    <a:pt x="2733" y="19992"/>
                  </a:cubicBezTo>
                  <a:cubicBezTo>
                    <a:pt x="3023" y="19992"/>
                    <a:pt x="3315" y="20005"/>
                    <a:pt x="3602" y="20032"/>
                  </a:cubicBezTo>
                  <a:cubicBezTo>
                    <a:pt x="3733" y="20056"/>
                    <a:pt x="4150" y="20032"/>
                    <a:pt x="4174" y="20199"/>
                  </a:cubicBezTo>
                  <a:cubicBezTo>
                    <a:pt x="4055" y="20318"/>
                    <a:pt x="3912" y="20414"/>
                    <a:pt x="3745" y="20473"/>
                  </a:cubicBezTo>
                  <a:cubicBezTo>
                    <a:pt x="3447" y="20652"/>
                    <a:pt x="3113" y="20760"/>
                    <a:pt x="2755" y="20795"/>
                  </a:cubicBezTo>
                  <a:cubicBezTo>
                    <a:pt x="2612" y="20843"/>
                    <a:pt x="2445" y="20879"/>
                    <a:pt x="2290" y="20927"/>
                  </a:cubicBezTo>
                  <a:cubicBezTo>
                    <a:pt x="2910" y="21833"/>
                    <a:pt x="3637" y="22655"/>
                    <a:pt x="4472" y="23371"/>
                  </a:cubicBezTo>
                  <a:cubicBezTo>
                    <a:pt x="4651" y="23216"/>
                    <a:pt x="4818" y="23049"/>
                    <a:pt x="4997" y="22894"/>
                  </a:cubicBezTo>
                  <a:cubicBezTo>
                    <a:pt x="5247" y="22715"/>
                    <a:pt x="5521" y="22572"/>
                    <a:pt x="5819" y="22489"/>
                  </a:cubicBezTo>
                  <a:cubicBezTo>
                    <a:pt x="5969" y="22429"/>
                    <a:pt x="6127" y="22402"/>
                    <a:pt x="6287" y="22402"/>
                  </a:cubicBezTo>
                  <a:cubicBezTo>
                    <a:pt x="6318" y="22402"/>
                    <a:pt x="6349" y="22403"/>
                    <a:pt x="6380" y="22405"/>
                  </a:cubicBezTo>
                  <a:cubicBezTo>
                    <a:pt x="6559" y="22417"/>
                    <a:pt x="6618" y="22536"/>
                    <a:pt x="6630" y="22703"/>
                  </a:cubicBezTo>
                  <a:cubicBezTo>
                    <a:pt x="6642" y="22930"/>
                    <a:pt x="6583" y="23144"/>
                    <a:pt x="6463" y="23335"/>
                  </a:cubicBezTo>
                  <a:cubicBezTo>
                    <a:pt x="6261" y="23681"/>
                    <a:pt x="6022" y="24015"/>
                    <a:pt x="5772" y="24337"/>
                  </a:cubicBezTo>
                  <a:cubicBezTo>
                    <a:pt x="5819" y="24373"/>
                    <a:pt x="5879" y="24408"/>
                    <a:pt x="5927" y="24444"/>
                  </a:cubicBezTo>
                  <a:cubicBezTo>
                    <a:pt x="6976" y="25088"/>
                    <a:pt x="8109" y="25553"/>
                    <a:pt x="9301" y="25839"/>
                  </a:cubicBezTo>
                  <a:cubicBezTo>
                    <a:pt x="9337" y="25636"/>
                    <a:pt x="9361" y="25434"/>
                    <a:pt x="9408" y="25231"/>
                  </a:cubicBezTo>
                  <a:cubicBezTo>
                    <a:pt x="9444" y="25076"/>
                    <a:pt x="9492" y="24921"/>
                    <a:pt x="9564" y="24778"/>
                  </a:cubicBezTo>
                  <a:cubicBezTo>
                    <a:pt x="9575" y="24730"/>
                    <a:pt x="9599" y="24671"/>
                    <a:pt x="9611" y="24623"/>
                  </a:cubicBezTo>
                  <a:cubicBezTo>
                    <a:pt x="9674" y="24560"/>
                    <a:pt x="9751" y="24531"/>
                    <a:pt x="9832" y="24531"/>
                  </a:cubicBezTo>
                  <a:cubicBezTo>
                    <a:pt x="9857" y="24531"/>
                    <a:pt x="9883" y="24534"/>
                    <a:pt x="9909" y="24539"/>
                  </a:cubicBezTo>
                  <a:cubicBezTo>
                    <a:pt x="9933" y="24599"/>
                    <a:pt x="9957" y="24671"/>
                    <a:pt x="9981" y="24730"/>
                  </a:cubicBezTo>
                  <a:cubicBezTo>
                    <a:pt x="10017" y="24838"/>
                    <a:pt x="10052" y="24957"/>
                    <a:pt x="10076" y="25064"/>
                  </a:cubicBezTo>
                  <a:cubicBezTo>
                    <a:pt x="10124" y="25350"/>
                    <a:pt x="10160" y="25625"/>
                    <a:pt x="10184" y="25911"/>
                  </a:cubicBezTo>
                  <a:cubicBezTo>
                    <a:pt x="10184" y="25946"/>
                    <a:pt x="10195" y="25982"/>
                    <a:pt x="10207" y="26030"/>
                  </a:cubicBezTo>
                  <a:cubicBezTo>
                    <a:pt x="10959" y="26149"/>
                    <a:pt x="11734" y="26221"/>
                    <a:pt x="12509" y="26221"/>
                  </a:cubicBezTo>
                  <a:cubicBezTo>
                    <a:pt x="12413" y="25720"/>
                    <a:pt x="12389" y="25195"/>
                    <a:pt x="12461" y="24694"/>
                  </a:cubicBezTo>
                  <a:cubicBezTo>
                    <a:pt x="12485" y="24480"/>
                    <a:pt x="12604" y="24301"/>
                    <a:pt x="12783" y="24182"/>
                  </a:cubicBezTo>
                  <a:cubicBezTo>
                    <a:pt x="12833" y="24152"/>
                    <a:pt x="12869" y="24140"/>
                    <a:pt x="12904" y="24140"/>
                  </a:cubicBezTo>
                  <a:cubicBezTo>
                    <a:pt x="12952" y="24140"/>
                    <a:pt x="12998" y="24161"/>
                    <a:pt x="13081" y="24182"/>
                  </a:cubicBezTo>
                  <a:cubicBezTo>
                    <a:pt x="13248" y="24241"/>
                    <a:pt x="13284" y="24361"/>
                    <a:pt x="13379" y="24528"/>
                  </a:cubicBezTo>
                  <a:cubicBezTo>
                    <a:pt x="13606" y="24981"/>
                    <a:pt x="13796" y="25458"/>
                    <a:pt x="13940" y="25946"/>
                  </a:cubicBezTo>
                  <a:lnTo>
                    <a:pt x="14011" y="26149"/>
                  </a:lnTo>
                  <a:cubicBezTo>
                    <a:pt x="15239" y="26042"/>
                    <a:pt x="16455" y="25756"/>
                    <a:pt x="17612" y="25315"/>
                  </a:cubicBezTo>
                  <a:cubicBezTo>
                    <a:pt x="17362" y="24861"/>
                    <a:pt x="17159" y="24396"/>
                    <a:pt x="17099" y="24265"/>
                  </a:cubicBezTo>
                  <a:cubicBezTo>
                    <a:pt x="16897" y="23776"/>
                    <a:pt x="16539" y="23252"/>
                    <a:pt x="16539" y="22703"/>
                  </a:cubicBezTo>
                  <a:cubicBezTo>
                    <a:pt x="16539" y="22608"/>
                    <a:pt x="16576" y="22576"/>
                    <a:pt x="16647" y="22576"/>
                  </a:cubicBezTo>
                  <a:cubicBezTo>
                    <a:pt x="16682" y="22576"/>
                    <a:pt x="16726" y="22584"/>
                    <a:pt x="16777" y="22596"/>
                  </a:cubicBezTo>
                  <a:cubicBezTo>
                    <a:pt x="16956" y="22620"/>
                    <a:pt x="17123" y="22691"/>
                    <a:pt x="17266" y="22799"/>
                  </a:cubicBezTo>
                  <a:cubicBezTo>
                    <a:pt x="17421" y="22966"/>
                    <a:pt x="17576" y="23144"/>
                    <a:pt x="17719" y="23335"/>
                  </a:cubicBezTo>
                  <a:cubicBezTo>
                    <a:pt x="17982" y="23657"/>
                    <a:pt x="18244" y="23991"/>
                    <a:pt x="18494" y="24325"/>
                  </a:cubicBezTo>
                  <a:cubicBezTo>
                    <a:pt x="18602" y="24468"/>
                    <a:pt x="18709" y="24611"/>
                    <a:pt x="18816" y="24754"/>
                  </a:cubicBezTo>
                  <a:cubicBezTo>
                    <a:pt x="19460" y="24432"/>
                    <a:pt x="20080" y="24039"/>
                    <a:pt x="20665" y="23609"/>
                  </a:cubicBezTo>
                  <a:cubicBezTo>
                    <a:pt x="20581" y="23502"/>
                    <a:pt x="20498" y="23395"/>
                    <a:pt x="20414" y="23276"/>
                  </a:cubicBezTo>
                  <a:cubicBezTo>
                    <a:pt x="20295" y="23073"/>
                    <a:pt x="20200" y="22858"/>
                    <a:pt x="20104" y="22644"/>
                  </a:cubicBezTo>
                  <a:cubicBezTo>
                    <a:pt x="20021" y="22477"/>
                    <a:pt x="19937" y="22298"/>
                    <a:pt x="19878" y="22119"/>
                  </a:cubicBezTo>
                  <a:cubicBezTo>
                    <a:pt x="19842" y="22035"/>
                    <a:pt x="19818" y="21952"/>
                    <a:pt x="19818" y="21857"/>
                  </a:cubicBezTo>
                  <a:cubicBezTo>
                    <a:pt x="19830" y="21761"/>
                    <a:pt x="19818" y="21749"/>
                    <a:pt x="19961" y="21737"/>
                  </a:cubicBezTo>
                  <a:cubicBezTo>
                    <a:pt x="19981" y="21736"/>
                    <a:pt x="20000" y="21736"/>
                    <a:pt x="20019" y="21736"/>
                  </a:cubicBezTo>
                  <a:cubicBezTo>
                    <a:pt x="20412" y="21736"/>
                    <a:pt x="20752" y="21962"/>
                    <a:pt x="21070" y="22167"/>
                  </a:cubicBezTo>
                  <a:cubicBezTo>
                    <a:pt x="21237" y="22274"/>
                    <a:pt x="21392" y="22417"/>
                    <a:pt x="21535" y="22560"/>
                  </a:cubicBezTo>
                  <a:cubicBezTo>
                    <a:pt x="21595" y="22608"/>
                    <a:pt x="21642" y="22655"/>
                    <a:pt x="21702" y="22703"/>
                  </a:cubicBezTo>
                  <a:cubicBezTo>
                    <a:pt x="21940" y="22477"/>
                    <a:pt x="22179" y="22238"/>
                    <a:pt x="22394" y="21988"/>
                  </a:cubicBezTo>
                  <a:cubicBezTo>
                    <a:pt x="23502" y="20712"/>
                    <a:pt x="24289" y="19174"/>
                    <a:pt x="24683" y="17528"/>
                  </a:cubicBezTo>
                  <a:lnTo>
                    <a:pt x="18506" y="15597"/>
                  </a:lnTo>
                  <a:cubicBezTo>
                    <a:pt x="18471" y="15704"/>
                    <a:pt x="18423" y="15811"/>
                    <a:pt x="18387" y="15919"/>
                  </a:cubicBezTo>
                  <a:lnTo>
                    <a:pt x="18459" y="16050"/>
                  </a:lnTo>
                  <a:cubicBezTo>
                    <a:pt x="18781" y="16539"/>
                    <a:pt x="19126" y="17016"/>
                    <a:pt x="19448" y="17516"/>
                  </a:cubicBezTo>
                  <a:cubicBezTo>
                    <a:pt x="19520" y="17600"/>
                    <a:pt x="19580" y="17719"/>
                    <a:pt x="19591" y="17838"/>
                  </a:cubicBezTo>
                  <a:cubicBezTo>
                    <a:pt x="19639" y="17946"/>
                    <a:pt x="19687" y="18053"/>
                    <a:pt x="19735" y="18160"/>
                  </a:cubicBezTo>
                  <a:cubicBezTo>
                    <a:pt x="19711" y="18208"/>
                    <a:pt x="19699" y="18268"/>
                    <a:pt x="19723" y="18315"/>
                  </a:cubicBezTo>
                  <a:cubicBezTo>
                    <a:pt x="19782" y="18399"/>
                    <a:pt x="19782" y="18434"/>
                    <a:pt x="19699" y="18458"/>
                  </a:cubicBezTo>
                  <a:cubicBezTo>
                    <a:pt x="19651" y="18482"/>
                    <a:pt x="19615" y="18530"/>
                    <a:pt x="19603" y="18589"/>
                  </a:cubicBezTo>
                  <a:cubicBezTo>
                    <a:pt x="19448" y="18578"/>
                    <a:pt x="19293" y="18554"/>
                    <a:pt x="19138" y="18506"/>
                  </a:cubicBezTo>
                  <a:cubicBezTo>
                    <a:pt x="18960" y="18506"/>
                    <a:pt x="18793" y="18446"/>
                    <a:pt x="18649" y="18351"/>
                  </a:cubicBezTo>
                  <a:cubicBezTo>
                    <a:pt x="18506" y="18256"/>
                    <a:pt x="18351" y="18172"/>
                    <a:pt x="18208" y="18089"/>
                  </a:cubicBezTo>
                  <a:cubicBezTo>
                    <a:pt x="17898" y="17874"/>
                    <a:pt x="17624" y="17624"/>
                    <a:pt x="17386" y="17349"/>
                  </a:cubicBezTo>
                  <a:cubicBezTo>
                    <a:pt x="16825" y="17934"/>
                    <a:pt x="16145" y="18399"/>
                    <a:pt x="15406" y="18721"/>
                  </a:cubicBezTo>
                  <a:cubicBezTo>
                    <a:pt x="15561" y="19126"/>
                    <a:pt x="15669" y="19531"/>
                    <a:pt x="15728" y="19949"/>
                  </a:cubicBezTo>
                  <a:cubicBezTo>
                    <a:pt x="15740" y="20104"/>
                    <a:pt x="15788" y="20342"/>
                    <a:pt x="15561" y="20354"/>
                  </a:cubicBezTo>
                  <a:cubicBezTo>
                    <a:pt x="15550" y="20356"/>
                    <a:pt x="15538" y="20356"/>
                    <a:pt x="15528" y="20356"/>
                  </a:cubicBezTo>
                  <a:cubicBezTo>
                    <a:pt x="15363" y="20356"/>
                    <a:pt x="15306" y="20191"/>
                    <a:pt x="15227" y="20068"/>
                  </a:cubicBezTo>
                  <a:cubicBezTo>
                    <a:pt x="15001" y="19710"/>
                    <a:pt x="14750" y="19376"/>
                    <a:pt x="14500" y="19054"/>
                  </a:cubicBezTo>
                  <a:cubicBezTo>
                    <a:pt x="13916" y="19209"/>
                    <a:pt x="13308" y="19281"/>
                    <a:pt x="12699" y="19281"/>
                  </a:cubicBezTo>
                  <a:cubicBezTo>
                    <a:pt x="12342" y="19281"/>
                    <a:pt x="11996" y="19245"/>
                    <a:pt x="11638" y="19186"/>
                  </a:cubicBezTo>
                  <a:cubicBezTo>
                    <a:pt x="11591" y="19651"/>
                    <a:pt x="11567" y="20116"/>
                    <a:pt x="11507" y="20581"/>
                  </a:cubicBezTo>
                  <a:cubicBezTo>
                    <a:pt x="11471" y="20915"/>
                    <a:pt x="11436" y="21308"/>
                    <a:pt x="11185" y="21547"/>
                  </a:cubicBezTo>
                  <a:cubicBezTo>
                    <a:pt x="11091" y="21620"/>
                    <a:pt x="10923" y="21758"/>
                    <a:pt x="10778" y="21758"/>
                  </a:cubicBezTo>
                  <a:cubicBezTo>
                    <a:pt x="10758" y="21758"/>
                    <a:pt x="10739" y="21755"/>
                    <a:pt x="10720" y="21749"/>
                  </a:cubicBezTo>
                  <a:cubicBezTo>
                    <a:pt x="10482" y="21678"/>
                    <a:pt x="10529" y="21141"/>
                    <a:pt x="10529" y="20974"/>
                  </a:cubicBezTo>
                  <a:cubicBezTo>
                    <a:pt x="10529" y="20485"/>
                    <a:pt x="10565" y="19985"/>
                    <a:pt x="10637" y="19496"/>
                  </a:cubicBezTo>
                  <a:cubicBezTo>
                    <a:pt x="10672" y="19305"/>
                    <a:pt x="10720" y="19126"/>
                    <a:pt x="10768" y="18947"/>
                  </a:cubicBezTo>
                  <a:cubicBezTo>
                    <a:pt x="10386" y="18816"/>
                    <a:pt x="10029" y="18649"/>
                    <a:pt x="9695" y="18434"/>
                  </a:cubicBezTo>
                  <a:cubicBezTo>
                    <a:pt x="9492" y="18303"/>
                    <a:pt x="9301" y="18160"/>
                    <a:pt x="9110" y="18005"/>
                  </a:cubicBezTo>
                  <a:cubicBezTo>
                    <a:pt x="8860" y="18482"/>
                    <a:pt x="8669" y="19007"/>
                    <a:pt x="8431" y="19496"/>
                  </a:cubicBezTo>
                  <a:cubicBezTo>
                    <a:pt x="8276" y="19841"/>
                    <a:pt x="8073" y="20163"/>
                    <a:pt x="7858" y="20473"/>
                  </a:cubicBezTo>
                  <a:cubicBezTo>
                    <a:pt x="7756" y="20599"/>
                    <a:pt x="7502" y="20941"/>
                    <a:pt x="7302" y="20941"/>
                  </a:cubicBezTo>
                  <a:cubicBezTo>
                    <a:pt x="7293" y="20941"/>
                    <a:pt x="7283" y="20940"/>
                    <a:pt x="7274" y="20938"/>
                  </a:cubicBezTo>
                  <a:cubicBezTo>
                    <a:pt x="7262" y="20700"/>
                    <a:pt x="7381" y="20473"/>
                    <a:pt x="7453" y="20259"/>
                  </a:cubicBezTo>
                  <a:cubicBezTo>
                    <a:pt x="7584" y="19889"/>
                    <a:pt x="7691" y="19531"/>
                    <a:pt x="7835" y="19174"/>
                  </a:cubicBezTo>
                  <a:cubicBezTo>
                    <a:pt x="8037" y="18661"/>
                    <a:pt x="8288" y="18172"/>
                    <a:pt x="8574" y="17695"/>
                  </a:cubicBezTo>
                  <a:cubicBezTo>
                    <a:pt x="8598" y="17659"/>
                    <a:pt x="8633" y="17612"/>
                    <a:pt x="8657" y="17576"/>
                  </a:cubicBezTo>
                  <a:cubicBezTo>
                    <a:pt x="8264" y="17159"/>
                    <a:pt x="7930" y="16682"/>
                    <a:pt x="7668" y="16169"/>
                  </a:cubicBezTo>
                  <a:cubicBezTo>
                    <a:pt x="7596" y="16014"/>
                    <a:pt x="7536" y="15859"/>
                    <a:pt x="7465" y="15692"/>
                  </a:cubicBezTo>
                  <a:cubicBezTo>
                    <a:pt x="7131" y="15740"/>
                    <a:pt x="6785" y="15763"/>
                    <a:pt x="6439" y="15775"/>
                  </a:cubicBezTo>
                  <a:cubicBezTo>
                    <a:pt x="6395" y="15777"/>
                    <a:pt x="6351" y="15778"/>
                    <a:pt x="6306" y="15778"/>
                  </a:cubicBezTo>
                  <a:cubicBezTo>
                    <a:pt x="6062" y="15778"/>
                    <a:pt x="5813" y="15749"/>
                    <a:pt x="5581" y="15668"/>
                  </a:cubicBezTo>
                  <a:cubicBezTo>
                    <a:pt x="5450" y="15620"/>
                    <a:pt x="5414" y="15597"/>
                    <a:pt x="5402" y="15477"/>
                  </a:cubicBezTo>
                  <a:cubicBezTo>
                    <a:pt x="5390" y="15418"/>
                    <a:pt x="5390" y="15370"/>
                    <a:pt x="5390" y="15322"/>
                  </a:cubicBezTo>
                  <a:cubicBezTo>
                    <a:pt x="5438" y="15155"/>
                    <a:pt x="5748" y="15108"/>
                    <a:pt x="5891" y="15072"/>
                  </a:cubicBezTo>
                  <a:cubicBezTo>
                    <a:pt x="6236" y="14986"/>
                    <a:pt x="6596" y="14946"/>
                    <a:pt x="6954" y="14946"/>
                  </a:cubicBezTo>
                  <a:cubicBezTo>
                    <a:pt x="7041" y="14946"/>
                    <a:pt x="7128" y="14948"/>
                    <a:pt x="7215" y="14953"/>
                  </a:cubicBezTo>
                  <a:cubicBezTo>
                    <a:pt x="7095" y="14523"/>
                    <a:pt x="7024" y="14094"/>
                    <a:pt x="6988" y="13653"/>
                  </a:cubicBezTo>
                  <a:cubicBezTo>
                    <a:pt x="6785" y="13629"/>
                    <a:pt x="6594" y="13581"/>
                    <a:pt x="6416" y="13522"/>
                  </a:cubicBezTo>
                  <a:cubicBezTo>
                    <a:pt x="6165" y="13450"/>
                    <a:pt x="5927" y="13343"/>
                    <a:pt x="5688" y="13259"/>
                  </a:cubicBezTo>
                  <a:cubicBezTo>
                    <a:pt x="5438" y="13176"/>
                    <a:pt x="4746" y="13033"/>
                    <a:pt x="4818" y="12651"/>
                  </a:cubicBezTo>
                  <a:cubicBezTo>
                    <a:pt x="4830" y="12508"/>
                    <a:pt x="4937" y="12401"/>
                    <a:pt x="5068" y="12365"/>
                  </a:cubicBezTo>
                  <a:cubicBezTo>
                    <a:pt x="5390" y="12270"/>
                    <a:pt x="5724" y="12234"/>
                    <a:pt x="6058" y="12234"/>
                  </a:cubicBezTo>
                  <a:cubicBezTo>
                    <a:pt x="6176" y="12230"/>
                    <a:pt x="6292" y="12227"/>
                    <a:pt x="6408" y="12227"/>
                  </a:cubicBezTo>
                  <a:cubicBezTo>
                    <a:pt x="6608" y="12227"/>
                    <a:pt x="6808" y="12235"/>
                    <a:pt x="7012" y="12258"/>
                  </a:cubicBezTo>
                  <a:cubicBezTo>
                    <a:pt x="7083" y="11650"/>
                    <a:pt x="7250" y="11065"/>
                    <a:pt x="7501" y="10505"/>
                  </a:cubicBezTo>
                  <a:cubicBezTo>
                    <a:pt x="7346" y="10398"/>
                    <a:pt x="7191" y="10279"/>
                    <a:pt x="7048" y="10171"/>
                  </a:cubicBezTo>
                  <a:cubicBezTo>
                    <a:pt x="6821" y="10040"/>
                    <a:pt x="6618" y="9873"/>
                    <a:pt x="6451" y="9670"/>
                  </a:cubicBezTo>
                  <a:cubicBezTo>
                    <a:pt x="6356" y="9551"/>
                    <a:pt x="6177" y="9348"/>
                    <a:pt x="6213" y="9182"/>
                  </a:cubicBezTo>
                  <a:cubicBezTo>
                    <a:pt x="6253" y="8971"/>
                    <a:pt x="6444" y="8910"/>
                    <a:pt x="6663" y="8910"/>
                  </a:cubicBezTo>
                  <a:cubicBezTo>
                    <a:pt x="6902" y="8910"/>
                    <a:pt x="7173" y="8983"/>
                    <a:pt x="7310" y="9015"/>
                  </a:cubicBezTo>
                  <a:cubicBezTo>
                    <a:pt x="7513" y="9062"/>
                    <a:pt x="7715" y="9134"/>
                    <a:pt x="7918" y="9217"/>
                  </a:cubicBezTo>
                  <a:cubicBezTo>
                    <a:pt x="7966" y="9241"/>
                    <a:pt x="8097" y="9277"/>
                    <a:pt x="8204" y="9325"/>
                  </a:cubicBezTo>
                  <a:cubicBezTo>
                    <a:pt x="8705" y="8669"/>
                    <a:pt x="9349" y="8120"/>
                    <a:pt x="10076" y="7715"/>
                  </a:cubicBezTo>
                  <a:cubicBezTo>
                    <a:pt x="10971" y="7226"/>
                    <a:pt x="11972" y="6976"/>
                    <a:pt x="12998" y="6976"/>
                  </a:cubicBezTo>
                  <a:cubicBezTo>
                    <a:pt x="14393" y="6976"/>
                    <a:pt x="15573" y="7345"/>
                    <a:pt x="16539" y="8085"/>
                  </a:cubicBezTo>
                  <a:cubicBezTo>
                    <a:pt x="17505" y="8824"/>
                    <a:pt x="18161" y="9658"/>
                    <a:pt x="18506" y="10589"/>
                  </a:cubicBezTo>
                  <a:lnTo>
                    <a:pt x="24683" y="8764"/>
                  </a:lnTo>
                  <a:cubicBezTo>
                    <a:pt x="24170" y="6844"/>
                    <a:pt x="23324" y="5223"/>
                    <a:pt x="22143" y="3899"/>
                  </a:cubicBezTo>
                  <a:cubicBezTo>
                    <a:pt x="21010" y="2623"/>
                    <a:pt x="19603" y="1622"/>
                    <a:pt x="18018" y="966"/>
                  </a:cubicBezTo>
                  <a:cubicBezTo>
                    <a:pt x="16444" y="322"/>
                    <a:pt x="14762" y="0"/>
                    <a:pt x="13069" y="0"/>
                  </a:cubicBezTo>
                  <a:close/>
                </a:path>
              </a:pathLst>
            </a:custGeom>
            <a:solidFill>
              <a:schemeClr val="accent3"/>
            </a:solidFill>
            <a:ln>
              <a:noFill/>
            </a:ln>
          </p:spPr>
          <p:txBody>
            <a:bodyPr spcFirstLastPara="1" wrap="square" lIns="91425" tIns="91425" rIns="91425" bIns="91425" anchor="ctr" anchorCtr="0">
              <a:noAutofit/>
            </a:bodyPr>
            <a:lstStyle/>
            <a:p/>
          </p:txBody>
        </p:sp>
        <p:sp>
          <p:nvSpPr>
            <p:cNvPr id="580" name="Google Shape;580;p32"/>
            <p:cNvSpPr/>
            <p:nvPr/>
          </p:nvSpPr>
          <p:spPr>
            <a:xfrm>
              <a:off x="2938800" y="1767625"/>
              <a:ext cx="46825" cy="46550"/>
            </a:xfrm>
            <a:custGeom>
              <a:avLst/>
              <a:gdLst/>
              <a:ahLst/>
              <a:cxnLst/>
              <a:rect l="l" t="t" r="r" b="b"/>
              <a:pathLst>
                <a:path w="1873" h="1862" extrusionOk="0">
                  <a:moveTo>
                    <a:pt x="175" y="1"/>
                  </a:moveTo>
                  <a:cubicBezTo>
                    <a:pt x="164" y="1"/>
                    <a:pt x="154" y="1"/>
                    <a:pt x="143" y="1"/>
                  </a:cubicBezTo>
                  <a:cubicBezTo>
                    <a:pt x="12" y="13"/>
                    <a:pt x="24" y="25"/>
                    <a:pt x="0" y="133"/>
                  </a:cubicBezTo>
                  <a:cubicBezTo>
                    <a:pt x="0" y="216"/>
                    <a:pt x="24" y="299"/>
                    <a:pt x="60" y="383"/>
                  </a:cubicBezTo>
                  <a:cubicBezTo>
                    <a:pt x="119" y="562"/>
                    <a:pt x="191" y="729"/>
                    <a:pt x="286" y="896"/>
                  </a:cubicBezTo>
                  <a:cubicBezTo>
                    <a:pt x="370" y="1122"/>
                    <a:pt x="477" y="1337"/>
                    <a:pt x="596" y="1540"/>
                  </a:cubicBezTo>
                  <a:cubicBezTo>
                    <a:pt x="668" y="1647"/>
                    <a:pt x="751" y="1754"/>
                    <a:pt x="847" y="1861"/>
                  </a:cubicBezTo>
                  <a:cubicBezTo>
                    <a:pt x="1204" y="1587"/>
                    <a:pt x="1550" y="1289"/>
                    <a:pt x="1872" y="967"/>
                  </a:cubicBezTo>
                  <a:cubicBezTo>
                    <a:pt x="1824" y="919"/>
                    <a:pt x="1765" y="872"/>
                    <a:pt x="1705" y="824"/>
                  </a:cubicBezTo>
                  <a:cubicBezTo>
                    <a:pt x="1574" y="669"/>
                    <a:pt x="1407" y="550"/>
                    <a:pt x="1252" y="431"/>
                  </a:cubicBezTo>
                  <a:cubicBezTo>
                    <a:pt x="927" y="221"/>
                    <a:pt x="579" y="1"/>
                    <a:pt x="175" y="1"/>
                  </a:cubicBezTo>
                  <a:close/>
                </a:path>
              </a:pathLst>
            </a:custGeom>
            <a:solidFill>
              <a:srgbClr val="CB7A44"/>
            </a:solidFill>
            <a:ln>
              <a:noFill/>
            </a:ln>
          </p:spPr>
          <p:txBody>
            <a:bodyPr spcFirstLastPara="1" wrap="square" lIns="91425" tIns="91425" rIns="91425" bIns="91425" anchor="ctr" anchorCtr="0">
              <a:noAutofit/>
            </a:bodyPr>
            <a:lstStyle/>
            <a:p/>
          </p:txBody>
        </p:sp>
        <p:sp>
          <p:nvSpPr>
            <p:cNvPr id="581" name="Google Shape;581;p32"/>
            <p:cNvSpPr/>
            <p:nvPr/>
          </p:nvSpPr>
          <p:spPr>
            <a:xfrm>
              <a:off x="2448125" y="1613825"/>
              <a:ext cx="59050" cy="26250"/>
            </a:xfrm>
            <a:custGeom>
              <a:avLst/>
              <a:gdLst/>
              <a:ahLst/>
              <a:cxnLst/>
              <a:rect l="l" t="t" r="r" b="b"/>
              <a:pathLst>
                <a:path w="2362" h="1050" extrusionOk="0">
                  <a:moveTo>
                    <a:pt x="0" y="1"/>
                  </a:moveTo>
                  <a:lnTo>
                    <a:pt x="0" y="1"/>
                  </a:lnTo>
                  <a:cubicBezTo>
                    <a:pt x="60" y="346"/>
                    <a:pt x="132" y="680"/>
                    <a:pt x="215" y="1014"/>
                  </a:cubicBezTo>
                  <a:cubicBezTo>
                    <a:pt x="430" y="1026"/>
                    <a:pt x="632" y="1038"/>
                    <a:pt x="847" y="1050"/>
                  </a:cubicBezTo>
                  <a:cubicBezTo>
                    <a:pt x="1229" y="1050"/>
                    <a:pt x="1622" y="1026"/>
                    <a:pt x="2004" y="966"/>
                  </a:cubicBezTo>
                  <a:cubicBezTo>
                    <a:pt x="2099" y="943"/>
                    <a:pt x="2302" y="919"/>
                    <a:pt x="2326" y="811"/>
                  </a:cubicBezTo>
                  <a:cubicBezTo>
                    <a:pt x="2361" y="645"/>
                    <a:pt x="2027" y="561"/>
                    <a:pt x="1920" y="513"/>
                  </a:cubicBezTo>
                  <a:cubicBezTo>
                    <a:pt x="1300" y="287"/>
                    <a:pt x="656" y="120"/>
                    <a:pt x="0" y="1"/>
                  </a:cubicBezTo>
                  <a:close/>
                </a:path>
              </a:pathLst>
            </a:custGeom>
            <a:solidFill>
              <a:srgbClr val="CB7A44"/>
            </a:solidFill>
            <a:ln>
              <a:noFill/>
            </a:ln>
          </p:spPr>
          <p:txBody>
            <a:bodyPr spcFirstLastPara="1" wrap="square" lIns="91425" tIns="91425" rIns="91425" bIns="91425" anchor="ctr" anchorCtr="0">
              <a:noAutofit/>
            </a:bodyPr>
            <a:lstStyle/>
            <a:p/>
          </p:txBody>
        </p:sp>
        <p:sp>
          <p:nvSpPr>
            <p:cNvPr id="582" name="Google Shape;582;p32"/>
            <p:cNvSpPr/>
            <p:nvPr/>
          </p:nvSpPr>
          <p:spPr>
            <a:xfrm>
              <a:off x="2555150" y="1783975"/>
              <a:ext cx="53975" cy="48075"/>
            </a:xfrm>
            <a:custGeom>
              <a:avLst/>
              <a:gdLst/>
              <a:ahLst/>
              <a:cxnLst/>
              <a:rect l="l" t="t" r="r" b="b"/>
              <a:pathLst>
                <a:path w="2159" h="1923" extrusionOk="0">
                  <a:moveTo>
                    <a:pt x="1813" y="0"/>
                  </a:moveTo>
                  <a:cubicBezTo>
                    <a:pt x="1654" y="0"/>
                    <a:pt x="1496" y="25"/>
                    <a:pt x="1347" y="75"/>
                  </a:cubicBezTo>
                  <a:cubicBezTo>
                    <a:pt x="1049" y="170"/>
                    <a:pt x="775" y="313"/>
                    <a:pt x="525" y="492"/>
                  </a:cubicBezTo>
                  <a:cubicBezTo>
                    <a:pt x="346" y="647"/>
                    <a:pt x="179" y="802"/>
                    <a:pt x="0" y="957"/>
                  </a:cubicBezTo>
                  <a:cubicBezTo>
                    <a:pt x="417" y="1315"/>
                    <a:pt x="847" y="1637"/>
                    <a:pt x="1300" y="1923"/>
                  </a:cubicBezTo>
                  <a:cubicBezTo>
                    <a:pt x="1550" y="1613"/>
                    <a:pt x="1789" y="1267"/>
                    <a:pt x="1991" y="921"/>
                  </a:cubicBezTo>
                  <a:cubicBezTo>
                    <a:pt x="2099" y="731"/>
                    <a:pt x="2158" y="516"/>
                    <a:pt x="2158" y="301"/>
                  </a:cubicBezTo>
                  <a:cubicBezTo>
                    <a:pt x="2146" y="134"/>
                    <a:pt x="2087" y="15"/>
                    <a:pt x="1908" y="3"/>
                  </a:cubicBezTo>
                  <a:cubicBezTo>
                    <a:pt x="1876" y="1"/>
                    <a:pt x="1844" y="0"/>
                    <a:pt x="1813" y="0"/>
                  </a:cubicBezTo>
                  <a:close/>
                </a:path>
              </a:pathLst>
            </a:custGeom>
            <a:solidFill>
              <a:srgbClr val="CB7A44"/>
            </a:solidFill>
            <a:ln>
              <a:noFill/>
            </a:ln>
          </p:spPr>
          <p:txBody>
            <a:bodyPr spcFirstLastPara="1" wrap="square" lIns="91425" tIns="91425" rIns="91425" bIns="91425" anchor="ctr" anchorCtr="0">
              <a:noAutofit/>
            </a:bodyPr>
            <a:lstStyle/>
            <a:p/>
          </p:txBody>
        </p:sp>
        <p:sp>
          <p:nvSpPr>
            <p:cNvPr id="583" name="Google Shape;583;p32"/>
            <p:cNvSpPr/>
            <p:nvPr/>
          </p:nvSpPr>
          <p:spPr>
            <a:xfrm>
              <a:off x="2462425" y="1669125"/>
              <a:ext cx="59350" cy="27600"/>
            </a:xfrm>
            <a:custGeom>
              <a:avLst/>
              <a:gdLst/>
              <a:ahLst/>
              <a:cxnLst/>
              <a:rect l="l" t="t" r="r" b="b"/>
              <a:pathLst>
                <a:path w="2374" h="1104" extrusionOk="0">
                  <a:moveTo>
                    <a:pt x="992" y="1"/>
                  </a:moveTo>
                  <a:cubicBezTo>
                    <a:pt x="859" y="1"/>
                    <a:pt x="728" y="6"/>
                    <a:pt x="597" y="18"/>
                  </a:cubicBezTo>
                  <a:lnTo>
                    <a:pt x="1" y="18"/>
                  </a:lnTo>
                  <a:cubicBezTo>
                    <a:pt x="132" y="376"/>
                    <a:pt x="263" y="746"/>
                    <a:pt x="418" y="1103"/>
                  </a:cubicBezTo>
                  <a:cubicBezTo>
                    <a:pt x="847" y="1092"/>
                    <a:pt x="1277" y="1044"/>
                    <a:pt x="1706" y="937"/>
                  </a:cubicBezTo>
                  <a:cubicBezTo>
                    <a:pt x="1737" y="944"/>
                    <a:pt x="1765" y="948"/>
                    <a:pt x="1791" y="948"/>
                  </a:cubicBezTo>
                  <a:cubicBezTo>
                    <a:pt x="1882" y="948"/>
                    <a:pt x="1935" y="899"/>
                    <a:pt x="1944" y="805"/>
                  </a:cubicBezTo>
                  <a:cubicBezTo>
                    <a:pt x="2016" y="746"/>
                    <a:pt x="2099" y="686"/>
                    <a:pt x="2183" y="662"/>
                  </a:cubicBezTo>
                  <a:cubicBezTo>
                    <a:pt x="2183" y="603"/>
                    <a:pt x="2219" y="555"/>
                    <a:pt x="2266" y="531"/>
                  </a:cubicBezTo>
                  <a:cubicBezTo>
                    <a:pt x="2374" y="495"/>
                    <a:pt x="2374" y="448"/>
                    <a:pt x="2266" y="400"/>
                  </a:cubicBezTo>
                  <a:cubicBezTo>
                    <a:pt x="2171" y="305"/>
                    <a:pt x="2075" y="221"/>
                    <a:pt x="1968" y="150"/>
                  </a:cubicBezTo>
                  <a:cubicBezTo>
                    <a:pt x="1777" y="102"/>
                    <a:pt x="1587" y="54"/>
                    <a:pt x="1396" y="18"/>
                  </a:cubicBezTo>
                  <a:cubicBezTo>
                    <a:pt x="1259" y="6"/>
                    <a:pt x="1125" y="1"/>
                    <a:pt x="992" y="1"/>
                  </a:cubicBezTo>
                  <a:close/>
                </a:path>
              </a:pathLst>
            </a:custGeom>
            <a:solidFill>
              <a:srgbClr val="CB7A44"/>
            </a:solidFill>
            <a:ln>
              <a:noFill/>
            </a:ln>
          </p:spPr>
          <p:txBody>
            <a:bodyPr spcFirstLastPara="1" wrap="square" lIns="91425" tIns="91425" rIns="91425" bIns="91425" anchor="ctr" anchorCtr="0">
              <a:noAutofit/>
            </a:bodyPr>
            <a:lstStyle/>
            <a:p/>
          </p:txBody>
        </p:sp>
        <p:sp>
          <p:nvSpPr>
            <p:cNvPr id="584" name="Google Shape;584;p32"/>
            <p:cNvSpPr/>
            <p:nvPr/>
          </p:nvSpPr>
          <p:spPr>
            <a:xfrm>
              <a:off x="2449600" y="1444800"/>
              <a:ext cx="73675" cy="50300"/>
            </a:xfrm>
            <a:custGeom>
              <a:avLst/>
              <a:gdLst/>
              <a:ahLst/>
              <a:cxnLst/>
              <a:rect l="l" t="t" r="r" b="b"/>
              <a:pathLst>
                <a:path w="2947" h="2012" extrusionOk="0">
                  <a:moveTo>
                    <a:pt x="442" y="1"/>
                  </a:moveTo>
                  <a:cubicBezTo>
                    <a:pt x="263" y="537"/>
                    <a:pt x="108" y="1074"/>
                    <a:pt x="1" y="1634"/>
                  </a:cubicBezTo>
                  <a:cubicBezTo>
                    <a:pt x="371" y="1754"/>
                    <a:pt x="764" y="1849"/>
                    <a:pt x="1146" y="1909"/>
                  </a:cubicBezTo>
                  <a:cubicBezTo>
                    <a:pt x="1449" y="1975"/>
                    <a:pt x="1768" y="2011"/>
                    <a:pt x="2078" y="2011"/>
                  </a:cubicBezTo>
                  <a:cubicBezTo>
                    <a:pt x="2157" y="2011"/>
                    <a:pt x="2236" y="2009"/>
                    <a:pt x="2314" y="2004"/>
                  </a:cubicBezTo>
                  <a:cubicBezTo>
                    <a:pt x="2326" y="2005"/>
                    <a:pt x="2338" y="2005"/>
                    <a:pt x="2350" y="2005"/>
                  </a:cubicBezTo>
                  <a:cubicBezTo>
                    <a:pt x="2503" y="2005"/>
                    <a:pt x="2644" y="1935"/>
                    <a:pt x="2743" y="1813"/>
                  </a:cubicBezTo>
                  <a:cubicBezTo>
                    <a:pt x="2946" y="1515"/>
                    <a:pt x="2803" y="1265"/>
                    <a:pt x="2553" y="1050"/>
                  </a:cubicBezTo>
                  <a:cubicBezTo>
                    <a:pt x="1992" y="537"/>
                    <a:pt x="1241" y="263"/>
                    <a:pt x="526" y="25"/>
                  </a:cubicBezTo>
                  <a:lnTo>
                    <a:pt x="442" y="1"/>
                  </a:lnTo>
                  <a:close/>
                </a:path>
              </a:pathLst>
            </a:custGeom>
            <a:solidFill>
              <a:srgbClr val="CB7A44"/>
            </a:solidFill>
            <a:ln>
              <a:noFill/>
            </a:ln>
          </p:spPr>
          <p:txBody>
            <a:bodyPr spcFirstLastPara="1" wrap="square" lIns="91425" tIns="91425" rIns="91425" bIns="91425" anchor="ctr" anchorCtr="0">
              <a:noAutofit/>
            </a:bodyPr>
            <a:lstStyle/>
            <a:p/>
          </p:txBody>
        </p:sp>
        <p:sp>
          <p:nvSpPr>
            <p:cNvPr id="585" name="Google Shape;585;p32"/>
            <p:cNvSpPr/>
            <p:nvPr/>
          </p:nvSpPr>
          <p:spPr>
            <a:xfrm>
              <a:off x="2729225" y="1312450"/>
              <a:ext cx="53075" cy="30725"/>
            </a:xfrm>
            <a:custGeom>
              <a:avLst/>
              <a:gdLst/>
              <a:ahLst/>
              <a:cxnLst/>
              <a:rect l="l" t="t" r="r" b="b"/>
              <a:pathLst>
                <a:path w="2123" h="1229" extrusionOk="0">
                  <a:moveTo>
                    <a:pt x="1454" y="1"/>
                  </a:moveTo>
                  <a:cubicBezTo>
                    <a:pt x="1052" y="1"/>
                    <a:pt x="579" y="147"/>
                    <a:pt x="382" y="382"/>
                  </a:cubicBezTo>
                  <a:cubicBezTo>
                    <a:pt x="1" y="811"/>
                    <a:pt x="1288" y="1229"/>
                    <a:pt x="1288" y="1229"/>
                  </a:cubicBezTo>
                  <a:cubicBezTo>
                    <a:pt x="1467" y="1145"/>
                    <a:pt x="2123" y="847"/>
                    <a:pt x="2111" y="382"/>
                  </a:cubicBezTo>
                  <a:cubicBezTo>
                    <a:pt x="2105" y="114"/>
                    <a:pt x="1807" y="1"/>
                    <a:pt x="1454" y="1"/>
                  </a:cubicBezTo>
                  <a:close/>
                </a:path>
              </a:pathLst>
            </a:custGeom>
            <a:solidFill>
              <a:schemeClr val="dk1"/>
            </a:solidFill>
            <a:ln>
              <a:noFill/>
            </a:ln>
          </p:spPr>
          <p:txBody>
            <a:bodyPr spcFirstLastPara="1" wrap="square" lIns="91425" tIns="91425" rIns="91425" bIns="91425" anchor="ctr" anchorCtr="0">
              <a:noAutofit/>
            </a:bodyPr>
            <a:lstStyle/>
            <a:p/>
          </p:txBody>
        </p:sp>
        <p:sp>
          <p:nvSpPr>
            <p:cNvPr id="586" name="Google Shape;586;p32"/>
            <p:cNvSpPr/>
            <p:nvPr/>
          </p:nvSpPr>
          <p:spPr>
            <a:xfrm>
              <a:off x="2760050" y="1340550"/>
              <a:ext cx="6750" cy="16050"/>
            </a:xfrm>
            <a:custGeom>
              <a:avLst/>
              <a:gdLst/>
              <a:ahLst/>
              <a:cxnLst/>
              <a:rect l="l" t="t" r="r" b="b"/>
              <a:pathLst>
                <a:path w="270" h="642" extrusionOk="0">
                  <a:moveTo>
                    <a:pt x="80" y="0"/>
                  </a:moveTo>
                  <a:cubicBezTo>
                    <a:pt x="42" y="0"/>
                    <a:pt x="1" y="32"/>
                    <a:pt x="8" y="81"/>
                  </a:cubicBezTo>
                  <a:lnTo>
                    <a:pt x="127" y="594"/>
                  </a:lnTo>
                  <a:cubicBezTo>
                    <a:pt x="139" y="606"/>
                    <a:pt x="151" y="629"/>
                    <a:pt x="175" y="641"/>
                  </a:cubicBezTo>
                  <a:lnTo>
                    <a:pt x="210" y="641"/>
                  </a:lnTo>
                  <a:cubicBezTo>
                    <a:pt x="246" y="629"/>
                    <a:pt x="270" y="594"/>
                    <a:pt x="258" y="558"/>
                  </a:cubicBezTo>
                  <a:lnTo>
                    <a:pt x="139" y="57"/>
                  </a:lnTo>
                  <a:cubicBezTo>
                    <a:pt x="134" y="17"/>
                    <a:pt x="108" y="0"/>
                    <a:pt x="80" y="0"/>
                  </a:cubicBezTo>
                  <a:close/>
                </a:path>
              </a:pathLst>
            </a:custGeom>
            <a:solidFill>
              <a:schemeClr val="dk1"/>
            </a:solidFill>
            <a:ln>
              <a:noFill/>
            </a:ln>
          </p:spPr>
          <p:txBody>
            <a:bodyPr spcFirstLastPara="1" wrap="square" lIns="91425" tIns="91425" rIns="91425" bIns="91425" anchor="ctr" anchorCtr="0">
              <a:noAutofit/>
            </a:bodyPr>
            <a:lstStyle/>
            <a:p/>
          </p:txBody>
        </p:sp>
        <p:sp>
          <p:nvSpPr>
            <p:cNvPr id="587" name="Google Shape;587;p32"/>
            <p:cNvSpPr/>
            <p:nvPr/>
          </p:nvSpPr>
          <p:spPr>
            <a:xfrm>
              <a:off x="2733400" y="1345400"/>
              <a:ext cx="60250" cy="16550"/>
            </a:xfrm>
            <a:custGeom>
              <a:avLst/>
              <a:gdLst/>
              <a:ahLst/>
              <a:cxnLst/>
              <a:rect l="l" t="t" r="r" b="b"/>
              <a:pathLst>
                <a:path w="2410" h="662" extrusionOk="0">
                  <a:moveTo>
                    <a:pt x="2391" y="0"/>
                  </a:moveTo>
                  <a:cubicBezTo>
                    <a:pt x="2382" y="0"/>
                    <a:pt x="2373" y="6"/>
                    <a:pt x="2373" y="18"/>
                  </a:cubicBezTo>
                  <a:cubicBezTo>
                    <a:pt x="2373" y="18"/>
                    <a:pt x="2314" y="531"/>
                    <a:pt x="2016" y="531"/>
                  </a:cubicBezTo>
                  <a:lnTo>
                    <a:pt x="2004" y="531"/>
                  </a:lnTo>
                  <a:cubicBezTo>
                    <a:pt x="1753" y="507"/>
                    <a:pt x="1503" y="447"/>
                    <a:pt x="1252" y="376"/>
                  </a:cubicBezTo>
                  <a:cubicBezTo>
                    <a:pt x="1252" y="370"/>
                    <a:pt x="1250" y="367"/>
                    <a:pt x="1247" y="367"/>
                  </a:cubicBezTo>
                  <a:cubicBezTo>
                    <a:pt x="1244" y="367"/>
                    <a:pt x="1241" y="370"/>
                    <a:pt x="1241" y="376"/>
                  </a:cubicBezTo>
                  <a:cubicBezTo>
                    <a:pt x="1026" y="541"/>
                    <a:pt x="836" y="627"/>
                    <a:pt x="656" y="627"/>
                  </a:cubicBezTo>
                  <a:cubicBezTo>
                    <a:pt x="616" y="627"/>
                    <a:pt x="576" y="623"/>
                    <a:pt x="537" y="614"/>
                  </a:cubicBezTo>
                  <a:cubicBezTo>
                    <a:pt x="322" y="555"/>
                    <a:pt x="144" y="423"/>
                    <a:pt x="36" y="233"/>
                  </a:cubicBezTo>
                  <a:cubicBezTo>
                    <a:pt x="36" y="227"/>
                    <a:pt x="33" y="224"/>
                    <a:pt x="29" y="224"/>
                  </a:cubicBezTo>
                  <a:cubicBezTo>
                    <a:pt x="24" y="224"/>
                    <a:pt x="18" y="227"/>
                    <a:pt x="12" y="233"/>
                  </a:cubicBezTo>
                  <a:cubicBezTo>
                    <a:pt x="0" y="233"/>
                    <a:pt x="0" y="245"/>
                    <a:pt x="0" y="257"/>
                  </a:cubicBezTo>
                  <a:cubicBezTo>
                    <a:pt x="120" y="447"/>
                    <a:pt x="311" y="602"/>
                    <a:pt x="525" y="650"/>
                  </a:cubicBezTo>
                  <a:cubicBezTo>
                    <a:pt x="573" y="662"/>
                    <a:pt x="609" y="662"/>
                    <a:pt x="656" y="662"/>
                  </a:cubicBezTo>
                  <a:cubicBezTo>
                    <a:pt x="871" y="650"/>
                    <a:pt x="1086" y="567"/>
                    <a:pt x="1252" y="412"/>
                  </a:cubicBezTo>
                  <a:cubicBezTo>
                    <a:pt x="1491" y="495"/>
                    <a:pt x="1741" y="543"/>
                    <a:pt x="1992" y="567"/>
                  </a:cubicBezTo>
                  <a:lnTo>
                    <a:pt x="2016" y="567"/>
                  </a:lnTo>
                  <a:cubicBezTo>
                    <a:pt x="2338" y="567"/>
                    <a:pt x="2409" y="42"/>
                    <a:pt x="2409" y="18"/>
                  </a:cubicBezTo>
                  <a:cubicBezTo>
                    <a:pt x="2409" y="6"/>
                    <a:pt x="2400" y="0"/>
                    <a:pt x="2391" y="0"/>
                  </a:cubicBezTo>
                  <a:close/>
                </a:path>
              </a:pathLst>
            </a:custGeom>
            <a:solidFill>
              <a:schemeClr val="dk1"/>
            </a:solidFill>
            <a:ln>
              <a:noFill/>
            </a:ln>
          </p:spPr>
          <p:txBody>
            <a:bodyPr spcFirstLastPara="1" wrap="square" lIns="91425" tIns="91425" rIns="91425" bIns="91425" anchor="ctr" anchorCtr="0">
              <a:noAutofit/>
            </a:bodyPr>
            <a:lstStyle/>
            <a:p/>
          </p:txBody>
        </p:sp>
        <p:sp>
          <p:nvSpPr>
            <p:cNvPr id="588" name="Google Shape;588;p32"/>
            <p:cNvSpPr/>
            <p:nvPr/>
          </p:nvSpPr>
          <p:spPr>
            <a:xfrm>
              <a:off x="2684800" y="1308525"/>
              <a:ext cx="24775" cy="21625"/>
            </a:xfrm>
            <a:custGeom>
              <a:avLst/>
              <a:gdLst/>
              <a:ahLst/>
              <a:cxnLst/>
              <a:rect l="l" t="t" r="r" b="b"/>
              <a:pathLst>
                <a:path w="991" h="865" extrusionOk="0">
                  <a:moveTo>
                    <a:pt x="542" y="1"/>
                  </a:moveTo>
                  <a:cubicBezTo>
                    <a:pt x="529" y="1"/>
                    <a:pt x="515" y="1"/>
                    <a:pt x="502" y="3"/>
                  </a:cubicBezTo>
                  <a:cubicBezTo>
                    <a:pt x="132" y="50"/>
                    <a:pt x="1" y="515"/>
                    <a:pt x="275" y="754"/>
                  </a:cubicBezTo>
                  <a:cubicBezTo>
                    <a:pt x="359" y="830"/>
                    <a:pt x="459" y="865"/>
                    <a:pt x="556" y="865"/>
                  </a:cubicBezTo>
                  <a:cubicBezTo>
                    <a:pt x="778" y="865"/>
                    <a:pt x="991" y="688"/>
                    <a:pt x="991" y="432"/>
                  </a:cubicBezTo>
                  <a:cubicBezTo>
                    <a:pt x="979" y="195"/>
                    <a:pt x="776" y="1"/>
                    <a:pt x="542" y="1"/>
                  </a:cubicBezTo>
                  <a:close/>
                </a:path>
              </a:pathLst>
            </a:custGeom>
            <a:solidFill>
              <a:schemeClr val="dk1"/>
            </a:solidFill>
            <a:ln>
              <a:noFill/>
            </a:ln>
          </p:spPr>
          <p:txBody>
            <a:bodyPr spcFirstLastPara="1" wrap="square" lIns="91425" tIns="91425" rIns="91425" bIns="91425" anchor="ctr" anchorCtr="0">
              <a:noAutofit/>
            </a:bodyPr>
            <a:lstStyle/>
            <a:p/>
          </p:txBody>
        </p:sp>
        <p:sp>
          <p:nvSpPr>
            <p:cNvPr id="589" name="Google Shape;589;p32"/>
            <p:cNvSpPr/>
            <p:nvPr/>
          </p:nvSpPr>
          <p:spPr>
            <a:xfrm>
              <a:off x="2811200" y="1304400"/>
              <a:ext cx="25075" cy="21650"/>
            </a:xfrm>
            <a:custGeom>
              <a:avLst/>
              <a:gdLst/>
              <a:ahLst/>
              <a:cxnLst/>
              <a:rect l="l" t="t" r="r" b="b"/>
              <a:pathLst>
                <a:path w="1003" h="866" extrusionOk="0">
                  <a:moveTo>
                    <a:pt x="525" y="0"/>
                  </a:moveTo>
                  <a:cubicBezTo>
                    <a:pt x="517" y="0"/>
                    <a:pt x="509" y="0"/>
                    <a:pt x="501" y="1"/>
                  </a:cubicBezTo>
                  <a:cubicBezTo>
                    <a:pt x="132" y="60"/>
                    <a:pt x="1" y="513"/>
                    <a:pt x="275" y="752"/>
                  </a:cubicBezTo>
                  <a:cubicBezTo>
                    <a:pt x="364" y="830"/>
                    <a:pt x="468" y="865"/>
                    <a:pt x="568" y="865"/>
                  </a:cubicBezTo>
                  <a:cubicBezTo>
                    <a:pt x="789" y="865"/>
                    <a:pt x="994" y="696"/>
                    <a:pt x="1002" y="442"/>
                  </a:cubicBezTo>
                  <a:cubicBezTo>
                    <a:pt x="979" y="187"/>
                    <a:pt x="776" y="0"/>
                    <a:pt x="525" y="0"/>
                  </a:cubicBezTo>
                  <a:close/>
                </a:path>
              </a:pathLst>
            </a:custGeom>
            <a:solidFill>
              <a:schemeClr val="dk1"/>
            </a:solidFill>
            <a:ln>
              <a:noFill/>
            </a:ln>
          </p:spPr>
          <p:txBody>
            <a:bodyPr spcFirstLastPara="1" wrap="square" lIns="91425" tIns="91425" rIns="91425" bIns="91425" anchor="ctr" anchorCtr="0">
              <a:noAutofit/>
            </a:bodyPr>
            <a:lstStyle/>
            <a:p/>
          </p:txBody>
        </p:sp>
        <p:sp>
          <p:nvSpPr>
            <p:cNvPr id="590" name="Google Shape;590;p32"/>
            <p:cNvSpPr/>
            <p:nvPr/>
          </p:nvSpPr>
          <p:spPr>
            <a:xfrm>
              <a:off x="2839825" y="1322650"/>
              <a:ext cx="144000" cy="23525"/>
            </a:xfrm>
            <a:custGeom>
              <a:avLst/>
              <a:gdLst/>
              <a:ahLst/>
              <a:cxnLst/>
              <a:rect l="l" t="t" r="r" b="b"/>
              <a:pathLst>
                <a:path w="5760" h="941" extrusionOk="0">
                  <a:moveTo>
                    <a:pt x="5237" y="1"/>
                  </a:moveTo>
                  <a:cubicBezTo>
                    <a:pt x="3219" y="1"/>
                    <a:pt x="69" y="869"/>
                    <a:pt x="36" y="880"/>
                  </a:cubicBezTo>
                  <a:cubicBezTo>
                    <a:pt x="12" y="892"/>
                    <a:pt x="0" y="904"/>
                    <a:pt x="12" y="928"/>
                  </a:cubicBezTo>
                  <a:cubicBezTo>
                    <a:pt x="12" y="928"/>
                    <a:pt x="12" y="940"/>
                    <a:pt x="24" y="940"/>
                  </a:cubicBezTo>
                  <a:lnTo>
                    <a:pt x="48" y="940"/>
                  </a:lnTo>
                  <a:cubicBezTo>
                    <a:pt x="81" y="940"/>
                    <a:pt x="3255" y="63"/>
                    <a:pt x="5260" y="63"/>
                  </a:cubicBezTo>
                  <a:cubicBezTo>
                    <a:pt x="5423" y="63"/>
                    <a:pt x="5578" y="69"/>
                    <a:pt x="5724" y="81"/>
                  </a:cubicBezTo>
                  <a:cubicBezTo>
                    <a:pt x="5728" y="84"/>
                    <a:pt x="5732" y="85"/>
                    <a:pt x="5736" y="85"/>
                  </a:cubicBezTo>
                  <a:cubicBezTo>
                    <a:pt x="5752" y="85"/>
                    <a:pt x="5760" y="67"/>
                    <a:pt x="5760" y="58"/>
                  </a:cubicBezTo>
                  <a:cubicBezTo>
                    <a:pt x="5760" y="34"/>
                    <a:pt x="5748" y="22"/>
                    <a:pt x="5736" y="22"/>
                  </a:cubicBezTo>
                  <a:cubicBezTo>
                    <a:pt x="5580" y="8"/>
                    <a:pt x="5413" y="1"/>
                    <a:pt x="5237" y="1"/>
                  </a:cubicBezTo>
                  <a:close/>
                </a:path>
              </a:pathLst>
            </a:custGeom>
            <a:solidFill>
              <a:srgbClr val="FCE5CD"/>
            </a:solidFill>
            <a:ln>
              <a:noFill/>
            </a:ln>
          </p:spPr>
          <p:txBody>
            <a:bodyPr spcFirstLastPara="1" wrap="square" lIns="91425" tIns="91425" rIns="91425" bIns="91425" anchor="ctr" anchorCtr="0">
              <a:noAutofit/>
            </a:bodyPr>
            <a:lstStyle/>
            <a:p/>
          </p:txBody>
        </p:sp>
        <p:sp>
          <p:nvSpPr>
            <p:cNvPr id="591" name="Google Shape;591;p32"/>
            <p:cNvSpPr/>
            <p:nvPr/>
          </p:nvSpPr>
          <p:spPr>
            <a:xfrm>
              <a:off x="2845175" y="1366400"/>
              <a:ext cx="144600" cy="20125"/>
            </a:xfrm>
            <a:custGeom>
              <a:avLst/>
              <a:gdLst/>
              <a:ahLst/>
              <a:cxnLst/>
              <a:rect l="l" t="t" r="r" b="b"/>
              <a:pathLst>
                <a:path w="5784" h="805" extrusionOk="0">
                  <a:moveTo>
                    <a:pt x="37" y="1"/>
                  </a:moveTo>
                  <a:cubicBezTo>
                    <a:pt x="25" y="1"/>
                    <a:pt x="1" y="13"/>
                    <a:pt x="1" y="25"/>
                  </a:cubicBezTo>
                  <a:cubicBezTo>
                    <a:pt x="1" y="37"/>
                    <a:pt x="13" y="49"/>
                    <a:pt x="25" y="60"/>
                  </a:cubicBezTo>
                  <a:lnTo>
                    <a:pt x="37" y="60"/>
                  </a:lnTo>
                  <a:cubicBezTo>
                    <a:pt x="72" y="60"/>
                    <a:pt x="3924" y="96"/>
                    <a:pt x="5736" y="800"/>
                  </a:cubicBezTo>
                  <a:cubicBezTo>
                    <a:pt x="5740" y="803"/>
                    <a:pt x="5744" y="805"/>
                    <a:pt x="5749" y="805"/>
                  </a:cubicBezTo>
                  <a:cubicBezTo>
                    <a:pt x="5760" y="805"/>
                    <a:pt x="5772" y="796"/>
                    <a:pt x="5772" y="788"/>
                  </a:cubicBezTo>
                  <a:cubicBezTo>
                    <a:pt x="5784" y="764"/>
                    <a:pt x="5772" y="752"/>
                    <a:pt x="5760" y="740"/>
                  </a:cubicBezTo>
                  <a:cubicBezTo>
                    <a:pt x="3936" y="37"/>
                    <a:pt x="72" y="1"/>
                    <a:pt x="37" y="1"/>
                  </a:cubicBezTo>
                  <a:close/>
                </a:path>
              </a:pathLst>
            </a:custGeom>
            <a:solidFill>
              <a:srgbClr val="FCE5CD"/>
            </a:solidFill>
            <a:ln>
              <a:noFill/>
            </a:ln>
          </p:spPr>
          <p:txBody>
            <a:bodyPr spcFirstLastPara="1" wrap="square" lIns="91425" tIns="91425" rIns="91425" bIns="91425" anchor="ctr" anchorCtr="0">
              <a:noAutofit/>
            </a:bodyPr>
            <a:lstStyle/>
            <a:p/>
          </p:txBody>
        </p:sp>
        <p:sp>
          <p:nvSpPr>
            <p:cNvPr id="592" name="Google Shape;592;p32"/>
            <p:cNvSpPr/>
            <p:nvPr/>
          </p:nvSpPr>
          <p:spPr>
            <a:xfrm>
              <a:off x="2848175" y="1350175"/>
              <a:ext cx="119250" cy="6725"/>
            </a:xfrm>
            <a:custGeom>
              <a:avLst/>
              <a:gdLst/>
              <a:ahLst/>
              <a:cxnLst/>
              <a:rect l="l" t="t" r="r" b="b"/>
              <a:pathLst>
                <a:path w="4770" h="269" extrusionOk="0">
                  <a:moveTo>
                    <a:pt x="3424" y="1"/>
                  </a:moveTo>
                  <a:cubicBezTo>
                    <a:pt x="1757" y="1"/>
                    <a:pt x="55" y="209"/>
                    <a:pt x="36" y="209"/>
                  </a:cubicBezTo>
                  <a:cubicBezTo>
                    <a:pt x="0" y="221"/>
                    <a:pt x="0" y="268"/>
                    <a:pt x="36" y="268"/>
                  </a:cubicBezTo>
                  <a:lnTo>
                    <a:pt x="48" y="268"/>
                  </a:lnTo>
                  <a:cubicBezTo>
                    <a:pt x="67" y="268"/>
                    <a:pt x="1762" y="61"/>
                    <a:pt x="3425" y="61"/>
                  </a:cubicBezTo>
                  <a:cubicBezTo>
                    <a:pt x="3871" y="61"/>
                    <a:pt x="4314" y="75"/>
                    <a:pt x="4722" y="113"/>
                  </a:cubicBezTo>
                  <a:cubicBezTo>
                    <a:pt x="4726" y="114"/>
                    <a:pt x="4729" y="115"/>
                    <a:pt x="4732" y="115"/>
                  </a:cubicBezTo>
                  <a:cubicBezTo>
                    <a:pt x="4769" y="115"/>
                    <a:pt x="4766" y="54"/>
                    <a:pt x="4722" y="54"/>
                  </a:cubicBezTo>
                  <a:cubicBezTo>
                    <a:pt x="4314" y="16"/>
                    <a:pt x="3870" y="1"/>
                    <a:pt x="3424" y="1"/>
                  </a:cubicBezTo>
                  <a:close/>
                </a:path>
              </a:pathLst>
            </a:custGeom>
            <a:solidFill>
              <a:srgbClr val="FCE5CD"/>
            </a:solidFill>
            <a:ln>
              <a:noFill/>
            </a:ln>
          </p:spPr>
          <p:txBody>
            <a:bodyPr spcFirstLastPara="1" wrap="square" lIns="91425" tIns="91425" rIns="91425" bIns="91425" anchor="ctr" anchorCtr="0">
              <a:noAutofit/>
            </a:bodyPr>
            <a:lstStyle/>
            <a:p/>
          </p:txBody>
        </p:sp>
        <p:sp>
          <p:nvSpPr>
            <p:cNvPr id="593" name="Google Shape;593;p32"/>
            <p:cNvSpPr/>
            <p:nvPr/>
          </p:nvSpPr>
          <p:spPr>
            <a:xfrm>
              <a:off x="2543500" y="1344150"/>
              <a:ext cx="145500" cy="8875"/>
            </a:xfrm>
            <a:custGeom>
              <a:avLst/>
              <a:gdLst/>
              <a:ahLst/>
              <a:cxnLst/>
              <a:rect l="l" t="t" r="r" b="b"/>
              <a:pathLst>
                <a:path w="5820" h="355" extrusionOk="0">
                  <a:moveTo>
                    <a:pt x="3132" y="0"/>
                  </a:moveTo>
                  <a:cubicBezTo>
                    <a:pt x="2043" y="0"/>
                    <a:pt x="847" y="66"/>
                    <a:pt x="25" y="295"/>
                  </a:cubicBezTo>
                  <a:cubicBezTo>
                    <a:pt x="13" y="295"/>
                    <a:pt x="1" y="318"/>
                    <a:pt x="1" y="330"/>
                  </a:cubicBezTo>
                  <a:cubicBezTo>
                    <a:pt x="1" y="342"/>
                    <a:pt x="13" y="354"/>
                    <a:pt x="25" y="354"/>
                  </a:cubicBezTo>
                  <a:lnTo>
                    <a:pt x="49" y="354"/>
                  </a:lnTo>
                  <a:cubicBezTo>
                    <a:pt x="851" y="128"/>
                    <a:pt x="2022" y="64"/>
                    <a:pt x="3097" y="64"/>
                  </a:cubicBezTo>
                  <a:cubicBezTo>
                    <a:pt x="4513" y="64"/>
                    <a:pt x="5764" y="175"/>
                    <a:pt x="5784" y="175"/>
                  </a:cubicBezTo>
                  <a:cubicBezTo>
                    <a:pt x="5796" y="175"/>
                    <a:pt x="5820" y="163"/>
                    <a:pt x="5820" y="152"/>
                  </a:cubicBezTo>
                  <a:cubicBezTo>
                    <a:pt x="5820" y="128"/>
                    <a:pt x="5808" y="116"/>
                    <a:pt x="5784" y="116"/>
                  </a:cubicBezTo>
                  <a:cubicBezTo>
                    <a:pt x="5764" y="109"/>
                    <a:pt x="4536" y="0"/>
                    <a:pt x="3132" y="0"/>
                  </a:cubicBezTo>
                  <a:close/>
                </a:path>
              </a:pathLst>
            </a:custGeom>
            <a:solidFill>
              <a:srgbClr val="FCE5CD"/>
            </a:solidFill>
            <a:ln>
              <a:noFill/>
            </a:ln>
          </p:spPr>
          <p:txBody>
            <a:bodyPr spcFirstLastPara="1" wrap="square" lIns="91425" tIns="91425" rIns="91425" bIns="91425" anchor="ctr" anchorCtr="0">
              <a:noAutofit/>
            </a:bodyPr>
            <a:lstStyle/>
            <a:p/>
          </p:txBody>
        </p:sp>
        <p:sp>
          <p:nvSpPr>
            <p:cNvPr id="594" name="Google Shape;594;p32"/>
            <p:cNvSpPr/>
            <p:nvPr/>
          </p:nvSpPr>
          <p:spPr>
            <a:xfrm>
              <a:off x="2548875" y="1368975"/>
              <a:ext cx="138950" cy="45675"/>
            </a:xfrm>
            <a:custGeom>
              <a:avLst/>
              <a:gdLst/>
              <a:ahLst/>
              <a:cxnLst/>
              <a:rect l="l" t="t" r="r" b="b"/>
              <a:pathLst>
                <a:path w="5558" h="1827" extrusionOk="0">
                  <a:moveTo>
                    <a:pt x="5526" y="0"/>
                  </a:moveTo>
                  <a:cubicBezTo>
                    <a:pt x="5521" y="0"/>
                    <a:pt x="5516" y="2"/>
                    <a:pt x="5509" y="5"/>
                  </a:cubicBezTo>
                  <a:cubicBezTo>
                    <a:pt x="5474" y="5"/>
                    <a:pt x="1682" y="744"/>
                    <a:pt x="24" y="1770"/>
                  </a:cubicBezTo>
                  <a:cubicBezTo>
                    <a:pt x="13" y="1770"/>
                    <a:pt x="1" y="1794"/>
                    <a:pt x="13" y="1806"/>
                  </a:cubicBezTo>
                  <a:cubicBezTo>
                    <a:pt x="13" y="1818"/>
                    <a:pt x="24" y="1818"/>
                    <a:pt x="24" y="1818"/>
                  </a:cubicBezTo>
                  <a:cubicBezTo>
                    <a:pt x="30" y="1824"/>
                    <a:pt x="36" y="1827"/>
                    <a:pt x="42" y="1827"/>
                  </a:cubicBezTo>
                  <a:cubicBezTo>
                    <a:pt x="48" y="1827"/>
                    <a:pt x="54" y="1824"/>
                    <a:pt x="60" y="1818"/>
                  </a:cubicBezTo>
                  <a:cubicBezTo>
                    <a:pt x="1706" y="804"/>
                    <a:pt x="5486" y="77"/>
                    <a:pt x="5521" y="65"/>
                  </a:cubicBezTo>
                  <a:cubicBezTo>
                    <a:pt x="5545" y="65"/>
                    <a:pt x="5557" y="41"/>
                    <a:pt x="5545" y="29"/>
                  </a:cubicBezTo>
                  <a:cubicBezTo>
                    <a:pt x="5545" y="12"/>
                    <a:pt x="5539" y="0"/>
                    <a:pt x="5526" y="0"/>
                  </a:cubicBezTo>
                  <a:close/>
                </a:path>
              </a:pathLst>
            </a:custGeom>
            <a:solidFill>
              <a:srgbClr val="FCE5CD"/>
            </a:solidFill>
            <a:ln>
              <a:noFill/>
            </a:ln>
          </p:spPr>
          <p:txBody>
            <a:bodyPr spcFirstLastPara="1" wrap="square" lIns="91425" tIns="91425" rIns="91425" bIns="91425" anchor="ctr" anchorCtr="0">
              <a:noAutofit/>
            </a:bodyPr>
            <a:lstStyle/>
            <a:p/>
          </p:txBody>
        </p:sp>
        <p:sp>
          <p:nvSpPr>
            <p:cNvPr id="595" name="Google Shape;595;p32"/>
            <p:cNvSpPr/>
            <p:nvPr/>
          </p:nvSpPr>
          <p:spPr>
            <a:xfrm>
              <a:off x="2564975" y="1358650"/>
              <a:ext cx="117775" cy="19100"/>
            </a:xfrm>
            <a:custGeom>
              <a:avLst/>
              <a:gdLst/>
              <a:ahLst/>
              <a:cxnLst/>
              <a:rect l="l" t="t" r="r" b="b"/>
              <a:pathLst>
                <a:path w="4711" h="764" extrusionOk="0">
                  <a:moveTo>
                    <a:pt x="4675" y="1"/>
                  </a:moveTo>
                  <a:cubicBezTo>
                    <a:pt x="4651" y="1"/>
                    <a:pt x="1896" y="168"/>
                    <a:pt x="24" y="692"/>
                  </a:cubicBezTo>
                  <a:cubicBezTo>
                    <a:pt x="12" y="704"/>
                    <a:pt x="1" y="716"/>
                    <a:pt x="1" y="740"/>
                  </a:cubicBezTo>
                  <a:cubicBezTo>
                    <a:pt x="1" y="740"/>
                    <a:pt x="12" y="752"/>
                    <a:pt x="24" y="764"/>
                  </a:cubicBezTo>
                  <a:lnTo>
                    <a:pt x="36" y="764"/>
                  </a:lnTo>
                  <a:cubicBezTo>
                    <a:pt x="1908" y="239"/>
                    <a:pt x="4651" y="72"/>
                    <a:pt x="4675" y="72"/>
                  </a:cubicBezTo>
                  <a:cubicBezTo>
                    <a:pt x="4687" y="60"/>
                    <a:pt x="4710" y="49"/>
                    <a:pt x="4710" y="37"/>
                  </a:cubicBezTo>
                  <a:cubicBezTo>
                    <a:pt x="4699" y="13"/>
                    <a:pt x="4687" y="1"/>
                    <a:pt x="4675" y="1"/>
                  </a:cubicBezTo>
                  <a:close/>
                </a:path>
              </a:pathLst>
            </a:custGeom>
            <a:solidFill>
              <a:srgbClr val="FCE5CD"/>
            </a:solidFill>
            <a:ln>
              <a:noFill/>
            </a:ln>
          </p:spPr>
          <p:txBody>
            <a:bodyPr spcFirstLastPara="1" wrap="square" lIns="91425" tIns="91425" rIns="91425" bIns="91425" anchor="ctr" anchorCtr="0">
              <a:noAutofit/>
            </a:bodyPr>
            <a:lstStyle/>
            <a:p/>
          </p:txBody>
        </p:sp>
      </p:grpSp>
      <p:grpSp>
        <p:nvGrpSpPr>
          <p:cNvPr id="596" name="Google Shape;596;p32"/>
          <p:cNvGrpSpPr/>
          <p:nvPr/>
        </p:nvGrpSpPr>
        <p:grpSpPr>
          <a:xfrm rot="-1102830">
            <a:off x="10822159" y="660816"/>
            <a:ext cx="1250733" cy="1202775"/>
            <a:chOff x="288400" y="1235500"/>
            <a:chExt cx="672850" cy="645450"/>
          </a:xfrm>
        </p:grpSpPr>
        <p:sp>
          <p:nvSpPr>
            <p:cNvPr id="597" name="Google Shape;597;p32"/>
            <p:cNvSpPr/>
            <p:nvPr/>
          </p:nvSpPr>
          <p:spPr>
            <a:xfrm>
              <a:off x="674450" y="1742300"/>
              <a:ext cx="58450" cy="45175"/>
            </a:xfrm>
            <a:custGeom>
              <a:avLst/>
              <a:gdLst/>
              <a:ahLst/>
              <a:cxnLst/>
              <a:rect l="l" t="t" r="r" b="b"/>
              <a:pathLst>
                <a:path w="2338" h="1807" extrusionOk="0">
                  <a:moveTo>
                    <a:pt x="1884" y="1"/>
                  </a:moveTo>
                  <a:cubicBezTo>
                    <a:pt x="1884" y="1"/>
                    <a:pt x="0" y="847"/>
                    <a:pt x="573" y="1420"/>
                  </a:cubicBezTo>
                  <a:cubicBezTo>
                    <a:pt x="887" y="1734"/>
                    <a:pt x="1375" y="1807"/>
                    <a:pt x="1758" y="1807"/>
                  </a:cubicBezTo>
                  <a:cubicBezTo>
                    <a:pt x="2086" y="1807"/>
                    <a:pt x="2337" y="1754"/>
                    <a:pt x="2337" y="1754"/>
                  </a:cubicBezTo>
                  <a:lnTo>
                    <a:pt x="1884" y="1"/>
                  </a:lnTo>
                  <a:close/>
                </a:path>
              </a:pathLst>
            </a:custGeom>
            <a:solidFill>
              <a:srgbClr val="E3E5E5"/>
            </a:solidFill>
            <a:ln>
              <a:noFill/>
            </a:ln>
          </p:spPr>
          <p:txBody>
            <a:bodyPr spcFirstLastPara="1" wrap="square" lIns="91425" tIns="91425" rIns="91425" bIns="91425" anchor="ctr" anchorCtr="0">
              <a:noAutofit/>
            </a:bodyPr>
            <a:lstStyle/>
            <a:p/>
          </p:txBody>
        </p:sp>
        <p:sp>
          <p:nvSpPr>
            <p:cNvPr id="598" name="Google Shape;598;p32"/>
            <p:cNvSpPr/>
            <p:nvPr/>
          </p:nvSpPr>
          <p:spPr>
            <a:xfrm>
              <a:off x="820525" y="1506275"/>
              <a:ext cx="59625" cy="45275"/>
            </a:xfrm>
            <a:custGeom>
              <a:avLst/>
              <a:gdLst/>
              <a:ahLst/>
              <a:cxnLst/>
              <a:rect l="l" t="t" r="r" b="b"/>
              <a:pathLst>
                <a:path w="2385" h="1811" extrusionOk="0">
                  <a:moveTo>
                    <a:pt x="711" y="1"/>
                  </a:moveTo>
                  <a:cubicBezTo>
                    <a:pt x="320" y="1"/>
                    <a:pt x="0" y="82"/>
                    <a:pt x="0" y="82"/>
                  </a:cubicBezTo>
                  <a:lnTo>
                    <a:pt x="537" y="1811"/>
                  </a:lnTo>
                  <a:cubicBezTo>
                    <a:pt x="537" y="1811"/>
                    <a:pt x="2385" y="892"/>
                    <a:pt x="1777" y="332"/>
                  </a:cubicBezTo>
                  <a:cubicBezTo>
                    <a:pt x="1491" y="69"/>
                    <a:pt x="1071" y="1"/>
                    <a:pt x="711" y="1"/>
                  </a:cubicBezTo>
                  <a:close/>
                </a:path>
              </a:pathLst>
            </a:custGeom>
            <a:solidFill>
              <a:srgbClr val="10B0BF"/>
            </a:solidFill>
            <a:ln>
              <a:noFill/>
            </a:ln>
          </p:spPr>
          <p:txBody>
            <a:bodyPr spcFirstLastPara="1" wrap="square" lIns="91425" tIns="91425" rIns="91425" bIns="91425" anchor="ctr" anchorCtr="0">
              <a:noAutofit/>
            </a:bodyPr>
            <a:lstStyle/>
            <a:p/>
          </p:txBody>
        </p:sp>
        <p:sp>
          <p:nvSpPr>
            <p:cNvPr id="599" name="Google Shape;599;p32"/>
            <p:cNvSpPr/>
            <p:nvPr/>
          </p:nvSpPr>
          <p:spPr>
            <a:xfrm>
              <a:off x="805900" y="1461150"/>
              <a:ext cx="59350" cy="45100"/>
            </a:xfrm>
            <a:custGeom>
              <a:avLst/>
              <a:gdLst/>
              <a:ahLst/>
              <a:cxnLst/>
              <a:rect l="l" t="t" r="r" b="b"/>
              <a:pathLst>
                <a:path w="2374" h="1804" extrusionOk="0">
                  <a:moveTo>
                    <a:pt x="717" y="1"/>
                  </a:moveTo>
                  <a:cubicBezTo>
                    <a:pt x="323" y="1"/>
                    <a:pt x="1" y="86"/>
                    <a:pt x="1" y="86"/>
                  </a:cubicBezTo>
                  <a:lnTo>
                    <a:pt x="525" y="1803"/>
                  </a:lnTo>
                  <a:cubicBezTo>
                    <a:pt x="525" y="1803"/>
                    <a:pt x="2374" y="897"/>
                    <a:pt x="1777" y="336"/>
                  </a:cubicBezTo>
                  <a:cubicBezTo>
                    <a:pt x="1489" y="70"/>
                    <a:pt x="1074" y="1"/>
                    <a:pt x="717" y="1"/>
                  </a:cubicBezTo>
                  <a:close/>
                </a:path>
              </a:pathLst>
            </a:custGeom>
            <a:solidFill>
              <a:srgbClr val="10B0BF"/>
            </a:solidFill>
            <a:ln>
              <a:noFill/>
            </a:ln>
          </p:spPr>
          <p:txBody>
            <a:bodyPr spcFirstLastPara="1" wrap="square" lIns="91425" tIns="91425" rIns="91425" bIns="91425" anchor="ctr" anchorCtr="0">
              <a:noAutofit/>
            </a:bodyPr>
            <a:lstStyle/>
            <a:p/>
          </p:txBody>
        </p:sp>
        <p:sp>
          <p:nvSpPr>
            <p:cNvPr id="600" name="Google Shape;600;p32"/>
            <p:cNvSpPr/>
            <p:nvPr/>
          </p:nvSpPr>
          <p:spPr>
            <a:xfrm>
              <a:off x="791300" y="1416000"/>
              <a:ext cx="59350" cy="45225"/>
            </a:xfrm>
            <a:custGeom>
              <a:avLst/>
              <a:gdLst/>
              <a:ahLst/>
              <a:cxnLst/>
              <a:rect l="l" t="t" r="r" b="b"/>
              <a:pathLst>
                <a:path w="2374" h="1809" extrusionOk="0">
                  <a:moveTo>
                    <a:pt x="694" y="0"/>
                  </a:moveTo>
                  <a:cubicBezTo>
                    <a:pt x="311" y="0"/>
                    <a:pt x="1" y="80"/>
                    <a:pt x="1" y="80"/>
                  </a:cubicBezTo>
                  <a:lnTo>
                    <a:pt x="525" y="1809"/>
                  </a:lnTo>
                  <a:cubicBezTo>
                    <a:pt x="525" y="1809"/>
                    <a:pt x="2373" y="890"/>
                    <a:pt x="1765" y="342"/>
                  </a:cubicBezTo>
                  <a:cubicBezTo>
                    <a:pt x="1476" y="70"/>
                    <a:pt x="1053" y="0"/>
                    <a:pt x="694" y="0"/>
                  </a:cubicBezTo>
                  <a:close/>
                </a:path>
              </a:pathLst>
            </a:custGeom>
            <a:solidFill>
              <a:srgbClr val="10B0BF"/>
            </a:solidFill>
            <a:ln>
              <a:noFill/>
            </a:ln>
          </p:spPr>
          <p:txBody>
            <a:bodyPr spcFirstLastPara="1" wrap="square" lIns="91425" tIns="91425" rIns="91425" bIns="91425" anchor="ctr" anchorCtr="0">
              <a:noAutofit/>
            </a:bodyPr>
            <a:lstStyle/>
            <a:p/>
          </p:txBody>
        </p:sp>
        <p:sp>
          <p:nvSpPr>
            <p:cNvPr id="601" name="Google Shape;601;p32"/>
            <p:cNvSpPr/>
            <p:nvPr/>
          </p:nvSpPr>
          <p:spPr>
            <a:xfrm>
              <a:off x="776400" y="1370950"/>
              <a:ext cx="59350" cy="44975"/>
            </a:xfrm>
            <a:custGeom>
              <a:avLst/>
              <a:gdLst/>
              <a:ahLst/>
              <a:cxnLst/>
              <a:rect l="l" t="t" r="r" b="b"/>
              <a:pathLst>
                <a:path w="2374" h="1799" extrusionOk="0">
                  <a:moveTo>
                    <a:pt x="707" y="0"/>
                  </a:moveTo>
                  <a:cubicBezTo>
                    <a:pt x="317" y="0"/>
                    <a:pt x="0" y="81"/>
                    <a:pt x="0" y="81"/>
                  </a:cubicBezTo>
                  <a:lnTo>
                    <a:pt x="537" y="1798"/>
                  </a:lnTo>
                  <a:cubicBezTo>
                    <a:pt x="537" y="1798"/>
                    <a:pt x="2373" y="892"/>
                    <a:pt x="1777" y="332"/>
                  </a:cubicBezTo>
                  <a:cubicBezTo>
                    <a:pt x="1486" y="69"/>
                    <a:pt x="1066" y="0"/>
                    <a:pt x="707" y="0"/>
                  </a:cubicBezTo>
                  <a:close/>
                </a:path>
              </a:pathLst>
            </a:custGeom>
            <a:solidFill>
              <a:srgbClr val="10B0BF"/>
            </a:solidFill>
            <a:ln>
              <a:noFill/>
            </a:ln>
          </p:spPr>
          <p:txBody>
            <a:bodyPr spcFirstLastPara="1" wrap="square" lIns="91425" tIns="91425" rIns="91425" bIns="91425" anchor="ctr" anchorCtr="0">
              <a:noAutofit/>
            </a:bodyPr>
            <a:lstStyle/>
            <a:p/>
          </p:txBody>
        </p:sp>
        <p:sp>
          <p:nvSpPr>
            <p:cNvPr id="602" name="Google Shape;602;p32"/>
            <p:cNvSpPr/>
            <p:nvPr/>
          </p:nvSpPr>
          <p:spPr>
            <a:xfrm>
              <a:off x="761800" y="1325675"/>
              <a:ext cx="59325" cy="45225"/>
            </a:xfrm>
            <a:custGeom>
              <a:avLst/>
              <a:gdLst/>
              <a:ahLst/>
              <a:cxnLst/>
              <a:rect l="l" t="t" r="r" b="b"/>
              <a:pathLst>
                <a:path w="2373" h="1809" extrusionOk="0">
                  <a:moveTo>
                    <a:pt x="693" y="1"/>
                  </a:moveTo>
                  <a:cubicBezTo>
                    <a:pt x="311" y="1"/>
                    <a:pt x="0" y="80"/>
                    <a:pt x="0" y="80"/>
                  </a:cubicBezTo>
                  <a:lnTo>
                    <a:pt x="525" y="1809"/>
                  </a:lnTo>
                  <a:cubicBezTo>
                    <a:pt x="525" y="1809"/>
                    <a:pt x="2373" y="891"/>
                    <a:pt x="1765" y="342"/>
                  </a:cubicBezTo>
                  <a:cubicBezTo>
                    <a:pt x="1476" y="71"/>
                    <a:pt x="1053" y="1"/>
                    <a:pt x="693" y="1"/>
                  </a:cubicBezTo>
                  <a:close/>
                </a:path>
              </a:pathLst>
            </a:custGeom>
            <a:solidFill>
              <a:srgbClr val="10B0BF"/>
            </a:solidFill>
            <a:ln>
              <a:noFill/>
            </a:ln>
          </p:spPr>
          <p:txBody>
            <a:bodyPr spcFirstLastPara="1" wrap="square" lIns="91425" tIns="91425" rIns="91425" bIns="91425" anchor="ctr" anchorCtr="0">
              <a:noAutofit/>
            </a:bodyPr>
            <a:lstStyle/>
            <a:p/>
          </p:txBody>
        </p:sp>
        <p:sp>
          <p:nvSpPr>
            <p:cNvPr id="603" name="Google Shape;603;p32"/>
            <p:cNvSpPr/>
            <p:nvPr/>
          </p:nvSpPr>
          <p:spPr>
            <a:xfrm>
              <a:off x="747175" y="1280625"/>
              <a:ext cx="59350" cy="45275"/>
            </a:xfrm>
            <a:custGeom>
              <a:avLst/>
              <a:gdLst/>
              <a:ahLst/>
              <a:cxnLst/>
              <a:rect l="l" t="t" r="r" b="b"/>
              <a:pathLst>
                <a:path w="2374" h="1811" extrusionOk="0">
                  <a:moveTo>
                    <a:pt x="706" y="0"/>
                  </a:moveTo>
                  <a:cubicBezTo>
                    <a:pt x="318" y="0"/>
                    <a:pt x="1" y="81"/>
                    <a:pt x="1" y="81"/>
                  </a:cubicBezTo>
                  <a:lnTo>
                    <a:pt x="525" y="1810"/>
                  </a:lnTo>
                  <a:cubicBezTo>
                    <a:pt x="525" y="1810"/>
                    <a:pt x="2374" y="892"/>
                    <a:pt x="1766" y="332"/>
                  </a:cubicBezTo>
                  <a:cubicBezTo>
                    <a:pt x="1480" y="69"/>
                    <a:pt x="1063" y="0"/>
                    <a:pt x="706" y="0"/>
                  </a:cubicBezTo>
                  <a:close/>
                </a:path>
              </a:pathLst>
            </a:custGeom>
            <a:solidFill>
              <a:srgbClr val="10B0BF"/>
            </a:solidFill>
            <a:ln>
              <a:noFill/>
            </a:ln>
          </p:spPr>
          <p:txBody>
            <a:bodyPr spcFirstLastPara="1" wrap="square" lIns="91425" tIns="91425" rIns="91425" bIns="91425" anchor="ctr" anchorCtr="0">
              <a:noAutofit/>
            </a:bodyPr>
            <a:lstStyle/>
            <a:p/>
          </p:txBody>
        </p:sp>
        <p:sp>
          <p:nvSpPr>
            <p:cNvPr id="604" name="Google Shape;604;p32"/>
            <p:cNvSpPr/>
            <p:nvPr/>
          </p:nvSpPr>
          <p:spPr>
            <a:xfrm>
              <a:off x="732275" y="1235500"/>
              <a:ext cx="59350" cy="45075"/>
            </a:xfrm>
            <a:custGeom>
              <a:avLst/>
              <a:gdLst/>
              <a:ahLst/>
              <a:cxnLst/>
              <a:rect l="l" t="t" r="r" b="b"/>
              <a:pathLst>
                <a:path w="2374" h="1803" extrusionOk="0">
                  <a:moveTo>
                    <a:pt x="716" y="0"/>
                  </a:moveTo>
                  <a:cubicBezTo>
                    <a:pt x="323" y="0"/>
                    <a:pt x="1" y="86"/>
                    <a:pt x="1" y="86"/>
                  </a:cubicBezTo>
                  <a:lnTo>
                    <a:pt x="525" y="1803"/>
                  </a:lnTo>
                  <a:cubicBezTo>
                    <a:pt x="525" y="1803"/>
                    <a:pt x="2373" y="885"/>
                    <a:pt x="1765" y="336"/>
                  </a:cubicBezTo>
                  <a:cubicBezTo>
                    <a:pt x="1482" y="70"/>
                    <a:pt x="1070" y="0"/>
                    <a:pt x="716" y="0"/>
                  </a:cubicBezTo>
                  <a:close/>
                </a:path>
              </a:pathLst>
            </a:custGeom>
            <a:solidFill>
              <a:srgbClr val="10B0BF"/>
            </a:solidFill>
            <a:ln>
              <a:noFill/>
            </a:ln>
          </p:spPr>
          <p:txBody>
            <a:bodyPr spcFirstLastPara="1" wrap="square" lIns="91425" tIns="91425" rIns="91425" bIns="91425" anchor="ctr" anchorCtr="0">
              <a:noAutofit/>
            </a:bodyPr>
            <a:lstStyle/>
            <a:p/>
          </p:txBody>
        </p:sp>
        <p:sp>
          <p:nvSpPr>
            <p:cNvPr id="605" name="Google Shape;605;p32"/>
            <p:cNvSpPr/>
            <p:nvPr/>
          </p:nvSpPr>
          <p:spPr>
            <a:xfrm>
              <a:off x="688150" y="1782850"/>
              <a:ext cx="58450" cy="44900"/>
            </a:xfrm>
            <a:custGeom>
              <a:avLst/>
              <a:gdLst/>
              <a:ahLst/>
              <a:cxnLst/>
              <a:rect l="l" t="t" r="r" b="b"/>
              <a:pathLst>
                <a:path w="2338" h="1796" extrusionOk="0">
                  <a:moveTo>
                    <a:pt x="1873" y="0"/>
                  </a:moveTo>
                  <a:cubicBezTo>
                    <a:pt x="1873" y="0"/>
                    <a:pt x="1" y="835"/>
                    <a:pt x="573" y="1419"/>
                  </a:cubicBezTo>
                  <a:cubicBezTo>
                    <a:pt x="885" y="1725"/>
                    <a:pt x="1366" y="1796"/>
                    <a:pt x="1747" y="1796"/>
                  </a:cubicBezTo>
                  <a:cubicBezTo>
                    <a:pt x="2081" y="1796"/>
                    <a:pt x="2338" y="1741"/>
                    <a:pt x="2338" y="1741"/>
                  </a:cubicBezTo>
                  <a:lnTo>
                    <a:pt x="1873" y="0"/>
                  </a:lnTo>
                  <a:close/>
                </a:path>
              </a:pathLst>
            </a:custGeom>
            <a:solidFill>
              <a:srgbClr val="E3E5E5"/>
            </a:solidFill>
            <a:ln>
              <a:noFill/>
            </a:ln>
          </p:spPr>
          <p:txBody>
            <a:bodyPr spcFirstLastPara="1" wrap="square" lIns="91425" tIns="91425" rIns="91425" bIns="91425" anchor="ctr" anchorCtr="0">
              <a:noAutofit/>
            </a:bodyPr>
            <a:lstStyle/>
            <a:p/>
          </p:txBody>
        </p:sp>
        <p:sp>
          <p:nvSpPr>
            <p:cNvPr id="606" name="Google Shape;606;p32"/>
            <p:cNvSpPr/>
            <p:nvPr/>
          </p:nvSpPr>
          <p:spPr>
            <a:xfrm>
              <a:off x="697700" y="1821000"/>
              <a:ext cx="58750" cy="45025"/>
            </a:xfrm>
            <a:custGeom>
              <a:avLst/>
              <a:gdLst/>
              <a:ahLst/>
              <a:cxnLst/>
              <a:rect l="l" t="t" r="r" b="b"/>
              <a:pathLst>
                <a:path w="2350" h="1801" extrusionOk="0">
                  <a:moveTo>
                    <a:pt x="1884" y="1"/>
                  </a:moveTo>
                  <a:cubicBezTo>
                    <a:pt x="1884" y="1"/>
                    <a:pt x="0" y="847"/>
                    <a:pt x="585" y="1420"/>
                  </a:cubicBezTo>
                  <a:cubicBezTo>
                    <a:pt x="886" y="1728"/>
                    <a:pt x="1360" y="1800"/>
                    <a:pt x="1741" y="1800"/>
                  </a:cubicBezTo>
                  <a:cubicBezTo>
                    <a:pt x="2083" y="1800"/>
                    <a:pt x="2349" y="1742"/>
                    <a:pt x="2349" y="1742"/>
                  </a:cubicBezTo>
                  <a:lnTo>
                    <a:pt x="1884" y="1"/>
                  </a:lnTo>
                  <a:close/>
                </a:path>
              </a:pathLst>
            </a:custGeom>
            <a:solidFill>
              <a:srgbClr val="E3E5E5"/>
            </a:solidFill>
            <a:ln>
              <a:noFill/>
            </a:ln>
          </p:spPr>
          <p:txBody>
            <a:bodyPr spcFirstLastPara="1" wrap="square" lIns="91425" tIns="91425" rIns="91425" bIns="91425" anchor="ctr" anchorCtr="0">
              <a:noAutofit/>
            </a:bodyPr>
            <a:lstStyle/>
            <a:p/>
          </p:txBody>
        </p:sp>
        <p:sp>
          <p:nvSpPr>
            <p:cNvPr id="607" name="Google Shape;607;p32"/>
            <p:cNvSpPr/>
            <p:nvPr/>
          </p:nvSpPr>
          <p:spPr>
            <a:xfrm>
              <a:off x="509600" y="1732175"/>
              <a:ext cx="58450" cy="44900"/>
            </a:xfrm>
            <a:custGeom>
              <a:avLst/>
              <a:gdLst/>
              <a:ahLst/>
              <a:cxnLst/>
              <a:rect l="l" t="t" r="r" b="b"/>
              <a:pathLst>
                <a:path w="2338" h="1796" extrusionOk="0">
                  <a:moveTo>
                    <a:pt x="466" y="0"/>
                  </a:moveTo>
                  <a:lnTo>
                    <a:pt x="0" y="1741"/>
                  </a:lnTo>
                  <a:cubicBezTo>
                    <a:pt x="0" y="1741"/>
                    <a:pt x="258" y="1796"/>
                    <a:pt x="591" y="1796"/>
                  </a:cubicBezTo>
                  <a:cubicBezTo>
                    <a:pt x="972" y="1796"/>
                    <a:pt x="1454" y="1725"/>
                    <a:pt x="1765" y="1419"/>
                  </a:cubicBezTo>
                  <a:cubicBezTo>
                    <a:pt x="2338" y="835"/>
                    <a:pt x="466" y="0"/>
                    <a:pt x="466" y="0"/>
                  </a:cubicBezTo>
                  <a:close/>
                </a:path>
              </a:pathLst>
            </a:custGeom>
            <a:solidFill>
              <a:srgbClr val="E3E5E5"/>
            </a:solidFill>
            <a:ln>
              <a:noFill/>
            </a:ln>
          </p:spPr>
          <p:txBody>
            <a:bodyPr spcFirstLastPara="1" wrap="square" lIns="91425" tIns="91425" rIns="91425" bIns="91425" anchor="ctr" anchorCtr="0">
              <a:noAutofit/>
            </a:bodyPr>
            <a:lstStyle/>
            <a:p/>
          </p:txBody>
        </p:sp>
        <p:sp>
          <p:nvSpPr>
            <p:cNvPr id="608" name="Google Shape;608;p32"/>
            <p:cNvSpPr/>
            <p:nvPr/>
          </p:nvSpPr>
          <p:spPr>
            <a:xfrm>
              <a:off x="495900" y="1772425"/>
              <a:ext cx="58725" cy="45175"/>
            </a:xfrm>
            <a:custGeom>
              <a:avLst/>
              <a:gdLst/>
              <a:ahLst/>
              <a:cxnLst/>
              <a:rect l="l" t="t" r="r" b="b"/>
              <a:pathLst>
                <a:path w="2349" h="1807" extrusionOk="0">
                  <a:moveTo>
                    <a:pt x="465" y="0"/>
                  </a:moveTo>
                  <a:lnTo>
                    <a:pt x="0" y="1753"/>
                  </a:lnTo>
                  <a:cubicBezTo>
                    <a:pt x="0" y="1753"/>
                    <a:pt x="251" y="1806"/>
                    <a:pt x="580" y="1806"/>
                  </a:cubicBezTo>
                  <a:cubicBezTo>
                    <a:pt x="963" y="1806"/>
                    <a:pt x="1450" y="1734"/>
                    <a:pt x="1765" y="1419"/>
                  </a:cubicBezTo>
                  <a:cubicBezTo>
                    <a:pt x="2349" y="847"/>
                    <a:pt x="465" y="0"/>
                    <a:pt x="465" y="0"/>
                  </a:cubicBezTo>
                  <a:close/>
                </a:path>
              </a:pathLst>
            </a:custGeom>
            <a:solidFill>
              <a:srgbClr val="E3E5E5"/>
            </a:solidFill>
            <a:ln>
              <a:noFill/>
            </a:ln>
          </p:spPr>
          <p:txBody>
            <a:bodyPr spcFirstLastPara="1" wrap="square" lIns="91425" tIns="91425" rIns="91425" bIns="91425" anchor="ctr" anchorCtr="0">
              <a:noAutofit/>
            </a:bodyPr>
            <a:lstStyle/>
            <a:p/>
          </p:txBody>
        </p:sp>
        <p:sp>
          <p:nvSpPr>
            <p:cNvPr id="609" name="Google Shape;609;p32"/>
            <p:cNvSpPr/>
            <p:nvPr/>
          </p:nvSpPr>
          <p:spPr>
            <a:xfrm>
              <a:off x="478300" y="1810875"/>
              <a:ext cx="58450" cy="44900"/>
            </a:xfrm>
            <a:custGeom>
              <a:avLst/>
              <a:gdLst/>
              <a:ahLst/>
              <a:cxnLst/>
              <a:rect l="l" t="t" r="r" b="b"/>
              <a:pathLst>
                <a:path w="2338" h="1796" extrusionOk="0">
                  <a:moveTo>
                    <a:pt x="454" y="0"/>
                  </a:moveTo>
                  <a:lnTo>
                    <a:pt x="0" y="1741"/>
                  </a:lnTo>
                  <a:cubicBezTo>
                    <a:pt x="0" y="1741"/>
                    <a:pt x="258" y="1796"/>
                    <a:pt x="591" y="1796"/>
                  </a:cubicBezTo>
                  <a:cubicBezTo>
                    <a:pt x="972" y="1796"/>
                    <a:pt x="1454" y="1725"/>
                    <a:pt x="1765" y="1419"/>
                  </a:cubicBezTo>
                  <a:cubicBezTo>
                    <a:pt x="2338" y="835"/>
                    <a:pt x="454" y="0"/>
                    <a:pt x="454" y="0"/>
                  </a:cubicBezTo>
                  <a:close/>
                </a:path>
              </a:pathLst>
            </a:custGeom>
            <a:solidFill>
              <a:srgbClr val="E3E5E5"/>
            </a:solidFill>
            <a:ln>
              <a:noFill/>
            </a:ln>
          </p:spPr>
          <p:txBody>
            <a:bodyPr spcFirstLastPara="1" wrap="square" lIns="91425" tIns="91425" rIns="91425" bIns="91425" anchor="ctr" anchorCtr="0">
              <a:noAutofit/>
            </a:bodyPr>
            <a:lstStyle/>
            <a:p/>
          </p:txBody>
        </p:sp>
        <p:sp>
          <p:nvSpPr>
            <p:cNvPr id="610" name="Google Shape;610;p32"/>
            <p:cNvSpPr/>
            <p:nvPr/>
          </p:nvSpPr>
          <p:spPr>
            <a:xfrm>
              <a:off x="288400" y="1235550"/>
              <a:ext cx="648100" cy="645400"/>
            </a:xfrm>
            <a:custGeom>
              <a:avLst/>
              <a:gdLst/>
              <a:ahLst/>
              <a:cxnLst/>
              <a:rect l="l" t="t" r="r" b="b"/>
              <a:pathLst>
                <a:path w="25924" h="25816" extrusionOk="0">
                  <a:moveTo>
                    <a:pt x="13964" y="7429"/>
                  </a:moveTo>
                  <a:lnTo>
                    <a:pt x="15490" y="13343"/>
                  </a:lnTo>
                  <a:lnTo>
                    <a:pt x="15490" y="13343"/>
                  </a:lnTo>
                  <a:lnTo>
                    <a:pt x="11913" y="13045"/>
                  </a:lnTo>
                  <a:lnTo>
                    <a:pt x="13964" y="7429"/>
                  </a:lnTo>
                  <a:close/>
                  <a:moveTo>
                    <a:pt x="10923" y="0"/>
                  </a:moveTo>
                  <a:lnTo>
                    <a:pt x="1" y="24587"/>
                  </a:lnTo>
                  <a:lnTo>
                    <a:pt x="7298" y="25553"/>
                  </a:lnTo>
                  <a:lnTo>
                    <a:pt x="9385" y="19913"/>
                  </a:lnTo>
                  <a:lnTo>
                    <a:pt x="17326" y="20271"/>
                  </a:lnTo>
                  <a:lnTo>
                    <a:pt x="18781" y="25815"/>
                  </a:lnTo>
                  <a:lnTo>
                    <a:pt x="25923" y="24718"/>
                  </a:lnTo>
                  <a:lnTo>
                    <a:pt x="17827" y="60"/>
                  </a:lnTo>
                  <a:lnTo>
                    <a:pt x="10923" y="0"/>
                  </a:lnTo>
                  <a:close/>
                </a:path>
              </a:pathLst>
            </a:custGeom>
            <a:solidFill>
              <a:schemeClr val="accent4"/>
            </a:solidFill>
            <a:ln>
              <a:noFill/>
            </a:ln>
          </p:spPr>
          <p:txBody>
            <a:bodyPr spcFirstLastPara="1" wrap="square" lIns="91425" tIns="91425" rIns="91425" bIns="91425" anchor="ctr" anchorCtr="0">
              <a:noAutofit/>
            </a:bodyPr>
            <a:lstStyle/>
            <a:p/>
          </p:txBody>
        </p:sp>
        <p:sp>
          <p:nvSpPr>
            <p:cNvPr id="611" name="Google Shape;611;p32"/>
            <p:cNvSpPr/>
            <p:nvPr/>
          </p:nvSpPr>
          <p:spPr>
            <a:xfrm>
              <a:off x="903975" y="1776375"/>
              <a:ext cx="48025" cy="41975"/>
            </a:xfrm>
            <a:custGeom>
              <a:avLst/>
              <a:gdLst/>
              <a:ahLst/>
              <a:cxnLst/>
              <a:rect l="l" t="t" r="r" b="b"/>
              <a:pathLst>
                <a:path w="1921" h="1679" extrusionOk="0">
                  <a:moveTo>
                    <a:pt x="856" y="0"/>
                  </a:moveTo>
                  <a:cubicBezTo>
                    <a:pt x="439" y="0"/>
                    <a:pt x="1" y="271"/>
                    <a:pt x="1" y="271"/>
                  </a:cubicBezTo>
                  <a:lnTo>
                    <a:pt x="263" y="1678"/>
                  </a:lnTo>
                  <a:cubicBezTo>
                    <a:pt x="263" y="1678"/>
                    <a:pt x="1921" y="1571"/>
                    <a:pt x="1503" y="450"/>
                  </a:cubicBezTo>
                  <a:cubicBezTo>
                    <a:pt x="1370" y="106"/>
                    <a:pt x="1117" y="0"/>
                    <a:pt x="856" y="0"/>
                  </a:cubicBezTo>
                  <a:close/>
                </a:path>
              </a:pathLst>
            </a:custGeom>
            <a:solidFill>
              <a:srgbClr val="77DBCB"/>
            </a:solidFill>
            <a:ln>
              <a:noFill/>
            </a:ln>
          </p:spPr>
          <p:txBody>
            <a:bodyPr spcFirstLastPara="1" wrap="square" lIns="91425" tIns="91425" rIns="91425" bIns="91425" anchor="ctr" anchorCtr="0">
              <a:noAutofit/>
            </a:bodyPr>
            <a:lstStyle/>
            <a:p/>
          </p:txBody>
        </p:sp>
        <p:sp>
          <p:nvSpPr>
            <p:cNvPr id="612" name="Google Shape;612;p32"/>
            <p:cNvSpPr/>
            <p:nvPr/>
          </p:nvSpPr>
          <p:spPr>
            <a:xfrm>
              <a:off x="913225" y="1811250"/>
              <a:ext cx="48025" cy="41975"/>
            </a:xfrm>
            <a:custGeom>
              <a:avLst/>
              <a:gdLst/>
              <a:ahLst/>
              <a:cxnLst/>
              <a:rect l="l" t="t" r="r" b="b"/>
              <a:pathLst>
                <a:path w="1921" h="1679" extrusionOk="0">
                  <a:moveTo>
                    <a:pt x="853" y="1"/>
                  </a:moveTo>
                  <a:cubicBezTo>
                    <a:pt x="438" y="1"/>
                    <a:pt x="0" y="271"/>
                    <a:pt x="0" y="271"/>
                  </a:cubicBezTo>
                  <a:lnTo>
                    <a:pt x="251" y="1679"/>
                  </a:lnTo>
                  <a:cubicBezTo>
                    <a:pt x="251" y="1679"/>
                    <a:pt x="1920" y="1571"/>
                    <a:pt x="1491" y="450"/>
                  </a:cubicBezTo>
                  <a:cubicBezTo>
                    <a:pt x="1362" y="106"/>
                    <a:pt x="1112" y="1"/>
                    <a:pt x="853" y="1"/>
                  </a:cubicBezTo>
                  <a:close/>
                </a:path>
              </a:pathLst>
            </a:custGeom>
            <a:solidFill>
              <a:srgbClr val="77DBCB"/>
            </a:solidFill>
            <a:ln>
              <a:noFill/>
            </a:ln>
          </p:spPr>
          <p:txBody>
            <a:bodyPr spcFirstLastPara="1" wrap="square" lIns="91425" tIns="91425" rIns="91425" bIns="91425" anchor="ctr" anchorCtr="0">
              <a:noAutofit/>
            </a:bodyPr>
            <a:lstStyle/>
            <a:p/>
          </p:txBody>
        </p:sp>
        <p:sp>
          <p:nvSpPr>
            <p:cNvPr id="613" name="Google Shape;613;p32"/>
            <p:cNvSpPr/>
            <p:nvPr/>
          </p:nvSpPr>
          <p:spPr>
            <a:xfrm>
              <a:off x="917100" y="1793625"/>
              <a:ext cx="12850" cy="9775"/>
            </a:xfrm>
            <a:custGeom>
              <a:avLst/>
              <a:gdLst/>
              <a:ahLst/>
              <a:cxnLst/>
              <a:rect l="l" t="t" r="r" b="b"/>
              <a:pathLst>
                <a:path w="514" h="391" extrusionOk="0">
                  <a:moveTo>
                    <a:pt x="284" y="0"/>
                  </a:moveTo>
                  <a:cubicBezTo>
                    <a:pt x="261" y="0"/>
                    <a:pt x="238" y="4"/>
                    <a:pt x="215" y="11"/>
                  </a:cubicBezTo>
                  <a:cubicBezTo>
                    <a:pt x="84" y="35"/>
                    <a:pt x="0" y="142"/>
                    <a:pt x="12" y="249"/>
                  </a:cubicBezTo>
                  <a:cubicBezTo>
                    <a:pt x="51" y="335"/>
                    <a:pt x="135" y="391"/>
                    <a:pt x="222" y="391"/>
                  </a:cubicBezTo>
                  <a:cubicBezTo>
                    <a:pt x="244" y="391"/>
                    <a:pt x="265" y="387"/>
                    <a:pt x="287" y="380"/>
                  </a:cubicBezTo>
                  <a:cubicBezTo>
                    <a:pt x="430" y="356"/>
                    <a:pt x="513" y="249"/>
                    <a:pt x="501" y="154"/>
                  </a:cubicBezTo>
                  <a:cubicBezTo>
                    <a:pt x="463" y="58"/>
                    <a:pt x="378" y="0"/>
                    <a:pt x="284" y="0"/>
                  </a:cubicBezTo>
                  <a:close/>
                </a:path>
              </a:pathLst>
            </a:custGeom>
            <a:solidFill>
              <a:srgbClr val="000000"/>
            </a:solidFill>
            <a:ln>
              <a:noFill/>
            </a:ln>
          </p:spPr>
          <p:txBody>
            <a:bodyPr spcFirstLastPara="1" wrap="square" lIns="91425" tIns="91425" rIns="91425" bIns="91425" anchor="ctr" anchorCtr="0">
              <a:noAutofit/>
            </a:bodyPr>
            <a:lstStyle/>
            <a:p/>
          </p:txBody>
        </p:sp>
        <p:sp>
          <p:nvSpPr>
            <p:cNvPr id="614" name="Google Shape;614;p32"/>
            <p:cNvSpPr/>
            <p:nvPr/>
          </p:nvSpPr>
          <p:spPr>
            <a:xfrm>
              <a:off x="928125" y="1827300"/>
              <a:ext cx="13150" cy="9775"/>
            </a:xfrm>
            <a:custGeom>
              <a:avLst/>
              <a:gdLst/>
              <a:ahLst/>
              <a:cxnLst/>
              <a:rect l="l" t="t" r="r" b="b"/>
              <a:pathLst>
                <a:path w="526" h="391" extrusionOk="0">
                  <a:moveTo>
                    <a:pt x="296" y="1"/>
                  </a:moveTo>
                  <a:cubicBezTo>
                    <a:pt x="274" y="1"/>
                    <a:pt x="250" y="4"/>
                    <a:pt x="227" y="11"/>
                  </a:cubicBezTo>
                  <a:cubicBezTo>
                    <a:pt x="96" y="35"/>
                    <a:pt x="1" y="142"/>
                    <a:pt x="24" y="238"/>
                  </a:cubicBezTo>
                  <a:cubicBezTo>
                    <a:pt x="53" y="334"/>
                    <a:pt x="144" y="391"/>
                    <a:pt x="234" y="391"/>
                  </a:cubicBezTo>
                  <a:cubicBezTo>
                    <a:pt x="256" y="391"/>
                    <a:pt x="278" y="388"/>
                    <a:pt x="299" y="381"/>
                  </a:cubicBezTo>
                  <a:cubicBezTo>
                    <a:pt x="430" y="357"/>
                    <a:pt x="525" y="250"/>
                    <a:pt x="501" y="154"/>
                  </a:cubicBezTo>
                  <a:cubicBezTo>
                    <a:pt x="473" y="58"/>
                    <a:pt x="390" y="1"/>
                    <a:pt x="296" y="1"/>
                  </a:cubicBezTo>
                  <a:close/>
                </a:path>
              </a:pathLst>
            </a:custGeom>
            <a:solidFill>
              <a:srgbClr val="000000"/>
            </a:solidFill>
            <a:ln>
              <a:noFill/>
            </a:ln>
          </p:spPr>
          <p:txBody>
            <a:bodyPr spcFirstLastPara="1" wrap="square" lIns="91425" tIns="91425" rIns="91425" bIns="91425" anchor="ctr" anchorCtr="0">
              <a:noAutofit/>
            </a:bodyPr>
            <a:lstStyle/>
            <a:p/>
          </p:txBody>
        </p:sp>
        <p:sp>
          <p:nvSpPr>
            <p:cNvPr id="615" name="Google Shape;615;p32"/>
            <p:cNvSpPr/>
            <p:nvPr/>
          </p:nvSpPr>
          <p:spPr>
            <a:xfrm>
              <a:off x="832725" y="1532775"/>
              <a:ext cx="86775" cy="75725"/>
            </a:xfrm>
            <a:custGeom>
              <a:avLst/>
              <a:gdLst/>
              <a:ahLst/>
              <a:cxnLst/>
              <a:rect l="l" t="t" r="r" b="b"/>
              <a:pathLst>
                <a:path w="3471" h="3029" extrusionOk="0">
                  <a:moveTo>
                    <a:pt x="1549" y="1"/>
                  </a:moveTo>
                  <a:cubicBezTo>
                    <a:pt x="796" y="1"/>
                    <a:pt x="1" y="488"/>
                    <a:pt x="1" y="488"/>
                  </a:cubicBezTo>
                  <a:lnTo>
                    <a:pt x="478" y="3028"/>
                  </a:lnTo>
                  <a:cubicBezTo>
                    <a:pt x="478" y="3028"/>
                    <a:pt x="3471" y="2825"/>
                    <a:pt x="2708" y="810"/>
                  </a:cubicBezTo>
                  <a:cubicBezTo>
                    <a:pt x="2474" y="191"/>
                    <a:pt x="2019" y="1"/>
                    <a:pt x="1549" y="1"/>
                  </a:cubicBezTo>
                  <a:close/>
                </a:path>
              </a:pathLst>
            </a:custGeom>
            <a:solidFill>
              <a:srgbClr val="77DBCB"/>
            </a:solidFill>
            <a:ln>
              <a:noFill/>
            </a:ln>
          </p:spPr>
          <p:txBody>
            <a:bodyPr spcFirstLastPara="1" wrap="square" lIns="91425" tIns="91425" rIns="91425" bIns="91425" anchor="ctr" anchorCtr="0">
              <a:noAutofit/>
            </a:bodyPr>
            <a:lstStyle/>
            <a:p/>
          </p:txBody>
        </p:sp>
        <p:sp>
          <p:nvSpPr>
            <p:cNvPr id="616" name="Google Shape;616;p32"/>
            <p:cNvSpPr/>
            <p:nvPr/>
          </p:nvSpPr>
          <p:spPr>
            <a:xfrm>
              <a:off x="848825" y="1595675"/>
              <a:ext cx="86775" cy="75700"/>
            </a:xfrm>
            <a:custGeom>
              <a:avLst/>
              <a:gdLst/>
              <a:ahLst/>
              <a:cxnLst/>
              <a:rect l="l" t="t" r="r" b="b"/>
              <a:pathLst>
                <a:path w="3471" h="3028" extrusionOk="0">
                  <a:moveTo>
                    <a:pt x="1549" y="0"/>
                  </a:moveTo>
                  <a:cubicBezTo>
                    <a:pt x="796" y="0"/>
                    <a:pt x="1" y="488"/>
                    <a:pt x="1" y="488"/>
                  </a:cubicBezTo>
                  <a:lnTo>
                    <a:pt x="478" y="3028"/>
                  </a:lnTo>
                  <a:cubicBezTo>
                    <a:pt x="478" y="3028"/>
                    <a:pt x="3471" y="2825"/>
                    <a:pt x="2708" y="810"/>
                  </a:cubicBezTo>
                  <a:cubicBezTo>
                    <a:pt x="2474" y="191"/>
                    <a:pt x="2019" y="0"/>
                    <a:pt x="1549" y="0"/>
                  </a:cubicBezTo>
                  <a:close/>
                </a:path>
              </a:pathLst>
            </a:custGeom>
            <a:solidFill>
              <a:srgbClr val="77DBCB"/>
            </a:solidFill>
            <a:ln>
              <a:noFill/>
            </a:ln>
          </p:spPr>
          <p:txBody>
            <a:bodyPr spcFirstLastPara="1" wrap="square" lIns="91425" tIns="91425" rIns="91425" bIns="91425" anchor="ctr" anchorCtr="0">
              <a:noAutofit/>
            </a:bodyPr>
            <a:lstStyle/>
            <a:p/>
          </p:txBody>
        </p:sp>
        <p:sp>
          <p:nvSpPr>
            <p:cNvPr id="617" name="Google Shape;617;p32"/>
            <p:cNvSpPr/>
            <p:nvPr/>
          </p:nvSpPr>
          <p:spPr>
            <a:xfrm>
              <a:off x="856275" y="1564075"/>
              <a:ext cx="23575" cy="16975"/>
            </a:xfrm>
            <a:custGeom>
              <a:avLst/>
              <a:gdLst/>
              <a:ahLst/>
              <a:cxnLst/>
              <a:rect l="l" t="t" r="r" b="b"/>
              <a:pathLst>
                <a:path w="943" h="679" extrusionOk="0">
                  <a:moveTo>
                    <a:pt x="512" y="1"/>
                  </a:moveTo>
                  <a:cubicBezTo>
                    <a:pt x="478" y="1"/>
                    <a:pt x="442" y="4"/>
                    <a:pt x="406" y="11"/>
                  </a:cubicBezTo>
                  <a:cubicBezTo>
                    <a:pt x="168" y="59"/>
                    <a:pt x="1" y="250"/>
                    <a:pt x="37" y="429"/>
                  </a:cubicBezTo>
                  <a:cubicBezTo>
                    <a:pt x="67" y="579"/>
                    <a:pt x="223" y="678"/>
                    <a:pt x="420" y="678"/>
                  </a:cubicBezTo>
                  <a:cubicBezTo>
                    <a:pt x="458" y="678"/>
                    <a:pt x="497" y="675"/>
                    <a:pt x="538" y="667"/>
                  </a:cubicBezTo>
                  <a:cubicBezTo>
                    <a:pt x="776" y="631"/>
                    <a:pt x="943" y="441"/>
                    <a:pt x="907" y="262"/>
                  </a:cubicBezTo>
                  <a:cubicBezTo>
                    <a:pt x="877" y="110"/>
                    <a:pt x="709" y="1"/>
                    <a:pt x="512" y="1"/>
                  </a:cubicBezTo>
                  <a:close/>
                </a:path>
              </a:pathLst>
            </a:custGeom>
            <a:solidFill>
              <a:srgbClr val="000000"/>
            </a:solidFill>
            <a:ln>
              <a:noFill/>
            </a:ln>
          </p:spPr>
          <p:txBody>
            <a:bodyPr spcFirstLastPara="1" wrap="square" lIns="91425" tIns="91425" rIns="91425" bIns="91425" anchor="ctr" anchorCtr="0">
              <a:noAutofit/>
            </a:bodyPr>
            <a:lstStyle/>
            <a:p/>
          </p:txBody>
        </p:sp>
        <p:sp>
          <p:nvSpPr>
            <p:cNvPr id="618" name="Google Shape;618;p32"/>
            <p:cNvSpPr/>
            <p:nvPr/>
          </p:nvSpPr>
          <p:spPr>
            <a:xfrm>
              <a:off x="876550" y="1624900"/>
              <a:ext cx="23575" cy="17250"/>
            </a:xfrm>
            <a:custGeom>
              <a:avLst/>
              <a:gdLst/>
              <a:ahLst/>
              <a:cxnLst/>
              <a:rect l="l" t="t" r="r" b="b"/>
              <a:pathLst>
                <a:path w="943" h="690" extrusionOk="0">
                  <a:moveTo>
                    <a:pt x="512" y="0"/>
                  </a:moveTo>
                  <a:cubicBezTo>
                    <a:pt x="478" y="0"/>
                    <a:pt x="442" y="4"/>
                    <a:pt x="406" y="11"/>
                  </a:cubicBezTo>
                  <a:cubicBezTo>
                    <a:pt x="168" y="58"/>
                    <a:pt x="1" y="249"/>
                    <a:pt x="37" y="428"/>
                  </a:cubicBezTo>
                  <a:cubicBezTo>
                    <a:pt x="67" y="580"/>
                    <a:pt x="235" y="689"/>
                    <a:pt x="431" y="689"/>
                  </a:cubicBezTo>
                  <a:cubicBezTo>
                    <a:pt x="466" y="689"/>
                    <a:pt x="502" y="686"/>
                    <a:pt x="537" y="678"/>
                  </a:cubicBezTo>
                  <a:cubicBezTo>
                    <a:pt x="776" y="631"/>
                    <a:pt x="943" y="440"/>
                    <a:pt x="907" y="261"/>
                  </a:cubicBezTo>
                  <a:cubicBezTo>
                    <a:pt x="877" y="109"/>
                    <a:pt x="708" y="0"/>
                    <a:pt x="512" y="0"/>
                  </a:cubicBezTo>
                  <a:close/>
                </a:path>
              </a:pathLst>
            </a:custGeom>
            <a:solidFill>
              <a:srgbClr val="000000"/>
            </a:solidFill>
            <a:ln>
              <a:noFill/>
            </a:ln>
          </p:spPr>
          <p:txBody>
            <a:bodyPr spcFirstLastPara="1" wrap="square" lIns="91425" tIns="91425" rIns="91425" bIns="91425" anchor="ctr" anchorCtr="0">
              <a:noAutofit/>
            </a:bodyPr>
            <a:lstStyle/>
            <a:p/>
          </p:txBody>
        </p:sp>
        <p:sp>
          <p:nvSpPr>
            <p:cNvPr id="619" name="Google Shape;619;p32"/>
            <p:cNvSpPr/>
            <p:nvPr/>
          </p:nvSpPr>
          <p:spPr>
            <a:xfrm>
              <a:off x="438650" y="1641150"/>
              <a:ext cx="28950" cy="47675"/>
            </a:xfrm>
            <a:custGeom>
              <a:avLst/>
              <a:gdLst/>
              <a:ahLst/>
              <a:cxnLst/>
              <a:rect l="l" t="t" r="r" b="b"/>
              <a:pathLst>
                <a:path w="1158" h="1907" extrusionOk="0">
                  <a:moveTo>
                    <a:pt x="767" y="0"/>
                  </a:moveTo>
                  <a:cubicBezTo>
                    <a:pt x="526" y="0"/>
                    <a:pt x="243" y="357"/>
                    <a:pt x="120" y="851"/>
                  </a:cubicBezTo>
                  <a:cubicBezTo>
                    <a:pt x="1" y="1376"/>
                    <a:pt x="96" y="1853"/>
                    <a:pt x="346" y="1901"/>
                  </a:cubicBezTo>
                  <a:cubicBezTo>
                    <a:pt x="365" y="1905"/>
                    <a:pt x="384" y="1907"/>
                    <a:pt x="403" y="1907"/>
                  </a:cubicBezTo>
                  <a:cubicBezTo>
                    <a:pt x="650" y="1907"/>
                    <a:pt x="916" y="1553"/>
                    <a:pt x="1038" y="1066"/>
                  </a:cubicBezTo>
                  <a:cubicBezTo>
                    <a:pt x="1157" y="541"/>
                    <a:pt x="1062" y="64"/>
                    <a:pt x="811" y="5"/>
                  </a:cubicBezTo>
                  <a:cubicBezTo>
                    <a:pt x="797" y="2"/>
                    <a:pt x="782" y="0"/>
                    <a:pt x="767" y="0"/>
                  </a:cubicBezTo>
                  <a:close/>
                </a:path>
              </a:pathLst>
            </a:custGeom>
            <a:solidFill>
              <a:srgbClr val="77DBCB"/>
            </a:solidFill>
            <a:ln>
              <a:noFill/>
            </a:ln>
          </p:spPr>
          <p:txBody>
            <a:bodyPr spcFirstLastPara="1" wrap="square" lIns="91425" tIns="91425" rIns="91425" bIns="91425" anchor="ctr" anchorCtr="0">
              <a:noAutofit/>
            </a:bodyPr>
            <a:lstStyle/>
            <a:p/>
          </p:txBody>
        </p:sp>
        <p:sp>
          <p:nvSpPr>
            <p:cNvPr id="620" name="Google Shape;620;p32"/>
            <p:cNvSpPr/>
            <p:nvPr/>
          </p:nvSpPr>
          <p:spPr>
            <a:xfrm>
              <a:off x="486350" y="1580875"/>
              <a:ext cx="19400" cy="29950"/>
            </a:xfrm>
            <a:custGeom>
              <a:avLst/>
              <a:gdLst/>
              <a:ahLst/>
              <a:cxnLst/>
              <a:rect l="l" t="t" r="r" b="b"/>
              <a:pathLst>
                <a:path w="776" h="1198" extrusionOk="0">
                  <a:moveTo>
                    <a:pt x="540" y="0"/>
                  </a:moveTo>
                  <a:cubicBezTo>
                    <a:pt x="391" y="0"/>
                    <a:pt x="205" y="205"/>
                    <a:pt x="108" y="508"/>
                  </a:cubicBezTo>
                  <a:cubicBezTo>
                    <a:pt x="0" y="830"/>
                    <a:pt x="36" y="1140"/>
                    <a:pt x="191" y="1187"/>
                  </a:cubicBezTo>
                  <a:cubicBezTo>
                    <a:pt x="208" y="1194"/>
                    <a:pt x="225" y="1197"/>
                    <a:pt x="243" y="1197"/>
                  </a:cubicBezTo>
                  <a:cubicBezTo>
                    <a:pt x="392" y="1197"/>
                    <a:pt x="574" y="986"/>
                    <a:pt x="680" y="699"/>
                  </a:cubicBezTo>
                  <a:cubicBezTo>
                    <a:pt x="775" y="365"/>
                    <a:pt x="740" y="55"/>
                    <a:pt x="585" y="7"/>
                  </a:cubicBezTo>
                  <a:cubicBezTo>
                    <a:pt x="570" y="3"/>
                    <a:pt x="555" y="0"/>
                    <a:pt x="540" y="0"/>
                  </a:cubicBezTo>
                  <a:close/>
                </a:path>
              </a:pathLst>
            </a:custGeom>
            <a:solidFill>
              <a:srgbClr val="77DBCB"/>
            </a:solidFill>
            <a:ln>
              <a:noFill/>
            </a:ln>
          </p:spPr>
          <p:txBody>
            <a:bodyPr spcFirstLastPara="1" wrap="square" lIns="91425" tIns="91425" rIns="91425" bIns="91425" anchor="ctr" anchorCtr="0">
              <a:noAutofit/>
            </a:bodyPr>
            <a:lstStyle/>
            <a:p/>
          </p:txBody>
        </p:sp>
        <p:sp>
          <p:nvSpPr>
            <p:cNvPr id="621" name="Google Shape;621;p32"/>
            <p:cNvSpPr/>
            <p:nvPr/>
          </p:nvSpPr>
          <p:spPr>
            <a:xfrm>
              <a:off x="437750" y="1556375"/>
              <a:ext cx="38200" cy="62425"/>
            </a:xfrm>
            <a:custGeom>
              <a:avLst/>
              <a:gdLst/>
              <a:ahLst/>
              <a:cxnLst/>
              <a:rect l="l" t="t" r="r" b="b"/>
              <a:pathLst>
                <a:path w="1528" h="2497" extrusionOk="0">
                  <a:moveTo>
                    <a:pt x="988" y="0"/>
                  </a:moveTo>
                  <a:cubicBezTo>
                    <a:pt x="672" y="0"/>
                    <a:pt x="322" y="476"/>
                    <a:pt x="168" y="1106"/>
                  </a:cubicBezTo>
                  <a:cubicBezTo>
                    <a:pt x="1" y="1786"/>
                    <a:pt x="132" y="2406"/>
                    <a:pt x="466" y="2489"/>
                  </a:cubicBezTo>
                  <a:cubicBezTo>
                    <a:pt x="488" y="2494"/>
                    <a:pt x="510" y="2496"/>
                    <a:pt x="532" y="2496"/>
                  </a:cubicBezTo>
                  <a:cubicBezTo>
                    <a:pt x="850" y="2496"/>
                    <a:pt x="1204" y="2028"/>
                    <a:pt x="1360" y="1392"/>
                  </a:cubicBezTo>
                  <a:cubicBezTo>
                    <a:pt x="1527" y="713"/>
                    <a:pt x="1396" y="93"/>
                    <a:pt x="1062" y="9"/>
                  </a:cubicBezTo>
                  <a:cubicBezTo>
                    <a:pt x="1038" y="3"/>
                    <a:pt x="1013" y="0"/>
                    <a:pt x="988" y="0"/>
                  </a:cubicBezTo>
                  <a:close/>
                </a:path>
              </a:pathLst>
            </a:custGeom>
            <a:solidFill>
              <a:srgbClr val="77DBCB"/>
            </a:solidFill>
            <a:ln>
              <a:noFill/>
            </a:ln>
          </p:spPr>
          <p:txBody>
            <a:bodyPr spcFirstLastPara="1" wrap="square" lIns="91425" tIns="91425" rIns="91425" bIns="91425" anchor="ctr" anchorCtr="0">
              <a:noAutofit/>
            </a:bodyPr>
            <a:lstStyle/>
            <a:p/>
          </p:txBody>
        </p:sp>
        <p:sp>
          <p:nvSpPr>
            <p:cNvPr id="622" name="Google Shape;622;p32"/>
            <p:cNvSpPr/>
            <p:nvPr/>
          </p:nvSpPr>
          <p:spPr>
            <a:xfrm>
              <a:off x="523025" y="1453000"/>
              <a:ext cx="19700" cy="29925"/>
            </a:xfrm>
            <a:custGeom>
              <a:avLst/>
              <a:gdLst/>
              <a:ahLst/>
              <a:cxnLst/>
              <a:rect l="l" t="t" r="r" b="b"/>
              <a:pathLst>
                <a:path w="788" h="1197" extrusionOk="0">
                  <a:moveTo>
                    <a:pt x="551" y="0"/>
                  </a:moveTo>
                  <a:cubicBezTo>
                    <a:pt x="402" y="0"/>
                    <a:pt x="217" y="205"/>
                    <a:pt x="119" y="507"/>
                  </a:cubicBezTo>
                  <a:cubicBezTo>
                    <a:pt x="0" y="829"/>
                    <a:pt x="48" y="1139"/>
                    <a:pt x="203" y="1187"/>
                  </a:cubicBezTo>
                  <a:cubicBezTo>
                    <a:pt x="220" y="1194"/>
                    <a:pt x="237" y="1197"/>
                    <a:pt x="255" y="1197"/>
                  </a:cubicBezTo>
                  <a:cubicBezTo>
                    <a:pt x="403" y="1197"/>
                    <a:pt x="584" y="985"/>
                    <a:pt x="680" y="698"/>
                  </a:cubicBezTo>
                  <a:cubicBezTo>
                    <a:pt x="787" y="364"/>
                    <a:pt x="751" y="66"/>
                    <a:pt x="596" y="7"/>
                  </a:cubicBezTo>
                  <a:cubicBezTo>
                    <a:pt x="582" y="2"/>
                    <a:pt x="567" y="0"/>
                    <a:pt x="551" y="0"/>
                  </a:cubicBezTo>
                  <a:close/>
                </a:path>
              </a:pathLst>
            </a:custGeom>
            <a:solidFill>
              <a:srgbClr val="77DBCB"/>
            </a:solidFill>
            <a:ln>
              <a:noFill/>
            </a:ln>
          </p:spPr>
          <p:txBody>
            <a:bodyPr spcFirstLastPara="1" wrap="square" lIns="91425" tIns="91425" rIns="91425" bIns="91425" anchor="ctr" anchorCtr="0">
              <a:noAutofit/>
            </a:bodyPr>
            <a:lstStyle/>
            <a:p/>
          </p:txBody>
        </p:sp>
        <p:sp>
          <p:nvSpPr>
            <p:cNvPr id="623" name="Google Shape;623;p32"/>
            <p:cNvSpPr/>
            <p:nvPr/>
          </p:nvSpPr>
          <p:spPr>
            <a:xfrm>
              <a:off x="683100" y="1444850"/>
              <a:ext cx="20300" cy="29450"/>
            </a:xfrm>
            <a:custGeom>
              <a:avLst/>
              <a:gdLst/>
              <a:ahLst/>
              <a:cxnLst/>
              <a:rect l="l" t="t" r="r" b="b"/>
              <a:pathLst>
                <a:path w="812" h="1178" extrusionOk="0">
                  <a:moveTo>
                    <a:pt x="234" y="1"/>
                  </a:moveTo>
                  <a:cubicBezTo>
                    <a:pt x="215" y="1"/>
                    <a:pt x="197" y="4"/>
                    <a:pt x="179" y="11"/>
                  </a:cubicBezTo>
                  <a:cubicBezTo>
                    <a:pt x="24" y="70"/>
                    <a:pt x="0" y="380"/>
                    <a:pt x="131" y="702"/>
                  </a:cubicBezTo>
                  <a:cubicBezTo>
                    <a:pt x="247" y="986"/>
                    <a:pt x="437" y="1178"/>
                    <a:pt x="587" y="1178"/>
                  </a:cubicBezTo>
                  <a:cubicBezTo>
                    <a:pt x="607" y="1178"/>
                    <a:pt x="626" y="1174"/>
                    <a:pt x="644" y="1167"/>
                  </a:cubicBezTo>
                  <a:cubicBezTo>
                    <a:pt x="787" y="1108"/>
                    <a:pt x="811" y="798"/>
                    <a:pt x="692" y="476"/>
                  </a:cubicBezTo>
                  <a:cubicBezTo>
                    <a:pt x="575" y="201"/>
                    <a:pt x="384" y="1"/>
                    <a:pt x="234" y="1"/>
                  </a:cubicBezTo>
                  <a:close/>
                </a:path>
              </a:pathLst>
            </a:custGeom>
            <a:solidFill>
              <a:srgbClr val="77DBCB"/>
            </a:solidFill>
            <a:ln>
              <a:noFill/>
            </a:ln>
          </p:spPr>
          <p:txBody>
            <a:bodyPr spcFirstLastPara="1" wrap="square" lIns="91425" tIns="91425" rIns="91425" bIns="91425" anchor="ctr" anchorCtr="0">
              <a:noAutofit/>
            </a:bodyPr>
            <a:lstStyle/>
            <a:p/>
          </p:txBody>
        </p:sp>
        <p:sp>
          <p:nvSpPr>
            <p:cNvPr id="624" name="Google Shape;624;p32"/>
            <p:cNvSpPr/>
            <p:nvPr/>
          </p:nvSpPr>
          <p:spPr>
            <a:xfrm>
              <a:off x="718875" y="1453025"/>
              <a:ext cx="31900" cy="46175"/>
            </a:xfrm>
            <a:custGeom>
              <a:avLst/>
              <a:gdLst/>
              <a:ahLst/>
              <a:cxnLst/>
              <a:rect l="l" t="t" r="r" b="b"/>
              <a:pathLst>
                <a:path w="1276" h="1847" extrusionOk="0">
                  <a:moveTo>
                    <a:pt x="363" y="1"/>
                  </a:moveTo>
                  <a:cubicBezTo>
                    <a:pt x="332" y="1"/>
                    <a:pt x="303" y="6"/>
                    <a:pt x="274" y="18"/>
                  </a:cubicBezTo>
                  <a:cubicBezTo>
                    <a:pt x="36" y="113"/>
                    <a:pt x="0" y="602"/>
                    <a:pt x="203" y="1091"/>
                  </a:cubicBezTo>
                  <a:cubicBezTo>
                    <a:pt x="382" y="1534"/>
                    <a:pt x="683" y="1846"/>
                    <a:pt x="915" y="1846"/>
                  </a:cubicBezTo>
                  <a:cubicBezTo>
                    <a:pt x="945" y="1846"/>
                    <a:pt x="974" y="1841"/>
                    <a:pt x="1002" y="1830"/>
                  </a:cubicBezTo>
                  <a:cubicBezTo>
                    <a:pt x="1240" y="1735"/>
                    <a:pt x="1276" y="1246"/>
                    <a:pt x="1073" y="745"/>
                  </a:cubicBezTo>
                  <a:cubicBezTo>
                    <a:pt x="894" y="303"/>
                    <a:pt x="595" y="1"/>
                    <a:pt x="363" y="1"/>
                  </a:cubicBezTo>
                  <a:close/>
                </a:path>
              </a:pathLst>
            </a:custGeom>
            <a:solidFill>
              <a:srgbClr val="77DBCB"/>
            </a:solidFill>
            <a:ln>
              <a:noFill/>
            </a:ln>
          </p:spPr>
          <p:txBody>
            <a:bodyPr spcFirstLastPara="1" wrap="square" lIns="91425" tIns="91425" rIns="91425" bIns="91425" anchor="ctr" anchorCtr="0">
              <a:noAutofit/>
            </a:bodyPr>
            <a:lstStyle/>
            <a:p/>
          </p:txBody>
        </p:sp>
        <p:sp>
          <p:nvSpPr>
            <p:cNvPr id="625" name="Google Shape;625;p32"/>
            <p:cNvSpPr/>
            <p:nvPr/>
          </p:nvSpPr>
          <p:spPr>
            <a:xfrm>
              <a:off x="716475" y="1384475"/>
              <a:ext cx="31625" cy="46150"/>
            </a:xfrm>
            <a:custGeom>
              <a:avLst/>
              <a:gdLst/>
              <a:ahLst/>
              <a:cxnLst/>
              <a:rect l="l" t="t" r="r" b="b"/>
              <a:pathLst>
                <a:path w="1265" h="1846" extrusionOk="0">
                  <a:moveTo>
                    <a:pt x="364" y="0"/>
                  </a:moveTo>
                  <a:cubicBezTo>
                    <a:pt x="333" y="0"/>
                    <a:pt x="303" y="6"/>
                    <a:pt x="275" y="17"/>
                  </a:cubicBezTo>
                  <a:cubicBezTo>
                    <a:pt x="25" y="113"/>
                    <a:pt x="1" y="601"/>
                    <a:pt x="191" y="1090"/>
                  </a:cubicBezTo>
                  <a:cubicBezTo>
                    <a:pt x="371" y="1533"/>
                    <a:pt x="672" y="1846"/>
                    <a:pt x="904" y="1846"/>
                  </a:cubicBezTo>
                  <a:cubicBezTo>
                    <a:pt x="934" y="1846"/>
                    <a:pt x="963" y="1841"/>
                    <a:pt x="990" y="1830"/>
                  </a:cubicBezTo>
                  <a:cubicBezTo>
                    <a:pt x="1229" y="1734"/>
                    <a:pt x="1265" y="1245"/>
                    <a:pt x="1062" y="744"/>
                  </a:cubicBezTo>
                  <a:cubicBezTo>
                    <a:pt x="894" y="303"/>
                    <a:pt x="596" y="0"/>
                    <a:pt x="364" y="0"/>
                  </a:cubicBezTo>
                  <a:close/>
                </a:path>
              </a:pathLst>
            </a:custGeom>
            <a:solidFill>
              <a:srgbClr val="77DBCB"/>
            </a:solidFill>
            <a:ln>
              <a:noFill/>
            </a:ln>
          </p:spPr>
          <p:txBody>
            <a:bodyPr spcFirstLastPara="1" wrap="square" lIns="91425" tIns="91425" rIns="91425" bIns="91425" anchor="ctr" anchorCtr="0">
              <a:noAutofit/>
            </a:bodyPr>
            <a:lstStyle/>
            <a:p/>
          </p:txBody>
        </p:sp>
        <p:sp>
          <p:nvSpPr>
            <p:cNvPr id="626" name="Google Shape;626;p32"/>
            <p:cNvSpPr/>
            <p:nvPr/>
          </p:nvSpPr>
          <p:spPr>
            <a:xfrm>
              <a:off x="393950" y="1802575"/>
              <a:ext cx="19975" cy="29950"/>
            </a:xfrm>
            <a:custGeom>
              <a:avLst/>
              <a:gdLst/>
              <a:ahLst/>
              <a:cxnLst/>
              <a:rect l="l" t="t" r="r" b="b"/>
              <a:pathLst>
                <a:path w="799" h="1198" extrusionOk="0">
                  <a:moveTo>
                    <a:pt x="544" y="1"/>
                  </a:moveTo>
                  <a:cubicBezTo>
                    <a:pt x="396" y="1"/>
                    <a:pt x="214" y="212"/>
                    <a:pt x="107" y="499"/>
                  </a:cubicBezTo>
                  <a:cubicBezTo>
                    <a:pt x="0" y="833"/>
                    <a:pt x="36" y="1131"/>
                    <a:pt x="203" y="1191"/>
                  </a:cubicBezTo>
                  <a:cubicBezTo>
                    <a:pt x="217" y="1195"/>
                    <a:pt x="232" y="1197"/>
                    <a:pt x="248" y="1197"/>
                  </a:cubicBezTo>
                  <a:cubicBezTo>
                    <a:pt x="397" y="1197"/>
                    <a:pt x="582" y="993"/>
                    <a:pt x="680" y="690"/>
                  </a:cubicBezTo>
                  <a:cubicBezTo>
                    <a:pt x="799" y="368"/>
                    <a:pt x="751" y="58"/>
                    <a:pt x="596" y="10"/>
                  </a:cubicBezTo>
                  <a:cubicBezTo>
                    <a:pt x="579" y="4"/>
                    <a:pt x="562" y="1"/>
                    <a:pt x="544" y="1"/>
                  </a:cubicBezTo>
                  <a:close/>
                </a:path>
              </a:pathLst>
            </a:custGeom>
            <a:solidFill>
              <a:srgbClr val="77DBCB"/>
            </a:solidFill>
            <a:ln>
              <a:noFill/>
            </a:ln>
          </p:spPr>
          <p:txBody>
            <a:bodyPr spcFirstLastPara="1" wrap="square" lIns="91425" tIns="91425" rIns="91425" bIns="91425" anchor="ctr" anchorCtr="0">
              <a:noAutofit/>
            </a:bodyPr>
            <a:lstStyle/>
            <a:p/>
          </p:txBody>
        </p:sp>
        <p:sp>
          <p:nvSpPr>
            <p:cNvPr id="627" name="Google Shape;627;p32"/>
            <p:cNvSpPr/>
            <p:nvPr/>
          </p:nvSpPr>
          <p:spPr>
            <a:xfrm>
              <a:off x="353700" y="1749900"/>
              <a:ext cx="19700" cy="29925"/>
            </a:xfrm>
            <a:custGeom>
              <a:avLst/>
              <a:gdLst/>
              <a:ahLst/>
              <a:cxnLst/>
              <a:rect l="l" t="t" r="r" b="b"/>
              <a:pathLst>
                <a:path w="788" h="1197" extrusionOk="0">
                  <a:moveTo>
                    <a:pt x="552" y="0"/>
                  </a:moveTo>
                  <a:cubicBezTo>
                    <a:pt x="402" y="0"/>
                    <a:pt x="216" y="205"/>
                    <a:pt x="108" y="508"/>
                  </a:cubicBezTo>
                  <a:cubicBezTo>
                    <a:pt x="0" y="830"/>
                    <a:pt x="36" y="1140"/>
                    <a:pt x="203" y="1187"/>
                  </a:cubicBezTo>
                  <a:cubicBezTo>
                    <a:pt x="220" y="1194"/>
                    <a:pt x="237" y="1197"/>
                    <a:pt x="255" y="1197"/>
                  </a:cubicBezTo>
                  <a:cubicBezTo>
                    <a:pt x="403" y="1197"/>
                    <a:pt x="584" y="986"/>
                    <a:pt x="680" y="698"/>
                  </a:cubicBezTo>
                  <a:cubicBezTo>
                    <a:pt x="787" y="365"/>
                    <a:pt x="752" y="66"/>
                    <a:pt x="597" y="7"/>
                  </a:cubicBezTo>
                  <a:cubicBezTo>
                    <a:pt x="582" y="2"/>
                    <a:pt x="567" y="0"/>
                    <a:pt x="552" y="0"/>
                  </a:cubicBezTo>
                  <a:close/>
                </a:path>
              </a:pathLst>
            </a:custGeom>
            <a:solidFill>
              <a:srgbClr val="77DBCB"/>
            </a:solidFill>
            <a:ln>
              <a:noFill/>
            </a:ln>
          </p:spPr>
          <p:txBody>
            <a:bodyPr spcFirstLastPara="1" wrap="square" lIns="91425" tIns="91425" rIns="91425" bIns="91425" anchor="ctr" anchorCtr="0">
              <a:noAutofit/>
            </a:bodyPr>
            <a:lstStyle/>
            <a:p/>
          </p:txBody>
        </p:sp>
      </p:grpSp>
      <p:grpSp>
        <p:nvGrpSpPr>
          <p:cNvPr id="628" name="Google Shape;628;p32"/>
          <p:cNvGrpSpPr/>
          <p:nvPr/>
        </p:nvGrpSpPr>
        <p:grpSpPr>
          <a:xfrm>
            <a:off x="10519468" y="4152781"/>
            <a:ext cx="987471" cy="1314863"/>
            <a:chOff x="1393750" y="1173850"/>
            <a:chExt cx="531225" cy="705600"/>
          </a:xfrm>
        </p:grpSpPr>
        <p:sp>
          <p:nvSpPr>
            <p:cNvPr id="629" name="Google Shape;629;p32"/>
            <p:cNvSpPr/>
            <p:nvPr/>
          </p:nvSpPr>
          <p:spPr>
            <a:xfrm>
              <a:off x="1453375" y="1237325"/>
              <a:ext cx="471600" cy="642125"/>
            </a:xfrm>
            <a:custGeom>
              <a:avLst/>
              <a:gdLst/>
              <a:ahLst/>
              <a:cxnLst/>
              <a:rect l="l" t="t" r="r" b="b"/>
              <a:pathLst>
                <a:path w="18864" h="25685" extrusionOk="0">
                  <a:moveTo>
                    <a:pt x="8066" y="5103"/>
                  </a:moveTo>
                  <a:cubicBezTo>
                    <a:pt x="8100" y="5103"/>
                    <a:pt x="8134" y="5103"/>
                    <a:pt x="8168" y="5104"/>
                  </a:cubicBezTo>
                  <a:cubicBezTo>
                    <a:pt x="8187" y="5104"/>
                    <a:pt x="8206" y="5104"/>
                    <a:pt x="8225" y="5104"/>
                  </a:cubicBezTo>
                  <a:cubicBezTo>
                    <a:pt x="8849" y="5104"/>
                    <a:pt x="9460" y="5295"/>
                    <a:pt x="9969" y="5677"/>
                  </a:cubicBezTo>
                  <a:cubicBezTo>
                    <a:pt x="10982" y="6428"/>
                    <a:pt x="10958" y="7942"/>
                    <a:pt x="9921" y="8658"/>
                  </a:cubicBezTo>
                  <a:cubicBezTo>
                    <a:pt x="9396" y="9039"/>
                    <a:pt x="8633" y="9218"/>
                    <a:pt x="7667" y="9218"/>
                  </a:cubicBezTo>
                  <a:cubicBezTo>
                    <a:pt x="7631" y="9219"/>
                    <a:pt x="7595" y="9220"/>
                    <a:pt x="7559" y="9220"/>
                  </a:cubicBezTo>
                  <a:cubicBezTo>
                    <a:pt x="7238" y="9220"/>
                    <a:pt x="6917" y="9173"/>
                    <a:pt x="6606" y="9087"/>
                  </a:cubicBezTo>
                  <a:lnTo>
                    <a:pt x="6570" y="5378"/>
                  </a:lnTo>
                  <a:cubicBezTo>
                    <a:pt x="7051" y="5188"/>
                    <a:pt x="7553" y="5103"/>
                    <a:pt x="8066" y="5103"/>
                  </a:cubicBezTo>
                  <a:close/>
                  <a:moveTo>
                    <a:pt x="8367" y="14893"/>
                  </a:moveTo>
                  <a:cubicBezTo>
                    <a:pt x="8388" y="14893"/>
                    <a:pt x="8410" y="14893"/>
                    <a:pt x="8431" y="14894"/>
                  </a:cubicBezTo>
                  <a:cubicBezTo>
                    <a:pt x="9361" y="14894"/>
                    <a:pt x="10148" y="15096"/>
                    <a:pt x="10780" y="15514"/>
                  </a:cubicBezTo>
                  <a:cubicBezTo>
                    <a:pt x="11423" y="15919"/>
                    <a:pt x="11745" y="16551"/>
                    <a:pt x="11745" y="17386"/>
                  </a:cubicBezTo>
                  <a:cubicBezTo>
                    <a:pt x="11745" y="18054"/>
                    <a:pt x="11447" y="18638"/>
                    <a:pt x="10851" y="19151"/>
                  </a:cubicBezTo>
                  <a:cubicBezTo>
                    <a:pt x="10255" y="19651"/>
                    <a:pt x="9504" y="19926"/>
                    <a:pt x="8598" y="19938"/>
                  </a:cubicBezTo>
                  <a:cubicBezTo>
                    <a:pt x="8492" y="19945"/>
                    <a:pt x="8385" y="19949"/>
                    <a:pt x="8278" y="19949"/>
                  </a:cubicBezTo>
                  <a:cubicBezTo>
                    <a:pt x="8046" y="19949"/>
                    <a:pt x="7812" y="19931"/>
                    <a:pt x="7584" y="19890"/>
                  </a:cubicBezTo>
                  <a:cubicBezTo>
                    <a:pt x="7274" y="19854"/>
                    <a:pt x="6964" y="19771"/>
                    <a:pt x="6678" y="19639"/>
                  </a:cubicBezTo>
                  <a:lnTo>
                    <a:pt x="6642" y="15395"/>
                  </a:lnTo>
                  <a:cubicBezTo>
                    <a:pt x="7149" y="15060"/>
                    <a:pt x="7757" y="14893"/>
                    <a:pt x="8367" y="14893"/>
                  </a:cubicBezTo>
                  <a:close/>
                  <a:moveTo>
                    <a:pt x="8466" y="1"/>
                  </a:moveTo>
                  <a:cubicBezTo>
                    <a:pt x="6964" y="13"/>
                    <a:pt x="5462" y="132"/>
                    <a:pt x="3983" y="359"/>
                  </a:cubicBezTo>
                  <a:cubicBezTo>
                    <a:pt x="2326" y="609"/>
                    <a:pt x="990" y="967"/>
                    <a:pt x="0" y="1456"/>
                  </a:cubicBezTo>
                  <a:lnTo>
                    <a:pt x="0" y="25458"/>
                  </a:lnTo>
                  <a:cubicBezTo>
                    <a:pt x="2171" y="25613"/>
                    <a:pt x="4782" y="25685"/>
                    <a:pt x="7834" y="25685"/>
                  </a:cubicBezTo>
                  <a:cubicBezTo>
                    <a:pt x="15180" y="25685"/>
                    <a:pt x="18852" y="23157"/>
                    <a:pt x="18852" y="18089"/>
                  </a:cubicBezTo>
                  <a:cubicBezTo>
                    <a:pt x="18864" y="16933"/>
                    <a:pt x="18637" y="15788"/>
                    <a:pt x="18184" y="14739"/>
                  </a:cubicBezTo>
                  <a:cubicBezTo>
                    <a:pt x="17791" y="13773"/>
                    <a:pt x="17159" y="12926"/>
                    <a:pt x="16360" y="12270"/>
                  </a:cubicBezTo>
                  <a:cubicBezTo>
                    <a:pt x="15633" y="11674"/>
                    <a:pt x="14738" y="11305"/>
                    <a:pt x="13808" y="11209"/>
                  </a:cubicBezTo>
                  <a:cubicBezTo>
                    <a:pt x="15728" y="10327"/>
                    <a:pt x="16694" y="8789"/>
                    <a:pt x="16694" y="6607"/>
                  </a:cubicBezTo>
                  <a:cubicBezTo>
                    <a:pt x="16694" y="4520"/>
                    <a:pt x="15931" y="2898"/>
                    <a:pt x="14404" y="1742"/>
                  </a:cubicBezTo>
                  <a:cubicBezTo>
                    <a:pt x="12878" y="573"/>
                    <a:pt x="10899" y="1"/>
                    <a:pt x="8466" y="1"/>
                  </a:cubicBezTo>
                  <a:close/>
                </a:path>
              </a:pathLst>
            </a:custGeom>
            <a:solidFill>
              <a:srgbClr val="8C4C5E"/>
            </a:solidFill>
            <a:ln>
              <a:noFill/>
            </a:ln>
          </p:spPr>
          <p:txBody>
            <a:bodyPr spcFirstLastPara="1" wrap="square" lIns="91425" tIns="91425" rIns="91425" bIns="91425" anchor="ctr" anchorCtr="0">
              <a:noAutofit/>
            </a:bodyPr>
            <a:lstStyle/>
            <a:p/>
          </p:txBody>
        </p:sp>
        <p:sp>
          <p:nvSpPr>
            <p:cNvPr id="630" name="Google Shape;630;p32"/>
            <p:cNvSpPr/>
            <p:nvPr/>
          </p:nvSpPr>
          <p:spPr>
            <a:xfrm>
              <a:off x="1393750" y="1173850"/>
              <a:ext cx="180975" cy="173200"/>
            </a:xfrm>
            <a:custGeom>
              <a:avLst/>
              <a:gdLst/>
              <a:ahLst/>
              <a:cxnLst/>
              <a:rect l="l" t="t" r="r" b="b"/>
              <a:pathLst>
                <a:path w="7239" h="6928" extrusionOk="0">
                  <a:moveTo>
                    <a:pt x="3614" y="0"/>
                  </a:moveTo>
                  <a:cubicBezTo>
                    <a:pt x="1622" y="0"/>
                    <a:pt x="1" y="1550"/>
                    <a:pt x="1" y="3470"/>
                  </a:cubicBezTo>
                  <a:cubicBezTo>
                    <a:pt x="1" y="5378"/>
                    <a:pt x="1622" y="6928"/>
                    <a:pt x="3626" y="6928"/>
                  </a:cubicBezTo>
                  <a:cubicBezTo>
                    <a:pt x="5617" y="6928"/>
                    <a:pt x="7238" y="5378"/>
                    <a:pt x="7238" y="3470"/>
                  </a:cubicBezTo>
                  <a:cubicBezTo>
                    <a:pt x="7238" y="1550"/>
                    <a:pt x="5617" y="0"/>
                    <a:pt x="3614" y="0"/>
                  </a:cubicBezTo>
                  <a:close/>
                </a:path>
              </a:pathLst>
            </a:custGeom>
            <a:solidFill>
              <a:srgbClr val="8C4C5E"/>
            </a:solidFill>
            <a:ln>
              <a:noFill/>
            </a:ln>
          </p:spPr>
          <p:txBody>
            <a:bodyPr spcFirstLastPara="1" wrap="square" lIns="91425" tIns="91425" rIns="91425" bIns="91425" anchor="ctr" anchorCtr="0">
              <a:noAutofit/>
            </a:bodyPr>
            <a:lstStyle/>
            <a:p/>
          </p:txBody>
        </p:sp>
        <p:sp>
          <p:nvSpPr>
            <p:cNvPr id="631" name="Google Shape;631;p32"/>
            <p:cNvSpPr/>
            <p:nvPr/>
          </p:nvSpPr>
          <p:spPr>
            <a:xfrm>
              <a:off x="1423275" y="1198275"/>
              <a:ext cx="129975" cy="116875"/>
            </a:xfrm>
            <a:custGeom>
              <a:avLst/>
              <a:gdLst/>
              <a:ahLst/>
              <a:cxnLst/>
              <a:rect l="l" t="t" r="r" b="b"/>
              <a:pathLst>
                <a:path w="5199" h="4675" extrusionOk="0">
                  <a:moveTo>
                    <a:pt x="2445" y="1"/>
                  </a:moveTo>
                  <a:cubicBezTo>
                    <a:pt x="1097" y="1"/>
                    <a:pt x="0" y="1050"/>
                    <a:pt x="0" y="2338"/>
                  </a:cubicBezTo>
                  <a:cubicBezTo>
                    <a:pt x="0" y="3626"/>
                    <a:pt x="1097" y="4675"/>
                    <a:pt x="2445" y="4675"/>
                  </a:cubicBezTo>
                  <a:cubicBezTo>
                    <a:pt x="2445" y="4675"/>
                    <a:pt x="2945" y="3709"/>
                    <a:pt x="4877" y="2338"/>
                  </a:cubicBezTo>
                  <a:cubicBezTo>
                    <a:pt x="5199" y="2111"/>
                    <a:pt x="4543" y="1"/>
                    <a:pt x="2445" y="1"/>
                  </a:cubicBezTo>
                  <a:close/>
                </a:path>
              </a:pathLst>
            </a:custGeom>
            <a:solidFill>
              <a:schemeClr val="accent3"/>
            </a:solidFill>
            <a:ln>
              <a:noFill/>
            </a:ln>
          </p:spPr>
          <p:txBody>
            <a:bodyPr spcFirstLastPara="1" wrap="square" lIns="91425" tIns="91425" rIns="91425" bIns="91425" anchor="ctr" anchorCtr="0">
              <a:noAutofit/>
            </a:bodyPr>
            <a:lstStyle/>
            <a:p/>
          </p:txBody>
        </p:sp>
        <p:sp>
          <p:nvSpPr>
            <p:cNvPr id="632" name="Google Shape;632;p32"/>
            <p:cNvSpPr/>
            <p:nvPr/>
          </p:nvSpPr>
          <p:spPr>
            <a:xfrm>
              <a:off x="1723150" y="1173850"/>
              <a:ext cx="181275" cy="173200"/>
            </a:xfrm>
            <a:custGeom>
              <a:avLst/>
              <a:gdLst/>
              <a:ahLst/>
              <a:cxnLst/>
              <a:rect l="l" t="t" r="r" b="b"/>
              <a:pathLst>
                <a:path w="7251" h="6928" extrusionOk="0">
                  <a:moveTo>
                    <a:pt x="3625" y="0"/>
                  </a:moveTo>
                  <a:cubicBezTo>
                    <a:pt x="1634" y="0"/>
                    <a:pt x="1" y="1550"/>
                    <a:pt x="1" y="3470"/>
                  </a:cubicBezTo>
                  <a:cubicBezTo>
                    <a:pt x="1" y="5378"/>
                    <a:pt x="1622" y="6928"/>
                    <a:pt x="3625" y="6928"/>
                  </a:cubicBezTo>
                  <a:cubicBezTo>
                    <a:pt x="5617" y="6928"/>
                    <a:pt x="7250" y="5378"/>
                    <a:pt x="7250" y="3470"/>
                  </a:cubicBezTo>
                  <a:cubicBezTo>
                    <a:pt x="7250" y="1550"/>
                    <a:pt x="5629" y="0"/>
                    <a:pt x="3625" y="0"/>
                  </a:cubicBezTo>
                  <a:close/>
                </a:path>
              </a:pathLst>
            </a:custGeom>
            <a:solidFill>
              <a:srgbClr val="8C4C5E"/>
            </a:solidFill>
            <a:ln>
              <a:noFill/>
            </a:ln>
          </p:spPr>
          <p:txBody>
            <a:bodyPr spcFirstLastPara="1" wrap="square" lIns="91425" tIns="91425" rIns="91425" bIns="91425" anchor="ctr" anchorCtr="0">
              <a:noAutofit/>
            </a:bodyPr>
            <a:lstStyle/>
            <a:p/>
          </p:txBody>
        </p:sp>
        <p:sp>
          <p:nvSpPr>
            <p:cNvPr id="633" name="Google Shape;633;p32"/>
            <p:cNvSpPr/>
            <p:nvPr/>
          </p:nvSpPr>
          <p:spPr>
            <a:xfrm>
              <a:off x="1744625" y="1198275"/>
              <a:ext cx="129975" cy="116875"/>
            </a:xfrm>
            <a:custGeom>
              <a:avLst/>
              <a:gdLst/>
              <a:ahLst/>
              <a:cxnLst/>
              <a:rect l="l" t="t" r="r" b="b"/>
              <a:pathLst>
                <a:path w="5199" h="4675" extrusionOk="0">
                  <a:moveTo>
                    <a:pt x="2766" y="1"/>
                  </a:moveTo>
                  <a:cubicBezTo>
                    <a:pt x="668" y="1"/>
                    <a:pt x="0" y="2111"/>
                    <a:pt x="322" y="2338"/>
                  </a:cubicBezTo>
                  <a:cubicBezTo>
                    <a:pt x="2266" y="3709"/>
                    <a:pt x="2766" y="4675"/>
                    <a:pt x="2766" y="4675"/>
                  </a:cubicBezTo>
                  <a:cubicBezTo>
                    <a:pt x="4102" y="4675"/>
                    <a:pt x="5199" y="3626"/>
                    <a:pt x="5199" y="2338"/>
                  </a:cubicBezTo>
                  <a:cubicBezTo>
                    <a:pt x="5199" y="1050"/>
                    <a:pt x="4102" y="1"/>
                    <a:pt x="2766" y="1"/>
                  </a:cubicBezTo>
                  <a:close/>
                </a:path>
              </a:pathLst>
            </a:custGeom>
            <a:solidFill>
              <a:schemeClr val="accent3"/>
            </a:solidFill>
            <a:ln>
              <a:noFill/>
            </a:ln>
          </p:spPr>
          <p:txBody>
            <a:bodyPr spcFirstLastPara="1" wrap="square" lIns="91425" tIns="91425" rIns="91425" bIns="91425" anchor="ctr" anchorCtr="0">
              <a:noAutofit/>
            </a:bodyPr>
            <a:lstStyle/>
            <a:p/>
          </p:txBody>
        </p:sp>
        <p:sp>
          <p:nvSpPr>
            <p:cNvPr id="634" name="Google Shape;634;p32"/>
            <p:cNvSpPr/>
            <p:nvPr/>
          </p:nvSpPr>
          <p:spPr>
            <a:xfrm>
              <a:off x="1571125" y="1355100"/>
              <a:ext cx="175000" cy="123225"/>
            </a:xfrm>
            <a:custGeom>
              <a:avLst/>
              <a:gdLst/>
              <a:ahLst/>
              <a:cxnLst/>
              <a:rect l="l" t="t" r="r" b="b"/>
              <a:pathLst>
                <a:path w="7000" h="4929" extrusionOk="0">
                  <a:moveTo>
                    <a:pt x="4087" y="1"/>
                  </a:moveTo>
                  <a:cubicBezTo>
                    <a:pt x="3981" y="1"/>
                    <a:pt x="3870" y="4"/>
                    <a:pt x="3756" y="12"/>
                  </a:cubicBezTo>
                  <a:cubicBezTo>
                    <a:pt x="3756" y="12"/>
                    <a:pt x="1610" y="131"/>
                    <a:pt x="942" y="1943"/>
                  </a:cubicBezTo>
                  <a:cubicBezTo>
                    <a:pt x="442" y="3267"/>
                    <a:pt x="0" y="4209"/>
                    <a:pt x="740" y="4900"/>
                  </a:cubicBezTo>
                  <a:cubicBezTo>
                    <a:pt x="947" y="4919"/>
                    <a:pt x="1154" y="4929"/>
                    <a:pt x="1360" y="4929"/>
                  </a:cubicBezTo>
                  <a:cubicBezTo>
                    <a:pt x="3481" y="4929"/>
                    <a:pt x="5478" y="3942"/>
                    <a:pt x="7000" y="2420"/>
                  </a:cubicBezTo>
                  <a:cubicBezTo>
                    <a:pt x="6628" y="1046"/>
                    <a:pt x="5915" y="1"/>
                    <a:pt x="4087" y="1"/>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p:txBody>
        </p:sp>
        <p:sp>
          <p:nvSpPr>
            <p:cNvPr id="635" name="Google Shape;635;p32"/>
            <p:cNvSpPr/>
            <p:nvPr/>
          </p:nvSpPr>
          <p:spPr>
            <a:xfrm>
              <a:off x="1562250" y="1364025"/>
              <a:ext cx="22900" cy="19400"/>
            </a:xfrm>
            <a:custGeom>
              <a:avLst/>
              <a:gdLst/>
              <a:ahLst/>
              <a:cxnLst/>
              <a:rect l="l" t="t" r="r" b="b"/>
              <a:pathLst>
                <a:path w="916" h="776" extrusionOk="0">
                  <a:moveTo>
                    <a:pt x="508" y="0"/>
                  </a:moveTo>
                  <a:cubicBezTo>
                    <a:pt x="183" y="0"/>
                    <a:pt x="1" y="386"/>
                    <a:pt x="212" y="632"/>
                  </a:cubicBezTo>
                  <a:cubicBezTo>
                    <a:pt x="293" y="731"/>
                    <a:pt x="401" y="775"/>
                    <a:pt x="509" y="775"/>
                  </a:cubicBezTo>
                  <a:cubicBezTo>
                    <a:pt x="688" y="775"/>
                    <a:pt x="862" y="650"/>
                    <a:pt x="892" y="442"/>
                  </a:cubicBezTo>
                  <a:cubicBezTo>
                    <a:pt x="916" y="215"/>
                    <a:pt x="749" y="12"/>
                    <a:pt x="522" y="0"/>
                  </a:cubicBezTo>
                  <a:cubicBezTo>
                    <a:pt x="517" y="0"/>
                    <a:pt x="512" y="0"/>
                    <a:pt x="508" y="0"/>
                  </a:cubicBezTo>
                  <a:close/>
                </a:path>
              </a:pathLst>
            </a:custGeom>
            <a:solidFill>
              <a:schemeClr val="dk1"/>
            </a:solidFill>
            <a:ln>
              <a:noFill/>
            </a:ln>
          </p:spPr>
          <p:txBody>
            <a:bodyPr spcFirstLastPara="1" wrap="square" lIns="91425" tIns="91425" rIns="91425" bIns="91425" anchor="ctr" anchorCtr="0">
              <a:noAutofit/>
            </a:bodyPr>
            <a:lstStyle/>
            <a:p/>
          </p:txBody>
        </p:sp>
        <p:sp>
          <p:nvSpPr>
            <p:cNvPr id="636" name="Google Shape;636;p32"/>
            <p:cNvSpPr/>
            <p:nvPr/>
          </p:nvSpPr>
          <p:spPr>
            <a:xfrm>
              <a:off x="1749175" y="1364025"/>
              <a:ext cx="22900" cy="19475"/>
            </a:xfrm>
            <a:custGeom>
              <a:avLst/>
              <a:gdLst/>
              <a:ahLst/>
              <a:cxnLst/>
              <a:rect l="l" t="t" r="r" b="b"/>
              <a:pathLst>
                <a:path w="916" h="779" extrusionOk="0">
                  <a:moveTo>
                    <a:pt x="507" y="0"/>
                  </a:moveTo>
                  <a:cubicBezTo>
                    <a:pt x="182" y="0"/>
                    <a:pt x="0" y="386"/>
                    <a:pt x="212" y="644"/>
                  </a:cubicBezTo>
                  <a:cubicBezTo>
                    <a:pt x="290" y="736"/>
                    <a:pt x="398" y="778"/>
                    <a:pt x="505" y="778"/>
                  </a:cubicBezTo>
                  <a:cubicBezTo>
                    <a:pt x="690" y="778"/>
                    <a:pt x="873" y="653"/>
                    <a:pt x="903" y="442"/>
                  </a:cubicBezTo>
                  <a:cubicBezTo>
                    <a:pt x="915" y="215"/>
                    <a:pt x="748" y="12"/>
                    <a:pt x="522" y="0"/>
                  </a:cubicBezTo>
                  <a:cubicBezTo>
                    <a:pt x="517" y="0"/>
                    <a:pt x="512" y="0"/>
                    <a:pt x="507" y="0"/>
                  </a:cubicBezTo>
                  <a:close/>
                </a:path>
              </a:pathLst>
            </a:custGeom>
            <a:solidFill>
              <a:schemeClr val="dk1"/>
            </a:solidFill>
            <a:ln>
              <a:noFill/>
            </a:ln>
          </p:spPr>
          <p:txBody>
            <a:bodyPr spcFirstLastPara="1" wrap="square" lIns="91425" tIns="91425" rIns="91425" bIns="91425" anchor="ctr" anchorCtr="0">
              <a:noAutofit/>
            </a:bodyPr>
            <a:lstStyle/>
            <a:p/>
          </p:txBody>
        </p:sp>
        <p:sp>
          <p:nvSpPr>
            <p:cNvPr id="637" name="Google Shape;637;p32"/>
            <p:cNvSpPr/>
            <p:nvPr/>
          </p:nvSpPr>
          <p:spPr>
            <a:xfrm>
              <a:off x="1648025" y="1374675"/>
              <a:ext cx="40050" cy="26150"/>
            </a:xfrm>
            <a:custGeom>
              <a:avLst/>
              <a:gdLst/>
              <a:ahLst/>
              <a:cxnLst/>
              <a:rect l="l" t="t" r="r" b="b"/>
              <a:pathLst>
                <a:path w="1602" h="1046" extrusionOk="0">
                  <a:moveTo>
                    <a:pt x="905" y="0"/>
                  </a:moveTo>
                  <a:cubicBezTo>
                    <a:pt x="507" y="0"/>
                    <a:pt x="61" y="128"/>
                    <a:pt x="36" y="326"/>
                  </a:cubicBezTo>
                  <a:cubicBezTo>
                    <a:pt x="1" y="719"/>
                    <a:pt x="835" y="1041"/>
                    <a:pt x="835" y="1041"/>
                  </a:cubicBezTo>
                  <a:cubicBezTo>
                    <a:pt x="841" y="1044"/>
                    <a:pt x="850" y="1046"/>
                    <a:pt x="861" y="1046"/>
                  </a:cubicBezTo>
                  <a:cubicBezTo>
                    <a:pt x="978" y="1046"/>
                    <a:pt x="1351" y="864"/>
                    <a:pt x="1515" y="373"/>
                  </a:cubicBezTo>
                  <a:cubicBezTo>
                    <a:pt x="1601" y="110"/>
                    <a:pt x="1273" y="0"/>
                    <a:pt x="905" y="0"/>
                  </a:cubicBezTo>
                  <a:close/>
                </a:path>
              </a:pathLst>
            </a:custGeom>
            <a:solidFill>
              <a:schemeClr val="dk1"/>
            </a:solidFill>
            <a:ln>
              <a:noFill/>
            </a:ln>
          </p:spPr>
          <p:txBody>
            <a:bodyPr spcFirstLastPara="1" wrap="square" lIns="91425" tIns="91425" rIns="91425" bIns="91425" anchor="ctr" anchorCtr="0">
              <a:noAutofit/>
            </a:bodyPr>
            <a:lstStyle/>
            <a:p/>
          </p:txBody>
        </p:sp>
        <p:sp>
          <p:nvSpPr>
            <p:cNvPr id="638" name="Google Shape;638;p32"/>
            <p:cNvSpPr/>
            <p:nvPr/>
          </p:nvSpPr>
          <p:spPr>
            <a:xfrm>
              <a:off x="1641200" y="1397400"/>
              <a:ext cx="55750" cy="21575"/>
            </a:xfrm>
            <a:custGeom>
              <a:avLst/>
              <a:gdLst/>
              <a:ahLst/>
              <a:cxnLst/>
              <a:rect l="l" t="t" r="r" b="b"/>
              <a:pathLst>
                <a:path w="2230" h="863" extrusionOk="0">
                  <a:moveTo>
                    <a:pt x="1096" y="1"/>
                  </a:moveTo>
                  <a:cubicBezTo>
                    <a:pt x="1085" y="1"/>
                    <a:pt x="1073" y="1"/>
                    <a:pt x="1061" y="13"/>
                  </a:cubicBezTo>
                  <a:lnTo>
                    <a:pt x="1049" y="25"/>
                  </a:lnTo>
                  <a:cubicBezTo>
                    <a:pt x="1049" y="37"/>
                    <a:pt x="1037" y="37"/>
                    <a:pt x="1025" y="49"/>
                  </a:cubicBezTo>
                  <a:cubicBezTo>
                    <a:pt x="930" y="192"/>
                    <a:pt x="1120" y="287"/>
                    <a:pt x="822" y="549"/>
                  </a:cubicBezTo>
                  <a:cubicBezTo>
                    <a:pt x="728" y="629"/>
                    <a:pt x="635" y="661"/>
                    <a:pt x="549" y="661"/>
                  </a:cubicBezTo>
                  <a:cubicBezTo>
                    <a:pt x="363" y="661"/>
                    <a:pt x="212" y="510"/>
                    <a:pt x="154" y="347"/>
                  </a:cubicBezTo>
                  <a:cubicBezTo>
                    <a:pt x="129" y="289"/>
                    <a:pt x="89" y="255"/>
                    <a:pt x="58" y="255"/>
                  </a:cubicBezTo>
                  <a:cubicBezTo>
                    <a:pt x="32" y="255"/>
                    <a:pt x="11" y="280"/>
                    <a:pt x="11" y="335"/>
                  </a:cubicBezTo>
                  <a:cubicBezTo>
                    <a:pt x="1" y="658"/>
                    <a:pt x="273" y="835"/>
                    <a:pt x="564" y="835"/>
                  </a:cubicBezTo>
                  <a:cubicBezTo>
                    <a:pt x="606" y="835"/>
                    <a:pt x="649" y="831"/>
                    <a:pt x="691" y="824"/>
                  </a:cubicBezTo>
                  <a:cubicBezTo>
                    <a:pt x="858" y="776"/>
                    <a:pt x="1013" y="669"/>
                    <a:pt x="1120" y="526"/>
                  </a:cubicBezTo>
                  <a:cubicBezTo>
                    <a:pt x="1204" y="657"/>
                    <a:pt x="1323" y="764"/>
                    <a:pt x="1478" y="824"/>
                  </a:cubicBezTo>
                  <a:cubicBezTo>
                    <a:pt x="1549" y="850"/>
                    <a:pt x="1625" y="863"/>
                    <a:pt x="1700" y="863"/>
                  </a:cubicBezTo>
                  <a:cubicBezTo>
                    <a:pt x="1964" y="863"/>
                    <a:pt x="2220" y="701"/>
                    <a:pt x="2229" y="394"/>
                  </a:cubicBezTo>
                  <a:cubicBezTo>
                    <a:pt x="2229" y="327"/>
                    <a:pt x="2195" y="294"/>
                    <a:pt x="2161" y="294"/>
                  </a:cubicBezTo>
                  <a:cubicBezTo>
                    <a:pt x="2129" y="294"/>
                    <a:pt x="2098" y="324"/>
                    <a:pt x="2098" y="382"/>
                  </a:cubicBezTo>
                  <a:cubicBezTo>
                    <a:pt x="2098" y="605"/>
                    <a:pt x="1925" y="689"/>
                    <a:pt x="1751" y="689"/>
                  </a:cubicBezTo>
                  <a:cubicBezTo>
                    <a:pt x="1655" y="689"/>
                    <a:pt x="1558" y="663"/>
                    <a:pt x="1490" y="621"/>
                  </a:cubicBezTo>
                  <a:cubicBezTo>
                    <a:pt x="1299" y="502"/>
                    <a:pt x="1192" y="275"/>
                    <a:pt x="1228" y="49"/>
                  </a:cubicBezTo>
                  <a:cubicBezTo>
                    <a:pt x="1228" y="37"/>
                    <a:pt x="1216" y="37"/>
                    <a:pt x="1204" y="25"/>
                  </a:cubicBezTo>
                  <a:lnTo>
                    <a:pt x="1192" y="13"/>
                  </a:lnTo>
                  <a:cubicBezTo>
                    <a:pt x="1180" y="1"/>
                    <a:pt x="1168" y="1"/>
                    <a:pt x="1156" y="1"/>
                  </a:cubicBezTo>
                  <a:close/>
                </a:path>
              </a:pathLst>
            </a:custGeom>
            <a:solidFill>
              <a:schemeClr val="dk1"/>
            </a:solidFill>
            <a:ln>
              <a:noFill/>
            </a:ln>
          </p:spPr>
          <p:txBody>
            <a:bodyPr spcFirstLastPara="1" wrap="square" lIns="91425" tIns="91425" rIns="91425" bIns="91425" anchor="ctr" anchorCtr="0">
              <a:noAutofit/>
            </a:bodyPr>
            <a:lstStyle/>
            <a:p/>
          </p:txBody>
        </p:sp>
        <p:sp>
          <p:nvSpPr>
            <p:cNvPr id="639" name="Google Shape;639;p32"/>
            <p:cNvSpPr/>
            <p:nvPr/>
          </p:nvSpPr>
          <p:spPr>
            <a:xfrm>
              <a:off x="1589600" y="1415600"/>
              <a:ext cx="169050" cy="86600"/>
            </a:xfrm>
            <a:custGeom>
              <a:avLst/>
              <a:gdLst/>
              <a:ahLst/>
              <a:cxnLst/>
              <a:rect l="l" t="t" r="r" b="b"/>
              <a:pathLst>
                <a:path w="6762" h="3464" extrusionOk="0">
                  <a:moveTo>
                    <a:pt x="6261" y="0"/>
                  </a:moveTo>
                  <a:cubicBezTo>
                    <a:pt x="4739" y="1533"/>
                    <a:pt x="2741" y="2521"/>
                    <a:pt x="621" y="2521"/>
                  </a:cubicBezTo>
                  <a:cubicBezTo>
                    <a:pt x="415" y="2521"/>
                    <a:pt x="208" y="2511"/>
                    <a:pt x="1" y="2492"/>
                  </a:cubicBezTo>
                  <a:lnTo>
                    <a:pt x="1" y="2492"/>
                  </a:lnTo>
                  <a:cubicBezTo>
                    <a:pt x="275" y="2743"/>
                    <a:pt x="716" y="2969"/>
                    <a:pt x="1372" y="3184"/>
                  </a:cubicBezTo>
                  <a:cubicBezTo>
                    <a:pt x="1985" y="3372"/>
                    <a:pt x="2635" y="3464"/>
                    <a:pt x="3259" y="3464"/>
                  </a:cubicBezTo>
                  <a:cubicBezTo>
                    <a:pt x="5124" y="3464"/>
                    <a:pt x="6761" y="2646"/>
                    <a:pt x="6511" y="1145"/>
                  </a:cubicBezTo>
                  <a:cubicBezTo>
                    <a:pt x="6440" y="751"/>
                    <a:pt x="6368" y="358"/>
                    <a:pt x="6261" y="0"/>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p:txBody>
        </p:sp>
      </p:grpSp>
      <p:sp>
        <p:nvSpPr>
          <p:cNvPr id="84" name="TextBox 83"/>
          <p:cNvSpPr txBox="1"/>
          <p:nvPr/>
        </p:nvSpPr>
        <p:spPr>
          <a:xfrm>
            <a:off x="2804355" y="1263015"/>
            <a:ext cx="2898069" cy="951230"/>
          </a:xfrm>
          <a:prstGeom prst="rect">
            <a:avLst/>
          </a:prstGeom>
          <a:noFill/>
        </p:spPr>
        <p:txBody>
          <a:bodyPr wrap="square" lIns="121709" tIns="60853" rIns="121709" bIns="60853" rtlCol="0">
            <a:spAutoFit/>
          </a:bodyPr>
          <a:lstStyle/>
          <a:p>
            <a:pPr algn="ctr"/>
            <a:r>
              <a:rPr lang="en-US" sz="5400" smtClean="0">
                <a:solidFill>
                  <a:srgbClr val="0070C0"/>
                </a:solidFill>
                <a:latin typeface="Arial-Rounded" panose="020B0500000000000000" pitchFamily="34" charset="0"/>
                <a:ea typeface="Arial-Rounded" panose="020B0500000000000000" pitchFamily="34" charset="0"/>
                <a:cs typeface="Arial-Rounded" panose="020B0500000000000000" pitchFamily="34" charset="0"/>
              </a:rPr>
              <a:t>Bài </a:t>
            </a:r>
            <a:r>
              <a:rPr lang="en-US" sz="5400" smtClean="0">
                <a:solidFill>
                  <a:srgbClr val="0070C0"/>
                </a:solidFill>
                <a:latin typeface="Arial Rounded MT Bold" panose="020F0704030504030204" pitchFamily="34" charset="0"/>
                <a:ea typeface="Arial-Rounded" panose="020B0500000000000000" pitchFamily="34" charset="0"/>
                <a:cs typeface="Arial-Rounded" panose="020B0500000000000000" pitchFamily="34" charset="0"/>
              </a:rPr>
              <a:t>21:</a:t>
            </a:r>
            <a:endParaRPr lang="en-US" sz="5400">
              <a:solidFill>
                <a:srgbClr val="0070C0"/>
              </a:solidFill>
              <a:latin typeface="Arial Rounded MT Bold" panose="020F0704030504030204" pitchFamily="34" charset="0"/>
              <a:ea typeface="Arial-Rounded" panose="020B0500000000000000" pitchFamily="34" charset="0"/>
              <a:cs typeface="Arial-Rounded" panose="020B0500000000000000" pitchFamily="34" charset="0"/>
            </a:endParaRPr>
          </a:p>
        </p:txBody>
      </p:sp>
      <p:sp>
        <p:nvSpPr>
          <p:cNvPr id="85" name="TextBox 84"/>
          <p:cNvSpPr txBox="1"/>
          <p:nvPr/>
        </p:nvSpPr>
        <p:spPr>
          <a:xfrm>
            <a:off x="1907190" y="1295337"/>
            <a:ext cx="9588248" cy="861558"/>
          </a:xfrm>
          <a:prstGeom prst="rect">
            <a:avLst/>
          </a:prstGeom>
          <a:noFill/>
        </p:spPr>
        <p:txBody>
          <a:bodyPr wrap="square" lIns="121709" tIns="60853" rIns="121709" bIns="60853" rtlCol="0">
            <a:spAutoFit/>
          </a:bodyPr>
          <a:lstStyle/>
          <a:p>
            <a:pPr algn="ctr"/>
            <a:r>
              <a:rPr lang="en-US" sz="4800" b="1" smtClean="0">
                <a:solidFill>
                  <a:srgbClr val="0070C0"/>
                </a:solidFill>
                <a:latin typeface="Arial-Rounded" panose="020B0500000000000000" pitchFamily="34" charset="0"/>
                <a:ea typeface="Arial-Rounded" panose="020B0500000000000000" pitchFamily="34" charset="0"/>
                <a:cs typeface="Arial-Rounded" panose="020B0500000000000000" pitchFamily="34" charset="0"/>
              </a:rPr>
              <a:t>THẢ DIỀU</a:t>
            </a:r>
            <a:endParaRPr lang="en-US" sz="4800" b="1">
              <a:solidFill>
                <a:srgbClr val="0070C0"/>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89" name="TextBox 88"/>
          <p:cNvSpPr txBox="1"/>
          <p:nvPr/>
        </p:nvSpPr>
        <p:spPr>
          <a:xfrm>
            <a:off x="7147719" y="5867157"/>
            <a:ext cx="1365256" cy="707872"/>
          </a:xfrm>
          <a:prstGeom prst="rect">
            <a:avLst/>
          </a:prstGeom>
          <a:solidFill>
            <a:schemeClr val="accent1">
              <a:lumMod val="20000"/>
              <a:lumOff val="80000"/>
            </a:schemeClr>
          </a:solidFill>
          <a:ln>
            <a:noFill/>
          </a:ln>
        </p:spPr>
        <p:txBody>
          <a:bodyPr wrap="square" lIns="91428" tIns="45713" rIns="91428" bIns="45713" rtlCol="0">
            <a:spAutoFit/>
          </a:bodyPr>
          <a:lstStyle/>
          <a:p>
            <a:pPr algn="ctr"/>
            <a:r>
              <a:rPr lang="en-US" sz="4000" smtClean="0">
                <a:solidFill>
                  <a:srgbClr val="0070C0"/>
                </a:solidFill>
                <a:latin typeface="Arial-Rounded" panose="020B0500000000000000" pitchFamily="34" charset="0"/>
                <a:ea typeface="Arial-Rounded" panose="020B0500000000000000" pitchFamily="34" charset="0"/>
                <a:cs typeface="Arial-Rounded" panose="020B0500000000000000" pitchFamily="34" charset="0"/>
              </a:rPr>
              <a:t>S/94</a:t>
            </a:r>
            <a:endParaRPr lang="en-US" sz="4000" smtClean="0">
              <a:solidFill>
                <a:srgbClr val="0070C0"/>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2" name="Text Box 1"/>
          <p:cNvSpPr txBox="1"/>
          <p:nvPr/>
        </p:nvSpPr>
        <p:spPr>
          <a:xfrm>
            <a:off x="2743200" y="227965"/>
            <a:ext cx="7920990" cy="1076325"/>
          </a:xfrm>
          <a:prstGeom prst="rect">
            <a:avLst/>
          </a:prstGeom>
          <a:noFill/>
        </p:spPr>
        <p:txBody>
          <a:bodyPr wrap="square" rtlCol="0" anchor="t">
            <a:spAutoFit/>
          </a:bodyPr>
          <a:p>
            <a:pPr algn="ctr" eaLnBrk="1" hangingPunct="1">
              <a:spcBef>
                <a:spcPct val="50000"/>
              </a:spcBef>
            </a:pPr>
            <a:r>
              <a:rPr lang="en-US" altLang="en-US" sz="3200" b="1" dirty="0">
                <a:solidFill>
                  <a:srgbClr val="000099"/>
                </a:solidFill>
                <a:latin typeface="Times New Roman" panose="02020603050405020304" charset="0"/>
                <a:sym typeface="+mn-ea"/>
              </a:rPr>
              <a:t> </a:t>
            </a:r>
            <a:r>
              <a:rPr lang="en-US" altLang="en-US" sz="3200" b="1" dirty="0" err="1">
                <a:latin typeface="Times New Roman" panose="02020603050405020304" charset="0"/>
                <a:sym typeface="+mn-ea"/>
              </a:rPr>
              <a:t>Thứ</a:t>
            </a:r>
            <a:r>
              <a:rPr lang="en-US" altLang="en-US" sz="3200" b="1" dirty="0">
                <a:latin typeface="Times New Roman" panose="02020603050405020304" charset="0"/>
                <a:sym typeface="+mn-ea"/>
              </a:rPr>
              <a:t> </a:t>
            </a:r>
            <a:r>
              <a:rPr lang="en-US" altLang="en-US" sz="3200" b="1" dirty="0" err="1">
                <a:latin typeface="Times New Roman" panose="02020603050405020304" charset="0"/>
                <a:sym typeface="+mn-ea"/>
              </a:rPr>
              <a:t>hai</a:t>
            </a:r>
            <a:r>
              <a:rPr lang="en-US" altLang="en-US" sz="3200" b="1" dirty="0">
                <a:latin typeface="Times New Roman" panose="02020603050405020304" charset="0"/>
                <a:sym typeface="+mn-ea"/>
              </a:rPr>
              <a:t>, </a:t>
            </a:r>
            <a:r>
              <a:rPr lang="en-US" altLang="en-US" sz="3200" b="1" dirty="0" err="1">
                <a:latin typeface="Times New Roman" panose="02020603050405020304" charset="0"/>
                <a:sym typeface="+mn-ea"/>
              </a:rPr>
              <a:t>ngày</a:t>
            </a:r>
            <a:r>
              <a:rPr lang="en-US" altLang="en-US" sz="3200" b="1" dirty="0">
                <a:latin typeface="Times New Roman" panose="02020603050405020304" charset="0"/>
                <a:sym typeface="+mn-ea"/>
              </a:rPr>
              <a:t> 20 </a:t>
            </a:r>
            <a:r>
              <a:rPr lang="en-US" altLang="en-US" sz="3200" b="1" dirty="0" err="1">
                <a:latin typeface="Times New Roman" panose="02020603050405020304" charset="0"/>
                <a:sym typeface="+mn-ea"/>
              </a:rPr>
              <a:t>tháng</a:t>
            </a:r>
            <a:r>
              <a:rPr lang="en-US" altLang="en-US" sz="3200" b="1" dirty="0">
                <a:latin typeface="Times New Roman" panose="02020603050405020304" charset="0"/>
                <a:sym typeface="+mn-ea"/>
              </a:rPr>
              <a:t> 11 </a:t>
            </a:r>
            <a:r>
              <a:rPr lang="en-US" altLang="en-US" sz="3200" b="1" dirty="0" err="1">
                <a:latin typeface="Times New Roman" panose="02020603050405020304" charset="0"/>
                <a:sym typeface="+mn-ea"/>
              </a:rPr>
              <a:t>năm</a:t>
            </a:r>
            <a:r>
              <a:rPr lang="en-US" altLang="en-US" sz="3200" b="1" dirty="0">
                <a:latin typeface="Times New Roman" panose="02020603050405020304" charset="0"/>
                <a:sym typeface="+mn-ea"/>
              </a:rPr>
              <a:t> 2023</a:t>
            </a:r>
            <a:endParaRPr lang="en-US" altLang="en-US" sz="3200" b="1" dirty="0">
              <a:solidFill>
                <a:srgbClr val="000000"/>
              </a:solidFill>
              <a:latin typeface="Times New Roman" panose="02020603050405020304" charset="0"/>
            </a:endParaRPr>
          </a:p>
          <a:p>
            <a:pPr algn="ctr"/>
            <a:r>
              <a:rPr lang="en-US" altLang="en-US" sz="3200" b="1" dirty="0" err="1">
                <a:latin typeface="Times New Roman" panose="02020603050405020304" charset="0"/>
                <a:cs typeface="Times New Roman" panose="02020603050405020304" charset="0"/>
                <a:sym typeface="+mn-ea"/>
              </a:rPr>
              <a:t>Tiếng</a:t>
            </a:r>
            <a:r>
              <a:rPr lang="en-US" altLang="en-US" sz="3200" b="1" dirty="0">
                <a:latin typeface="Times New Roman" panose="02020603050405020304" charset="0"/>
                <a:cs typeface="Times New Roman" panose="02020603050405020304" charset="0"/>
                <a:sym typeface="+mn-ea"/>
              </a:rPr>
              <a:t> </a:t>
            </a:r>
            <a:r>
              <a:rPr lang="en-US" altLang="en-US" sz="3200" b="1" dirty="0" err="1">
                <a:latin typeface="Times New Roman" panose="02020603050405020304" charset="0"/>
                <a:cs typeface="Times New Roman" panose="02020603050405020304" charset="0"/>
                <a:sym typeface="+mn-ea"/>
              </a:rPr>
              <a:t>Việt</a:t>
            </a:r>
            <a:r>
              <a:rPr lang="en-US" altLang="en-US" sz="3200" b="1" dirty="0">
                <a:latin typeface="Times New Roman" panose="02020603050405020304" charset="0"/>
                <a:cs typeface="Times New Roman" panose="02020603050405020304" charset="0"/>
                <a:sym typeface="+mn-ea"/>
              </a:rPr>
              <a:t> </a:t>
            </a:r>
            <a:endParaRPr lang="en-US" altLang="en-US" sz="3200" b="1" dirty="0">
              <a:latin typeface="Times New Roman" panose="02020603050405020304" charset="0"/>
              <a:cs typeface="Times New Roman" panose="02020603050405020304" charset="0"/>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fade">
                                      <p:cBhvr>
                                        <p:cTn id="7"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pic>
        <p:nvPicPr>
          <p:cNvPr id="8" name="Content Placeholder 7"/>
          <p:cNvPicPr>
            <a:picLocks noChangeAspect="1"/>
          </p:cNvPicPr>
          <p:nvPr>
            <p:ph sz="half" idx="2"/>
          </p:nvPr>
        </p:nvPicPr>
        <p:blipFill>
          <a:blip r:embed="rId1"/>
          <a:stretch>
            <a:fillRect/>
          </a:stretch>
        </p:blipFill>
        <p:spPr>
          <a:xfrm>
            <a:off x="0" y="-156748"/>
            <a:ext cx="12160887" cy="722597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441919" y="211336"/>
            <a:ext cx="12425854" cy="6025122"/>
            <a:chOff x="-240706" y="-1611114"/>
            <a:chExt cx="12425854" cy="6025122"/>
          </a:xfrm>
        </p:grpSpPr>
        <p:sp>
          <p:nvSpPr>
            <p:cNvPr id="19" name="TextBox 18"/>
            <p:cNvSpPr txBox="1"/>
            <p:nvPr/>
          </p:nvSpPr>
          <p:spPr>
            <a:xfrm>
              <a:off x="2016787" y="1986553"/>
              <a:ext cx="4203362" cy="1815882"/>
            </a:xfrm>
            <a:prstGeom prst="rect">
              <a:avLst/>
            </a:prstGeom>
            <a:noFill/>
          </p:spPr>
          <p:txBody>
            <a:bodyPr wrap="square" rtlCol="0">
              <a:spAutoFit/>
            </a:bodyPr>
            <a:lstStyle/>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Trời như cánh đồng</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Xong mùa gặt hái</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Diều em - lưỡi liềm</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Ai quên bỏ lại.</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12" name="TextBox 11"/>
            <p:cNvSpPr txBox="1"/>
            <p:nvPr/>
          </p:nvSpPr>
          <p:spPr>
            <a:xfrm>
              <a:off x="5245468" y="-1060203"/>
              <a:ext cx="1258599" cy="507831"/>
            </a:xfrm>
            <a:prstGeom prst="rect">
              <a:avLst/>
            </a:prstGeom>
            <a:noFill/>
          </p:spPr>
          <p:txBody>
            <a:bodyPr wrap="square" rtlCol="0">
              <a:spAutoFit/>
            </a:bodyPr>
            <a:lstStyle/>
            <a:p>
              <a:pPr algn="ctr"/>
              <a:r>
                <a:rPr lang="en-US" sz="2700" i="1" smtClean="0">
                  <a:solidFill>
                    <a:srgbClr val="0070C0"/>
                  </a:solidFill>
                  <a:latin typeface="Arial-Rounded" panose="020B0500000000000000" pitchFamily="34" charset="0"/>
                  <a:ea typeface="Arial-Rounded" panose="020B0500000000000000" pitchFamily="34" charset="0"/>
                  <a:cs typeface="Arial-Rounded" panose="020B0500000000000000" pitchFamily="34" charset="0"/>
                </a:rPr>
                <a:t>(Trích)</a:t>
              </a:r>
              <a:endParaRPr lang="en-US" sz="2700" i="1" dirty="0">
                <a:solidFill>
                  <a:srgbClr val="0070C0"/>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11" name="TextBox 10"/>
            <p:cNvSpPr txBox="1"/>
            <p:nvPr/>
          </p:nvSpPr>
          <p:spPr>
            <a:xfrm>
              <a:off x="666758" y="-1611114"/>
              <a:ext cx="10327119" cy="584775"/>
            </a:xfrm>
            <a:prstGeom prst="rect">
              <a:avLst/>
            </a:prstGeom>
            <a:noFill/>
          </p:spPr>
          <p:txBody>
            <a:bodyPr wrap="square" rtlCol="0">
              <a:spAutoFit/>
            </a:bodyPr>
            <a:lstStyle/>
            <a:p>
              <a:pPr algn="ctr"/>
              <a:r>
                <a:rPr lang="en-US" sz="3200" b="1" smtClean="0">
                  <a:solidFill>
                    <a:srgbClr val="FF8E1D"/>
                  </a:solidFill>
                  <a:latin typeface="Arial-Rounded" panose="020B0500000000000000" pitchFamily="34" charset="0"/>
                  <a:ea typeface="Arial-Rounded" panose="020B0500000000000000" pitchFamily="34" charset="0"/>
                  <a:cs typeface="Arial-Rounded" panose="020B0500000000000000" pitchFamily="34" charset="0"/>
                </a:rPr>
                <a:t>THẢ DIỀU</a:t>
              </a:r>
              <a:endParaRPr lang="en-US" sz="3200" b="1" dirty="0">
                <a:solidFill>
                  <a:srgbClr val="FF8E1D"/>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9" name="TextBox 8"/>
            <p:cNvSpPr txBox="1"/>
            <p:nvPr/>
          </p:nvSpPr>
          <p:spPr>
            <a:xfrm>
              <a:off x="-240706" y="-148150"/>
              <a:ext cx="4288990" cy="1815882"/>
            </a:xfrm>
            <a:prstGeom prst="rect">
              <a:avLst/>
            </a:prstGeom>
            <a:noFill/>
          </p:spPr>
          <p:txBody>
            <a:bodyPr wrap="square" rtlCol="0">
              <a:spAutoFit/>
            </a:bodyPr>
            <a:lstStyle/>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Cánh diều no gió</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Sáo nó thổi vang</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Sao trời trôi qua</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Diều thành trăng vàng.</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17" name="TextBox 16"/>
            <p:cNvSpPr txBox="1"/>
            <p:nvPr/>
          </p:nvSpPr>
          <p:spPr>
            <a:xfrm>
              <a:off x="4559797" y="-334205"/>
              <a:ext cx="4203362" cy="1815882"/>
            </a:xfrm>
            <a:prstGeom prst="rect">
              <a:avLst/>
            </a:prstGeom>
            <a:noFill/>
          </p:spPr>
          <p:txBody>
            <a:bodyPr wrap="square" rtlCol="0">
              <a:spAutoFit/>
            </a:bodyPr>
            <a:lstStyle/>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Cánh diều no gió</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Tiếng nó trong ngần</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Diều hay chiếc thuyền</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Trôi trên sông Ngân.</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18" name="TextBox 17"/>
            <p:cNvSpPr txBox="1"/>
            <p:nvPr/>
          </p:nvSpPr>
          <p:spPr>
            <a:xfrm>
              <a:off x="7981786" y="-345000"/>
              <a:ext cx="4203362" cy="1815882"/>
            </a:xfrm>
            <a:prstGeom prst="rect">
              <a:avLst/>
            </a:prstGeom>
            <a:noFill/>
          </p:spPr>
          <p:txBody>
            <a:bodyPr wrap="square" rtlCol="0">
              <a:spAutoFit/>
            </a:bodyPr>
            <a:lstStyle/>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Cánh diều no gió</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Tiếng nó chơi vơi</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Diều là hạt cau</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Phơi trên nong trời.</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21" name="TextBox 20"/>
            <p:cNvSpPr txBox="1"/>
            <p:nvPr/>
          </p:nvSpPr>
          <p:spPr>
            <a:xfrm>
              <a:off x="6305440" y="2019573"/>
              <a:ext cx="4203362" cy="1815882"/>
            </a:xfrm>
            <a:prstGeom prst="rect">
              <a:avLst/>
            </a:prstGeom>
            <a:noFill/>
          </p:spPr>
          <p:txBody>
            <a:bodyPr wrap="square" rtlCol="0">
              <a:spAutoFit/>
            </a:bodyPr>
            <a:lstStyle/>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Cánh diều no gió</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Nhạc trời réo vang</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Tiếng diều xanh lúa</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Uốn cong tre làng.</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22" name="Rectangle 21"/>
            <p:cNvSpPr/>
            <p:nvPr/>
          </p:nvSpPr>
          <p:spPr>
            <a:xfrm>
              <a:off x="7981659" y="3890788"/>
              <a:ext cx="2811988" cy="523220"/>
            </a:xfrm>
            <a:prstGeom prst="rect">
              <a:avLst/>
            </a:prstGeom>
          </p:spPr>
          <p:txBody>
            <a:bodyPr wrap="none">
              <a:spAutoFit/>
            </a:bodyPr>
            <a:lstStyle/>
            <a:p>
              <a:pPr marL="44450" lvl="0" algn="just"/>
              <a:r>
                <a:rPr lang="vi-VN" sz="2800" dirty="0">
                  <a:latin typeface="Arial-Rounded" panose="020B0500000000000000" pitchFamily="34" charset="0"/>
                  <a:ea typeface="Arial-Rounded" panose="020B0500000000000000" pitchFamily="34" charset="0"/>
                  <a:cs typeface="Arial-Rounded" panose="020B0500000000000000" pitchFamily="34" charset="0"/>
                </a:rPr>
                <a:t>(Trần Đăng Khoa)</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p:txBody>
        </p:sp>
      </p:grpSp>
      <p:grpSp>
        <p:nvGrpSpPr>
          <p:cNvPr id="23" name="Group 22"/>
          <p:cNvGrpSpPr/>
          <p:nvPr/>
        </p:nvGrpSpPr>
        <p:grpSpPr>
          <a:xfrm>
            <a:off x="2280836" y="3932241"/>
            <a:ext cx="523483" cy="584775"/>
            <a:chOff x="3404480" y="2990854"/>
            <a:chExt cx="325042" cy="643254"/>
          </a:xfrm>
        </p:grpSpPr>
        <p:sp>
          <p:nvSpPr>
            <p:cNvPr id="24" name="Oval 23"/>
            <p:cNvSpPr/>
            <p:nvPr/>
          </p:nvSpPr>
          <p:spPr>
            <a:xfrm>
              <a:off x="3445636" y="3057836"/>
              <a:ext cx="283886" cy="502921"/>
            </a:xfrm>
            <a:prstGeom prst="ellipse">
              <a:avLst/>
            </a:prstGeom>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x-none" sz="2800" i="1" dirty="0">
                <a:solidFill>
                  <a:schemeClr val="accent2"/>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25" name="Rectangle 24"/>
            <p:cNvSpPr/>
            <p:nvPr/>
          </p:nvSpPr>
          <p:spPr>
            <a:xfrm rot="21163024">
              <a:off x="3404480" y="2990854"/>
              <a:ext cx="289686" cy="643254"/>
            </a:xfrm>
            <a:prstGeom prst="rect">
              <a:avLst/>
            </a:prstGeom>
          </p:spPr>
          <p:txBody>
            <a:bodyPr wrap="square">
              <a:spAutoFit/>
            </a:bodyPr>
            <a:lstStyle/>
            <a:p>
              <a:pPr algn="ctr"/>
              <a:r>
                <a:rPr lang="x-none" sz="3200" b="1" i="1" dirty="0">
                  <a:solidFill>
                    <a:schemeClr val="accent2"/>
                  </a:solidFill>
                  <a:latin typeface="Arial-Rounded" panose="020B0500000000000000" pitchFamily="34" charset="0"/>
                  <a:ea typeface="Arial-Rounded" panose="020B0500000000000000" pitchFamily="34" charset="0"/>
                  <a:cs typeface="Arial-Rounded" panose="020B0500000000000000" pitchFamily="34" charset="0"/>
                </a:rPr>
                <a:t>4</a:t>
              </a:r>
              <a:endParaRPr lang="x-none" sz="3200" b="1" i="1" dirty="0">
                <a:solidFill>
                  <a:schemeClr val="accent2"/>
                </a:solidFill>
                <a:latin typeface="Arial-Rounded" panose="020B0500000000000000" pitchFamily="34" charset="0"/>
                <a:ea typeface="Arial-Rounded" panose="020B0500000000000000" pitchFamily="34" charset="0"/>
                <a:cs typeface="Arial-Rounded" panose="020B0500000000000000" pitchFamily="34" charset="0"/>
              </a:endParaRPr>
            </a:p>
          </p:txBody>
        </p:sp>
      </p:grpSp>
      <p:grpSp>
        <p:nvGrpSpPr>
          <p:cNvPr id="27" name="Group 26"/>
          <p:cNvGrpSpPr/>
          <p:nvPr/>
        </p:nvGrpSpPr>
        <p:grpSpPr>
          <a:xfrm>
            <a:off x="6375352" y="3932241"/>
            <a:ext cx="493504" cy="584775"/>
            <a:chOff x="3423094" y="2987535"/>
            <a:chExt cx="306424" cy="643253"/>
          </a:xfrm>
        </p:grpSpPr>
        <p:sp>
          <p:nvSpPr>
            <p:cNvPr id="28" name="Oval 27"/>
            <p:cNvSpPr/>
            <p:nvPr/>
          </p:nvSpPr>
          <p:spPr>
            <a:xfrm>
              <a:off x="3445636" y="3057837"/>
              <a:ext cx="283882" cy="502920"/>
            </a:xfrm>
            <a:prstGeom prst="ellipse">
              <a:avLst/>
            </a:prstGeom>
            <a:solidFill>
              <a:schemeClr val="accent5">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x-none" sz="2800" i="1" dirty="0">
                <a:solidFill>
                  <a:schemeClr val="accent2"/>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29" name="Rectangle 28"/>
            <p:cNvSpPr/>
            <p:nvPr/>
          </p:nvSpPr>
          <p:spPr>
            <a:xfrm rot="21163024">
              <a:off x="3423094" y="2987535"/>
              <a:ext cx="289687" cy="643253"/>
            </a:xfrm>
            <a:prstGeom prst="rect">
              <a:avLst/>
            </a:prstGeom>
          </p:spPr>
          <p:txBody>
            <a:bodyPr wrap="square">
              <a:spAutoFit/>
            </a:bodyPr>
            <a:lstStyle/>
            <a:p>
              <a:pPr algn="ctr"/>
              <a:r>
                <a:rPr lang="x-none" sz="3200" b="1" i="1" dirty="0">
                  <a:solidFill>
                    <a:schemeClr val="accent2"/>
                  </a:solidFill>
                  <a:latin typeface="Arial-Rounded" panose="020B0500000000000000" pitchFamily="34" charset="0"/>
                  <a:ea typeface="Arial-Rounded" panose="020B0500000000000000" pitchFamily="34" charset="0"/>
                  <a:cs typeface="Arial-Rounded" panose="020B0500000000000000" pitchFamily="34" charset="0"/>
                </a:rPr>
                <a:t>5</a:t>
              </a:r>
              <a:endParaRPr lang="x-none" sz="3200" b="1" i="1" dirty="0">
                <a:solidFill>
                  <a:schemeClr val="accent2"/>
                </a:solidFill>
                <a:latin typeface="Arial-Rounded" panose="020B0500000000000000" pitchFamily="34" charset="0"/>
                <a:ea typeface="Arial-Rounded" panose="020B0500000000000000" pitchFamily="34" charset="0"/>
                <a:cs typeface="Arial-Rounded" panose="020B0500000000000000" pitchFamily="34" charset="0"/>
              </a:endParaRPr>
            </a:p>
          </p:txBody>
        </p:sp>
      </p:grpSp>
      <p:grpSp>
        <p:nvGrpSpPr>
          <p:cNvPr id="30" name="Group 29"/>
          <p:cNvGrpSpPr/>
          <p:nvPr/>
        </p:nvGrpSpPr>
        <p:grpSpPr>
          <a:xfrm>
            <a:off x="775854" y="1094035"/>
            <a:ext cx="501910" cy="584775"/>
            <a:chOff x="3366618" y="2619080"/>
            <a:chExt cx="311647" cy="643254"/>
          </a:xfrm>
        </p:grpSpPr>
        <p:sp>
          <p:nvSpPr>
            <p:cNvPr id="31" name="Oval 30"/>
            <p:cNvSpPr/>
            <p:nvPr/>
          </p:nvSpPr>
          <p:spPr>
            <a:xfrm>
              <a:off x="3394379" y="2756782"/>
              <a:ext cx="283886" cy="502921"/>
            </a:xfrm>
            <a:prstGeom prst="ellipse">
              <a:avLst/>
            </a:prstGeom>
            <a:solidFill>
              <a:srgbClr val="00B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x-none" sz="2800" i="1" dirty="0">
                <a:solidFill>
                  <a:schemeClr val="accent2"/>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32" name="Rectangle 31"/>
            <p:cNvSpPr/>
            <p:nvPr/>
          </p:nvSpPr>
          <p:spPr>
            <a:xfrm rot="21163024">
              <a:off x="3366618" y="2619080"/>
              <a:ext cx="289686" cy="643254"/>
            </a:xfrm>
            <a:prstGeom prst="rect">
              <a:avLst/>
            </a:prstGeom>
          </p:spPr>
          <p:txBody>
            <a:bodyPr wrap="square">
              <a:spAutoFit/>
            </a:bodyPr>
            <a:lstStyle/>
            <a:p>
              <a:pPr algn="ctr"/>
              <a:r>
                <a:rPr lang="en-US" sz="3200" i="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Rounded" panose="020B0500000000000000" pitchFamily="34" charset="0"/>
                  <a:ea typeface="Arial-Rounded" panose="020B0500000000000000" pitchFamily="34" charset="0"/>
                  <a:cs typeface="Arial-Rounded" panose="020B0500000000000000" pitchFamily="34" charset="0"/>
                </a:rPr>
                <a:t>1</a:t>
              </a:r>
              <a:endParaRPr lang="x-none" sz="3200" i="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Rounded" panose="020B0500000000000000" pitchFamily="34" charset="0"/>
                <a:ea typeface="Arial-Rounded" panose="020B0500000000000000" pitchFamily="34" charset="0"/>
                <a:cs typeface="Arial-Rounded" panose="020B0500000000000000" pitchFamily="34" charset="0"/>
              </a:endParaRPr>
            </a:p>
          </p:txBody>
        </p:sp>
      </p:grpSp>
      <p:grpSp>
        <p:nvGrpSpPr>
          <p:cNvPr id="33" name="Group 32"/>
          <p:cNvGrpSpPr/>
          <p:nvPr/>
        </p:nvGrpSpPr>
        <p:grpSpPr>
          <a:xfrm>
            <a:off x="4849357" y="1419790"/>
            <a:ext cx="501725" cy="584775"/>
            <a:chOff x="3417990" y="2971182"/>
            <a:chExt cx="311532" cy="643254"/>
          </a:xfrm>
        </p:grpSpPr>
        <p:sp>
          <p:nvSpPr>
            <p:cNvPr id="34" name="Oval 33"/>
            <p:cNvSpPr/>
            <p:nvPr/>
          </p:nvSpPr>
          <p:spPr>
            <a:xfrm>
              <a:off x="3445636" y="3057836"/>
              <a:ext cx="283886" cy="502921"/>
            </a:xfrm>
            <a:prstGeom prst="ellipse">
              <a:avLst/>
            </a:prstGeom>
            <a:solidFill>
              <a:schemeClr val="tx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x-none" sz="2800" i="1" dirty="0">
                <a:solidFill>
                  <a:schemeClr val="accent2"/>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35" name="Rectangle 34"/>
            <p:cNvSpPr/>
            <p:nvPr/>
          </p:nvSpPr>
          <p:spPr>
            <a:xfrm rot="21163024">
              <a:off x="3417990" y="2971182"/>
              <a:ext cx="289686" cy="643254"/>
            </a:xfrm>
            <a:prstGeom prst="rect">
              <a:avLst/>
            </a:prstGeom>
          </p:spPr>
          <p:txBody>
            <a:bodyPr wrap="square">
              <a:spAutoFit/>
            </a:bodyPr>
            <a:lstStyle/>
            <a:p>
              <a:pPr algn="ctr"/>
              <a:r>
                <a:rPr lang="en-US" sz="3200" i="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Rounded" panose="020B0500000000000000" pitchFamily="34" charset="0"/>
                  <a:ea typeface="Arial-Rounded" panose="020B0500000000000000" pitchFamily="34" charset="0"/>
                  <a:cs typeface="Arial-Rounded" panose="020B0500000000000000" pitchFamily="34" charset="0"/>
                </a:rPr>
                <a:t>2</a:t>
              </a:r>
              <a:endParaRPr lang="x-none" sz="3200" i="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Rounded" panose="020B0500000000000000" pitchFamily="34" charset="0"/>
                <a:ea typeface="Arial-Rounded" panose="020B0500000000000000" pitchFamily="34" charset="0"/>
                <a:cs typeface="Arial-Rounded" panose="020B0500000000000000" pitchFamily="34" charset="0"/>
              </a:endParaRPr>
            </a:p>
          </p:txBody>
        </p:sp>
      </p:grpSp>
      <p:grpSp>
        <p:nvGrpSpPr>
          <p:cNvPr id="36" name="Group 35"/>
          <p:cNvGrpSpPr/>
          <p:nvPr/>
        </p:nvGrpSpPr>
        <p:grpSpPr>
          <a:xfrm>
            <a:off x="8322116" y="1346767"/>
            <a:ext cx="501708" cy="584775"/>
            <a:chOff x="3274480" y="2908512"/>
            <a:chExt cx="311522" cy="643254"/>
          </a:xfrm>
        </p:grpSpPr>
        <p:sp>
          <p:nvSpPr>
            <p:cNvPr id="37" name="Oval 36"/>
            <p:cNvSpPr/>
            <p:nvPr/>
          </p:nvSpPr>
          <p:spPr>
            <a:xfrm>
              <a:off x="3302116" y="3019418"/>
              <a:ext cx="283886" cy="502921"/>
            </a:xfrm>
            <a:prstGeom prst="ellipse">
              <a:avLst/>
            </a:prstGeom>
            <a:solidFill>
              <a:schemeClr val="accent4">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x-none" sz="2800" i="1" dirty="0">
                <a:solidFill>
                  <a:schemeClr val="accent2"/>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38" name="Rectangle 37"/>
            <p:cNvSpPr/>
            <p:nvPr/>
          </p:nvSpPr>
          <p:spPr>
            <a:xfrm rot="21163024">
              <a:off x="3274480" y="2908512"/>
              <a:ext cx="289686" cy="643254"/>
            </a:xfrm>
            <a:prstGeom prst="rect">
              <a:avLst/>
            </a:prstGeom>
          </p:spPr>
          <p:txBody>
            <a:bodyPr wrap="square">
              <a:spAutoFit/>
            </a:bodyPr>
            <a:lstStyle/>
            <a:p>
              <a:pPr algn="ctr"/>
              <a:r>
                <a:rPr lang="en-US" sz="3200" i="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Rounded" panose="020B0500000000000000" pitchFamily="34" charset="0"/>
                  <a:ea typeface="Arial-Rounded" panose="020B0500000000000000" pitchFamily="34" charset="0"/>
                  <a:cs typeface="Arial-Rounded" panose="020B0500000000000000" pitchFamily="34" charset="0"/>
                </a:rPr>
                <a:t>3</a:t>
              </a:r>
              <a:endParaRPr lang="x-none" sz="3200" i="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Rounded" panose="020B0500000000000000" pitchFamily="34" charset="0"/>
                <a:ea typeface="Arial-Rounded" panose="020B0500000000000000" pitchFamily="34" charset="0"/>
                <a:cs typeface="Arial-Rounded" panose="020B0500000000000000"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 presetClass="entr" presetSubtype="16" fill="hold" nodeType="clickEffect">
                                  <p:stCondLst>
                                    <p:cond delay="0"/>
                                  </p:stCondLst>
                                  <p:childTnLst>
                                    <p:set>
                                      <p:cBhvr>
                                        <p:cTn id="10" dur="500" fill="hold">
                                          <p:stCondLst>
                                            <p:cond delay="0"/>
                                          </p:stCondLst>
                                        </p:cTn>
                                        <p:tgtEl>
                                          <p:spTgt spid="33"/>
                                        </p:tgtEl>
                                        <p:attrNameLst>
                                          <p:attrName>style.visibility</p:attrName>
                                        </p:attrNameLst>
                                      </p:cBhvr>
                                      <p:to>
                                        <p:strVal val="visible"/>
                                      </p:to>
                                    </p:set>
                                    <p:animEffect transition="in" filter="box(in)">
                                      <p:cBhvr>
                                        <p:cTn id="11" dur="500"/>
                                        <p:tgtEl>
                                          <p:spTgt spid="33"/>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5" fill="hold" nodeType="click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blinds(vertical)">
                                      <p:cBhvr>
                                        <p:cTn id="16" dur="500"/>
                                        <p:tgtEl>
                                          <p:spTgt spid="36"/>
                                        </p:tgtEl>
                                      </p:cBhvr>
                                    </p:animEffect>
                                  </p:childTnLst>
                                </p:cTn>
                              </p:par>
                            </p:childTnLst>
                          </p:cTn>
                        </p:par>
                      </p:childTnLst>
                    </p:cTn>
                  </p:par>
                  <p:par>
                    <p:cTn id="17" fill="hold">
                      <p:stCondLst>
                        <p:cond delay="indefinite"/>
                      </p:stCondLst>
                      <p:childTnLst>
                        <p:par>
                          <p:cTn id="18" fill="hold">
                            <p:stCondLst>
                              <p:cond delay="0"/>
                            </p:stCondLst>
                            <p:childTnLst>
                              <p:par>
                                <p:cTn id="19" presetID="4" presetClass="entr" presetSubtype="16" fill="hold" nodeType="clickEffect">
                                  <p:stCondLst>
                                    <p:cond delay="0"/>
                                  </p:stCondLst>
                                  <p:childTnLst>
                                    <p:set>
                                      <p:cBhvr>
                                        <p:cTn id="20" dur="750" fill="hold">
                                          <p:stCondLst>
                                            <p:cond delay="0"/>
                                          </p:stCondLst>
                                        </p:cTn>
                                        <p:tgtEl>
                                          <p:spTgt spid="23"/>
                                        </p:tgtEl>
                                        <p:attrNameLst>
                                          <p:attrName>style.visibility</p:attrName>
                                        </p:attrNameLst>
                                      </p:cBhvr>
                                      <p:to>
                                        <p:strVal val="visible"/>
                                      </p:to>
                                    </p:set>
                                    <p:animEffect transition="in" filter="box(in)">
                                      <p:cBhvr>
                                        <p:cTn id="21" dur="750"/>
                                        <p:tgtEl>
                                          <p:spTgt spid="23"/>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p:cNvCxnSpPr/>
          <p:nvPr/>
        </p:nvCxnSpPr>
        <p:spPr>
          <a:xfrm>
            <a:off x="6275224" y="3696557"/>
            <a:ext cx="162195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6332374" y="2826716"/>
            <a:ext cx="165354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9948217" y="2826716"/>
            <a:ext cx="114298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083400" y="5638800"/>
            <a:ext cx="126768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7" name="Group 6"/>
          <p:cNvGrpSpPr/>
          <p:nvPr/>
        </p:nvGrpSpPr>
        <p:grpSpPr>
          <a:xfrm>
            <a:off x="895350" y="580390"/>
            <a:ext cx="11750675" cy="6111160"/>
            <a:chOff x="895358" y="232926"/>
            <a:chExt cx="11750800" cy="6471183"/>
          </a:xfrm>
        </p:grpSpPr>
        <p:sp>
          <p:nvSpPr>
            <p:cNvPr id="19" name="TextBox 18"/>
            <p:cNvSpPr txBox="1"/>
            <p:nvPr/>
          </p:nvSpPr>
          <p:spPr>
            <a:xfrm>
              <a:off x="2418742" y="4264928"/>
              <a:ext cx="4203362" cy="1921746"/>
            </a:xfrm>
            <a:prstGeom prst="rect">
              <a:avLst/>
            </a:prstGeom>
            <a:noFill/>
          </p:spPr>
          <p:txBody>
            <a:bodyPr wrap="square" rtlCol="0">
              <a:spAutoFit/>
            </a:bodyPr>
            <a:lstStyle/>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Trời như cánh đồng</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Xong mùa gặt hái</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Diều em - lưỡi liềm</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Ai quên bỏ lại.</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12" name="TextBox 11"/>
            <p:cNvSpPr txBox="1"/>
            <p:nvPr/>
          </p:nvSpPr>
          <p:spPr>
            <a:xfrm>
              <a:off x="5429618" y="833367"/>
              <a:ext cx="1258599" cy="536583"/>
            </a:xfrm>
            <a:prstGeom prst="rect">
              <a:avLst/>
            </a:prstGeom>
            <a:noFill/>
          </p:spPr>
          <p:txBody>
            <a:bodyPr wrap="square" rtlCol="0">
              <a:spAutoFit/>
            </a:bodyPr>
            <a:lstStyle/>
            <a:p>
              <a:pPr algn="ctr"/>
              <a:r>
                <a:rPr lang="en-US" sz="2700" i="1" smtClean="0">
                  <a:solidFill>
                    <a:srgbClr val="0070C0"/>
                  </a:solidFill>
                  <a:latin typeface="Arial-Rounded" panose="020B0500000000000000" pitchFamily="34" charset="0"/>
                  <a:ea typeface="Arial-Rounded" panose="020B0500000000000000" pitchFamily="34" charset="0"/>
                  <a:cs typeface="Arial-Rounded" panose="020B0500000000000000" pitchFamily="34" charset="0"/>
                </a:rPr>
                <a:t>(Trích)</a:t>
              </a:r>
              <a:endParaRPr lang="en-US" sz="2700" i="1" dirty="0">
                <a:solidFill>
                  <a:srgbClr val="0070C0"/>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11" name="TextBox 10"/>
            <p:cNvSpPr txBox="1"/>
            <p:nvPr/>
          </p:nvSpPr>
          <p:spPr>
            <a:xfrm>
              <a:off x="895358" y="232926"/>
              <a:ext cx="10327119" cy="617944"/>
            </a:xfrm>
            <a:prstGeom prst="rect">
              <a:avLst/>
            </a:prstGeom>
            <a:noFill/>
          </p:spPr>
          <p:txBody>
            <a:bodyPr wrap="square" rtlCol="0">
              <a:spAutoFit/>
            </a:bodyPr>
            <a:lstStyle/>
            <a:p>
              <a:pPr algn="ctr"/>
              <a:r>
                <a:rPr lang="en-US" sz="3200" b="1" smtClean="0">
                  <a:solidFill>
                    <a:srgbClr val="FF8E1D"/>
                  </a:solidFill>
                  <a:latin typeface="Arial-Rounded" panose="020B0500000000000000" pitchFamily="34" charset="0"/>
                  <a:ea typeface="Arial-Rounded" panose="020B0500000000000000" pitchFamily="34" charset="0"/>
                  <a:cs typeface="Arial-Rounded" panose="020B0500000000000000" pitchFamily="34" charset="0"/>
                </a:rPr>
                <a:t>THẢ DIỀU</a:t>
              </a:r>
              <a:endParaRPr lang="en-US" sz="3200" b="1" dirty="0">
                <a:solidFill>
                  <a:srgbClr val="FF8E1D"/>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9" name="TextBox 8"/>
            <p:cNvSpPr txBox="1"/>
            <p:nvPr/>
          </p:nvSpPr>
          <p:spPr>
            <a:xfrm>
              <a:off x="1051520" y="1059436"/>
              <a:ext cx="4288990" cy="1921746"/>
            </a:xfrm>
            <a:prstGeom prst="rect">
              <a:avLst/>
            </a:prstGeom>
            <a:noFill/>
          </p:spPr>
          <p:txBody>
            <a:bodyPr wrap="square" rtlCol="0">
              <a:spAutoFit/>
            </a:bodyPr>
            <a:lstStyle/>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Cánh diều no gió</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Sáo nó thổi vang</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Sao trời trôi qua</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Diều thành trăng vàng.</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17" name="TextBox 16"/>
            <p:cNvSpPr txBox="1"/>
            <p:nvPr/>
          </p:nvSpPr>
          <p:spPr>
            <a:xfrm>
              <a:off x="4851897" y="1741259"/>
              <a:ext cx="4203362" cy="1921746"/>
            </a:xfrm>
            <a:prstGeom prst="rect">
              <a:avLst/>
            </a:prstGeom>
            <a:noFill/>
          </p:spPr>
          <p:txBody>
            <a:bodyPr wrap="square" rtlCol="0">
              <a:spAutoFit/>
            </a:bodyPr>
            <a:lstStyle/>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Cánh diều no gió</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Tiếng nó trong ngần</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Diều hay chiếc thuyền</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Trôi trên sông Ngân.</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18" name="TextBox 17"/>
            <p:cNvSpPr txBox="1"/>
            <p:nvPr/>
          </p:nvSpPr>
          <p:spPr>
            <a:xfrm>
              <a:off x="8442796" y="1729156"/>
              <a:ext cx="4203362" cy="1921746"/>
            </a:xfrm>
            <a:prstGeom prst="rect">
              <a:avLst/>
            </a:prstGeom>
            <a:noFill/>
          </p:spPr>
          <p:txBody>
            <a:bodyPr wrap="square" rtlCol="0">
              <a:spAutoFit/>
            </a:bodyPr>
            <a:lstStyle/>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Cánh diều no gió</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Tiếng nó chơi vơi</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Diều là hạt cau</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Phơi trên nong trời.</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21" name="TextBox 20"/>
            <p:cNvSpPr txBox="1"/>
            <p:nvPr/>
          </p:nvSpPr>
          <p:spPr>
            <a:xfrm>
              <a:off x="6602620" y="4264928"/>
              <a:ext cx="4203362" cy="1921746"/>
            </a:xfrm>
            <a:prstGeom prst="rect">
              <a:avLst/>
            </a:prstGeom>
            <a:noFill/>
          </p:spPr>
          <p:txBody>
            <a:bodyPr wrap="square" rtlCol="0">
              <a:spAutoFit/>
            </a:bodyPr>
            <a:lstStyle/>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Cánh diều no gió</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Nhạc trời réo vang</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Tiếng diều xanh lúa</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Uốn cong tre làng.</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22" name="Rectangle 21"/>
            <p:cNvSpPr/>
            <p:nvPr/>
          </p:nvSpPr>
          <p:spPr>
            <a:xfrm>
              <a:off x="8379169" y="6151388"/>
              <a:ext cx="2811988" cy="552721"/>
            </a:xfrm>
            <a:prstGeom prst="rect">
              <a:avLst/>
            </a:prstGeom>
          </p:spPr>
          <p:txBody>
            <a:bodyPr wrap="square">
              <a:spAutoFit/>
            </a:bodyPr>
            <a:lstStyle/>
            <a:p>
              <a:pPr marL="44450" lvl="0" algn="just"/>
              <a:r>
                <a:rPr lang="vi-VN" sz="2800" dirty="0">
                  <a:latin typeface="Arial-Rounded" panose="020B0500000000000000" pitchFamily="34" charset="0"/>
                  <a:ea typeface="Arial-Rounded" panose="020B0500000000000000" pitchFamily="34" charset="0"/>
                  <a:cs typeface="Arial-Rounded" panose="020B0500000000000000" pitchFamily="34" charset="0"/>
                </a:rPr>
                <a:t>(Trần Đăng Khoa)</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p:txBody>
        </p:sp>
      </p:grpSp>
      <p:grpSp>
        <p:nvGrpSpPr>
          <p:cNvPr id="23" name="Group 22"/>
          <p:cNvGrpSpPr/>
          <p:nvPr/>
        </p:nvGrpSpPr>
        <p:grpSpPr>
          <a:xfrm>
            <a:off x="2280836" y="3932241"/>
            <a:ext cx="523483" cy="584775"/>
            <a:chOff x="3404480" y="2990854"/>
            <a:chExt cx="325042" cy="643254"/>
          </a:xfrm>
        </p:grpSpPr>
        <p:sp>
          <p:nvSpPr>
            <p:cNvPr id="24" name="Oval 23"/>
            <p:cNvSpPr/>
            <p:nvPr/>
          </p:nvSpPr>
          <p:spPr>
            <a:xfrm>
              <a:off x="3445636" y="3057836"/>
              <a:ext cx="283886" cy="502921"/>
            </a:xfrm>
            <a:prstGeom prst="ellipse">
              <a:avLst/>
            </a:prstGeom>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x-none" sz="2800" i="1" dirty="0">
                <a:solidFill>
                  <a:schemeClr val="accent2"/>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25" name="Rectangle 24"/>
            <p:cNvSpPr/>
            <p:nvPr/>
          </p:nvSpPr>
          <p:spPr>
            <a:xfrm rot="21163024">
              <a:off x="3404480" y="2990854"/>
              <a:ext cx="289686" cy="643254"/>
            </a:xfrm>
            <a:prstGeom prst="rect">
              <a:avLst/>
            </a:prstGeom>
          </p:spPr>
          <p:txBody>
            <a:bodyPr wrap="square">
              <a:spAutoFit/>
            </a:bodyPr>
            <a:lstStyle/>
            <a:p>
              <a:pPr algn="ctr"/>
              <a:r>
                <a:rPr lang="x-none" sz="3200" b="1" i="1" dirty="0">
                  <a:solidFill>
                    <a:schemeClr val="accent2"/>
                  </a:solidFill>
                  <a:latin typeface="Arial-Rounded" panose="020B0500000000000000" pitchFamily="34" charset="0"/>
                  <a:ea typeface="Arial-Rounded" panose="020B0500000000000000" pitchFamily="34" charset="0"/>
                  <a:cs typeface="Arial-Rounded" panose="020B0500000000000000" pitchFamily="34" charset="0"/>
                </a:rPr>
                <a:t>4</a:t>
              </a:r>
              <a:endParaRPr lang="x-none" sz="3200" b="1" i="1" dirty="0">
                <a:solidFill>
                  <a:schemeClr val="accent2"/>
                </a:solidFill>
                <a:latin typeface="Arial-Rounded" panose="020B0500000000000000" pitchFamily="34" charset="0"/>
                <a:ea typeface="Arial-Rounded" panose="020B0500000000000000" pitchFamily="34" charset="0"/>
                <a:cs typeface="Arial-Rounded" panose="020B0500000000000000" pitchFamily="34" charset="0"/>
              </a:endParaRPr>
            </a:p>
          </p:txBody>
        </p:sp>
      </p:grpSp>
      <p:grpSp>
        <p:nvGrpSpPr>
          <p:cNvPr id="27" name="Group 26"/>
          <p:cNvGrpSpPr/>
          <p:nvPr/>
        </p:nvGrpSpPr>
        <p:grpSpPr>
          <a:xfrm>
            <a:off x="6375352" y="3932241"/>
            <a:ext cx="493504" cy="584775"/>
            <a:chOff x="3423094" y="2987535"/>
            <a:chExt cx="306424" cy="643253"/>
          </a:xfrm>
        </p:grpSpPr>
        <p:sp>
          <p:nvSpPr>
            <p:cNvPr id="28" name="Oval 27"/>
            <p:cNvSpPr/>
            <p:nvPr/>
          </p:nvSpPr>
          <p:spPr>
            <a:xfrm>
              <a:off x="3445636" y="3057837"/>
              <a:ext cx="283882" cy="502920"/>
            </a:xfrm>
            <a:prstGeom prst="ellipse">
              <a:avLst/>
            </a:prstGeom>
            <a:solidFill>
              <a:schemeClr val="accent5">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x-none" sz="2800" i="1" dirty="0">
                <a:solidFill>
                  <a:schemeClr val="accent2"/>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29" name="Rectangle 28"/>
            <p:cNvSpPr/>
            <p:nvPr/>
          </p:nvSpPr>
          <p:spPr>
            <a:xfrm rot="21163024">
              <a:off x="3423094" y="2987535"/>
              <a:ext cx="289687" cy="643253"/>
            </a:xfrm>
            <a:prstGeom prst="rect">
              <a:avLst/>
            </a:prstGeom>
          </p:spPr>
          <p:txBody>
            <a:bodyPr wrap="square">
              <a:spAutoFit/>
            </a:bodyPr>
            <a:lstStyle/>
            <a:p>
              <a:pPr algn="ctr"/>
              <a:r>
                <a:rPr lang="x-none" sz="3200" b="1" i="1" dirty="0">
                  <a:solidFill>
                    <a:schemeClr val="accent2"/>
                  </a:solidFill>
                  <a:latin typeface="Arial-Rounded" panose="020B0500000000000000" pitchFamily="34" charset="0"/>
                  <a:ea typeface="Arial-Rounded" panose="020B0500000000000000" pitchFamily="34" charset="0"/>
                  <a:cs typeface="Arial-Rounded" panose="020B0500000000000000" pitchFamily="34" charset="0"/>
                </a:rPr>
                <a:t>5</a:t>
              </a:r>
              <a:endParaRPr lang="x-none" sz="3200" b="1" i="1" dirty="0">
                <a:solidFill>
                  <a:schemeClr val="accent2"/>
                </a:solidFill>
                <a:latin typeface="Arial-Rounded" panose="020B0500000000000000" pitchFamily="34" charset="0"/>
                <a:ea typeface="Arial-Rounded" panose="020B0500000000000000" pitchFamily="34" charset="0"/>
                <a:cs typeface="Arial-Rounded" panose="020B0500000000000000" pitchFamily="34" charset="0"/>
              </a:endParaRPr>
            </a:p>
          </p:txBody>
        </p:sp>
      </p:grpSp>
      <p:grpSp>
        <p:nvGrpSpPr>
          <p:cNvPr id="30" name="Group 29"/>
          <p:cNvGrpSpPr/>
          <p:nvPr/>
        </p:nvGrpSpPr>
        <p:grpSpPr>
          <a:xfrm>
            <a:off x="623454" y="1374705"/>
            <a:ext cx="504450" cy="584775"/>
            <a:chOff x="3416298" y="2977411"/>
            <a:chExt cx="313224" cy="643254"/>
          </a:xfrm>
        </p:grpSpPr>
        <p:sp>
          <p:nvSpPr>
            <p:cNvPr id="31" name="Oval 30"/>
            <p:cNvSpPr/>
            <p:nvPr/>
          </p:nvSpPr>
          <p:spPr>
            <a:xfrm>
              <a:off x="3445636" y="3057836"/>
              <a:ext cx="283886" cy="502921"/>
            </a:xfrm>
            <a:prstGeom prst="ellipse">
              <a:avLst/>
            </a:prstGeom>
            <a:solidFill>
              <a:srgbClr val="00B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x-none" sz="2800" i="1" dirty="0">
                <a:solidFill>
                  <a:schemeClr val="accent2"/>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32" name="Rectangle 31"/>
            <p:cNvSpPr/>
            <p:nvPr/>
          </p:nvSpPr>
          <p:spPr>
            <a:xfrm rot="21163024">
              <a:off x="3416298" y="2977411"/>
              <a:ext cx="289686" cy="643254"/>
            </a:xfrm>
            <a:prstGeom prst="rect">
              <a:avLst/>
            </a:prstGeom>
          </p:spPr>
          <p:txBody>
            <a:bodyPr wrap="square">
              <a:spAutoFit/>
            </a:bodyPr>
            <a:lstStyle/>
            <a:p>
              <a:pPr algn="ctr"/>
              <a:r>
                <a:rPr lang="en-US" sz="3200" i="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Rounded" panose="020B0500000000000000" pitchFamily="34" charset="0"/>
                  <a:ea typeface="Arial-Rounded" panose="020B0500000000000000" pitchFamily="34" charset="0"/>
                  <a:cs typeface="Arial-Rounded" panose="020B0500000000000000" pitchFamily="34" charset="0"/>
                </a:rPr>
                <a:t>1</a:t>
              </a:r>
              <a:endParaRPr lang="x-none" sz="3200" i="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Rounded" panose="020B0500000000000000" pitchFamily="34" charset="0"/>
                <a:ea typeface="Arial-Rounded" panose="020B0500000000000000" pitchFamily="34" charset="0"/>
                <a:cs typeface="Arial-Rounded" panose="020B0500000000000000" pitchFamily="34" charset="0"/>
              </a:endParaRPr>
            </a:p>
          </p:txBody>
        </p:sp>
      </p:grpSp>
      <p:grpSp>
        <p:nvGrpSpPr>
          <p:cNvPr id="33" name="Group 32"/>
          <p:cNvGrpSpPr/>
          <p:nvPr/>
        </p:nvGrpSpPr>
        <p:grpSpPr>
          <a:xfrm>
            <a:off x="4439782" y="1779835"/>
            <a:ext cx="501725" cy="584775"/>
            <a:chOff x="3417990" y="2971182"/>
            <a:chExt cx="311532" cy="643254"/>
          </a:xfrm>
        </p:grpSpPr>
        <p:sp>
          <p:nvSpPr>
            <p:cNvPr id="34" name="Oval 33"/>
            <p:cNvSpPr/>
            <p:nvPr/>
          </p:nvSpPr>
          <p:spPr>
            <a:xfrm>
              <a:off x="3445636" y="3057836"/>
              <a:ext cx="283886" cy="502921"/>
            </a:xfrm>
            <a:prstGeom prst="ellipse">
              <a:avLst/>
            </a:prstGeom>
            <a:solidFill>
              <a:schemeClr val="tx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x-none" sz="2800" i="1" dirty="0">
                <a:solidFill>
                  <a:schemeClr val="accent2"/>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35" name="Rectangle 34"/>
            <p:cNvSpPr/>
            <p:nvPr/>
          </p:nvSpPr>
          <p:spPr>
            <a:xfrm rot="21163024">
              <a:off x="3417990" y="2971182"/>
              <a:ext cx="289686" cy="643254"/>
            </a:xfrm>
            <a:prstGeom prst="rect">
              <a:avLst/>
            </a:prstGeom>
          </p:spPr>
          <p:txBody>
            <a:bodyPr wrap="square">
              <a:spAutoFit/>
            </a:bodyPr>
            <a:lstStyle/>
            <a:p>
              <a:pPr algn="ctr"/>
              <a:r>
                <a:rPr lang="en-US" sz="3200" i="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Rounded" panose="020B0500000000000000" pitchFamily="34" charset="0"/>
                  <a:ea typeface="Arial-Rounded" panose="020B0500000000000000" pitchFamily="34" charset="0"/>
                  <a:cs typeface="Arial-Rounded" panose="020B0500000000000000" pitchFamily="34" charset="0"/>
                </a:rPr>
                <a:t>2</a:t>
              </a:r>
              <a:endParaRPr lang="x-none" sz="3200" i="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Rounded" panose="020B0500000000000000" pitchFamily="34" charset="0"/>
                <a:ea typeface="Arial-Rounded" panose="020B0500000000000000" pitchFamily="34" charset="0"/>
                <a:cs typeface="Arial-Rounded" panose="020B0500000000000000" pitchFamily="34" charset="0"/>
              </a:endParaRPr>
            </a:p>
          </p:txBody>
        </p:sp>
      </p:grpSp>
      <p:grpSp>
        <p:nvGrpSpPr>
          <p:cNvPr id="36" name="Group 35"/>
          <p:cNvGrpSpPr/>
          <p:nvPr/>
        </p:nvGrpSpPr>
        <p:grpSpPr>
          <a:xfrm>
            <a:off x="8553256" y="1419790"/>
            <a:ext cx="501708" cy="584775"/>
            <a:chOff x="3418000" y="2988837"/>
            <a:chExt cx="311522" cy="643254"/>
          </a:xfrm>
        </p:grpSpPr>
        <p:sp>
          <p:nvSpPr>
            <p:cNvPr id="37" name="Oval 36"/>
            <p:cNvSpPr/>
            <p:nvPr/>
          </p:nvSpPr>
          <p:spPr>
            <a:xfrm>
              <a:off x="3445636" y="3057836"/>
              <a:ext cx="283886" cy="502921"/>
            </a:xfrm>
            <a:prstGeom prst="ellipse">
              <a:avLst/>
            </a:prstGeom>
            <a:solidFill>
              <a:schemeClr val="accent4">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x-none" sz="2800" i="1" dirty="0">
                <a:solidFill>
                  <a:schemeClr val="accent2"/>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38" name="Rectangle 37"/>
            <p:cNvSpPr/>
            <p:nvPr/>
          </p:nvSpPr>
          <p:spPr>
            <a:xfrm rot="21163024">
              <a:off x="3418000" y="2988837"/>
              <a:ext cx="289686" cy="643254"/>
            </a:xfrm>
            <a:prstGeom prst="rect">
              <a:avLst/>
            </a:prstGeom>
          </p:spPr>
          <p:txBody>
            <a:bodyPr wrap="square">
              <a:spAutoFit/>
            </a:bodyPr>
            <a:lstStyle/>
            <a:p>
              <a:pPr algn="ctr"/>
              <a:r>
                <a:rPr lang="en-US" sz="3200" i="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Rounded" panose="020B0500000000000000" pitchFamily="34" charset="0"/>
                  <a:ea typeface="Arial-Rounded" panose="020B0500000000000000" pitchFamily="34" charset="0"/>
                  <a:cs typeface="Arial-Rounded" panose="020B0500000000000000" pitchFamily="34" charset="0"/>
                </a:rPr>
                <a:t>3</a:t>
              </a:r>
              <a:endParaRPr lang="x-none" sz="3200" i="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Rounded" panose="020B0500000000000000" pitchFamily="34" charset="0"/>
                <a:ea typeface="Arial-Rounded" panose="020B0500000000000000" pitchFamily="34" charset="0"/>
                <a:cs typeface="Arial-Rounded" panose="020B0500000000000000" pitchFamily="34" charset="0"/>
              </a:endParaRPr>
            </a:p>
          </p:txBody>
        </p:sp>
      </p:grpSp>
      <p:cxnSp>
        <p:nvCxnSpPr>
          <p:cNvPr id="42" name="Straight Connector 41"/>
          <p:cNvCxnSpPr/>
          <p:nvPr/>
        </p:nvCxnSpPr>
        <p:spPr>
          <a:xfrm>
            <a:off x="8211572" y="6099865"/>
            <a:ext cx="126768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418742" y="4322083"/>
            <a:ext cx="4203362" cy="1815882"/>
          </a:xfrm>
          <a:prstGeom prst="rect">
            <a:avLst/>
          </a:prstGeom>
          <a:noFill/>
        </p:spPr>
        <p:txBody>
          <a:bodyPr wrap="square" rtlCol="0">
            <a:spAutoFit/>
          </a:bodyPr>
          <a:lstStyle/>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Trời như cánh đồng</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Xong mùa gặt hái</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Diều em - </a:t>
            </a:r>
            <a:r>
              <a:rPr lang="vi-VN" sz="28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lưỡi liềm</a:t>
            </a:r>
            <a:endParaRPr lang="vi-VN" sz="28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Ai quên bỏ lại.</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5" name="TextBox 4"/>
          <p:cNvSpPr txBox="1"/>
          <p:nvPr/>
        </p:nvSpPr>
        <p:spPr>
          <a:xfrm>
            <a:off x="5429618" y="833367"/>
            <a:ext cx="1258599" cy="507831"/>
          </a:xfrm>
          <a:prstGeom prst="rect">
            <a:avLst/>
          </a:prstGeom>
          <a:noFill/>
        </p:spPr>
        <p:txBody>
          <a:bodyPr wrap="square" rtlCol="0">
            <a:spAutoFit/>
          </a:bodyPr>
          <a:lstStyle/>
          <a:p>
            <a:pPr algn="ctr"/>
            <a:r>
              <a:rPr lang="en-US" sz="2700" i="1" smtClean="0">
                <a:solidFill>
                  <a:srgbClr val="0070C0"/>
                </a:solidFill>
                <a:latin typeface="Arial-Rounded" panose="020B0500000000000000" pitchFamily="34" charset="0"/>
                <a:ea typeface="Arial-Rounded" panose="020B0500000000000000" pitchFamily="34" charset="0"/>
                <a:cs typeface="Arial-Rounded" panose="020B0500000000000000" pitchFamily="34" charset="0"/>
              </a:rPr>
              <a:t>(Trích)</a:t>
            </a:r>
            <a:endParaRPr lang="en-US" sz="2700" i="1" dirty="0">
              <a:solidFill>
                <a:srgbClr val="0070C0"/>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6" name="TextBox 5"/>
          <p:cNvSpPr txBox="1"/>
          <p:nvPr/>
        </p:nvSpPr>
        <p:spPr>
          <a:xfrm>
            <a:off x="895358" y="232926"/>
            <a:ext cx="10327119" cy="584775"/>
          </a:xfrm>
          <a:prstGeom prst="rect">
            <a:avLst/>
          </a:prstGeom>
          <a:noFill/>
        </p:spPr>
        <p:txBody>
          <a:bodyPr wrap="square" rtlCol="0">
            <a:spAutoFit/>
          </a:bodyPr>
          <a:lstStyle/>
          <a:p>
            <a:pPr algn="ctr"/>
            <a:r>
              <a:rPr lang="en-US" sz="3200" b="1" smtClean="0">
                <a:solidFill>
                  <a:srgbClr val="FF8E1D"/>
                </a:solidFill>
                <a:latin typeface="Arial-Rounded" panose="020B0500000000000000" pitchFamily="34" charset="0"/>
                <a:ea typeface="Arial-Rounded" panose="020B0500000000000000" pitchFamily="34" charset="0"/>
                <a:cs typeface="Arial-Rounded" panose="020B0500000000000000" pitchFamily="34" charset="0"/>
              </a:rPr>
              <a:t>THẢ DIỀU</a:t>
            </a:r>
            <a:endParaRPr lang="en-US" sz="3200" b="1" dirty="0">
              <a:solidFill>
                <a:srgbClr val="FF8E1D"/>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14" name="TextBox 13"/>
          <p:cNvSpPr txBox="1"/>
          <p:nvPr/>
        </p:nvSpPr>
        <p:spPr>
          <a:xfrm>
            <a:off x="953729" y="1918775"/>
            <a:ext cx="4288990" cy="1815882"/>
          </a:xfrm>
          <a:prstGeom prst="rect">
            <a:avLst/>
          </a:prstGeom>
          <a:noFill/>
        </p:spPr>
        <p:txBody>
          <a:bodyPr wrap="square" rtlCol="0">
            <a:spAutoFit/>
          </a:bodyPr>
          <a:lstStyle/>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Cánh diều no gió</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Sáo nó thổi vang</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Sao trời trôi qua</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Diều thành </a:t>
            </a:r>
            <a:r>
              <a:rPr lang="vi-VN" sz="28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trăng vàng</a:t>
            </a:r>
            <a:r>
              <a:rPr lang="vi-VN" sz="2800" dirty="0">
                <a:latin typeface="Arial-Rounded" panose="020B0500000000000000" pitchFamily="34" charset="0"/>
                <a:ea typeface="Arial-Rounded" panose="020B0500000000000000" pitchFamily="34" charset="0"/>
                <a:cs typeface="Arial-Rounded" panose="020B0500000000000000" pitchFamily="34" charset="0"/>
              </a:rPr>
              <a:t>.</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15" name="TextBox 14"/>
          <p:cNvSpPr txBox="1"/>
          <p:nvPr/>
        </p:nvSpPr>
        <p:spPr>
          <a:xfrm>
            <a:off x="4849357" y="1918775"/>
            <a:ext cx="4203362" cy="1815882"/>
          </a:xfrm>
          <a:prstGeom prst="rect">
            <a:avLst/>
          </a:prstGeom>
          <a:noFill/>
        </p:spPr>
        <p:txBody>
          <a:bodyPr wrap="square" rtlCol="0">
            <a:spAutoFit/>
          </a:bodyPr>
          <a:lstStyle/>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Cánh diều no gió</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Tiếng nó </a:t>
            </a:r>
            <a:r>
              <a:rPr lang="vi-VN" sz="28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trong ngần</a:t>
            </a:r>
            <a:endParaRPr lang="vi-VN" sz="28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Diều hay chiếc thuyền</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Trôi trên </a:t>
            </a:r>
            <a:r>
              <a:rPr lang="vi-VN" sz="28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sông Ngân</a:t>
            </a:r>
            <a:r>
              <a:rPr lang="vi-VN" sz="2800" dirty="0">
                <a:latin typeface="Arial-Rounded" panose="020B0500000000000000" pitchFamily="34" charset="0"/>
                <a:ea typeface="Arial-Rounded" panose="020B0500000000000000" pitchFamily="34" charset="0"/>
                <a:cs typeface="Arial-Rounded" panose="020B0500000000000000" pitchFamily="34" charset="0"/>
              </a:rPr>
              <a:t>.</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16" name="TextBox 15"/>
          <p:cNvSpPr txBox="1"/>
          <p:nvPr/>
        </p:nvSpPr>
        <p:spPr>
          <a:xfrm>
            <a:off x="8456131" y="1918775"/>
            <a:ext cx="4203362" cy="1815882"/>
          </a:xfrm>
          <a:prstGeom prst="rect">
            <a:avLst/>
          </a:prstGeom>
          <a:noFill/>
        </p:spPr>
        <p:txBody>
          <a:bodyPr wrap="square" rtlCol="0">
            <a:spAutoFit/>
          </a:bodyPr>
          <a:lstStyle/>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Cánh diều no gió</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Tiếng nó </a:t>
            </a:r>
            <a:r>
              <a:rPr lang="vi-VN" sz="28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chơi vơi</a:t>
            </a:r>
            <a:endParaRPr lang="vi-VN" sz="28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Diều là hạt cau</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Phơi trên nong trời.</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17" name="TextBox 16"/>
          <p:cNvSpPr txBox="1"/>
          <p:nvPr/>
        </p:nvSpPr>
        <p:spPr>
          <a:xfrm>
            <a:off x="6602620" y="4322083"/>
            <a:ext cx="4203362" cy="1815882"/>
          </a:xfrm>
          <a:prstGeom prst="rect">
            <a:avLst/>
          </a:prstGeom>
          <a:noFill/>
        </p:spPr>
        <p:txBody>
          <a:bodyPr wrap="square" rtlCol="0">
            <a:spAutoFit/>
          </a:bodyPr>
          <a:lstStyle/>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Cánh diều no gió</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Nhạc trời réo vang</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Tiếng diều xanh lúa</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Uốn cong </a:t>
            </a:r>
            <a:r>
              <a:rPr lang="vi-VN" sz="28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tre làng</a:t>
            </a:r>
            <a:r>
              <a:rPr lang="vi-VN" sz="2800" dirty="0">
                <a:latin typeface="Arial-Rounded" panose="020B0500000000000000" pitchFamily="34" charset="0"/>
                <a:ea typeface="Arial-Rounded" panose="020B0500000000000000" pitchFamily="34" charset="0"/>
                <a:cs typeface="Arial-Rounded" panose="020B0500000000000000" pitchFamily="34" charset="0"/>
              </a:rPr>
              <a:t>.</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18" name="Rectangle 17"/>
          <p:cNvSpPr/>
          <p:nvPr/>
        </p:nvSpPr>
        <p:spPr>
          <a:xfrm>
            <a:off x="8379169" y="6151388"/>
            <a:ext cx="2811988" cy="523220"/>
          </a:xfrm>
          <a:prstGeom prst="rect">
            <a:avLst/>
          </a:prstGeom>
        </p:spPr>
        <p:txBody>
          <a:bodyPr wrap="none">
            <a:spAutoFit/>
          </a:bodyPr>
          <a:lstStyle/>
          <a:p>
            <a:pPr marL="44450" lvl="0" algn="just"/>
            <a:r>
              <a:rPr lang="vi-VN" sz="2800" dirty="0">
                <a:latin typeface="Arial-Rounded" panose="020B0500000000000000" pitchFamily="34" charset="0"/>
                <a:ea typeface="Arial-Rounded" panose="020B0500000000000000" pitchFamily="34" charset="0"/>
                <a:cs typeface="Arial-Rounded" panose="020B0500000000000000" pitchFamily="34" charset="0"/>
              </a:rPr>
              <a:t>(Trần Đăng Khoa)</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p:txBody>
      </p:sp>
      <p:grpSp>
        <p:nvGrpSpPr>
          <p:cNvPr id="19" name="Group 18"/>
          <p:cNvGrpSpPr/>
          <p:nvPr/>
        </p:nvGrpSpPr>
        <p:grpSpPr>
          <a:xfrm>
            <a:off x="2280836" y="3932241"/>
            <a:ext cx="523483" cy="584775"/>
            <a:chOff x="3404480" y="2990854"/>
            <a:chExt cx="325042" cy="643254"/>
          </a:xfrm>
        </p:grpSpPr>
        <p:sp>
          <p:nvSpPr>
            <p:cNvPr id="20" name="Oval 19"/>
            <p:cNvSpPr/>
            <p:nvPr/>
          </p:nvSpPr>
          <p:spPr>
            <a:xfrm>
              <a:off x="3445636" y="3057836"/>
              <a:ext cx="283886" cy="502921"/>
            </a:xfrm>
            <a:prstGeom prst="ellipse">
              <a:avLst/>
            </a:prstGeom>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x-none" sz="2800" i="1" dirty="0">
                <a:solidFill>
                  <a:schemeClr val="accent2"/>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21" name="Rectangle 20"/>
            <p:cNvSpPr/>
            <p:nvPr/>
          </p:nvSpPr>
          <p:spPr>
            <a:xfrm rot="21163024">
              <a:off x="3404480" y="2990854"/>
              <a:ext cx="289686" cy="643254"/>
            </a:xfrm>
            <a:prstGeom prst="rect">
              <a:avLst/>
            </a:prstGeom>
          </p:spPr>
          <p:txBody>
            <a:bodyPr wrap="square">
              <a:spAutoFit/>
            </a:bodyPr>
            <a:lstStyle/>
            <a:p>
              <a:pPr algn="ctr"/>
              <a:r>
                <a:rPr lang="x-none" sz="3200" b="1" i="1" dirty="0">
                  <a:solidFill>
                    <a:schemeClr val="accent2"/>
                  </a:solidFill>
                  <a:latin typeface="Arial-Rounded" panose="020B0500000000000000" pitchFamily="34" charset="0"/>
                  <a:ea typeface="Arial-Rounded" panose="020B0500000000000000" pitchFamily="34" charset="0"/>
                  <a:cs typeface="Arial-Rounded" panose="020B0500000000000000" pitchFamily="34" charset="0"/>
                </a:rPr>
                <a:t>4</a:t>
              </a:r>
              <a:endParaRPr lang="x-none" sz="3200" b="1" i="1" dirty="0">
                <a:solidFill>
                  <a:schemeClr val="accent2"/>
                </a:solidFill>
                <a:latin typeface="Arial-Rounded" panose="020B0500000000000000" pitchFamily="34" charset="0"/>
                <a:ea typeface="Arial-Rounded" panose="020B0500000000000000" pitchFamily="34" charset="0"/>
                <a:cs typeface="Arial-Rounded" panose="020B0500000000000000" pitchFamily="34" charset="0"/>
              </a:endParaRPr>
            </a:p>
          </p:txBody>
        </p:sp>
      </p:grpSp>
      <p:grpSp>
        <p:nvGrpSpPr>
          <p:cNvPr id="22" name="Group 21"/>
          <p:cNvGrpSpPr/>
          <p:nvPr/>
        </p:nvGrpSpPr>
        <p:grpSpPr>
          <a:xfrm>
            <a:off x="6375352" y="3932241"/>
            <a:ext cx="493504" cy="584775"/>
            <a:chOff x="3423094" y="2987535"/>
            <a:chExt cx="306424" cy="643253"/>
          </a:xfrm>
        </p:grpSpPr>
        <p:sp>
          <p:nvSpPr>
            <p:cNvPr id="23" name="Oval 22"/>
            <p:cNvSpPr/>
            <p:nvPr/>
          </p:nvSpPr>
          <p:spPr>
            <a:xfrm>
              <a:off x="3445636" y="3057837"/>
              <a:ext cx="283882" cy="502920"/>
            </a:xfrm>
            <a:prstGeom prst="ellipse">
              <a:avLst/>
            </a:prstGeom>
            <a:solidFill>
              <a:schemeClr val="accent5">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x-none" sz="2800" i="1" dirty="0">
                <a:solidFill>
                  <a:schemeClr val="accent2"/>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24" name="Rectangle 23"/>
            <p:cNvSpPr/>
            <p:nvPr/>
          </p:nvSpPr>
          <p:spPr>
            <a:xfrm rot="21163024">
              <a:off x="3423094" y="2987535"/>
              <a:ext cx="289687" cy="643253"/>
            </a:xfrm>
            <a:prstGeom prst="rect">
              <a:avLst/>
            </a:prstGeom>
          </p:spPr>
          <p:txBody>
            <a:bodyPr wrap="square">
              <a:spAutoFit/>
            </a:bodyPr>
            <a:lstStyle/>
            <a:p>
              <a:pPr algn="ctr"/>
              <a:r>
                <a:rPr lang="x-none" sz="3200" b="1" i="1" dirty="0">
                  <a:solidFill>
                    <a:schemeClr val="accent2"/>
                  </a:solidFill>
                  <a:latin typeface="Arial-Rounded" panose="020B0500000000000000" pitchFamily="34" charset="0"/>
                  <a:ea typeface="Arial-Rounded" panose="020B0500000000000000" pitchFamily="34" charset="0"/>
                  <a:cs typeface="Arial-Rounded" panose="020B0500000000000000" pitchFamily="34" charset="0"/>
                </a:rPr>
                <a:t>5</a:t>
              </a:r>
              <a:endParaRPr lang="x-none" sz="3200" b="1" i="1" dirty="0">
                <a:solidFill>
                  <a:schemeClr val="accent2"/>
                </a:solidFill>
                <a:latin typeface="Arial-Rounded" panose="020B0500000000000000" pitchFamily="34" charset="0"/>
                <a:ea typeface="Arial-Rounded" panose="020B0500000000000000" pitchFamily="34" charset="0"/>
                <a:cs typeface="Arial-Rounded" panose="020B0500000000000000" pitchFamily="34" charset="0"/>
              </a:endParaRPr>
            </a:p>
          </p:txBody>
        </p:sp>
      </p:grpSp>
      <p:grpSp>
        <p:nvGrpSpPr>
          <p:cNvPr id="25" name="Group 24"/>
          <p:cNvGrpSpPr/>
          <p:nvPr/>
        </p:nvGrpSpPr>
        <p:grpSpPr>
          <a:xfrm>
            <a:off x="855864" y="1419790"/>
            <a:ext cx="504450" cy="584775"/>
            <a:chOff x="3416298" y="2977411"/>
            <a:chExt cx="313224" cy="643254"/>
          </a:xfrm>
        </p:grpSpPr>
        <p:sp>
          <p:nvSpPr>
            <p:cNvPr id="26" name="Oval 25"/>
            <p:cNvSpPr/>
            <p:nvPr/>
          </p:nvSpPr>
          <p:spPr>
            <a:xfrm>
              <a:off x="3445636" y="3057836"/>
              <a:ext cx="283886" cy="502921"/>
            </a:xfrm>
            <a:prstGeom prst="ellipse">
              <a:avLst/>
            </a:prstGeom>
            <a:solidFill>
              <a:srgbClr val="00B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x-none" sz="2800" i="1" dirty="0">
                <a:solidFill>
                  <a:schemeClr val="accent2"/>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27" name="Rectangle 26"/>
            <p:cNvSpPr/>
            <p:nvPr/>
          </p:nvSpPr>
          <p:spPr>
            <a:xfrm rot="21163024">
              <a:off x="3416298" y="2977411"/>
              <a:ext cx="289686" cy="643254"/>
            </a:xfrm>
            <a:prstGeom prst="rect">
              <a:avLst/>
            </a:prstGeom>
          </p:spPr>
          <p:txBody>
            <a:bodyPr wrap="square">
              <a:spAutoFit/>
            </a:bodyPr>
            <a:lstStyle/>
            <a:p>
              <a:pPr algn="ctr"/>
              <a:r>
                <a:rPr lang="en-US" sz="3200" i="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Rounded" panose="020B0500000000000000" pitchFamily="34" charset="0"/>
                  <a:ea typeface="Arial-Rounded" panose="020B0500000000000000" pitchFamily="34" charset="0"/>
                  <a:cs typeface="Arial-Rounded" panose="020B0500000000000000" pitchFamily="34" charset="0"/>
                </a:rPr>
                <a:t>1</a:t>
              </a:r>
              <a:endParaRPr lang="x-none" sz="3200" i="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Rounded" panose="020B0500000000000000" pitchFamily="34" charset="0"/>
                <a:ea typeface="Arial-Rounded" panose="020B0500000000000000" pitchFamily="34" charset="0"/>
                <a:cs typeface="Arial-Rounded" panose="020B0500000000000000" pitchFamily="34" charset="0"/>
              </a:endParaRPr>
            </a:p>
          </p:txBody>
        </p:sp>
      </p:grpSp>
      <p:grpSp>
        <p:nvGrpSpPr>
          <p:cNvPr id="28" name="Group 27"/>
          <p:cNvGrpSpPr/>
          <p:nvPr/>
        </p:nvGrpSpPr>
        <p:grpSpPr>
          <a:xfrm>
            <a:off x="4849357" y="1419790"/>
            <a:ext cx="501725" cy="584775"/>
            <a:chOff x="3417990" y="2971182"/>
            <a:chExt cx="311532" cy="643254"/>
          </a:xfrm>
        </p:grpSpPr>
        <p:sp>
          <p:nvSpPr>
            <p:cNvPr id="29" name="Oval 28"/>
            <p:cNvSpPr/>
            <p:nvPr/>
          </p:nvSpPr>
          <p:spPr>
            <a:xfrm>
              <a:off x="3445636" y="3057836"/>
              <a:ext cx="283886" cy="502921"/>
            </a:xfrm>
            <a:prstGeom prst="ellipse">
              <a:avLst/>
            </a:prstGeom>
            <a:solidFill>
              <a:schemeClr val="tx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x-none" sz="2800" i="1" dirty="0">
                <a:solidFill>
                  <a:schemeClr val="accent2"/>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30" name="Rectangle 29"/>
            <p:cNvSpPr/>
            <p:nvPr/>
          </p:nvSpPr>
          <p:spPr>
            <a:xfrm rot="21163024">
              <a:off x="3417990" y="2971182"/>
              <a:ext cx="289686" cy="643254"/>
            </a:xfrm>
            <a:prstGeom prst="rect">
              <a:avLst/>
            </a:prstGeom>
          </p:spPr>
          <p:txBody>
            <a:bodyPr wrap="square">
              <a:spAutoFit/>
            </a:bodyPr>
            <a:lstStyle/>
            <a:p>
              <a:pPr algn="ctr"/>
              <a:r>
                <a:rPr lang="en-US" sz="3200" i="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Rounded" panose="020B0500000000000000" pitchFamily="34" charset="0"/>
                  <a:ea typeface="Arial-Rounded" panose="020B0500000000000000" pitchFamily="34" charset="0"/>
                  <a:cs typeface="Arial-Rounded" panose="020B0500000000000000" pitchFamily="34" charset="0"/>
                </a:rPr>
                <a:t>2</a:t>
              </a:r>
              <a:endParaRPr lang="x-none" sz="3200" i="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Rounded" panose="020B0500000000000000" pitchFamily="34" charset="0"/>
                <a:ea typeface="Arial-Rounded" panose="020B0500000000000000" pitchFamily="34" charset="0"/>
                <a:cs typeface="Arial-Rounded" panose="020B0500000000000000" pitchFamily="34" charset="0"/>
              </a:endParaRPr>
            </a:p>
          </p:txBody>
        </p:sp>
      </p:grpSp>
      <p:grpSp>
        <p:nvGrpSpPr>
          <p:cNvPr id="31" name="Group 30"/>
          <p:cNvGrpSpPr/>
          <p:nvPr/>
        </p:nvGrpSpPr>
        <p:grpSpPr>
          <a:xfrm>
            <a:off x="8553256" y="1419790"/>
            <a:ext cx="501708" cy="584775"/>
            <a:chOff x="3418000" y="2988837"/>
            <a:chExt cx="311522" cy="643254"/>
          </a:xfrm>
        </p:grpSpPr>
        <p:sp>
          <p:nvSpPr>
            <p:cNvPr id="32" name="Oval 31"/>
            <p:cNvSpPr/>
            <p:nvPr/>
          </p:nvSpPr>
          <p:spPr>
            <a:xfrm>
              <a:off x="3445636" y="3057836"/>
              <a:ext cx="283886" cy="502921"/>
            </a:xfrm>
            <a:prstGeom prst="ellipse">
              <a:avLst/>
            </a:prstGeom>
            <a:solidFill>
              <a:schemeClr val="accent4">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x-none" sz="2800" i="1" dirty="0">
                <a:solidFill>
                  <a:schemeClr val="accent2"/>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33" name="Rectangle 32"/>
            <p:cNvSpPr/>
            <p:nvPr/>
          </p:nvSpPr>
          <p:spPr>
            <a:xfrm rot="21163024">
              <a:off x="3418000" y="2988837"/>
              <a:ext cx="289686" cy="643254"/>
            </a:xfrm>
            <a:prstGeom prst="rect">
              <a:avLst/>
            </a:prstGeom>
          </p:spPr>
          <p:txBody>
            <a:bodyPr wrap="square">
              <a:spAutoFit/>
            </a:bodyPr>
            <a:lstStyle/>
            <a:p>
              <a:pPr algn="ctr"/>
              <a:r>
                <a:rPr lang="en-US" sz="3200" i="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Rounded" panose="020B0500000000000000" pitchFamily="34" charset="0"/>
                  <a:ea typeface="Arial-Rounded" panose="020B0500000000000000" pitchFamily="34" charset="0"/>
                  <a:cs typeface="Arial-Rounded" panose="020B0500000000000000" pitchFamily="34" charset="0"/>
                </a:rPr>
                <a:t>3</a:t>
              </a:r>
              <a:endParaRPr lang="x-none" sz="3200" i="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Rounded" panose="020B0500000000000000" pitchFamily="34" charset="0"/>
                <a:ea typeface="Arial-Rounded" panose="020B0500000000000000" pitchFamily="34" charset="0"/>
                <a:cs typeface="Arial-Rounded" panose="020B0500000000000000"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418742" y="4322083"/>
            <a:ext cx="4203362" cy="1814830"/>
          </a:xfrm>
          <a:prstGeom prst="rect">
            <a:avLst/>
          </a:prstGeom>
          <a:noFill/>
        </p:spPr>
        <p:txBody>
          <a:bodyPr wrap="square" rtlCol="0">
            <a:spAutoFit/>
          </a:bodyPr>
          <a:lstStyle/>
          <a:p>
            <a:pPr marL="44450" algn="just"/>
            <a:r>
              <a:rPr lang="vi-VN" sz="2800">
                <a:solidFill>
                  <a:schemeClr val="tx1"/>
                </a:solidFill>
                <a:latin typeface="Arial-Rounded" panose="020B0500000000000000" pitchFamily="34" charset="0"/>
                <a:ea typeface="Arial-Rounded" panose="020B0500000000000000" pitchFamily="34" charset="0"/>
                <a:cs typeface="Arial-Rounded" panose="020B0500000000000000" pitchFamily="34" charset="0"/>
              </a:rPr>
              <a:t>Trời</a:t>
            </a:r>
            <a:r>
              <a:rPr lang="en-US" sz="280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vi-VN" sz="2800" smtClean="0">
                <a:solidFill>
                  <a:schemeClr val="tx1"/>
                </a:solidFill>
                <a:latin typeface="Arial-Rounded" panose="020B0500000000000000" pitchFamily="34" charset="0"/>
                <a:ea typeface="Arial-Rounded" panose="020B0500000000000000" pitchFamily="34" charset="0"/>
                <a:cs typeface="Arial-Rounded" panose="020B0500000000000000" pitchFamily="34" charset="0"/>
              </a:rPr>
              <a:t>như </a:t>
            </a:r>
            <a:r>
              <a:rPr lang="vi-VN" sz="28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cánh đồng</a:t>
            </a:r>
            <a:endParaRPr lang="vi-VN" sz="2800" dirty="0">
              <a:solidFill>
                <a:schemeClr val="tx1"/>
              </a:solidFill>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Xong mùa gặt hái</a:t>
            </a:r>
            <a:endParaRPr lang="vi-VN" sz="2800" dirty="0">
              <a:solidFill>
                <a:schemeClr val="tx1"/>
              </a:solidFill>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Diều em </a:t>
            </a:r>
            <a:r>
              <a:rPr lang="vi-VN" sz="2800">
                <a:solidFill>
                  <a:schemeClr val="tx1"/>
                </a:solidFill>
                <a:latin typeface="Arial-Rounded" panose="020B0500000000000000" pitchFamily="34" charset="0"/>
                <a:ea typeface="Arial-Rounded" panose="020B0500000000000000" pitchFamily="34" charset="0"/>
                <a:cs typeface="Arial-Rounded" panose="020B0500000000000000" pitchFamily="34" charset="0"/>
              </a:rPr>
              <a:t>-</a:t>
            </a:r>
            <a:r>
              <a:rPr lang="vi-VN" sz="280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vi-VN" sz="2800" smtClean="0">
                <a:solidFill>
                  <a:schemeClr val="tx1"/>
                </a:solidFill>
                <a:latin typeface="Arial-Rounded" panose="020B0500000000000000" pitchFamily="34" charset="0"/>
                <a:ea typeface="Arial-Rounded" panose="020B0500000000000000" pitchFamily="34" charset="0"/>
                <a:cs typeface="Arial-Rounded" panose="020B0500000000000000" pitchFamily="34" charset="0"/>
              </a:rPr>
              <a:t>lưỡi </a:t>
            </a:r>
            <a:r>
              <a:rPr lang="vi-VN" sz="28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liềm</a:t>
            </a:r>
            <a:endParaRPr lang="vi-VN" sz="2800" dirty="0">
              <a:solidFill>
                <a:schemeClr val="tx1"/>
              </a:solidFill>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Ai quên bỏ lại.</a:t>
            </a:r>
            <a:endParaRPr lang="vi-VN" sz="2800" dirty="0">
              <a:solidFill>
                <a:schemeClr val="tx1"/>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5" name="TextBox 4"/>
          <p:cNvSpPr txBox="1"/>
          <p:nvPr/>
        </p:nvSpPr>
        <p:spPr>
          <a:xfrm>
            <a:off x="5429618" y="833367"/>
            <a:ext cx="1258599" cy="507831"/>
          </a:xfrm>
          <a:prstGeom prst="rect">
            <a:avLst/>
          </a:prstGeom>
          <a:noFill/>
        </p:spPr>
        <p:txBody>
          <a:bodyPr wrap="square" rtlCol="0">
            <a:spAutoFit/>
          </a:bodyPr>
          <a:lstStyle/>
          <a:p>
            <a:pPr algn="ctr"/>
            <a:r>
              <a:rPr lang="en-US" sz="2700" i="1" smtClean="0">
                <a:solidFill>
                  <a:srgbClr val="0070C0"/>
                </a:solidFill>
                <a:latin typeface="Arial-Rounded" panose="020B0500000000000000" pitchFamily="34" charset="0"/>
                <a:ea typeface="Arial-Rounded" panose="020B0500000000000000" pitchFamily="34" charset="0"/>
                <a:cs typeface="Arial-Rounded" panose="020B0500000000000000" pitchFamily="34" charset="0"/>
              </a:rPr>
              <a:t>(Trích)</a:t>
            </a:r>
            <a:endParaRPr lang="en-US" sz="2700" i="1" dirty="0">
              <a:solidFill>
                <a:srgbClr val="0070C0"/>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6" name="TextBox 5"/>
          <p:cNvSpPr txBox="1"/>
          <p:nvPr/>
        </p:nvSpPr>
        <p:spPr>
          <a:xfrm>
            <a:off x="895358" y="232926"/>
            <a:ext cx="10327119" cy="584775"/>
          </a:xfrm>
          <a:prstGeom prst="rect">
            <a:avLst/>
          </a:prstGeom>
          <a:noFill/>
        </p:spPr>
        <p:txBody>
          <a:bodyPr wrap="square" rtlCol="0">
            <a:spAutoFit/>
          </a:bodyPr>
          <a:lstStyle/>
          <a:p>
            <a:pPr algn="ctr"/>
            <a:r>
              <a:rPr lang="en-US" sz="3200" b="1" smtClean="0">
                <a:solidFill>
                  <a:srgbClr val="FF8E1D"/>
                </a:solidFill>
                <a:latin typeface="Arial-Rounded" panose="020B0500000000000000" pitchFamily="34" charset="0"/>
                <a:ea typeface="Arial-Rounded" panose="020B0500000000000000" pitchFamily="34" charset="0"/>
                <a:cs typeface="Arial-Rounded" panose="020B0500000000000000" pitchFamily="34" charset="0"/>
              </a:rPr>
              <a:t>THẢ DIỀU</a:t>
            </a:r>
            <a:endParaRPr lang="en-US" sz="3200" b="1" dirty="0">
              <a:solidFill>
                <a:srgbClr val="FF8E1D"/>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14" name="TextBox 13"/>
          <p:cNvSpPr txBox="1"/>
          <p:nvPr/>
        </p:nvSpPr>
        <p:spPr>
          <a:xfrm>
            <a:off x="953729" y="1918775"/>
            <a:ext cx="4288990" cy="1815882"/>
          </a:xfrm>
          <a:prstGeom prst="rect">
            <a:avLst/>
          </a:prstGeom>
          <a:noFill/>
        </p:spPr>
        <p:txBody>
          <a:bodyPr wrap="square" rtlCol="0">
            <a:spAutoFit/>
          </a:bodyPr>
          <a:lstStyle/>
          <a:p>
            <a:pPr marL="44450" algn="just"/>
            <a:r>
              <a:rPr lang="vi-VN" sz="2800">
                <a:solidFill>
                  <a:schemeClr val="tx1"/>
                </a:solidFill>
                <a:latin typeface="Arial-Rounded" panose="020B0500000000000000" pitchFamily="34" charset="0"/>
                <a:ea typeface="Arial-Rounded" panose="020B0500000000000000" pitchFamily="34" charset="0"/>
                <a:cs typeface="Arial-Rounded" panose="020B0500000000000000" pitchFamily="34" charset="0"/>
              </a:rPr>
              <a:t>Cánh </a:t>
            </a:r>
            <a:r>
              <a:rPr lang="vi-VN" sz="2800" smtClean="0">
                <a:solidFill>
                  <a:schemeClr val="tx1"/>
                </a:solidFill>
                <a:latin typeface="Arial-Rounded" panose="020B0500000000000000" pitchFamily="34" charset="0"/>
                <a:ea typeface="Arial-Rounded" panose="020B0500000000000000" pitchFamily="34" charset="0"/>
                <a:cs typeface="Arial-Rounded" panose="020B0500000000000000" pitchFamily="34" charset="0"/>
              </a:rPr>
              <a:t>diều</a:t>
            </a:r>
            <a:r>
              <a:rPr lang="en-US" sz="2800" smtClean="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vi-VN" sz="2800" smtClean="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vi-VN" sz="28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no gió</a:t>
            </a:r>
            <a:endParaRPr lang="vi-VN" sz="2800" dirty="0">
              <a:solidFill>
                <a:schemeClr val="tx1"/>
              </a:solidFill>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Sáo nó thổi vang</a:t>
            </a:r>
            <a:endParaRPr lang="vi-VN" sz="2800" dirty="0">
              <a:solidFill>
                <a:schemeClr val="tx1"/>
              </a:solidFill>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a:solidFill>
                  <a:schemeClr val="tx1"/>
                </a:solidFill>
                <a:latin typeface="Arial-Rounded" panose="020B0500000000000000" pitchFamily="34" charset="0"/>
                <a:ea typeface="Arial-Rounded" panose="020B0500000000000000" pitchFamily="34" charset="0"/>
                <a:cs typeface="Arial-Rounded" panose="020B0500000000000000" pitchFamily="34" charset="0"/>
              </a:rPr>
              <a:t>Sao </a:t>
            </a:r>
            <a:r>
              <a:rPr lang="vi-VN" sz="2800" smtClean="0">
                <a:solidFill>
                  <a:schemeClr val="tx1"/>
                </a:solidFill>
                <a:latin typeface="Arial-Rounded" panose="020B0500000000000000" pitchFamily="34" charset="0"/>
                <a:ea typeface="Arial-Rounded" panose="020B0500000000000000" pitchFamily="34" charset="0"/>
                <a:cs typeface="Arial-Rounded" panose="020B0500000000000000" pitchFamily="34" charset="0"/>
              </a:rPr>
              <a:t>trời</a:t>
            </a:r>
            <a:r>
              <a:rPr lang="en-US" sz="280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vi-VN" sz="2800" smtClean="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vi-VN" sz="28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trôi qua</a:t>
            </a:r>
            <a:endParaRPr lang="vi-VN" sz="2800" dirty="0">
              <a:solidFill>
                <a:schemeClr val="tx1"/>
              </a:solidFill>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Diều thành trăng vàng.</a:t>
            </a:r>
            <a:endParaRPr lang="vi-VN" sz="2800" dirty="0">
              <a:solidFill>
                <a:schemeClr val="tx1"/>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15" name="TextBox 14"/>
          <p:cNvSpPr txBox="1"/>
          <p:nvPr/>
        </p:nvSpPr>
        <p:spPr>
          <a:xfrm>
            <a:off x="4849357" y="1918775"/>
            <a:ext cx="4203362" cy="1815882"/>
          </a:xfrm>
          <a:prstGeom prst="rect">
            <a:avLst/>
          </a:prstGeom>
          <a:noFill/>
        </p:spPr>
        <p:txBody>
          <a:bodyPr wrap="square" rtlCol="0">
            <a:spAutoFit/>
          </a:bodyPr>
          <a:lstStyle/>
          <a:p>
            <a:pPr marL="44450" algn="just"/>
            <a:r>
              <a:rPr lang="vi-VN" sz="28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Cánh diều no gió</a:t>
            </a:r>
            <a:endParaRPr lang="vi-VN" sz="2800" dirty="0">
              <a:solidFill>
                <a:schemeClr val="tx1"/>
              </a:solidFill>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Tiếng nó trong ngần</a:t>
            </a:r>
            <a:endParaRPr lang="vi-VN" sz="2800" dirty="0">
              <a:solidFill>
                <a:schemeClr val="tx1"/>
              </a:solidFill>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Diều hay chiếc thuyền</a:t>
            </a:r>
            <a:endParaRPr lang="vi-VN" sz="2800" dirty="0">
              <a:solidFill>
                <a:schemeClr val="tx1"/>
              </a:solidFill>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Trôi trên sông Ngân.</a:t>
            </a:r>
            <a:endParaRPr lang="vi-VN" sz="2800" dirty="0">
              <a:solidFill>
                <a:schemeClr val="tx1"/>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16" name="TextBox 15"/>
          <p:cNvSpPr txBox="1"/>
          <p:nvPr/>
        </p:nvSpPr>
        <p:spPr>
          <a:xfrm>
            <a:off x="8456131" y="1918775"/>
            <a:ext cx="4203362" cy="1815882"/>
          </a:xfrm>
          <a:prstGeom prst="rect">
            <a:avLst/>
          </a:prstGeom>
          <a:noFill/>
        </p:spPr>
        <p:txBody>
          <a:bodyPr wrap="square" rtlCol="0">
            <a:spAutoFit/>
          </a:bodyPr>
          <a:lstStyle/>
          <a:p>
            <a:pPr marL="44450" algn="just"/>
            <a:r>
              <a:rPr lang="vi-VN" sz="28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Cánh diều no gió</a:t>
            </a:r>
            <a:endParaRPr lang="vi-VN" sz="2800" dirty="0">
              <a:solidFill>
                <a:schemeClr val="tx1"/>
              </a:solidFill>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Tiếng nó chơi vơi</a:t>
            </a:r>
            <a:endParaRPr lang="vi-VN" sz="2800" dirty="0">
              <a:solidFill>
                <a:schemeClr val="tx1"/>
              </a:solidFill>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Diều là hạt cau</a:t>
            </a:r>
            <a:endParaRPr lang="vi-VN" sz="2800" dirty="0">
              <a:solidFill>
                <a:schemeClr val="tx1"/>
              </a:solidFill>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Phơi trên nong trời.</a:t>
            </a:r>
            <a:endParaRPr lang="vi-VN" sz="2800" dirty="0">
              <a:solidFill>
                <a:schemeClr val="tx1"/>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17" name="TextBox 16"/>
          <p:cNvSpPr txBox="1"/>
          <p:nvPr/>
        </p:nvSpPr>
        <p:spPr>
          <a:xfrm>
            <a:off x="6602620" y="4322083"/>
            <a:ext cx="4203362" cy="1815882"/>
          </a:xfrm>
          <a:prstGeom prst="rect">
            <a:avLst/>
          </a:prstGeom>
          <a:noFill/>
        </p:spPr>
        <p:txBody>
          <a:bodyPr wrap="square" rtlCol="0">
            <a:spAutoFit/>
          </a:bodyPr>
          <a:lstStyle/>
          <a:p>
            <a:pPr marL="44450" algn="just"/>
            <a:r>
              <a:rPr lang="vi-VN" sz="28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Cánh diều no gió</a:t>
            </a:r>
            <a:endParaRPr lang="vi-VN" sz="2800" dirty="0">
              <a:solidFill>
                <a:schemeClr val="tx1"/>
              </a:solidFill>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Nhạc trời réo vang</a:t>
            </a:r>
            <a:endParaRPr lang="vi-VN" sz="2800" dirty="0">
              <a:solidFill>
                <a:schemeClr val="tx1"/>
              </a:solidFill>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Tiếng diều xanh lúa</a:t>
            </a:r>
            <a:endParaRPr lang="vi-VN" sz="2800" dirty="0">
              <a:solidFill>
                <a:schemeClr val="tx1"/>
              </a:solidFill>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Uốn cong tre làng.</a:t>
            </a:r>
            <a:endParaRPr lang="vi-VN" sz="2800" dirty="0">
              <a:solidFill>
                <a:schemeClr val="tx1"/>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18" name="Rectangle 17"/>
          <p:cNvSpPr/>
          <p:nvPr/>
        </p:nvSpPr>
        <p:spPr>
          <a:xfrm>
            <a:off x="8379169" y="6151388"/>
            <a:ext cx="2811988" cy="523220"/>
          </a:xfrm>
          <a:prstGeom prst="rect">
            <a:avLst/>
          </a:prstGeom>
        </p:spPr>
        <p:txBody>
          <a:bodyPr wrap="none">
            <a:spAutoFit/>
          </a:bodyPr>
          <a:lstStyle/>
          <a:p>
            <a:pPr marL="44450" lvl="0" algn="just"/>
            <a:r>
              <a:rPr lang="vi-VN" sz="2800" dirty="0">
                <a:latin typeface="Arial-Rounded" panose="020B0500000000000000" pitchFamily="34" charset="0"/>
                <a:ea typeface="Arial-Rounded" panose="020B0500000000000000" pitchFamily="34" charset="0"/>
                <a:cs typeface="Arial-Rounded" panose="020B0500000000000000" pitchFamily="34" charset="0"/>
              </a:rPr>
              <a:t>(Trần Đăng Khoa)</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p:txBody>
      </p:sp>
      <p:grpSp>
        <p:nvGrpSpPr>
          <p:cNvPr id="19" name="Group 18"/>
          <p:cNvGrpSpPr/>
          <p:nvPr/>
        </p:nvGrpSpPr>
        <p:grpSpPr>
          <a:xfrm>
            <a:off x="2280836" y="3932241"/>
            <a:ext cx="523483" cy="584775"/>
            <a:chOff x="3404480" y="2990854"/>
            <a:chExt cx="325042" cy="643254"/>
          </a:xfrm>
        </p:grpSpPr>
        <p:sp>
          <p:nvSpPr>
            <p:cNvPr id="20" name="Oval 19"/>
            <p:cNvSpPr/>
            <p:nvPr/>
          </p:nvSpPr>
          <p:spPr>
            <a:xfrm>
              <a:off x="3445636" y="3057836"/>
              <a:ext cx="283886" cy="502921"/>
            </a:xfrm>
            <a:prstGeom prst="ellipse">
              <a:avLst/>
            </a:prstGeom>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x-none" sz="2800" i="1" dirty="0">
                <a:solidFill>
                  <a:schemeClr val="accent2"/>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21" name="Rectangle 20"/>
            <p:cNvSpPr/>
            <p:nvPr/>
          </p:nvSpPr>
          <p:spPr>
            <a:xfrm rot="21163024">
              <a:off x="3404480" y="2990854"/>
              <a:ext cx="289686" cy="643254"/>
            </a:xfrm>
            <a:prstGeom prst="rect">
              <a:avLst/>
            </a:prstGeom>
          </p:spPr>
          <p:txBody>
            <a:bodyPr wrap="square">
              <a:spAutoFit/>
            </a:bodyPr>
            <a:lstStyle/>
            <a:p>
              <a:pPr algn="ctr"/>
              <a:r>
                <a:rPr lang="x-none" sz="3200" b="1" i="1" dirty="0">
                  <a:solidFill>
                    <a:schemeClr val="accent2"/>
                  </a:solidFill>
                  <a:latin typeface="Arial-Rounded" panose="020B0500000000000000" pitchFamily="34" charset="0"/>
                  <a:ea typeface="Arial-Rounded" panose="020B0500000000000000" pitchFamily="34" charset="0"/>
                  <a:cs typeface="Arial-Rounded" panose="020B0500000000000000" pitchFamily="34" charset="0"/>
                </a:rPr>
                <a:t>4</a:t>
              </a:r>
              <a:endParaRPr lang="x-none" sz="3200" b="1" i="1" dirty="0">
                <a:solidFill>
                  <a:schemeClr val="accent2"/>
                </a:solidFill>
                <a:latin typeface="Arial-Rounded" panose="020B0500000000000000" pitchFamily="34" charset="0"/>
                <a:ea typeface="Arial-Rounded" panose="020B0500000000000000" pitchFamily="34" charset="0"/>
                <a:cs typeface="Arial-Rounded" panose="020B0500000000000000" pitchFamily="34" charset="0"/>
              </a:endParaRPr>
            </a:p>
          </p:txBody>
        </p:sp>
      </p:grpSp>
      <p:grpSp>
        <p:nvGrpSpPr>
          <p:cNvPr id="22" name="Group 21"/>
          <p:cNvGrpSpPr/>
          <p:nvPr/>
        </p:nvGrpSpPr>
        <p:grpSpPr>
          <a:xfrm>
            <a:off x="6375352" y="3932241"/>
            <a:ext cx="493504" cy="584775"/>
            <a:chOff x="3423094" y="2987535"/>
            <a:chExt cx="306424" cy="643253"/>
          </a:xfrm>
        </p:grpSpPr>
        <p:sp>
          <p:nvSpPr>
            <p:cNvPr id="23" name="Oval 22"/>
            <p:cNvSpPr/>
            <p:nvPr/>
          </p:nvSpPr>
          <p:spPr>
            <a:xfrm>
              <a:off x="3445636" y="3057837"/>
              <a:ext cx="283882" cy="502920"/>
            </a:xfrm>
            <a:prstGeom prst="ellipse">
              <a:avLst/>
            </a:prstGeom>
            <a:solidFill>
              <a:schemeClr val="accent5">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x-none" sz="2800" i="1" dirty="0">
                <a:solidFill>
                  <a:schemeClr val="accent2"/>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24" name="Rectangle 23"/>
            <p:cNvSpPr/>
            <p:nvPr/>
          </p:nvSpPr>
          <p:spPr>
            <a:xfrm rot="21163024">
              <a:off x="3423094" y="2987535"/>
              <a:ext cx="289687" cy="643253"/>
            </a:xfrm>
            <a:prstGeom prst="rect">
              <a:avLst/>
            </a:prstGeom>
          </p:spPr>
          <p:txBody>
            <a:bodyPr wrap="square">
              <a:spAutoFit/>
            </a:bodyPr>
            <a:lstStyle/>
            <a:p>
              <a:pPr algn="ctr"/>
              <a:r>
                <a:rPr lang="x-none" sz="3200" b="1" i="1" dirty="0">
                  <a:solidFill>
                    <a:schemeClr val="accent2"/>
                  </a:solidFill>
                  <a:latin typeface="Arial-Rounded" panose="020B0500000000000000" pitchFamily="34" charset="0"/>
                  <a:ea typeface="Arial-Rounded" panose="020B0500000000000000" pitchFamily="34" charset="0"/>
                  <a:cs typeface="Arial-Rounded" panose="020B0500000000000000" pitchFamily="34" charset="0"/>
                </a:rPr>
                <a:t>5</a:t>
              </a:r>
              <a:endParaRPr lang="x-none" sz="3200" b="1" i="1" dirty="0">
                <a:solidFill>
                  <a:schemeClr val="accent2"/>
                </a:solidFill>
                <a:latin typeface="Arial-Rounded" panose="020B0500000000000000" pitchFamily="34" charset="0"/>
                <a:ea typeface="Arial-Rounded" panose="020B0500000000000000" pitchFamily="34" charset="0"/>
                <a:cs typeface="Arial-Rounded" panose="020B0500000000000000" pitchFamily="34" charset="0"/>
              </a:endParaRPr>
            </a:p>
          </p:txBody>
        </p:sp>
      </p:grpSp>
      <p:grpSp>
        <p:nvGrpSpPr>
          <p:cNvPr id="25" name="Group 24"/>
          <p:cNvGrpSpPr/>
          <p:nvPr/>
        </p:nvGrpSpPr>
        <p:grpSpPr>
          <a:xfrm>
            <a:off x="855864" y="1419790"/>
            <a:ext cx="504450" cy="584775"/>
            <a:chOff x="3416298" y="2977411"/>
            <a:chExt cx="313224" cy="643254"/>
          </a:xfrm>
        </p:grpSpPr>
        <p:sp>
          <p:nvSpPr>
            <p:cNvPr id="26" name="Oval 25"/>
            <p:cNvSpPr/>
            <p:nvPr/>
          </p:nvSpPr>
          <p:spPr>
            <a:xfrm>
              <a:off x="3445636" y="3057836"/>
              <a:ext cx="283886" cy="502921"/>
            </a:xfrm>
            <a:prstGeom prst="ellipse">
              <a:avLst/>
            </a:prstGeom>
            <a:solidFill>
              <a:srgbClr val="00B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x-none" sz="2800" i="1" dirty="0">
                <a:solidFill>
                  <a:schemeClr val="accent2"/>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27" name="Rectangle 26"/>
            <p:cNvSpPr/>
            <p:nvPr/>
          </p:nvSpPr>
          <p:spPr>
            <a:xfrm rot="21163024">
              <a:off x="3416298" y="2977411"/>
              <a:ext cx="289686" cy="643254"/>
            </a:xfrm>
            <a:prstGeom prst="rect">
              <a:avLst/>
            </a:prstGeom>
          </p:spPr>
          <p:txBody>
            <a:bodyPr wrap="square">
              <a:spAutoFit/>
            </a:bodyPr>
            <a:lstStyle/>
            <a:p>
              <a:pPr algn="ctr"/>
              <a:r>
                <a:rPr lang="en-US" sz="3200" i="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Rounded" panose="020B0500000000000000" pitchFamily="34" charset="0"/>
                  <a:ea typeface="Arial-Rounded" panose="020B0500000000000000" pitchFamily="34" charset="0"/>
                  <a:cs typeface="Arial-Rounded" panose="020B0500000000000000" pitchFamily="34" charset="0"/>
                </a:rPr>
                <a:t>1</a:t>
              </a:r>
              <a:endParaRPr lang="x-none" sz="3200" i="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Rounded" panose="020B0500000000000000" pitchFamily="34" charset="0"/>
                <a:ea typeface="Arial-Rounded" panose="020B0500000000000000" pitchFamily="34" charset="0"/>
                <a:cs typeface="Arial-Rounded" panose="020B0500000000000000" pitchFamily="34" charset="0"/>
              </a:endParaRPr>
            </a:p>
          </p:txBody>
        </p:sp>
      </p:grpSp>
      <p:grpSp>
        <p:nvGrpSpPr>
          <p:cNvPr id="28" name="Group 27"/>
          <p:cNvGrpSpPr/>
          <p:nvPr/>
        </p:nvGrpSpPr>
        <p:grpSpPr>
          <a:xfrm>
            <a:off x="4849357" y="1419790"/>
            <a:ext cx="501725" cy="584775"/>
            <a:chOff x="3417990" y="2971182"/>
            <a:chExt cx="311532" cy="643254"/>
          </a:xfrm>
        </p:grpSpPr>
        <p:sp>
          <p:nvSpPr>
            <p:cNvPr id="29" name="Oval 28"/>
            <p:cNvSpPr/>
            <p:nvPr/>
          </p:nvSpPr>
          <p:spPr>
            <a:xfrm>
              <a:off x="3445636" y="3057836"/>
              <a:ext cx="283886" cy="502921"/>
            </a:xfrm>
            <a:prstGeom prst="ellipse">
              <a:avLst/>
            </a:prstGeom>
            <a:solidFill>
              <a:schemeClr val="tx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x-none" sz="2800" i="1" dirty="0">
                <a:solidFill>
                  <a:schemeClr val="accent2"/>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30" name="Rectangle 29"/>
            <p:cNvSpPr/>
            <p:nvPr/>
          </p:nvSpPr>
          <p:spPr>
            <a:xfrm rot="21163024">
              <a:off x="3417990" y="2971182"/>
              <a:ext cx="289686" cy="643254"/>
            </a:xfrm>
            <a:prstGeom prst="rect">
              <a:avLst/>
            </a:prstGeom>
          </p:spPr>
          <p:txBody>
            <a:bodyPr wrap="square">
              <a:spAutoFit/>
            </a:bodyPr>
            <a:lstStyle/>
            <a:p>
              <a:pPr algn="ctr"/>
              <a:r>
                <a:rPr lang="en-US" sz="3200" i="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Rounded" panose="020B0500000000000000" pitchFamily="34" charset="0"/>
                  <a:ea typeface="Arial-Rounded" panose="020B0500000000000000" pitchFamily="34" charset="0"/>
                  <a:cs typeface="Arial-Rounded" panose="020B0500000000000000" pitchFamily="34" charset="0"/>
                </a:rPr>
                <a:t>2</a:t>
              </a:r>
              <a:endParaRPr lang="x-none" sz="3200" i="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Rounded" panose="020B0500000000000000" pitchFamily="34" charset="0"/>
                <a:ea typeface="Arial-Rounded" panose="020B0500000000000000" pitchFamily="34" charset="0"/>
                <a:cs typeface="Arial-Rounded" panose="020B0500000000000000" pitchFamily="34" charset="0"/>
              </a:endParaRPr>
            </a:p>
          </p:txBody>
        </p:sp>
      </p:grpSp>
      <p:grpSp>
        <p:nvGrpSpPr>
          <p:cNvPr id="31" name="Group 30"/>
          <p:cNvGrpSpPr/>
          <p:nvPr/>
        </p:nvGrpSpPr>
        <p:grpSpPr>
          <a:xfrm>
            <a:off x="8553256" y="1419790"/>
            <a:ext cx="501708" cy="584775"/>
            <a:chOff x="3418000" y="2988837"/>
            <a:chExt cx="311522" cy="643254"/>
          </a:xfrm>
        </p:grpSpPr>
        <p:sp>
          <p:nvSpPr>
            <p:cNvPr id="32" name="Oval 31"/>
            <p:cNvSpPr/>
            <p:nvPr/>
          </p:nvSpPr>
          <p:spPr>
            <a:xfrm>
              <a:off x="3445636" y="3057836"/>
              <a:ext cx="283886" cy="502921"/>
            </a:xfrm>
            <a:prstGeom prst="ellipse">
              <a:avLst/>
            </a:prstGeom>
            <a:solidFill>
              <a:schemeClr val="accent4">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x-none" sz="2800" i="1" dirty="0">
                <a:solidFill>
                  <a:schemeClr val="accent2"/>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33" name="Rectangle 32"/>
            <p:cNvSpPr/>
            <p:nvPr/>
          </p:nvSpPr>
          <p:spPr>
            <a:xfrm rot="21163024">
              <a:off x="3418000" y="2988837"/>
              <a:ext cx="289686" cy="643254"/>
            </a:xfrm>
            <a:prstGeom prst="rect">
              <a:avLst/>
            </a:prstGeom>
          </p:spPr>
          <p:txBody>
            <a:bodyPr wrap="square">
              <a:spAutoFit/>
            </a:bodyPr>
            <a:lstStyle/>
            <a:p>
              <a:pPr algn="ctr"/>
              <a:r>
                <a:rPr lang="en-US" sz="3200" i="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Rounded" panose="020B0500000000000000" pitchFamily="34" charset="0"/>
                  <a:ea typeface="Arial-Rounded" panose="020B0500000000000000" pitchFamily="34" charset="0"/>
                  <a:cs typeface="Arial-Rounded" panose="020B0500000000000000" pitchFamily="34" charset="0"/>
                </a:rPr>
                <a:t>3</a:t>
              </a:r>
              <a:endParaRPr lang="x-none" sz="3200" i="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Rounded" panose="020B0500000000000000" pitchFamily="34" charset="0"/>
                <a:ea typeface="Arial-Rounded" panose="020B0500000000000000" pitchFamily="34" charset="0"/>
                <a:cs typeface="Arial-Rounded" panose="020B0500000000000000"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1127684" y="152278"/>
            <a:ext cx="10264543" cy="817200"/>
          </a:xfrm>
        </p:spPr>
        <p:txBody>
          <a:bodyPr/>
          <a:p>
            <a:r>
              <a:rPr lang="en-US" sz="5400">
                <a:gradFill>
                  <a:gsLst>
                    <a:gs pos="0">
                      <a:srgbClr val="007BD3"/>
                    </a:gs>
                    <a:gs pos="100000">
                      <a:srgbClr val="034373"/>
                    </a:gs>
                  </a:gsLst>
                  <a:lin scaled="0"/>
                </a:gradFill>
                <a:latin typeface="Times New Roman" panose="02020603050405020304" charset="0"/>
                <a:cs typeface="Times New Roman" panose="02020603050405020304" charset="0"/>
              </a:rPr>
              <a:t>LUYỆN ĐỌC TỪ KHÓ</a:t>
            </a:r>
            <a:endParaRPr lang="en-US" sz="5400">
              <a:gradFill>
                <a:gsLst>
                  <a:gs pos="0">
                    <a:srgbClr val="007BD3"/>
                  </a:gs>
                  <a:gs pos="100000">
                    <a:srgbClr val="034373"/>
                  </a:gs>
                </a:gsLst>
                <a:lin scaled="0"/>
              </a:gradFill>
              <a:latin typeface="Times New Roman" panose="02020603050405020304" charset="0"/>
              <a:cs typeface="Times New Roman" panose="02020603050405020304" charset="0"/>
            </a:endParaRPr>
          </a:p>
        </p:txBody>
      </p:sp>
      <p:sp>
        <p:nvSpPr>
          <p:cNvPr id="5" name="Text Box 4"/>
          <p:cNvSpPr txBox="1"/>
          <p:nvPr/>
        </p:nvSpPr>
        <p:spPr>
          <a:xfrm>
            <a:off x="3566160" y="1371600"/>
            <a:ext cx="6083300" cy="706755"/>
          </a:xfrm>
          <a:prstGeom prst="rect">
            <a:avLst/>
          </a:prstGeom>
          <a:noFill/>
        </p:spPr>
        <p:txBody>
          <a:bodyPr wrap="square" rtlCol="0" anchor="t">
            <a:spAutoFit/>
          </a:bodyPr>
          <a:p>
            <a:r>
              <a:rPr lang="vi-VN" sz="40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sym typeface="+mn-ea"/>
              </a:rPr>
              <a:t>tr</a:t>
            </a:r>
            <a:r>
              <a:rPr lang="vi-VN" sz="4000" b="1" dirty="0">
                <a:solidFill>
                  <a:schemeClr val="tx1"/>
                </a:solidFill>
                <a:latin typeface="Arial-Rounded" panose="020B0500000000000000" pitchFamily="34" charset="0"/>
                <a:ea typeface="Arial-Rounded" panose="020B0500000000000000" pitchFamily="34" charset="0"/>
                <a:cs typeface="Arial-Rounded" panose="020B0500000000000000" pitchFamily="34" charset="0"/>
                <a:sym typeface="+mn-ea"/>
              </a:rPr>
              <a:t>ăng vàng</a:t>
            </a:r>
            <a:endParaRPr lang="vi-VN" sz="4000" b="1" dirty="0">
              <a:solidFill>
                <a:schemeClr val="tx1"/>
              </a:solidFill>
              <a:latin typeface="Arial-Rounded" panose="020B0500000000000000" pitchFamily="34" charset="0"/>
              <a:ea typeface="Arial-Rounded" panose="020B0500000000000000" pitchFamily="34" charset="0"/>
              <a:cs typeface="Arial-Rounded" panose="020B0500000000000000" pitchFamily="34" charset="0"/>
              <a:sym typeface="+mn-ea"/>
            </a:endParaRPr>
          </a:p>
        </p:txBody>
      </p:sp>
      <p:sp>
        <p:nvSpPr>
          <p:cNvPr id="6" name="Text Box 5"/>
          <p:cNvSpPr txBox="1"/>
          <p:nvPr/>
        </p:nvSpPr>
        <p:spPr>
          <a:xfrm>
            <a:off x="3566160" y="4008120"/>
            <a:ext cx="6083300" cy="706755"/>
          </a:xfrm>
          <a:prstGeom prst="rect">
            <a:avLst/>
          </a:prstGeom>
          <a:noFill/>
        </p:spPr>
        <p:txBody>
          <a:bodyPr wrap="square" rtlCol="0" anchor="t">
            <a:spAutoFit/>
          </a:bodyPr>
          <a:p>
            <a:pPr marL="44450" algn="just"/>
            <a:r>
              <a:rPr lang="vi-VN" sz="4000" b="1" dirty="0">
                <a:solidFill>
                  <a:schemeClr val="bg2"/>
                </a:solidFill>
                <a:latin typeface="Arial-Rounded" panose="020B0500000000000000" pitchFamily="34" charset="0"/>
                <a:ea typeface="Arial-Rounded" panose="020B0500000000000000" pitchFamily="34" charset="0"/>
                <a:cs typeface="Arial-Rounded" panose="020B0500000000000000" pitchFamily="34" charset="0"/>
                <a:sym typeface="+mn-ea"/>
              </a:rPr>
              <a:t> </a:t>
            </a:r>
            <a:r>
              <a:rPr lang="vi-VN" sz="4000" b="1" dirty="0">
                <a:solidFill>
                  <a:schemeClr val="tx1"/>
                </a:solidFill>
                <a:latin typeface="Arial-Rounded" panose="020B0500000000000000" pitchFamily="34" charset="0"/>
                <a:ea typeface="Arial-Rounded" panose="020B0500000000000000" pitchFamily="34" charset="0"/>
                <a:cs typeface="Arial-Rounded" panose="020B0500000000000000" pitchFamily="34" charset="0"/>
                <a:sym typeface="+mn-ea"/>
              </a:rPr>
              <a:t>ch</a:t>
            </a:r>
            <a:r>
              <a:rPr lang="vi-VN" sz="40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sym typeface="+mn-ea"/>
              </a:rPr>
              <a:t>ơi</a:t>
            </a:r>
            <a:r>
              <a:rPr lang="vi-VN" sz="4000" b="1" dirty="0">
                <a:solidFill>
                  <a:schemeClr val="bg2"/>
                </a:solidFill>
                <a:latin typeface="Arial-Rounded" panose="020B0500000000000000" pitchFamily="34" charset="0"/>
                <a:ea typeface="Arial-Rounded" panose="020B0500000000000000" pitchFamily="34" charset="0"/>
                <a:cs typeface="Arial-Rounded" panose="020B0500000000000000" pitchFamily="34" charset="0"/>
                <a:sym typeface="+mn-ea"/>
              </a:rPr>
              <a:t> </a:t>
            </a:r>
            <a:r>
              <a:rPr lang="vi-VN" sz="4000" b="1" dirty="0">
                <a:solidFill>
                  <a:schemeClr val="tx1"/>
                </a:solidFill>
                <a:latin typeface="Arial-Rounded" panose="020B0500000000000000" pitchFamily="34" charset="0"/>
                <a:ea typeface="Arial-Rounded" panose="020B0500000000000000" pitchFamily="34" charset="0"/>
                <a:cs typeface="Arial-Rounded" panose="020B0500000000000000" pitchFamily="34" charset="0"/>
                <a:sym typeface="+mn-ea"/>
              </a:rPr>
              <a:t>v</a:t>
            </a:r>
            <a:r>
              <a:rPr lang="vi-VN" sz="40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sym typeface="+mn-ea"/>
              </a:rPr>
              <a:t>ơi</a:t>
            </a:r>
            <a:endParaRPr lang="vi-VN" sz="40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sym typeface="+mn-ea"/>
            </a:endParaRPr>
          </a:p>
        </p:txBody>
      </p:sp>
      <p:sp>
        <p:nvSpPr>
          <p:cNvPr id="7" name="Text Box 6"/>
          <p:cNvSpPr txBox="1"/>
          <p:nvPr/>
        </p:nvSpPr>
        <p:spPr>
          <a:xfrm>
            <a:off x="3642360" y="3147060"/>
            <a:ext cx="6083300" cy="706755"/>
          </a:xfrm>
          <a:prstGeom prst="rect">
            <a:avLst/>
          </a:prstGeom>
          <a:noFill/>
        </p:spPr>
        <p:txBody>
          <a:bodyPr wrap="square" rtlCol="0" anchor="t">
            <a:spAutoFit/>
          </a:bodyPr>
          <a:p>
            <a:pPr marL="44450" algn="just"/>
            <a:r>
              <a:rPr lang="vi-VN" sz="4000" b="1" dirty="0">
                <a:solidFill>
                  <a:schemeClr val="tx1"/>
                </a:solidFill>
                <a:latin typeface="Arial-Rounded" panose="020B0500000000000000" pitchFamily="34" charset="0"/>
                <a:ea typeface="Arial-Rounded" panose="020B0500000000000000" pitchFamily="34" charset="0"/>
                <a:cs typeface="Arial-Rounded" panose="020B0500000000000000" pitchFamily="34" charset="0"/>
                <a:sym typeface="+mn-ea"/>
              </a:rPr>
              <a:t>s</a:t>
            </a:r>
            <a:r>
              <a:rPr lang="vi-VN" sz="40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sym typeface="+mn-ea"/>
              </a:rPr>
              <a:t>ông</a:t>
            </a:r>
            <a:r>
              <a:rPr lang="vi-VN" sz="4000" b="1" dirty="0">
                <a:solidFill>
                  <a:schemeClr val="bg2"/>
                </a:solidFill>
                <a:latin typeface="Arial-Rounded" panose="020B0500000000000000" pitchFamily="34" charset="0"/>
                <a:ea typeface="Arial-Rounded" panose="020B0500000000000000" pitchFamily="34" charset="0"/>
                <a:cs typeface="Arial-Rounded" panose="020B0500000000000000" pitchFamily="34" charset="0"/>
                <a:sym typeface="+mn-ea"/>
              </a:rPr>
              <a:t> </a:t>
            </a:r>
            <a:r>
              <a:rPr lang="vi-VN" sz="4000" b="1" dirty="0">
                <a:solidFill>
                  <a:schemeClr val="tx1"/>
                </a:solidFill>
                <a:latin typeface="Arial-Rounded" panose="020B0500000000000000" pitchFamily="34" charset="0"/>
                <a:ea typeface="Arial-Rounded" panose="020B0500000000000000" pitchFamily="34" charset="0"/>
                <a:cs typeface="Arial-Rounded" panose="020B0500000000000000" pitchFamily="34" charset="0"/>
                <a:sym typeface="+mn-ea"/>
              </a:rPr>
              <a:t>Ng</a:t>
            </a:r>
            <a:r>
              <a:rPr lang="vi-VN" sz="40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sym typeface="+mn-ea"/>
              </a:rPr>
              <a:t>ân</a:t>
            </a:r>
            <a:endParaRPr lang="vi-VN" sz="40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sym typeface="+mn-ea"/>
            </a:endParaRPr>
          </a:p>
        </p:txBody>
      </p:sp>
      <p:sp>
        <p:nvSpPr>
          <p:cNvPr id="8" name="Text Box 7"/>
          <p:cNvSpPr txBox="1"/>
          <p:nvPr/>
        </p:nvSpPr>
        <p:spPr>
          <a:xfrm>
            <a:off x="3489960" y="2286000"/>
            <a:ext cx="6083300" cy="706755"/>
          </a:xfrm>
          <a:prstGeom prst="rect">
            <a:avLst/>
          </a:prstGeom>
          <a:noFill/>
        </p:spPr>
        <p:txBody>
          <a:bodyPr wrap="square" rtlCol="0" anchor="t">
            <a:spAutoFit/>
          </a:bodyPr>
          <a:p>
            <a:r>
              <a:rPr lang="vi-VN" sz="4000" b="1" dirty="0">
                <a:solidFill>
                  <a:schemeClr val="bg2"/>
                </a:solidFill>
                <a:latin typeface="Arial-Rounded" panose="020B0500000000000000" pitchFamily="34" charset="0"/>
                <a:ea typeface="Arial-Rounded" panose="020B0500000000000000" pitchFamily="34" charset="0"/>
                <a:cs typeface="Arial-Rounded" panose="020B0500000000000000" pitchFamily="34" charset="0"/>
                <a:sym typeface="+mn-ea"/>
              </a:rPr>
              <a:t> </a:t>
            </a:r>
            <a:r>
              <a:rPr lang="vi-VN" sz="40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sym typeface="+mn-ea"/>
              </a:rPr>
              <a:t>tr</a:t>
            </a:r>
            <a:r>
              <a:rPr lang="vi-VN" sz="4000" b="1" dirty="0">
                <a:solidFill>
                  <a:schemeClr val="tx1"/>
                </a:solidFill>
                <a:latin typeface="Arial-Rounded" panose="020B0500000000000000" pitchFamily="34" charset="0"/>
                <a:ea typeface="Arial-Rounded" panose="020B0500000000000000" pitchFamily="34" charset="0"/>
                <a:cs typeface="Arial-Rounded" panose="020B0500000000000000" pitchFamily="34" charset="0"/>
                <a:sym typeface="+mn-ea"/>
              </a:rPr>
              <a:t>ong ng</a:t>
            </a:r>
            <a:r>
              <a:rPr lang="vi-VN" sz="40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sym typeface="+mn-ea"/>
              </a:rPr>
              <a:t>ần</a:t>
            </a:r>
            <a:endParaRPr lang="vi-VN" sz="40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sym typeface="+mn-ea"/>
            </a:endParaRPr>
          </a:p>
        </p:txBody>
      </p:sp>
      <p:sp>
        <p:nvSpPr>
          <p:cNvPr id="9" name="Text Box 8"/>
          <p:cNvSpPr txBox="1"/>
          <p:nvPr/>
        </p:nvSpPr>
        <p:spPr>
          <a:xfrm>
            <a:off x="3870960" y="4796790"/>
            <a:ext cx="6083300" cy="706755"/>
          </a:xfrm>
          <a:prstGeom prst="rect">
            <a:avLst/>
          </a:prstGeom>
          <a:noFill/>
        </p:spPr>
        <p:txBody>
          <a:bodyPr wrap="square" rtlCol="0" anchor="t">
            <a:spAutoFit/>
          </a:bodyPr>
          <a:p>
            <a:r>
              <a:rPr lang="vi-VN" sz="4000" b="1" dirty="0">
                <a:solidFill>
                  <a:schemeClr val="tx1"/>
                </a:solidFill>
                <a:latin typeface="Arial-Rounded" panose="020B0500000000000000" pitchFamily="34" charset="0"/>
                <a:ea typeface="Arial-Rounded" panose="020B0500000000000000" pitchFamily="34" charset="0"/>
                <a:cs typeface="Arial-Rounded" panose="020B0500000000000000" pitchFamily="34" charset="0"/>
                <a:sym typeface="+mn-ea"/>
              </a:rPr>
              <a:t>l</a:t>
            </a:r>
            <a:r>
              <a:rPr lang="vi-VN" sz="40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sym typeface="+mn-ea"/>
              </a:rPr>
              <a:t>ưỡi </a:t>
            </a:r>
            <a:r>
              <a:rPr lang="vi-VN" sz="4000" b="1" dirty="0">
                <a:solidFill>
                  <a:schemeClr val="tx1"/>
                </a:solidFill>
                <a:latin typeface="Arial-Rounded" panose="020B0500000000000000" pitchFamily="34" charset="0"/>
                <a:ea typeface="Arial-Rounded" panose="020B0500000000000000" pitchFamily="34" charset="0"/>
                <a:cs typeface="Arial-Rounded" panose="020B0500000000000000" pitchFamily="34" charset="0"/>
                <a:sym typeface="+mn-ea"/>
              </a:rPr>
              <a:t>liềm</a:t>
            </a:r>
            <a:endParaRPr lang="vi-VN" sz="4000" b="1" dirty="0">
              <a:solidFill>
                <a:schemeClr val="tx1"/>
              </a:solidFill>
              <a:latin typeface="Arial-Rounded" panose="020B0500000000000000" pitchFamily="34" charset="0"/>
              <a:ea typeface="Arial-Rounded" panose="020B0500000000000000" pitchFamily="34" charset="0"/>
              <a:cs typeface="Arial-Rounded" panose="020B0500000000000000" pitchFamily="34" charset="0"/>
              <a:sym typeface="+mn-ea"/>
            </a:endParaRPr>
          </a:p>
        </p:txBody>
      </p:sp>
      <p:sp>
        <p:nvSpPr>
          <p:cNvPr id="10" name="Text Box 9"/>
          <p:cNvSpPr txBox="1"/>
          <p:nvPr/>
        </p:nvSpPr>
        <p:spPr>
          <a:xfrm>
            <a:off x="3947160" y="5791200"/>
            <a:ext cx="6083300" cy="706755"/>
          </a:xfrm>
          <a:prstGeom prst="rect">
            <a:avLst/>
          </a:prstGeom>
          <a:noFill/>
        </p:spPr>
        <p:txBody>
          <a:bodyPr wrap="square" rtlCol="0" anchor="t">
            <a:spAutoFit/>
          </a:bodyPr>
          <a:p>
            <a:pPr marL="44450" algn="just"/>
            <a:r>
              <a:rPr lang="vi-VN" sz="40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sym typeface="+mn-ea"/>
              </a:rPr>
              <a:t>tr</a:t>
            </a:r>
            <a:r>
              <a:rPr lang="vi-VN" sz="4000" b="1" dirty="0">
                <a:solidFill>
                  <a:schemeClr val="tx1"/>
                </a:solidFill>
                <a:latin typeface="Arial-Rounded" panose="020B0500000000000000" pitchFamily="34" charset="0"/>
                <a:ea typeface="Arial-Rounded" panose="020B0500000000000000" pitchFamily="34" charset="0"/>
                <a:cs typeface="Arial-Rounded" panose="020B0500000000000000" pitchFamily="34" charset="0"/>
                <a:sym typeface="+mn-ea"/>
              </a:rPr>
              <a:t>e làng</a:t>
            </a:r>
            <a:endParaRPr lang="vi-VN" sz="4000" b="1" dirty="0">
              <a:solidFill>
                <a:schemeClr val="tx1"/>
              </a:solidFill>
              <a:latin typeface="Arial-Rounded" panose="020B0500000000000000" pitchFamily="34" charset="0"/>
              <a:ea typeface="Arial-Rounded" panose="020B0500000000000000" pitchFamily="34" charset="0"/>
              <a:cs typeface="Arial-Rounded" panose="020B0500000000000000" pitchFamily="34" charset="0"/>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sz="7200">
                <a:gradFill>
                  <a:gsLst>
                    <a:gs pos="0">
                      <a:srgbClr val="007BD3"/>
                    </a:gs>
                    <a:gs pos="100000">
                      <a:srgbClr val="034373"/>
                    </a:gs>
                  </a:gsLst>
                  <a:lin scaled="0"/>
                </a:gradFill>
                <a:latin typeface="Times New Roman" panose="02020603050405020304" charset="0"/>
                <a:cs typeface="Times New Roman" panose="02020603050405020304" charset="0"/>
              </a:rPr>
              <a:t>LUYỆN ĐỌC CÂU DÀI</a:t>
            </a:r>
            <a:endParaRPr lang="en-US" sz="7200">
              <a:gradFill>
                <a:gsLst>
                  <a:gs pos="0">
                    <a:srgbClr val="007BD3"/>
                  </a:gs>
                  <a:gs pos="100000">
                    <a:srgbClr val="034373"/>
                  </a:gs>
                </a:gsLst>
                <a:lin scaled="0"/>
              </a:gradFill>
              <a:latin typeface="Times New Roman" panose="02020603050405020304" charset="0"/>
              <a:cs typeface="Times New Roman" panose="02020603050405020304" charset="0"/>
            </a:endParaRPr>
          </a:p>
        </p:txBody>
      </p:sp>
      <p:sp>
        <p:nvSpPr>
          <p:cNvPr id="4" name="TextBox 3"/>
          <p:cNvSpPr txBox="1"/>
          <p:nvPr/>
        </p:nvSpPr>
        <p:spPr>
          <a:xfrm>
            <a:off x="2575560" y="1981200"/>
            <a:ext cx="9088755" cy="3784600"/>
          </a:xfrm>
          <a:prstGeom prst="rect">
            <a:avLst/>
          </a:prstGeom>
          <a:noFill/>
        </p:spPr>
        <p:txBody>
          <a:bodyPr wrap="square" rtlCol="0">
            <a:spAutoFit/>
          </a:bodyPr>
          <a:p>
            <a:pPr marL="44450" algn="just"/>
            <a:r>
              <a:rPr lang="vi-VN" sz="6000">
                <a:solidFill>
                  <a:schemeClr val="tx1"/>
                </a:solidFill>
                <a:latin typeface="Arial-Rounded" panose="020B0500000000000000" pitchFamily="34" charset="0"/>
                <a:ea typeface="Arial-Rounded" panose="020B0500000000000000" pitchFamily="34" charset="0"/>
                <a:cs typeface="Arial-Rounded" panose="020B0500000000000000" pitchFamily="34" charset="0"/>
              </a:rPr>
              <a:t>Trời</a:t>
            </a:r>
            <a:r>
              <a:rPr lang="vi-VN" sz="600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6000">
                <a:solidFill>
                  <a:srgbClr val="FF0000"/>
                </a:solidFill>
                <a:latin typeface="Arial-Rounded" panose="020B0500000000000000" pitchFamily="34" charset="0"/>
                <a:ea typeface="Arial-Rounded" panose="020B0500000000000000" pitchFamily="34" charset="0"/>
                <a:cs typeface="Arial-Rounded" panose="020B0500000000000000" pitchFamily="34" charset="0"/>
              </a:rPr>
              <a:t>/</a:t>
            </a:r>
            <a:r>
              <a:rPr lang="en-US" sz="600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vi-VN" sz="6000" smtClean="0">
                <a:solidFill>
                  <a:schemeClr val="tx1"/>
                </a:solidFill>
                <a:latin typeface="Arial-Rounded" panose="020B0500000000000000" pitchFamily="34" charset="0"/>
                <a:ea typeface="Arial-Rounded" panose="020B0500000000000000" pitchFamily="34" charset="0"/>
                <a:cs typeface="Arial-Rounded" panose="020B0500000000000000" pitchFamily="34" charset="0"/>
              </a:rPr>
              <a:t>như </a:t>
            </a:r>
            <a:r>
              <a:rPr lang="vi-VN" sz="6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cánh đồng</a:t>
            </a:r>
            <a:endParaRPr lang="vi-VN" sz="6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6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Xong mùa gặt hái</a:t>
            </a:r>
            <a:endParaRPr lang="vi-VN" sz="6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6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Diều em </a:t>
            </a:r>
            <a:r>
              <a:rPr lang="vi-VN" sz="6000">
                <a:solidFill>
                  <a:schemeClr val="tx1"/>
                </a:solidFill>
                <a:latin typeface="Arial-Rounded" panose="020B0500000000000000" pitchFamily="34" charset="0"/>
                <a:ea typeface="Arial-Rounded" panose="020B0500000000000000" pitchFamily="34" charset="0"/>
                <a:cs typeface="Arial-Rounded" panose="020B0500000000000000" pitchFamily="34" charset="0"/>
              </a:rPr>
              <a:t>-</a:t>
            </a:r>
            <a:r>
              <a:rPr lang="vi-VN" sz="600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6000">
                <a:solidFill>
                  <a:srgbClr val="FF0000"/>
                </a:solidFill>
                <a:latin typeface="Arial-Rounded" panose="020B0500000000000000" pitchFamily="34" charset="0"/>
                <a:ea typeface="Arial-Rounded" panose="020B0500000000000000" pitchFamily="34" charset="0"/>
                <a:cs typeface="Arial-Rounded" panose="020B0500000000000000" pitchFamily="34" charset="0"/>
              </a:rPr>
              <a:t>/</a:t>
            </a:r>
            <a:r>
              <a:rPr lang="en-US" sz="600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vi-VN" sz="6000" smtClean="0">
                <a:solidFill>
                  <a:schemeClr val="tx1"/>
                </a:solidFill>
                <a:latin typeface="Arial-Rounded" panose="020B0500000000000000" pitchFamily="34" charset="0"/>
                <a:ea typeface="Arial-Rounded" panose="020B0500000000000000" pitchFamily="34" charset="0"/>
                <a:cs typeface="Arial-Rounded" panose="020B0500000000000000" pitchFamily="34" charset="0"/>
              </a:rPr>
              <a:t>lưỡi </a:t>
            </a:r>
            <a:r>
              <a:rPr lang="vi-VN" sz="6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liềm</a:t>
            </a:r>
            <a:endParaRPr lang="vi-VN" sz="6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6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Ai quên bỏ lại.</a:t>
            </a:r>
            <a:endParaRPr lang="vi-VN" sz="6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10" name="Text Box 4" descr="Blue tissue paper"/>
          <p:cNvSpPr txBox="1">
            <a:spLocks noChangeArrowheads="1"/>
          </p:cNvSpPr>
          <p:nvPr/>
        </p:nvSpPr>
        <p:spPr bwMode="auto">
          <a:xfrm>
            <a:off x="-25400" y="6019800"/>
            <a:ext cx="11769090" cy="706755"/>
          </a:xfrm>
          <a:prstGeom prst="rect">
            <a:avLst/>
          </a:prstGeom>
          <a:noFill/>
          <a:ln>
            <a:noFill/>
          </a:ln>
        </p:spPr>
        <p:txBody>
          <a:bodyPr wrap="square">
            <a:spAutoFit/>
          </a:bodyPr>
          <a:lstStyle>
            <a:lvl1pPr eaLnBrk="0" hangingPunct="0">
              <a:defRPr sz="3800">
                <a:solidFill>
                  <a:schemeClr val="tx1"/>
                </a:solidFill>
                <a:latin typeface="Arial" panose="020B0604020202020204" pitchFamily="34" charset="0"/>
              </a:defRPr>
            </a:lvl1pPr>
            <a:lvl2pPr marL="742950" indent="-285750" eaLnBrk="0" hangingPunct="0">
              <a:defRPr sz="3800">
                <a:solidFill>
                  <a:schemeClr val="tx1"/>
                </a:solidFill>
                <a:latin typeface="Arial" panose="020B0604020202020204" pitchFamily="34" charset="0"/>
              </a:defRPr>
            </a:lvl2pPr>
            <a:lvl3pPr marL="1143000" indent="-228600" eaLnBrk="0" hangingPunct="0">
              <a:defRPr sz="3800">
                <a:solidFill>
                  <a:schemeClr val="tx1"/>
                </a:solidFill>
                <a:latin typeface="Arial" panose="020B0604020202020204" pitchFamily="34" charset="0"/>
              </a:defRPr>
            </a:lvl3pPr>
            <a:lvl4pPr marL="1600200" indent="-228600" eaLnBrk="0" hangingPunct="0">
              <a:defRPr sz="3800">
                <a:solidFill>
                  <a:schemeClr val="tx1"/>
                </a:solidFill>
                <a:latin typeface="Arial" panose="020B0604020202020204" pitchFamily="34" charset="0"/>
              </a:defRPr>
            </a:lvl4pPr>
            <a:lvl5pPr marL="2057400" indent="-228600" eaLnBrk="0" hangingPunct="0">
              <a:defRPr sz="3800">
                <a:solidFill>
                  <a:schemeClr val="tx1"/>
                </a:solidFill>
                <a:latin typeface="Arial" panose="020B0604020202020204" pitchFamily="34" charset="0"/>
              </a:defRPr>
            </a:lvl5pPr>
            <a:lvl6pPr marL="2514600" indent="-228600" eaLnBrk="0" fontAlgn="base" hangingPunct="0">
              <a:spcBef>
                <a:spcPct val="0"/>
              </a:spcBef>
              <a:spcAft>
                <a:spcPct val="0"/>
              </a:spcAft>
              <a:defRPr sz="3800">
                <a:solidFill>
                  <a:schemeClr val="tx1"/>
                </a:solidFill>
                <a:latin typeface="Arial" panose="020B0604020202020204" pitchFamily="34" charset="0"/>
              </a:defRPr>
            </a:lvl6pPr>
            <a:lvl7pPr marL="2971800" indent="-228600" eaLnBrk="0" fontAlgn="base" hangingPunct="0">
              <a:spcBef>
                <a:spcPct val="0"/>
              </a:spcBef>
              <a:spcAft>
                <a:spcPct val="0"/>
              </a:spcAft>
              <a:defRPr sz="3800">
                <a:solidFill>
                  <a:schemeClr val="tx1"/>
                </a:solidFill>
                <a:latin typeface="Arial" panose="020B0604020202020204" pitchFamily="34" charset="0"/>
              </a:defRPr>
            </a:lvl7pPr>
            <a:lvl8pPr marL="3429000" indent="-228600" eaLnBrk="0" fontAlgn="base" hangingPunct="0">
              <a:spcBef>
                <a:spcPct val="0"/>
              </a:spcBef>
              <a:spcAft>
                <a:spcPct val="0"/>
              </a:spcAft>
              <a:defRPr sz="3800">
                <a:solidFill>
                  <a:schemeClr val="tx1"/>
                </a:solidFill>
                <a:latin typeface="Arial" panose="020B0604020202020204" pitchFamily="34" charset="0"/>
              </a:defRPr>
            </a:lvl8pPr>
            <a:lvl9pPr marL="3886200" indent="-228600" eaLnBrk="0" fontAlgn="base" hangingPunct="0">
              <a:spcBef>
                <a:spcPct val="0"/>
              </a:spcBef>
              <a:spcAft>
                <a:spcPct val="0"/>
              </a:spcAft>
              <a:defRPr sz="3800">
                <a:solidFill>
                  <a:schemeClr val="tx1"/>
                </a:solidFill>
                <a:latin typeface="Arial" panose="020B0604020202020204" pitchFamily="34" charset="0"/>
              </a:defRPr>
            </a:lvl9pPr>
          </a:lstStyle>
          <a:p>
            <a:pPr algn="ctr"/>
            <a:r>
              <a:rPr lang="en-US" altLang="en-US" sz="4000" b="1" dirty="0">
                <a:solidFill>
                  <a:srgbClr val="000000"/>
                </a:solidFill>
                <a:latin typeface="VNI-Avo" charset="0"/>
                <a:cs typeface="VNI-Avo" charset="0"/>
              </a:rPr>
              <a:t>Em haõy cho coâ bieát, coâ ngaét nghæ hôi ôû ñaâu?</a:t>
            </a:r>
            <a:endParaRPr lang="en-US" altLang="en-US" sz="4000" b="1" dirty="0">
              <a:solidFill>
                <a:srgbClr val="000000"/>
              </a:solidFill>
              <a:latin typeface="VNI-Avo" charset="0"/>
              <a:cs typeface="VNI-Avo"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 presetClass="entr" presetSubtype="16"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ox(in)">
                                      <p:cBhvr>
                                        <p:cTn id="11" dur="20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linds(horizontal)">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2" grpId="0"/>
      <p:bldP spid="2" grpId="1"/>
      <p:bldP spid="10" grpId="0"/>
      <p:bldP spid="10"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sz="7200">
                <a:gradFill>
                  <a:gsLst>
                    <a:gs pos="0">
                      <a:srgbClr val="007BD3"/>
                    </a:gs>
                    <a:gs pos="100000">
                      <a:srgbClr val="034373"/>
                    </a:gs>
                  </a:gsLst>
                  <a:lin scaled="0"/>
                </a:gradFill>
                <a:latin typeface="Times New Roman" panose="02020603050405020304" charset="0"/>
                <a:cs typeface="Times New Roman" panose="02020603050405020304" charset="0"/>
              </a:rPr>
              <a:t>LUYỆN ĐỌC CÂU DÀI</a:t>
            </a:r>
            <a:endParaRPr lang="en-US" sz="7200">
              <a:gradFill>
                <a:gsLst>
                  <a:gs pos="0">
                    <a:srgbClr val="007BD3"/>
                  </a:gs>
                  <a:gs pos="100000">
                    <a:srgbClr val="034373"/>
                  </a:gs>
                </a:gsLst>
                <a:lin scaled="0"/>
              </a:gradFill>
              <a:latin typeface="Times New Roman" panose="02020603050405020304" charset="0"/>
              <a:cs typeface="Times New Roman" panose="02020603050405020304" charset="0"/>
            </a:endParaRPr>
          </a:p>
        </p:txBody>
      </p:sp>
      <p:sp>
        <p:nvSpPr>
          <p:cNvPr id="4" name="TextBox 3"/>
          <p:cNvSpPr txBox="1"/>
          <p:nvPr/>
        </p:nvSpPr>
        <p:spPr>
          <a:xfrm>
            <a:off x="2575560" y="1981200"/>
            <a:ext cx="9088755" cy="3784600"/>
          </a:xfrm>
          <a:prstGeom prst="rect">
            <a:avLst/>
          </a:prstGeom>
          <a:noFill/>
        </p:spPr>
        <p:txBody>
          <a:bodyPr wrap="square" rtlCol="0">
            <a:spAutoFit/>
          </a:bodyPr>
          <a:p>
            <a:pPr marL="44450" algn="just"/>
            <a:r>
              <a:rPr lang="vi-VN" sz="6000">
                <a:solidFill>
                  <a:schemeClr val="tx1"/>
                </a:solidFill>
                <a:latin typeface="Arial-Rounded" panose="020B0500000000000000" pitchFamily="34" charset="0"/>
                <a:ea typeface="Arial-Rounded" panose="020B0500000000000000" pitchFamily="34" charset="0"/>
                <a:cs typeface="Arial-Rounded" panose="020B0500000000000000" pitchFamily="34" charset="0"/>
              </a:rPr>
              <a:t>Trời</a:t>
            </a:r>
            <a:r>
              <a:rPr lang="vi-VN" sz="600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6000">
                <a:solidFill>
                  <a:srgbClr val="FF0000"/>
                </a:solidFill>
                <a:latin typeface="Arial-Rounded" panose="020B0500000000000000" pitchFamily="34" charset="0"/>
                <a:ea typeface="Arial-Rounded" panose="020B0500000000000000" pitchFamily="34" charset="0"/>
                <a:cs typeface="Arial-Rounded" panose="020B0500000000000000" pitchFamily="34" charset="0"/>
              </a:rPr>
              <a:t>/</a:t>
            </a:r>
            <a:r>
              <a:rPr lang="en-US" sz="600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vi-VN" sz="6000" smtClean="0">
                <a:solidFill>
                  <a:schemeClr val="tx1"/>
                </a:solidFill>
                <a:latin typeface="Arial-Rounded" panose="020B0500000000000000" pitchFamily="34" charset="0"/>
                <a:ea typeface="Arial-Rounded" panose="020B0500000000000000" pitchFamily="34" charset="0"/>
                <a:cs typeface="Arial-Rounded" panose="020B0500000000000000" pitchFamily="34" charset="0"/>
              </a:rPr>
              <a:t>như </a:t>
            </a:r>
            <a:r>
              <a:rPr lang="vi-VN" sz="6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cánh đồng</a:t>
            </a:r>
            <a:endParaRPr lang="vi-VN" sz="6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6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Xong mùa gặt hái</a:t>
            </a:r>
            <a:endParaRPr lang="vi-VN" sz="6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6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Diều em </a:t>
            </a:r>
            <a:r>
              <a:rPr lang="vi-VN" sz="6000">
                <a:solidFill>
                  <a:schemeClr val="tx1"/>
                </a:solidFill>
                <a:latin typeface="Arial-Rounded" panose="020B0500000000000000" pitchFamily="34" charset="0"/>
                <a:ea typeface="Arial-Rounded" panose="020B0500000000000000" pitchFamily="34" charset="0"/>
                <a:cs typeface="Arial-Rounded" panose="020B0500000000000000" pitchFamily="34" charset="0"/>
              </a:rPr>
              <a:t>-</a:t>
            </a:r>
            <a:r>
              <a:rPr lang="vi-VN" sz="600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6000">
                <a:solidFill>
                  <a:srgbClr val="FF0000"/>
                </a:solidFill>
                <a:latin typeface="Arial-Rounded" panose="020B0500000000000000" pitchFamily="34" charset="0"/>
                <a:ea typeface="Arial-Rounded" panose="020B0500000000000000" pitchFamily="34" charset="0"/>
                <a:cs typeface="Arial-Rounded" panose="020B0500000000000000" pitchFamily="34" charset="0"/>
              </a:rPr>
              <a:t>/</a:t>
            </a:r>
            <a:r>
              <a:rPr lang="en-US" sz="600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vi-VN" sz="6000" smtClean="0">
                <a:solidFill>
                  <a:schemeClr val="tx1"/>
                </a:solidFill>
                <a:latin typeface="Arial-Rounded" panose="020B0500000000000000" pitchFamily="34" charset="0"/>
                <a:ea typeface="Arial-Rounded" panose="020B0500000000000000" pitchFamily="34" charset="0"/>
                <a:cs typeface="Arial-Rounded" panose="020B0500000000000000" pitchFamily="34" charset="0"/>
              </a:rPr>
              <a:t>lưỡi </a:t>
            </a:r>
            <a:r>
              <a:rPr lang="vi-VN" sz="6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liềm</a:t>
            </a:r>
            <a:endParaRPr lang="vi-VN" sz="6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6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Ai quên bỏ lại.</a:t>
            </a:r>
            <a:endParaRPr lang="vi-VN" sz="6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10" name="Text Box 4" descr="Blue tissue paper"/>
          <p:cNvSpPr txBox="1">
            <a:spLocks noChangeArrowheads="1"/>
          </p:cNvSpPr>
          <p:nvPr/>
        </p:nvSpPr>
        <p:spPr bwMode="auto">
          <a:xfrm>
            <a:off x="-25400" y="6019800"/>
            <a:ext cx="11769090" cy="583565"/>
          </a:xfrm>
          <a:prstGeom prst="rect">
            <a:avLst/>
          </a:prstGeom>
          <a:noFill/>
          <a:ln>
            <a:noFill/>
          </a:ln>
        </p:spPr>
        <p:txBody>
          <a:bodyPr wrap="square">
            <a:spAutoFit/>
          </a:bodyPr>
          <a:lstStyle>
            <a:lvl1pPr eaLnBrk="0" hangingPunct="0">
              <a:defRPr sz="3800">
                <a:solidFill>
                  <a:schemeClr val="tx1"/>
                </a:solidFill>
                <a:latin typeface="Arial" panose="020B0604020202020204" pitchFamily="34" charset="0"/>
              </a:defRPr>
            </a:lvl1pPr>
            <a:lvl2pPr marL="742950" indent="-285750" eaLnBrk="0" hangingPunct="0">
              <a:defRPr sz="3800">
                <a:solidFill>
                  <a:schemeClr val="tx1"/>
                </a:solidFill>
                <a:latin typeface="Arial" panose="020B0604020202020204" pitchFamily="34" charset="0"/>
              </a:defRPr>
            </a:lvl2pPr>
            <a:lvl3pPr marL="1143000" indent="-228600" eaLnBrk="0" hangingPunct="0">
              <a:defRPr sz="3800">
                <a:solidFill>
                  <a:schemeClr val="tx1"/>
                </a:solidFill>
                <a:latin typeface="Arial" panose="020B0604020202020204" pitchFamily="34" charset="0"/>
              </a:defRPr>
            </a:lvl3pPr>
            <a:lvl4pPr marL="1600200" indent="-228600" eaLnBrk="0" hangingPunct="0">
              <a:defRPr sz="3800">
                <a:solidFill>
                  <a:schemeClr val="tx1"/>
                </a:solidFill>
                <a:latin typeface="Arial" panose="020B0604020202020204" pitchFamily="34" charset="0"/>
              </a:defRPr>
            </a:lvl4pPr>
            <a:lvl5pPr marL="2057400" indent="-228600" eaLnBrk="0" hangingPunct="0">
              <a:defRPr sz="3800">
                <a:solidFill>
                  <a:schemeClr val="tx1"/>
                </a:solidFill>
                <a:latin typeface="Arial" panose="020B0604020202020204" pitchFamily="34" charset="0"/>
              </a:defRPr>
            </a:lvl5pPr>
            <a:lvl6pPr marL="2514600" indent="-228600" eaLnBrk="0" fontAlgn="base" hangingPunct="0">
              <a:spcBef>
                <a:spcPct val="0"/>
              </a:spcBef>
              <a:spcAft>
                <a:spcPct val="0"/>
              </a:spcAft>
              <a:defRPr sz="3800">
                <a:solidFill>
                  <a:schemeClr val="tx1"/>
                </a:solidFill>
                <a:latin typeface="Arial" panose="020B0604020202020204" pitchFamily="34" charset="0"/>
              </a:defRPr>
            </a:lvl6pPr>
            <a:lvl7pPr marL="2971800" indent="-228600" eaLnBrk="0" fontAlgn="base" hangingPunct="0">
              <a:spcBef>
                <a:spcPct val="0"/>
              </a:spcBef>
              <a:spcAft>
                <a:spcPct val="0"/>
              </a:spcAft>
              <a:defRPr sz="3800">
                <a:solidFill>
                  <a:schemeClr val="tx1"/>
                </a:solidFill>
                <a:latin typeface="Arial" panose="020B0604020202020204" pitchFamily="34" charset="0"/>
              </a:defRPr>
            </a:lvl7pPr>
            <a:lvl8pPr marL="3429000" indent="-228600" eaLnBrk="0" fontAlgn="base" hangingPunct="0">
              <a:spcBef>
                <a:spcPct val="0"/>
              </a:spcBef>
              <a:spcAft>
                <a:spcPct val="0"/>
              </a:spcAft>
              <a:defRPr sz="3800">
                <a:solidFill>
                  <a:schemeClr val="tx1"/>
                </a:solidFill>
                <a:latin typeface="Arial" panose="020B0604020202020204" pitchFamily="34" charset="0"/>
              </a:defRPr>
            </a:lvl8pPr>
            <a:lvl9pPr marL="3886200" indent="-228600" eaLnBrk="0" fontAlgn="base" hangingPunct="0">
              <a:spcBef>
                <a:spcPct val="0"/>
              </a:spcBef>
              <a:spcAft>
                <a:spcPct val="0"/>
              </a:spcAft>
              <a:defRPr sz="3800">
                <a:solidFill>
                  <a:schemeClr val="tx1"/>
                </a:solidFill>
                <a:latin typeface="Arial" panose="020B0604020202020204" pitchFamily="34" charset="0"/>
              </a:defRPr>
            </a:lvl9pPr>
          </a:lstStyle>
          <a:p>
            <a:pPr algn="ctr"/>
            <a:r>
              <a:rPr lang="en-US" altLang="en-US" sz="3200" b="1" dirty="0">
                <a:solidFill>
                  <a:srgbClr val="000000"/>
                </a:solidFill>
                <a:latin typeface="VNI-Avo" charset="0"/>
                <a:cs typeface="VNI-Avo" charset="0"/>
              </a:rPr>
              <a:t>Ngaét hôi sau moãi doøng thô, nghæ hôi laâu sau daáu chaám.</a:t>
            </a:r>
            <a:endParaRPr lang="en-US" altLang="en-US" sz="3200" b="1" dirty="0">
              <a:solidFill>
                <a:srgbClr val="000000"/>
              </a:solidFill>
              <a:latin typeface="VNI-Avo" charset="0"/>
              <a:cs typeface="VNI-Avo" charset="0"/>
            </a:endParaRPr>
          </a:p>
        </p:txBody>
      </p:sp>
    </p:spTree>
  </p:cSld>
  <p:clrMapOvr>
    <a:masterClrMapping/>
  </p:clrMapOvr>
  <p:timing>
    <p:tnLst>
      <p:par>
        <p:cTn id="1" dur="indefinite" restart="never" nodeType="tmRoot"/>
      </p:par>
    </p:tnLst>
    <p:bldLst>
      <p:bldP spid="2" grpId="1"/>
      <p:bldP spid="4" grpId="1"/>
      <p:bldP spid="10"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Text Box 4" descr="Blue tissue paper"/>
          <p:cNvSpPr txBox="1">
            <a:spLocks noChangeArrowheads="1"/>
          </p:cNvSpPr>
          <p:nvPr/>
        </p:nvSpPr>
        <p:spPr bwMode="auto">
          <a:xfrm>
            <a:off x="137160" y="304800"/>
            <a:ext cx="11769090" cy="3784600"/>
          </a:xfrm>
          <a:prstGeom prst="rect">
            <a:avLst/>
          </a:prstGeom>
          <a:noFill/>
          <a:ln>
            <a:noFill/>
          </a:ln>
        </p:spPr>
        <p:txBody>
          <a:bodyPr wrap="square">
            <a:spAutoFit/>
          </a:bodyPr>
          <a:lstStyle>
            <a:lvl1pPr eaLnBrk="0" hangingPunct="0">
              <a:defRPr sz="3800">
                <a:solidFill>
                  <a:schemeClr val="tx1"/>
                </a:solidFill>
                <a:latin typeface="Arial" panose="020B0604020202020204" pitchFamily="34" charset="0"/>
              </a:defRPr>
            </a:lvl1pPr>
            <a:lvl2pPr marL="742950" indent="-285750" eaLnBrk="0" hangingPunct="0">
              <a:defRPr sz="3800">
                <a:solidFill>
                  <a:schemeClr val="tx1"/>
                </a:solidFill>
                <a:latin typeface="Arial" panose="020B0604020202020204" pitchFamily="34" charset="0"/>
              </a:defRPr>
            </a:lvl2pPr>
            <a:lvl3pPr marL="1143000" indent="-228600" eaLnBrk="0" hangingPunct="0">
              <a:defRPr sz="3800">
                <a:solidFill>
                  <a:schemeClr val="tx1"/>
                </a:solidFill>
                <a:latin typeface="Arial" panose="020B0604020202020204" pitchFamily="34" charset="0"/>
              </a:defRPr>
            </a:lvl3pPr>
            <a:lvl4pPr marL="1600200" indent="-228600" eaLnBrk="0" hangingPunct="0">
              <a:defRPr sz="3800">
                <a:solidFill>
                  <a:schemeClr val="tx1"/>
                </a:solidFill>
                <a:latin typeface="Arial" panose="020B0604020202020204" pitchFamily="34" charset="0"/>
              </a:defRPr>
            </a:lvl4pPr>
            <a:lvl5pPr marL="2057400" indent="-228600" eaLnBrk="0" hangingPunct="0">
              <a:defRPr sz="3800">
                <a:solidFill>
                  <a:schemeClr val="tx1"/>
                </a:solidFill>
                <a:latin typeface="Arial" panose="020B0604020202020204" pitchFamily="34" charset="0"/>
              </a:defRPr>
            </a:lvl5pPr>
            <a:lvl6pPr marL="2514600" indent="-228600" eaLnBrk="0" fontAlgn="base" hangingPunct="0">
              <a:spcBef>
                <a:spcPct val="0"/>
              </a:spcBef>
              <a:spcAft>
                <a:spcPct val="0"/>
              </a:spcAft>
              <a:defRPr sz="3800">
                <a:solidFill>
                  <a:schemeClr val="tx1"/>
                </a:solidFill>
                <a:latin typeface="Arial" panose="020B0604020202020204" pitchFamily="34" charset="0"/>
              </a:defRPr>
            </a:lvl6pPr>
            <a:lvl7pPr marL="2971800" indent="-228600" eaLnBrk="0" fontAlgn="base" hangingPunct="0">
              <a:spcBef>
                <a:spcPct val="0"/>
              </a:spcBef>
              <a:spcAft>
                <a:spcPct val="0"/>
              </a:spcAft>
              <a:defRPr sz="3800">
                <a:solidFill>
                  <a:schemeClr val="tx1"/>
                </a:solidFill>
                <a:latin typeface="Arial" panose="020B0604020202020204" pitchFamily="34" charset="0"/>
              </a:defRPr>
            </a:lvl7pPr>
            <a:lvl8pPr marL="3429000" indent="-228600" eaLnBrk="0" fontAlgn="base" hangingPunct="0">
              <a:spcBef>
                <a:spcPct val="0"/>
              </a:spcBef>
              <a:spcAft>
                <a:spcPct val="0"/>
              </a:spcAft>
              <a:defRPr sz="3800">
                <a:solidFill>
                  <a:schemeClr val="tx1"/>
                </a:solidFill>
                <a:latin typeface="Arial" panose="020B0604020202020204" pitchFamily="34" charset="0"/>
              </a:defRPr>
            </a:lvl8pPr>
            <a:lvl9pPr marL="3886200" indent="-228600" eaLnBrk="0" fontAlgn="base" hangingPunct="0">
              <a:spcBef>
                <a:spcPct val="0"/>
              </a:spcBef>
              <a:spcAft>
                <a:spcPct val="0"/>
              </a:spcAft>
              <a:defRPr sz="3800">
                <a:solidFill>
                  <a:schemeClr val="tx1"/>
                </a:solidFill>
                <a:latin typeface="Arial" panose="020B0604020202020204" pitchFamily="34" charset="0"/>
              </a:defRPr>
            </a:lvl9pPr>
          </a:lstStyle>
          <a:p>
            <a:pPr algn="l"/>
            <a:r>
              <a:rPr lang="en-US" altLang="en-US" sz="4800" b="1" dirty="0">
                <a:solidFill>
                  <a:srgbClr val="000000"/>
                </a:solidFill>
                <a:latin typeface="VNI-Avo" charset="0"/>
                <a:cs typeface="VNI-Avo" charset="0"/>
              </a:rPr>
              <a:t>    </a:t>
            </a:r>
            <a:r>
              <a:rPr lang="en-US" altLang="en-US" sz="4800" b="1" dirty="0">
                <a:solidFill>
                  <a:schemeClr val="accent1"/>
                </a:solidFill>
                <a:latin typeface="VNI-Avo" charset="0"/>
                <a:cs typeface="VNI-Avo" charset="0"/>
              </a:rPr>
              <a:t>Höôùng daãn ñoïc: Khi ñoïc baøi thô naøy, caùc em ñoïc vôùi gioïng vui töôi, khoeû khoaén, theå hieän ñuùng tình caûm cuûa caùc  baïn nhoû khi noùi veà troø chôi thaû dieàu.</a:t>
            </a:r>
            <a:endParaRPr lang="en-US" altLang="en-US" sz="4800" b="1" dirty="0">
              <a:solidFill>
                <a:schemeClr val="accent1"/>
              </a:solidFill>
              <a:latin typeface="VNI-Avo" charset="0"/>
              <a:cs typeface="VNI-Avo"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895358" y="232926"/>
            <a:ext cx="11764135" cy="6441682"/>
            <a:chOff x="895358" y="232926"/>
            <a:chExt cx="11764135" cy="6441682"/>
          </a:xfrm>
        </p:grpSpPr>
        <p:sp>
          <p:nvSpPr>
            <p:cNvPr id="5" name="TextBox 4"/>
            <p:cNvSpPr txBox="1"/>
            <p:nvPr/>
          </p:nvSpPr>
          <p:spPr>
            <a:xfrm>
              <a:off x="2418742" y="4322083"/>
              <a:ext cx="4203362" cy="1815882"/>
            </a:xfrm>
            <a:prstGeom prst="rect">
              <a:avLst/>
            </a:prstGeom>
            <a:noFill/>
          </p:spPr>
          <p:txBody>
            <a:bodyPr wrap="square" rtlCol="0">
              <a:spAutoFit/>
            </a:bodyPr>
            <a:lstStyle/>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Trời như cánh đồng</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Xong mùa gặt hái</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Diều em - lưỡi liềm</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Ai quên bỏ lại.</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6" name="TextBox 5"/>
            <p:cNvSpPr txBox="1"/>
            <p:nvPr/>
          </p:nvSpPr>
          <p:spPr>
            <a:xfrm>
              <a:off x="5429618" y="833367"/>
              <a:ext cx="1258599" cy="507831"/>
            </a:xfrm>
            <a:prstGeom prst="rect">
              <a:avLst/>
            </a:prstGeom>
            <a:noFill/>
          </p:spPr>
          <p:txBody>
            <a:bodyPr wrap="square" rtlCol="0">
              <a:spAutoFit/>
            </a:bodyPr>
            <a:lstStyle/>
            <a:p>
              <a:pPr algn="ctr"/>
              <a:r>
                <a:rPr lang="en-US" sz="2700" i="1" smtClean="0">
                  <a:solidFill>
                    <a:srgbClr val="0070C0"/>
                  </a:solidFill>
                  <a:latin typeface="Arial-Rounded" panose="020B0500000000000000" pitchFamily="34" charset="0"/>
                  <a:ea typeface="Arial-Rounded" panose="020B0500000000000000" pitchFamily="34" charset="0"/>
                  <a:cs typeface="Arial-Rounded" panose="020B0500000000000000" pitchFamily="34" charset="0"/>
                </a:rPr>
                <a:t>(Trích)</a:t>
              </a:r>
              <a:endParaRPr lang="en-US" sz="2700" i="1" dirty="0">
                <a:solidFill>
                  <a:srgbClr val="0070C0"/>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7" name="TextBox 6"/>
            <p:cNvSpPr txBox="1"/>
            <p:nvPr/>
          </p:nvSpPr>
          <p:spPr>
            <a:xfrm>
              <a:off x="895358" y="232926"/>
              <a:ext cx="10327119" cy="584775"/>
            </a:xfrm>
            <a:prstGeom prst="rect">
              <a:avLst/>
            </a:prstGeom>
            <a:noFill/>
          </p:spPr>
          <p:txBody>
            <a:bodyPr wrap="square" rtlCol="0">
              <a:spAutoFit/>
            </a:bodyPr>
            <a:lstStyle/>
            <a:p>
              <a:pPr algn="ctr"/>
              <a:r>
                <a:rPr lang="en-US" sz="3200" b="1" smtClean="0">
                  <a:solidFill>
                    <a:srgbClr val="FF8E1D"/>
                  </a:solidFill>
                  <a:latin typeface="Arial-Rounded" panose="020B0500000000000000" pitchFamily="34" charset="0"/>
                  <a:ea typeface="Arial-Rounded" panose="020B0500000000000000" pitchFamily="34" charset="0"/>
                  <a:cs typeface="Arial-Rounded" panose="020B0500000000000000" pitchFamily="34" charset="0"/>
                </a:rPr>
                <a:t>THẢ DIỀU</a:t>
              </a:r>
              <a:endParaRPr lang="en-US" sz="3200" b="1" dirty="0">
                <a:solidFill>
                  <a:srgbClr val="FF8E1D"/>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8" name="TextBox 7"/>
            <p:cNvSpPr txBox="1"/>
            <p:nvPr/>
          </p:nvSpPr>
          <p:spPr>
            <a:xfrm>
              <a:off x="953729" y="1918775"/>
              <a:ext cx="4288990" cy="1815882"/>
            </a:xfrm>
            <a:prstGeom prst="rect">
              <a:avLst/>
            </a:prstGeom>
            <a:noFill/>
          </p:spPr>
          <p:txBody>
            <a:bodyPr wrap="square" rtlCol="0">
              <a:spAutoFit/>
            </a:bodyPr>
            <a:lstStyle/>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Cánh diều no gió</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Sáo nó thổi vang</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Sao trời trôi qua</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Diều thành trăng vàng.</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9" name="TextBox 8"/>
            <p:cNvSpPr txBox="1"/>
            <p:nvPr/>
          </p:nvSpPr>
          <p:spPr>
            <a:xfrm>
              <a:off x="4849357" y="1918775"/>
              <a:ext cx="4203362" cy="1815882"/>
            </a:xfrm>
            <a:prstGeom prst="rect">
              <a:avLst/>
            </a:prstGeom>
            <a:noFill/>
          </p:spPr>
          <p:txBody>
            <a:bodyPr wrap="square" rtlCol="0">
              <a:spAutoFit/>
            </a:bodyPr>
            <a:lstStyle/>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Cánh diều no gió</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Tiếng nó trong ngần</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Diều hay chiếc thuyền</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Trôi trên sông Ngân.</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10" name="TextBox 9"/>
            <p:cNvSpPr txBox="1"/>
            <p:nvPr/>
          </p:nvSpPr>
          <p:spPr>
            <a:xfrm>
              <a:off x="8456131" y="1918775"/>
              <a:ext cx="4203362" cy="1815882"/>
            </a:xfrm>
            <a:prstGeom prst="rect">
              <a:avLst/>
            </a:prstGeom>
            <a:noFill/>
          </p:spPr>
          <p:txBody>
            <a:bodyPr wrap="square" rtlCol="0">
              <a:spAutoFit/>
            </a:bodyPr>
            <a:lstStyle/>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Cánh diều no gió</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Tiếng nó chơi vơi</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Diều là hạt cau</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Phơi trên nong trời.</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13" name="TextBox 12"/>
            <p:cNvSpPr txBox="1"/>
            <p:nvPr/>
          </p:nvSpPr>
          <p:spPr>
            <a:xfrm>
              <a:off x="6602620" y="4322083"/>
              <a:ext cx="4203362" cy="1815882"/>
            </a:xfrm>
            <a:prstGeom prst="rect">
              <a:avLst/>
            </a:prstGeom>
            <a:noFill/>
          </p:spPr>
          <p:txBody>
            <a:bodyPr wrap="square" rtlCol="0">
              <a:spAutoFit/>
            </a:bodyPr>
            <a:lstStyle/>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Cánh diều no gió</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Nhạc trời réo vang</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Tiếng diều xanh lúa</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Uốn cong tre làng.</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14" name="Rectangle 13"/>
            <p:cNvSpPr/>
            <p:nvPr/>
          </p:nvSpPr>
          <p:spPr>
            <a:xfrm>
              <a:off x="8379169" y="6151388"/>
              <a:ext cx="2811988" cy="523220"/>
            </a:xfrm>
            <a:prstGeom prst="rect">
              <a:avLst/>
            </a:prstGeom>
          </p:spPr>
          <p:txBody>
            <a:bodyPr wrap="none">
              <a:spAutoFit/>
            </a:bodyPr>
            <a:lstStyle/>
            <a:p>
              <a:pPr marL="44450" lvl="0" algn="just"/>
              <a:r>
                <a:rPr lang="vi-VN" sz="2800" dirty="0">
                  <a:latin typeface="Arial-Rounded" panose="020B0500000000000000" pitchFamily="34" charset="0"/>
                  <a:ea typeface="Arial-Rounded" panose="020B0500000000000000" pitchFamily="34" charset="0"/>
                  <a:cs typeface="Arial-Rounded" panose="020B0500000000000000" pitchFamily="34" charset="0"/>
                </a:rPr>
                <a:t>(Trần Đăng Khoa)</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p:txBody>
        </p:sp>
      </p:grpSp>
      <p:pic>
        <p:nvPicPr>
          <p:cNvPr id="2" name="Picture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3403" y="-332790"/>
            <a:ext cx="2254264" cy="2332314"/>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747;p69"/>
          <p:cNvSpPr/>
          <p:nvPr/>
        </p:nvSpPr>
        <p:spPr>
          <a:xfrm>
            <a:off x="823120" y="890743"/>
            <a:ext cx="601309" cy="602800"/>
          </a:xfrm>
          <a:prstGeom prst="ellipse">
            <a:avLst/>
          </a:prstGeom>
          <a:solidFill>
            <a:schemeClr val="accent3"/>
          </a:solidFill>
          <a:ln>
            <a:noFill/>
          </a:ln>
        </p:spPr>
        <p:txBody>
          <a:bodyPr spcFirstLastPara="1" wrap="square" lIns="121705" tIns="121705" rIns="121705" bIns="121705" anchor="ctr" anchorCtr="0">
            <a:noAutofit/>
          </a:bodyPr>
          <a:lstStyle/>
          <a:p/>
        </p:txBody>
      </p:sp>
      <p:sp>
        <p:nvSpPr>
          <p:cNvPr id="5" name="TextBox 4"/>
          <p:cNvSpPr txBox="1"/>
          <p:nvPr/>
        </p:nvSpPr>
        <p:spPr>
          <a:xfrm>
            <a:off x="1280284" y="785495"/>
            <a:ext cx="3361090" cy="707886"/>
          </a:xfrm>
          <a:prstGeom prst="rect">
            <a:avLst/>
          </a:prstGeom>
          <a:noFill/>
        </p:spPr>
        <p:txBody>
          <a:bodyPr wrap="square" rtlCol="0">
            <a:spAutoFit/>
          </a:bodyPr>
          <a:lstStyle/>
          <a:p>
            <a:r>
              <a:rPr lang="en-US" sz="4000" smtClean="0">
                <a:solidFill>
                  <a:srgbClr val="FF0000"/>
                </a:solidFill>
                <a:latin typeface="Arial-Rounded" panose="020B0500000000000000" pitchFamily="34" charset="0"/>
                <a:ea typeface="Arial-Rounded" panose="020B0500000000000000" pitchFamily="34" charset="0"/>
                <a:cs typeface="Arial-Rounded" panose="020B0500000000000000" pitchFamily="34" charset="0"/>
              </a:rPr>
              <a:t>Sáo </a:t>
            </a:r>
            <a:r>
              <a:rPr lang="en-US" sz="4000" smtClean="0">
                <a:solidFill>
                  <a:srgbClr val="FF0000"/>
                </a:solidFill>
                <a:latin typeface="Arial-Rounded" panose="020B0500000000000000" pitchFamily="34" charset="0"/>
                <a:ea typeface="Arial-Rounded" panose="020B0500000000000000" pitchFamily="34" charset="0"/>
                <a:cs typeface="Arial-Rounded" panose="020B0500000000000000" pitchFamily="34" charset="0"/>
              </a:rPr>
              <a:t>diều:</a:t>
            </a:r>
            <a:endParaRPr lang="en-US" sz="4000">
              <a:latin typeface="Arial-Rounded" panose="020B0500000000000000" pitchFamily="34" charset="0"/>
              <a:ea typeface="Arial-Rounded" panose="020B0500000000000000" pitchFamily="34" charset="0"/>
              <a:cs typeface="Arial-Rounded" panose="020B0500000000000000" pitchFamily="34" charset="0"/>
            </a:endParaRPr>
          </a:p>
        </p:txBody>
      </p:sp>
      <p:sp>
        <p:nvSpPr>
          <p:cNvPr id="10" name="TextBox 9"/>
          <p:cNvSpPr txBox="1"/>
          <p:nvPr/>
        </p:nvSpPr>
        <p:spPr>
          <a:xfrm>
            <a:off x="3852159" y="76200"/>
            <a:ext cx="3981360" cy="769441"/>
          </a:xfrm>
          <a:prstGeom prst="rect">
            <a:avLst/>
          </a:prstGeom>
          <a:noFill/>
        </p:spPr>
        <p:txBody>
          <a:bodyPr wrap="square" rtlCol="0">
            <a:spAutoFit/>
          </a:bodyPr>
          <a:lstStyle/>
          <a:p>
            <a:pPr algn="ctr"/>
            <a:r>
              <a:rPr lang="en-US" sz="4400" b="1" smtClean="0">
                <a:solidFill>
                  <a:srgbClr val="CC0066"/>
                </a:solidFill>
                <a:latin typeface="Microsoft New Tai Lue" panose="020B0502040204020203" pitchFamily="34" charset="0"/>
                <a:ea typeface="Arial-Rounded" panose="020B0500000000000000" pitchFamily="34" charset="0"/>
                <a:cs typeface="Microsoft New Tai Lue" panose="020B0502040204020203" pitchFamily="34" charset="0"/>
              </a:rPr>
              <a:t>Từ ngữ</a:t>
            </a:r>
            <a:endParaRPr lang="en-US" sz="4400" b="1">
              <a:solidFill>
                <a:srgbClr val="CC0066"/>
              </a:solidFill>
              <a:latin typeface="Microsoft New Tai Lue" panose="020B0502040204020203" pitchFamily="34" charset="0"/>
              <a:ea typeface="Arial-Rounded" panose="020B0500000000000000" pitchFamily="34" charset="0"/>
              <a:cs typeface="Microsoft New Tai Lue" panose="020B0502040204020203" pitchFamily="34" charset="0"/>
            </a:endParaRPr>
          </a:p>
        </p:txBody>
      </p:sp>
      <p:sp>
        <p:nvSpPr>
          <p:cNvPr id="11" name="AutoShape 2" descr="Ngân Hà Là Gì? Tìm Hiểu Về Ngân Hà Là Gì?"/>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p>
        </p:txBody>
      </p:sp>
      <p:pic>
        <p:nvPicPr>
          <p:cNvPr id="2050" name="Picture 2" descr="Thả diều 3m95 với bộ sáo 13 - YouTube"/>
          <p:cNvPicPr>
            <a:picLocks noChangeAspect="1" noChangeArrowheads="1"/>
          </p:cNvPicPr>
          <p:nvPr/>
        </p:nvPicPr>
        <p:blipFill rotWithShape="1">
          <a:blip r:embed="rId1">
            <a:extLst>
              <a:ext uri="{28A0092B-C50C-407E-A947-70E740481C1C}">
                <a14:useLocalDpi xmlns:a14="http://schemas.microsoft.com/office/drawing/2010/main" val="0"/>
              </a:ext>
            </a:extLst>
          </a:blip>
          <a:srcRect l="4225" r="5026" b="4936"/>
          <a:stretch>
            <a:fillRect/>
          </a:stretch>
        </p:blipFill>
        <p:spPr bwMode="auto">
          <a:xfrm>
            <a:off x="1356519" y="1752600"/>
            <a:ext cx="5638800" cy="332264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áo diều bộ 9 ống 95 - Diều sáo - Sáo diều Kiến An Hải Phò… | Flickr"/>
          <p:cNvPicPr>
            <a:picLocks noChangeAspect="1" noChangeArrowheads="1"/>
          </p:cNvPicPr>
          <p:nvPr/>
        </p:nvPicPr>
        <p:blipFill rotWithShape="1">
          <a:blip r:embed="rId2">
            <a:extLst>
              <a:ext uri="{28A0092B-C50C-407E-A947-70E740481C1C}">
                <a14:useLocalDpi xmlns:a14="http://schemas.microsoft.com/office/drawing/2010/main" val="0"/>
              </a:ext>
            </a:extLst>
          </a:blip>
          <a:srcRect l="13604" r="12421"/>
          <a:stretch>
            <a:fillRect/>
          </a:stretch>
        </p:blipFill>
        <p:spPr bwMode="auto">
          <a:xfrm>
            <a:off x="7985760" y="1676400"/>
            <a:ext cx="3288030" cy="3322955"/>
          </a:xfrm>
          <a:prstGeom prst="rect">
            <a:avLst/>
          </a:prstGeom>
          <a:noFill/>
          <a:extLst>
            <a:ext uri="{909E8E84-426E-40DD-AFC4-6F175D3DCCD1}">
              <a14:hiddenFill xmlns:a14="http://schemas.microsoft.com/office/drawing/2010/main">
                <a:solidFill>
                  <a:srgbClr val="FFFFFF"/>
                </a:solidFill>
              </a14:hiddenFill>
            </a:ext>
          </a:extLst>
        </p:spPr>
      </p:pic>
      <p:sp>
        <p:nvSpPr>
          <p:cNvPr id="2" name="Text Box 1"/>
          <p:cNvSpPr txBox="1"/>
          <p:nvPr/>
        </p:nvSpPr>
        <p:spPr>
          <a:xfrm>
            <a:off x="106045" y="5334635"/>
            <a:ext cx="11857990" cy="1383665"/>
          </a:xfrm>
          <a:prstGeom prst="rect">
            <a:avLst/>
          </a:prstGeom>
          <a:noFill/>
        </p:spPr>
        <p:txBody>
          <a:bodyPr wrap="square" rtlCol="0">
            <a:spAutoFit/>
          </a:bodyPr>
          <a:p>
            <a:r>
              <a:rPr lang="en-US" sz="2800"/>
              <a:t>   Sáo diều là trên diều có gắn thêm sáo. Khi diều bay lên, sáo phát ra tiếng kêu như bản nhạc du dương. Sáo đổ chậm, dài tiếng, ngân vang thì được coi là sáo hay.</a:t>
            </a:r>
            <a:endParaRPr lang="en-US" sz="2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linds(horizont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p:bldP spid="2" grpId="0"/>
      <p:bldP spid="2"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747;p69"/>
          <p:cNvSpPr/>
          <p:nvPr/>
        </p:nvSpPr>
        <p:spPr>
          <a:xfrm>
            <a:off x="823120" y="890743"/>
            <a:ext cx="601309" cy="602800"/>
          </a:xfrm>
          <a:prstGeom prst="ellipse">
            <a:avLst/>
          </a:prstGeom>
          <a:solidFill>
            <a:schemeClr val="accent3"/>
          </a:solidFill>
          <a:ln>
            <a:noFill/>
          </a:ln>
        </p:spPr>
        <p:txBody>
          <a:bodyPr spcFirstLastPara="1" wrap="square" lIns="121705" tIns="121705" rIns="121705" bIns="121705" anchor="ctr" anchorCtr="0">
            <a:noAutofit/>
          </a:bodyPr>
          <a:lstStyle/>
          <a:p/>
        </p:txBody>
      </p:sp>
      <p:sp>
        <p:nvSpPr>
          <p:cNvPr id="5" name="TextBox 4"/>
          <p:cNvSpPr txBox="1"/>
          <p:nvPr/>
        </p:nvSpPr>
        <p:spPr>
          <a:xfrm>
            <a:off x="1424429" y="838200"/>
            <a:ext cx="3361090" cy="707886"/>
          </a:xfrm>
          <a:prstGeom prst="rect">
            <a:avLst/>
          </a:prstGeom>
          <a:noFill/>
        </p:spPr>
        <p:txBody>
          <a:bodyPr wrap="square" rtlCol="0">
            <a:spAutoFit/>
          </a:bodyPr>
          <a:lstStyle/>
          <a:p>
            <a:r>
              <a:rPr lang="en-US" sz="4000" smtClean="0">
                <a:solidFill>
                  <a:srgbClr val="FF0000"/>
                </a:solidFill>
                <a:latin typeface="Arial-Rounded" panose="020B0500000000000000" pitchFamily="34" charset="0"/>
                <a:ea typeface="Arial-Rounded" panose="020B0500000000000000" pitchFamily="34" charset="0"/>
                <a:cs typeface="Arial-Rounded" panose="020B0500000000000000" pitchFamily="34" charset="0"/>
              </a:rPr>
              <a:t>Sông Ngân:</a:t>
            </a:r>
            <a:endParaRPr lang="en-US" sz="4000">
              <a:latin typeface="Arial-Rounded" panose="020B0500000000000000" pitchFamily="34" charset="0"/>
              <a:ea typeface="Arial-Rounded" panose="020B0500000000000000" pitchFamily="34" charset="0"/>
              <a:cs typeface="Arial-Rounded" panose="020B0500000000000000" pitchFamily="34" charset="0"/>
            </a:endParaRPr>
          </a:p>
        </p:txBody>
      </p:sp>
      <p:sp>
        <p:nvSpPr>
          <p:cNvPr id="6" name="TextBox 5"/>
          <p:cNvSpPr txBox="1"/>
          <p:nvPr/>
        </p:nvSpPr>
        <p:spPr>
          <a:xfrm>
            <a:off x="4023519" y="838200"/>
            <a:ext cx="8610600" cy="707886"/>
          </a:xfrm>
          <a:prstGeom prst="rect">
            <a:avLst/>
          </a:prstGeom>
          <a:noFill/>
        </p:spPr>
        <p:txBody>
          <a:bodyPr wrap="square" rtlCol="0">
            <a:spAutoFit/>
          </a:bodyPr>
          <a:lstStyle/>
          <a:p>
            <a:r>
              <a:rPr lang="en-US" sz="4000" smtClean="0">
                <a:solidFill>
                  <a:srgbClr val="002060"/>
                </a:solidFill>
                <a:latin typeface="Arial-Rounded" panose="020B0500000000000000" pitchFamily="34" charset="0"/>
                <a:ea typeface="Arial-Rounded" panose="020B0500000000000000" pitchFamily="34" charset="0"/>
                <a:cs typeface="Arial-Rounded" panose="020B0500000000000000" pitchFamily="34" charset="0"/>
              </a:rPr>
              <a:t>còn gọi là dải Ngân Hà, là dải trắng</a:t>
            </a:r>
            <a:endParaRPr lang="en-US" sz="4000">
              <a:solidFill>
                <a:srgbClr val="002060"/>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10" name="TextBox 9"/>
          <p:cNvSpPr txBox="1"/>
          <p:nvPr/>
        </p:nvSpPr>
        <p:spPr>
          <a:xfrm>
            <a:off x="3852159" y="76200"/>
            <a:ext cx="3981360" cy="769441"/>
          </a:xfrm>
          <a:prstGeom prst="rect">
            <a:avLst/>
          </a:prstGeom>
          <a:noFill/>
        </p:spPr>
        <p:txBody>
          <a:bodyPr wrap="square" rtlCol="0">
            <a:spAutoFit/>
          </a:bodyPr>
          <a:lstStyle/>
          <a:p>
            <a:pPr algn="ctr"/>
            <a:r>
              <a:rPr lang="en-US" sz="4400" b="1" smtClean="0">
                <a:solidFill>
                  <a:srgbClr val="CC0066"/>
                </a:solidFill>
                <a:latin typeface="Microsoft New Tai Lue" panose="020B0502040204020203" pitchFamily="34" charset="0"/>
                <a:ea typeface="Arial-Rounded" panose="020B0500000000000000" pitchFamily="34" charset="0"/>
                <a:cs typeface="Microsoft New Tai Lue" panose="020B0502040204020203" pitchFamily="34" charset="0"/>
              </a:rPr>
              <a:t>Từ ngữ</a:t>
            </a:r>
            <a:endParaRPr lang="en-US" sz="4400" b="1">
              <a:solidFill>
                <a:srgbClr val="CC0066"/>
              </a:solidFill>
              <a:latin typeface="Microsoft New Tai Lue" panose="020B0502040204020203" pitchFamily="34" charset="0"/>
              <a:ea typeface="Arial-Rounded" panose="020B0500000000000000" pitchFamily="34" charset="0"/>
              <a:cs typeface="Microsoft New Tai Lue" panose="020B0502040204020203" pitchFamily="34" charset="0"/>
            </a:endParaRPr>
          </a:p>
        </p:txBody>
      </p:sp>
      <p:sp>
        <p:nvSpPr>
          <p:cNvPr id="11" name="AutoShape 2" descr="Ngân Hà Là Gì? Tìm Hiểu Về Ngân Hà Là Gì?"/>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p>
        </p:txBody>
      </p:sp>
      <p:pic>
        <p:nvPicPr>
          <p:cNvPr id="1028" name="Picture 4" descr="Ngân Hà Là Gì? Tìm Hiểu Về Ngân Hà Là Gì?"/>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948815" y="2845435"/>
            <a:ext cx="7613015" cy="3783965"/>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823120" y="1493543"/>
            <a:ext cx="10896600" cy="1323439"/>
          </a:xfrm>
          <a:prstGeom prst="rect">
            <a:avLst/>
          </a:prstGeom>
          <a:noFill/>
        </p:spPr>
        <p:txBody>
          <a:bodyPr wrap="square" rtlCol="0">
            <a:spAutoFit/>
          </a:bodyPr>
          <a:lstStyle/>
          <a:p>
            <a:r>
              <a:rPr lang="en-US" sz="4000" smtClean="0">
                <a:solidFill>
                  <a:srgbClr val="002060"/>
                </a:solidFill>
                <a:latin typeface="Arial-Rounded" panose="020B0500000000000000" pitchFamily="34" charset="0"/>
                <a:ea typeface="Arial-Rounded" panose="020B0500000000000000" pitchFamily="34" charset="0"/>
                <a:cs typeface="Arial-Rounded" panose="020B0500000000000000" pitchFamily="34" charset="0"/>
              </a:rPr>
              <a:t>bạc, vắt ngang bầu trời, được tạo nên từ nhiều ngôi sao, trông giống một con sông.</a:t>
            </a:r>
            <a:endParaRPr lang="en-US" sz="4000">
              <a:solidFill>
                <a:srgbClr val="002060"/>
              </a:solidFill>
              <a:latin typeface="Arial-Rounded" panose="020B0500000000000000" pitchFamily="34" charset="0"/>
              <a:ea typeface="Arial-Rounded" panose="020B0500000000000000" pitchFamily="34" charset="0"/>
              <a:cs typeface="Arial-Rounded" panose="020B0500000000000000"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p:bldP spid="6" grpId="0"/>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747;p69"/>
          <p:cNvSpPr/>
          <p:nvPr/>
        </p:nvSpPr>
        <p:spPr>
          <a:xfrm>
            <a:off x="823120" y="890743"/>
            <a:ext cx="601309" cy="602800"/>
          </a:xfrm>
          <a:prstGeom prst="ellipse">
            <a:avLst/>
          </a:prstGeom>
          <a:solidFill>
            <a:schemeClr val="accent3"/>
          </a:solidFill>
          <a:ln>
            <a:noFill/>
          </a:ln>
        </p:spPr>
        <p:txBody>
          <a:bodyPr spcFirstLastPara="1" wrap="square" lIns="121705" tIns="121705" rIns="121705" bIns="121705" anchor="ctr" anchorCtr="0">
            <a:noAutofit/>
          </a:bodyPr>
          <a:lstStyle/>
          <a:p/>
        </p:txBody>
      </p:sp>
      <p:sp>
        <p:nvSpPr>
          <p:cNvPr id="5" name="TextBox 4"/>
          <p:cNvSpPr txBox="1"/>
          <p:nvPr/>
        </p:nvSpPr>
        <p:spPr>
          <a:xfrm>
            <a:off x="1424429" y="838200"/>
            <a:ext cx="3361090" cy="707886"/>
          </a:xfrm>
          <a:prstGeom prst="rect">
            <a:avLst/>
          </a:prstGeom>
          <a:noFill/>
        </p:spPr>
        <p:txBody>
          <a:bodyPr wrap="square" rtlCol="0">
            <a:spAutoFit/>
          </a:bodyPr>
          <a:lstStyle/>
          <a:p>
            <a:r>
              <a:rPr lang="en-US" sz="4000" smtClean="0">
                <a:solidFill>
                  <a:srgbClr val="FF0000"/>
                </a:solidFill>
                <a:latin typeface="Arial-Rounded" panose="020B0500000000000000" pitchFamily="34" charset="0"/>
                <a:ea typeface="Arial-Rounded" panose="020B0500000000000000" pitchFamily="34" charset="0"/>
                <a:cs typeface="Arial-Rounded" panose="020B0500000000000000" pitchFamily="34" charset="0"/>
              </a:rPr>
              <a:t>Hạt cau:</a:t>
            </a:r>
            <a:endParaRPr lang="en-US" sz="4000">
              <a:latin typeface="Arial-Rounded" panose="020B0500000000000000" pitchFamily="34" charset="0"/>
              <a:ea typeface="Arial-Rounded" panose="020B0500000000000000" pitchFamily="34" charset="0"/>
              <a:cs typeface="Arial-Rounded" panose="020B0500000000000000" pitchFamily="34" charset="0"/>
            </a:endParaRPr>
          </a:p>
        </p:txBody>
      </p:sp>
      <p:sp>
        <p:nvSpPr>
          <p:cNvPr id="10" name="TextBox 9"/>
          <p:cNvSpPr txBox="1"/>
          <p:nvPr/>
        </p:nvSpPr>
        <p:spPr>
          <a:xfrm>
            <a:off x="3852159" y="76200"/>
            <a:ext cx="3981360" cy="769441"/>
          </a:xfrm>
          <a:prstGeom prst="rect">
            <a:avLst/>
          </a:prstGeom>
          <a:noFill/>
        </p:spPr>
        <p:txBody>
          <a:bodyPr wrap="square" rtlCol="0">
            <a:spAutoFit/>
          </a:bodyPr>
          <a:lstStyle/>
          <a:p>
            <a:pPr algn="ctr"/>
            <a:r>
              <a:rPr lang="en-US" sz="4400" b="1" smtClean="0">
                <a:solidFill>
                  <a:srgbClr val="CC0066"/>
                </a:solidFill>
                <a:latin typeface="Microsoft New Tai Lue" panose="020B0502040204020203" pitchFamily="34" charset="0"/>
                <a:ea typeface="Arial-Rounded" panose="020B0500000000000000" pitchFamily="34" charset="0"/>
                <a:cs typeface="Microsoft New Tai Lue" panose="020B0502040204020203" pitchFamily="34" charset="0"/>
              </a:rPr>
              <a:t>Từ ngữ</a:t>
            </a:r>
            <a:endParaRPr lang="en-US" sz="4400" b="1">
              <a:solidFill>
                <a:srgbClr val="CC0066"/>
              </a:solidFill>
              <a:latin typeface="Microsoft New Tai Lue" panose="020B0502040204020203" pitchFamily="34" charset="0"/>
              <a:ea typeface="Arial-Rounded" panose="020B0500000000000000" pitchFamily="34" charset="0"/>
              <a:cs typeface="Microsoft New Tai Lue" panose="020B0502040204020203" pitchFamily="34" charset="0"/>
            </a:endParaRPr>
          </a:p>
        </p:txBody>
      </p:sp>
      <p:sp>
        <p:nvSpPr>
          <p:cNvPr id="11" name="AutoShape 2" descr="Ngân Hà Là Gì? Tìm Hiểu Về Ngân Hà Là Gì?"/>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p>
        </p:txBody>
      </p:sp>
      <p:pic>
        <p:nvPicPr>
          <p:cNvPr id="3074" name="Picture 2" descr="Hạt cau trị nhiều bệnh"/>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889919" y="2286000"/>
            <a:ext cx="4267200" cy="320040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Nhớ những mùa cau"/>
          <p:cNvPicPr>
            <a:picLocks noChangeAspect="1" noChangeArrowheads="1"/>
          </p:cNvPicPr>
          <p:nvPr/>
        </p:nvPicPr>
        <p:blipFill rotWithShape="1">
          <a:blip r:embed="rId2">
            <a:extLst>
              <a:ext uri="{28A0092B-C50C-407E-A947-70E740481C1C}">
                <a14:useLocalDpi xmlns:a14="http://schemas.microsoft.com/office/drawing/2010/main" val="0"/>
              </a:ext>
            </a:extLst>
          </a:blip>
          <a:srcRect t="35862"/>
          <a:stretch>
            <a:fillRect/>
          </a:stretch>
        </p:blipFill>
        <p:spPr bwMode="auto">
          <a:xfrm>
            <a:off x="6766719" y="2286000"/>
            <a:ext cx="3740564" cy="3200401"/>
          </a:xfrm>
          <a:prstGeom prst="rect">
            <a:avLst/>
          </a:prstGeom>
          <a:noFill/>
          <a:extLst>
            <a:ext uri="{909E8E84-426E-40DD-AFC4-6F175D3DCCD1}">
              <a14:hiddenFill xmlns:a14="http://schemas.microsoft.com/office/drawing/2010/main">
                <a:solidFill>
                  <a:srgbClr val="FFFFFF"/>
                </a:solidFill>
              </a14:hiddenFill>
            </a:ext>
          </a:extLst>
        </p:spPr>
      </p:pic>
      <p:sp>
        <p:nvSpPr>
          <p:cNvPr id="100" name="Text Box 99"/>
          <p:cNvSpPr txBox="1"/>
          <p:nvPr/>
        </p:nvSpPr>
        <p:spPr>
          <a:xfrm>
            <a:off x="213360" y="5715000"/>
            <a:ext cx="11958955" cy="1076325"/>
          </a:xfrm>
          <a:prstGeom prst="rect">
            <a:avLst/>
          </a:prstGeom>
          <a:noFill/>
          <a:ln w="9525">
            <a:noFill/>
          </a:ln>
        </p:spPr>
        <p:txBody>
          <a:bodyPr wrap="square">
            <a:spAutoFit/>
          </a:bodyPr>
          <a:p>
            <a:pPr marL="0" indent="0"/>
            <a:r>
              <a:rPr lang="en-US" sz="3200" b="1">
                <a:latin typeface="Times New Roman" panose="02020603050405020304" charset="0"/>
                <a:cs typeface="Calibri" panose="020F0502020204030204" charset="0"/>
              </a:rPr>
              <a:t> Hạt cau là bên trong trái cau, hạt cau dùng để làm thuốc, người lớn tuổi ăn với trầu,…</a:t>
            </a:r>
            <a:endParaRPr lang="en-US" sz="3200" b="1">
              <a:latin typeface="Times New Roman" panose="02020603050405020304" charset="0"/>
              <a:cs typeface="Calibri" panose="020F05020202040302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747;p69"/>
          <p:cNvSpPr/>
          <p:nvPr/>
        </p:nvSpPr>
        <p:spPr>
          <a:xfrm>
            <a:off x="823120" y="890743"/>
            <a:ext cx="601309" cy="602800"/>
          </a:xfrm>
          <a:prstGeom prst="ellipse">
            <a:avLst/>
          </a:prstGeom>
          <a:solidFill>
            <a:schemeClr val="accent3"/>
          </a:solidFill>
          <a:ln>
            <a:noFill/>
          </a:ln>
        </p:spPr>
        <p:txBody>
          <a:bodyPr spcFirstLastPara="1" wrap="square" lIns="121705" tIns="121705" rIns="121705" bIns="121705" anchor="ctr" anchorCtr="0">
            <a:noAutofit/>
          </a:bodyPr>
          <a:lstStyle/>
          <a:p/>
        </p:txBody>
      </p:sp>
      <p:sp>
        <p:nvSpPr>
          <p:cNvPr id="5" name="TextBox 4"/>
          <p:cNvSpPr txBox="1"/>
          <p:nvPr/>
        </p:nvSpPr>
        <p:spPr>
          <a:xfrm>
            <a:off x="1424429" y="838200"/>
            <a:ext cx="3361090" cy="707886"/>
          </a:xfrm>
          <a:prstGeom prst="rect">
            <a:avLst/>
          </a:prstGeom>
          <a:noFill/>
        </p:spPr>
        <p:txBody>
          <a:bodyPr wrap="square" rtlCol="0">
            <a:spAutoFit/>
          </a:bodyPr>
          <a:lstStyle/>
          <a:p>
            <a:r>
              <a:rPr lang="en-US" sz="4000" smtClean="0">
                <a:solidFill>
                  <a:srgbClr val="FF0000"/>
                </a:solidFill>
                <a:latin typeface="Arial-Rounded" panose="020B0500000000000000" pitchFamily="34" charset="0"/>
                <a:ea typeface="Arial-Rounded" panose="020B0500000000000000" pitchFamily="34" charset="0"/>
                <a:cs typeface="Arial-Rounded" panose="020B0500000000000000" pitchFamily="34" charset="0"/>
              </a:rPr>
              <a:t>Nong:</a:t>
            </a:r>
            <a:endParaRPr lang="en-US" sz="4000">
              <a:latin typeface="Arial-Rounded" panose="020B0500000000000000" pitchFamily="34" charset="0"/>
              <a:ea typeface="Arial-Rounded" panose="020B0500000000000000" pitchFamily="34" charset="0"/>
              <a:cs typeface="Arial-Rounded" panose="020B0500000000000000" pitchFamily="34" charset="0"/>
            </a:endParaRPr>
          </a:p>
        </p:txBody>
      </p:sp>
      <p:sp>
        <p:nvSpPr>
          <p:cNvPr id="10" name="TextBox 9"/>
          <p:cNvSpPr txBox="1"/>
          <p:nvPr/>
        </p:nvSpPr>
        <p:spPr>
          <a:xfrm>
            <a:off x="3852159" y="76200"/>
            <a:ext cx="3981360" cy="769441"/>
          </a:xfrm>
          <a:prstGeom prst="rect">
            <a:avLst/>
          </a:prstGeom>
          <a:noFill/>
        </p:spPr>
        <p:txBody>
          <a:bodyPr wrap="square" rtlCol="0">
            <a:spAutoFit/>
          </a:bodyPr>
          <a:lstStyle/>
          <a:p>
            <a:pPr algn="ctr"/>
            <a:r>
              <a:rPr lang="en-US" sz="4400" b="1" smtClean="0">
                <a:solidFill>
                  <a:srgbClr val="CC0066"/>
                </a:solidFill>
                <a:latin typeface="Microsoft New Tai Lue" panose="020B0502040204020203" pitchFamily="34" charset="0"/>
                <a:ea typeface="Arial-Rounded" panose="020B0500000000000000" pitchFamily="34" charset="0"/>
                <a:cs typeface="Microsoft New Tai Lue" panose="020B0502040204020203" pitchFamily="34" charset="0"/>
              </a:rPr>
              <a:t>Từ ngữ</a:t>
            </a:r>
            <a:endParaRPr lang="en-US" sz="4400" b="1">
              <a:solidFill>
                <a:srgbClr val="CC0066"/>
              </a:solidFill>
              <a:latin typeface="Microsoft New Tai Lue" panose="020B0502040204020203" pitchFamily="34" charset="0"/>
              <a:ea typeface="Arial-Rounded" panose="020B0500000000000000" pitchFamily="34" charset="0"/>
              <a:cs typeface="Microsoft New Tai Lue" panose="020B0502040204020203" pitchFamily="34" charset="0"/>
            </a:endParaRPr>
          </a:p>
        </p:txBody>
      </p:sp>
      <p:sp>
        <p:nvSpPr>
          <p:cNvPr id="11" name="AutoShape 2" descr="Ngân Hà Là Gì? Tìm Hiểu Về Ngân Hà Là Gì?"/>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p>
        </p:txBody>
      </p:sp>
      <p:pic>
        <p:nvPicPr>
          <p:cNvPr id="12" name="Picture 4" descr="Cái nong - Báo Gia Lai điện tử - Tin nhanh - Chính xác"/>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413919" y="2743200"/>
            <a:ext cx="5270609" cy="350520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2804319" y="886361"/>
            <a:ext cx="9525000" cy="1323439"/>
          </a:xfrm>
          <a:prstGeom prst="rect">
            <a:avLst/>
          </a:prstGeom>
          <a:noFill/>
        </p:spPr>
        <p:txBody>
          <a:bodyPr wrap="square" rtlCol="0">
            <a:spAutoFit/>
          </a:bodyPr>
          <a:lstStyle/>
          <a:p>
            <a:r>
              <a:rPr lang="vi-VN" sz="4000">
                <a:solidFill>
                  <a:srgbClr val="002060"/>
                </a:solidFill>
                <a:latin typeface="Arial-Rounded" panose="020B0500000000000000" pitchFamily="34" charset="0"/>
                <a:ea typeface="Arial-Rounded" panose="020B0500000000000000" pitchFamily="34" charset="0"/>
                <a:cs typeface="Arial-Rounded" panose="020B0500000000000000" pitchFamily="34" charset="0"/>
              </a:rPr>
              <a:t>vật dụng làm từ tre nứa, có hình tròn, </a:t>
            </a:r>
            <a:r>
              <a:rPr lang="vi-VN" sz="4000" smtClean="0">
                <a:solidFill>
                  <a:srgbClr val="002060"/>
                </a:solidFill>
                <a:latin typeface="Arial-Rounded" panose="020B0500000000000000" pitchFamily="34" charset="0"/>
                <a:ea typeface="Arial-Rounded" panose="020B0500000000000000" pitchFamily="34" charset="0"/>
                <a:cs typeface="Arial-Rounded" panose="020B0500000000000000" pitchFamily="34" charset="0"/>
              </a:rPr>
              <a:t>dùng</a:t>
            </a:r>
            <a:r>
              <a:rPr lang="en-US" sz="4000">
                <a:solidFill>
                  <a:srgbClr val="002060"/>
                </a:solidFill>
                <a:latin typeface="Arial-Rounded" panose="020B0500000000000000" pitchFamily="34" charset="0"/>
                <a:ea typeface="Arial-Rounded" panose="020B0500000000000000" pitchFamily="34" charset="0"/>
                <a:cs typeface="Arial-Rounded" panose="020B0500000000000000" pitchFamily="34" charset="0"/>
              </a:rPr>
              <a:t> </a:t>
            </a:r>
            <a:r>
              <a:rPr lang="en-US" sz="4000" smtClean="0">
                <a:solidFill>
                  <a:srgbClr val="002060"/>
                </a:solidFill>
                <a:latin typeface="Arial-Rounded" panose="020B0500000000000000" pitchFamily="34" charset="0"/>
                <a:ea typeface="Arial-Rounded" panose="020B0500000000000000" pitchFamily="34" charset="0"/>
                <a:cs typeface="Arial-Rounded" panose="020B0500000000000000" pitchFamily="34" charset="0"/>
              </a:rPr>
              <a:t>để phơi nông sản.</a:t>
            </a:r>
            <a:endParaRPr lang="vi-VN" sz="4000" dirty="0">
              <a:solidFill>
                <a:srgbClr val="002060"/>
              </a:solidFill>
              <a:latin typeface="Arial-Rounded" panose="020B0500000000000000" pitchFamily="34" charset="0"/>
              <a:ea typeface="Arial-Rounded" panose="020B0500000000000000" pitchFamily="34" charset="0"/>
              <a:cs typeface="Arial-Rounded" panose="020B0500000000000000"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p:bldP spid="1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747;p69"/>
          <p:cNvSpPr/>
          <p:nvPr/>
        </p:nvSpPr>
        <p:spPr>
          <a:xfrm>
            <a:off x="823120" y="890743"/>
            <a:ext cx="601309" cy="602800"/>
          </a:xfrm>
          <a:prstGeom prst="ellipse">
            <a:avLst/>
          </a:prstGeom>
          <a:solidFill>
            <a:schemeClr val="accent3"/>
          </a:solidFill>
          <a:ln>
            <a:noFill/>
          </a:ln>
        </p:spPr>
        <p:txBody>
          <a:bodyPr spcFirstLastPara="1" wrap="square" lIns="121705" tIns="121705" rIns="121705" bIns="121705" anchor="ctr" anchorCtr="0">
            <a:noAutofit/>
          </a:bodyPr>
          <a:lstStyle/>
          <a:p/>
        </p:txBody>
      </p:sp>
      <p:sp>
        <p:nvSpPr>
          <p:cNvPr id="5" name="TextBox 4"/>
          <p:cNvSpPr txBox="1"/>
          <p:nvPr/>
        </p:nvSpPr>
        <p:spPr>
          <a:xfrm>
            <a:off x="975484" y="381000"/>
            <a:ext cx="3361090" cy="707886"/>
          </a:xfrm>
          <a:prstGeom prst="rect">
            <a:avLst/>
          </a:prstGeom>
          <a:noFill/>
        </p:spPr>
        <p:txBody>
          <a:bodyPr wrap="square" rtlCol="0">
            <a:spAutoFit/>
          </a:bodyPr>
          <a:lstStyle/>
          <a:p>
            <a:r>
              <a:rPr lang="en-US" sz="4000" smtClean="0">
                <a:solidFill>
                  <a:srgbClr val="FF0000"/>
                </a:solidFill>
                <a:latin typeface="Arial-Rounded" panose="020B0500000000000000" pitchFamily="34" charset="0"/>
                <a:ea typeface="Arial-Rounded" panose="020B0500000000000000" pitchFamily="34" charset="0"/>
                <a:cs typeface="Arial-Rounded" panose="020B0500000000000000" pitchFamily="34" charset="0"/>
              </a:rPr>
              <a:t>Lưỡi liềm:</a:t>
            </a:r>
            <a:endParaRPr lang="en-US" sz="4000">
              <a:latin typeface="Arial-Rounded" panose="020B0500000000000000" pitchFamily="34" charset="0"/>
              <a:ea typeface="Arial-Rounded" panose="020B0500000000000000" pitchFamily="34" charset="0"/>
              <a:cs typeface="Arial-Rounded" panose="020B0500000000000000" pitchFamily="34" charset="0"/>
            </a:endParaRPr>
          </a:p>
        </p:txBody>
      </p:sp>
      <p:sp>
        <p:nvSpPr>
          <p:cNvPr id="10" name="TextBox 9"/>
          <p:cNvSpPr txBox="1"/>
          <p:nvPr/>
        </p:nvSpPr>
        <p:spPr>
          <a:xfrm>
            <a:off x="3852159" y="76200"/>
            <a:ext cx="3981360" cy="769441"/>
          </a:xfrm>
          <a:prstGeom prst="rect">
            <a:avLst/>
          </a:prstGeom>
          <a:noFill/>
        </p:spPr>
        <p:txBody>
          <a:bodyPr wrap="square" rtlCol="0">
            <a:spAutoFit/>
          </a:bodyPr>
          <a:lstStyle/>
          <a:p>
            <a:pPr algn="ctr"/>
            <a:r>
              <a:rPr lang="en-US" sz="4400" b="1" smtClean="0">
                <a:solidFill>
                  <a:srgbClr val="CC0066"/>
                </a:solidFill>
                <a:latin typeface="Microsoft New Tai Lue" panose="020B0502040204020203" pitchFamily="34" charset="0"/>
                <a:ea typeface="Arial-Rounded" panose="020B0500000000000000" pitchFamily="34" charset="0"/>
                <a:cs typeface="Microsoft New Tai Lue" panose="020B0502040204020203" pitchFamily="34" charset="0"/>
              </a:rPr>
              <a:t>Từ ngữ</a:t>
            </a:r>
            <a:endParaRPr lang="en-US" sz="4400" b="1">
              <a:solidFill>
                <a:srgbClr val="CC0066"/>
              </a:solidFill>
              <a:latin typeface="Microsoft New Tai Lue" panose="020B0502040204020203" pitchFamily="34" charset="0"/>
              <a:ea typeface="Arial-Rounded" panose="020B0500000000000000" pitchFamily="34" charset="0"/>
              <a:cs typeface="Microsoft New Tai Lue" panose="020B0502040204020203" pitchFamily="34" charset="0"/>
            </a:endParaRPr>
          </a:p>
        </p:txBody>
      </p:sp>
      <p:sp>
        <p:nvSpPr>
          <p:cNvPr id="11" name="AutoShape 2" descr="Ngân Hà Là Gì? Tìm Hiểu Về Ngân Hà Là Gì?"/>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p>
        </p:txBody>
      </p:sp>
      <p:pic>
        <p:nvPicPr>
          <p:cNvPr id="4098" name="Picture 2" descr="Liềm cắt cỏ loại thép tốt | Shopee Việt Nam"/>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rot="4554308">
            <a:off x="1590040" y="935355"/>
            <a:ext cx="3524885" cy="385889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Những hình ảnh tuyệt đẹp về diều sáo - Diều Sáo - Diều Của Người Việt!"/>
          <p:cNvPicPr>
            <a:picLocks noChangeAspect="1" noChangeArrowheads="1"/>
          </p:cNvPicPr>
          <p:nvPr/>
        </p:nvPicPr>
        <p:blipFill rotWithShape="1">
          <a:blip r:embed="rId2">
            <a:extLst>
              <a:ext uri="{28A0092B-C50C-407E-A947-70E740481C1C}">
                <a14:useLocalDpi xmlns:a14="http://schemas.microsoft.com/office/drawing/2010/main" val="0"/>
              </a:ext>
            </a:extLst>
          </a:blip>
          <a:srcRect t="21789" r="42189"/>
          <a:stretch>
            <a:fillRect/>
          </a:stretch>
        </p:blipFill>
        <p:spPr bwMode="auto">
          <a:xfrm>
            <a:off x="6233160" y="990600"/>
            <a:ext cx="5488940" cy="3519805"/>
          </a:xfrm>
          <a:prstGeom prst="rect">
            <a:avLst/>
          </a:prstGeom>
          <a:noFill/>
          <a:extLst>
            <a:ext uri="{909E8E84-426E-40DD-AFC4-6F175D3DCCD1}">
              <a14:hiddenFill xmlns:a14="http://schemas.microsoft.com/office/drawing/2010/main">
                <a:solidFill>
                  <a:srgbClr val="FFFFFF"/>
                </a:solidFill>
              </a14:hiddenFill>
            </a:ext>
          </a:extLst>
        </p:spPr>
      </p:pic>
      <p:sp>
        <p:nvSpPr>
          <p:cNvPr id="100" name="Text Box 99"/>
          <p:cNvSpPr txBox="1"/>
          <p:nvPr/>
        </p:nvSpPr>
        <p:spPr>
          <a:xfrm>
            <a:off x="60960" y="5181600"/>
            <a:ext cx="11915775" cy="1591310"/>
          </a:xfrm>
          <a:prstGeom prst="rect">
            <a:avLst/>
          </a:prstGeom>
          <a:noFill/>
          <a:ln w="9525">
            <a:noFill/>
          </a:ln>
        </p:spPr>
        <p:txBody>
          <a:bodyPr wrap="square">
            <a:noAutofit/>
          </a:bodyPr>
          <a:p>
            <a:pPr marL="0" indent="0"/>
            <a:r>
              <a:rPr lang="en-US" sz="3200" b="1">
                <a:solidFill>
                  <a:srgbClr val="5F6368"/>
                </a:solidFill>
                <a:latin typeface="Times New Roman" panose="02020603050405020304" charset="0"/>
                <a:ea typeface="SimSun" panose="02010600030101010101" pitchFamily="2" charset="-122"/>
              </a:rPr>
              <a:t>   Liềm</a:t>
            </a:r>
            <a:r>
              <a:rPr lang="en-US" sz="3200" b="1">
                <a:solidFill>
                  <a:srgbClr val="4D5156"/>
                </a:solidFill>
                <a:latin typeface="Times New Roman" panose="02020603050405020304" charset="0"/>
                <a:ea typeface="SimSun" panose="02010600030101010101" pitchFamily="2" charset="-122"/>
              </a:rPr>
              <a:t> là một nông cụ cầm tay có </a:t>
            </a:r>
            <a:r>
              <a:rPr lang="en-US" sz="3200" b="1">
                <a:solidFill>
                  <a:srgbClr val="5F6368"/>
                </a:solidFill>
                <a:latin typeface="Times New Roman" panose="02020603050405020304" charset="0"/>
                <a:ea typeface="SimSun" panose="02010600030101010101" pitchFamily="2" charset="-122"/>
              </a:rPr>
              <a:t>lưỡi</a:t>
            </a:r>
            <a:r>
              <a:rPr lang="en-US" sz="3200" b="1">
                <a:solidFill>
                  <a:srgbClr val="4D5156"/>
                </a:solidFill>
                <a:latin typeface="Times New Roman" panose="02020603050405020304" charset="0"/>
                <a:ea typeface="SimSun" panose="02010600030101010101" pitchFamily="2" charset="-122"/>
              </a:rPr>
              <a:t> cong khác nhau tùy từng loại, chuyên dùng để thu hoạch cây lương thực như lúa, khoai hoặc để cắt cỏ làm thức ăn cho gia ...</a:t>
            </a:r>
            <a:endParaRPr lang="en-US" sz="3200" b="1">
              <a:solidFill>
                <a:srgbClr val="4D5156"/>
              </a:solidFill>
              <a:latin typeface="Times New Roman" panose="02020603050405020304" charset="0"/>
              <a:ea typeface="SimSun"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098"/>
                                        </p:tgtEl>
                                        <p:attrNameLst>
                                          <p:attrName>style.visibility</p:attrName>
                                        </p:attrNameLst>
                                      </p:cBhvr>
                                      <p:to>
                                        <p:strVal val="visible"/>
                                      </p:to>
                                    </p:set>
                                    <p:animEffect transition="in" filter="fade">
                                      <p:cBhvr>
                                        <p:cTn id="17" dur="500"/>
                                        <p:tgtEl>
                                          <p:spTgt spid="409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100"/>
                                        </p:tgtEl>
                                        <p:attrNameLst>
                                          <p:attrName>style.visibility</p:attrName>
                                        </p:attrNameLst>
                                      </p:cBhvr>
                                      <p:to>
                                        <p:strVal val="visible"/>
                                      </p:to>
                                    </p:set>
                                    <p:animEffect transition="in" filter="fade">
                                      <p:cBhvr>
                                        <p:cTn id="22" dur="500"/>
                                        <p:tgtEl>
                                          <p:spTgt spid="4100"/>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00"/>
                                        </p:tgtEl>
                                        <p:attrNameLst>
                                          <p:attrName>style.visibility</p:attrName>
                                        </p:attrNameLst>
                                      </p:cBhvr>
                                      <p:to>
                                        <p:strVal val="visible"/>
                                      </p:to>
                                    </p:set>
                                    <p:animEffect transition="in" filter="box(in)">
                                      <p:cBhvr>
                                        <p:cTn id="27" dur="20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00" grpId="0"/>
      <p:bldP spid="100" grpId="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5" name="Picture 7" descr="POINSET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10800000">
            <a:off x="8589074" y="6371213"/>
            <a:ext cx="1862233" cy="378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l="8591" t="3683"/>
          <a:stretch>
            <a:fillRect/>
          </a:stretch>
        </p:blipFill>
        <p:spPr bwMode="auto">
          <a:xfrm>
            <a:off x="1565559" y="2215837"/>
            <a:ext cx="9121140" cy="4474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3179731" y="3352997"/>
            <a:ext cx="5201800" cy="766445"/>
          </a:xfrm>
          <a:prstGeom prst="rect">
            <a:avLst/>
          </a:prstGeom>
          <a:solidFill>
            <a:srgbClr val="71FC24"/>
          </a:solidFill>
          <a:effectLst>
            <a:glow rad="101600">
              <a:schemeClr val="accent6">
                <a:satMod val="175000"/>
                <a:alpha val="40000"/>
              </a:schemeClr>
            </a:glow>
            <a:outerShdw blurRad="40000" dist="20000" dir="5400000" rotWithShape="0">
              <a:srgbClr val="000000">
                <a:alpha val="38000"/>
              </a:srgbClr>
            </a:outerShdw>
          </a:effectLst>
        </p:spPr>
        <p:style>
          <a:lnRef idx="3">
            <a:schemeClr val="lt1"/>
          </a:lnRef>
          <a:fillRef idx="1002">
            <a:schemeClr val="lt2"/>
          </a:fillRef>
          <a:effectRef idx="1">
            <a:schemeClr val="accent1"/>
          </a:effectRef>
          <a:fontRef idx="minor">
            <a:schemeClr val="lt1"/>
          </a:fontRef>
        </p:style>
        <p:txBody>
          <a:bodyPr>
            <a:spAutoFit/>
          </a:bodyPr>
          <a:lstStyle/>
          <a:p>
            <a:pPr>
              <a:defRPr/>
            </a:pPr>
            <a:r>
              <a:rPr lang="en-US" sz="4390" b="1" dirty="0">
                <a:solidFill>
                  <a:schemeClr val="accent6"/>
                </a:solidFill>
                <a:effectLst>
                  <a:glow rad="101600">
                    <a:srgbClr val="FFFF00">
                      <a:alpha val="60000"/>
                    </a:srgbClr>
                  </a:glow>
                </a:effectLst>
                <a:ea typeface="Tahoma" panose="020B0604030504040204" pitchFamily="34" charset="0"/>
                <a:cs typeface="Tahoma" panose="020B0604030504040204" pitchFamily="34" charset="0"/>
              </a:rPr>
              <a:t> </a:t>
            </a:r>
            <a:r>
              <a:rPr lang="en-US" sz="4390" b="1" dirty="0" err="1">
                <a:solidFill>
                  <a:schemeClr val="accent6"/>
                </a:solidFill>
                <a:effectLst>
                  <a:glow rad="101600">
                    <a:srgbClr val="FFFF00">
                      <a:alpha val="60000"/>
                    </a:srgbClr>
                  </a:glow>
                </a:effectLst>
                <a:ea typeface="Tahoma" panose="020B0604030504040204" pitchFamily="34" charset="0"/>
                <a:cs typeface="Tahoma" panose="020B0604030504040204" pitchFamily="34" charset="0"/>
              </a:rPr>
              <a:t>Luyện</a:t>
            </a:r>
            <a:r>
              <a:rPr lang="en-US" sz="4390" b="1" dirty="0">
                <a:solidFill>
                  <a:schemeClr val="accent6"/>
                </a:solidFill>
                <a:effectLst>
                  <a:glow rad="101600">
                    <a:srgbClr val="FFFF00">
                      <a:alpha val="60000"/>
                    </a:srgbClr>
                  </a:glow>
                </a:effectLst>
                <a:ea typeface="Tahoma" panose="020B0604030504040204" pitchFamily="34" charset="0"/>
                <a:cs typeface="Tahoma" panose="020B0604030504040204" pitchFamily="34" charset="0"/>
              </a:rPr>
              <a:t> </a:t>
            </a:r>
            <a:r>
              <a:rPr lang="en-US" sz="4390" b="1" dirty="0" err="1">
                <a:solidFill>
                  <a:schemeClr val="accent6"/>
                </a:solidFill>
                <a:effectLst>
                  <a:glow rad="101600">
                    <a:srgbClr val="FFFF00">
                      <a:alpha val="60000"/>
                    </a:srgbClr>
                  </a:glow>
                </a:effectLst>
                <a:ea typeface="Tahoma" panose="020B0604030504040204" pitchFamily="34" charset="0"/>
                <a:cs typeface="Tahoma" panose="020B0604030504040204" pitchFamily="34" charset="0"/>
              </a:rPr>
              <a:t>đọc</a:t>
            </a:r>
            <a:r>
              <a:rPr lang="en-US" sz="4390" b="1" dirty="0">
                <a:solidFill>
                  <a:schemeClr val="accent6"/>
                </a:solidFill>
                <a:effectLst>
                  <a:glow rad="101600">
                    <a:srgbClr val="FFFF00">
                      <a:alpha val="60000"/>
                    </a:srgbClr>
                  </a:glow>
                </a:effectLst>
                <a:ea typeface="Tahoma" panose="020B0604030504040204" pitchFamily="34" charset="0"/>
                <a:cs typeface="Tahoma" panose="020B0604030504040204" pitchFamily="34" charset="0"/>
              </a:rPr>
              <a:t> </a:t>
            </a:r>
            <a:r>
              <a:rPr lang="en-US" sz="4390" b="1" dirty="0" err="1">
                <a:solidFill>
                  <a:schemeClr val="accent6"/>
                </a:solidFill>
                <a:effectLst>
                  <a:glow rad="101600">
                    <a:srgbClr val="FFFF00">
                      <a:alpha val="60000"/>
                    </a:srgbClr>
                  </a:glow>
                </a:effectLst>
                <a:ea typeface="Tahoma" panose="020B0604030504040204" pitchFamily="34" charset="0"/>
                <a:cs typeface="Tahoma" panose="020B0604030504040204" pitchFamily="34" charset="0"/>
              </a:rPr>
              <a:t>nhóm</a:t>
            </a:r>
            <a:r>
              <a:rPr lang="en-US" sz="4390" b="1" dirty="0">
                <a:solidFill>
                  <a:schemeClr val="accent6"/>
                </a:solidFill>
                <a:effectLst>
                  <a:glow rad="101600">
                    <a:srgbClr val="FFFF00">
                      <a:alpha val="60000"/>
                    </a:srgbClr>
                  </a:glow>
                </a:effectLst>
                <a:ea typeface="Tahoma" panose="020B0604030504040204" pitchFamily="34" charset="0"/>
                <a:cs typeface="Tahoma" panose="020B0604030504040204" pitchFamily="34" charset="0"/>
              </a:rPr>
              <a:t>  </a:t>
            </a:r>
            <a:endParaRPr lang="en-US" sz="4390" b="1" dirty="0">
              <a:solidFill>
                <a:schemeClr val="accent6"/>
              </a:solidFill>
              <a:effectLst>
                <a:glow rad="101600">
                  <a:srgbClr val="FFFF00">
                    <a:alpha val="60000"/>
                  </a:srgbClr>
                </a:glow>
              </a:effectLst>
              <a:ea typeface="Tahoma" panose="020B0604030504040204" pitchFamily="34" charset="0"/>
              <a:cs typeface="Tahoma" panose="020B0604030504040204" pitchFamily="34" charset="0"/>
            </a:endParaRPr>
          </a:p>
        </p:txBody>
      </p:sp>
      <p:sp>
        <p:nvSpPr>
          <p:cNvPr id="11" name="Title 1"/>
          <p:cNvSpPr txBox="1"/>
          <p:nvPr/>
        </p:nvSpPr>
        <p:spPr>
          <a:xfrm>
            <a:off x="1836463" y="1189166"/>
            <a:ext cx="8209026" cy="1140143"/>
          </a:xfrm>
          <a:prstGeom prst="rect">
            <a:avLst/>
          </a:prstGeom>
        </p:spPr>
        <p:txBody>
          <a:bodyPr vert="horz" lIns="91211" tIns="45605" rIns="91211" bIns="45605"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990" b="1" dirty="0">
                <a:solidFill>
                  <a:srgbClr val="FF0000"/>
                </a:solidFill>
                <a:latin typeface="Times New Roman" panose="02020603050405020304" charset="0"/>
                <a:cs typeface="Times New Roman" panose="02020603050405020304" charset="0"/>
              </a:rPr>
              <a:t> </a:t>
            </a:r>
            <a:endParaRPr lang="en-US" sz="3590" b="1" dirty="0">
              <a:solidFill>
                <a:srgbClr val="FF0000"/>
              </a:solidFill>
              <a:latin typeface="Times New Roman" panose="02020603050405020304" charset="0"/>
              <a:cs typeface="Times New Roman" panose="02020603050405020304" charset="0"/>
            </a:endParaRPr>
          </a:p>
        </p:txBody>
      </p:sp>
      <p:sp>
        <p:nvSpPr>
          <p:cNvPr id="2" name="Text Box 4" descr="Blue tissue paper"/>
          <p:cNvSpPr txBox="1">
            <a:spLocks noChangeArrowheads="1"/>
          </p:cNvSpPr>
          <p:nvPr/>
        </p:nvSpPr>
        <p:spPr bwMode="auto">
          <a:xfrm>
            <a:off x="2451106" y="439590"/>
            <a:ext cx="7258907" cy="1383665"/>
          </a:xfrm>
          <a:prstGeom prst="rect">
            <a:avLst/>
          </a:prstGeom>
          <a:noFill/>
          <a:ln>
            <a:noFill/>
          </a:ln>
        </p:spPr>
        <p:txBody>
          <a:bodyPr>
            <a:spAutoFit/>
          </a:bodyPr>
          <a:lstStyle>
            <a:lvl1pPr eaLnBrk="0" hangingPunct="0">
              <a:defRPr sz="3800">
                <a:solidFill>
                  <a:schemeClr val="tx1"/>
                </a:solidFill>
                <a:latin typeface="Arial" panose="020B0604020202020204" pitchFamily="34" charset="0"/>
              </a:defRPr>
            </a:lvl1pPr>
            <a:lvl2pPr marL="742950" indent="-285750" eaLnBrk="0" hangingPunct="0">
              <a:defRPr sz="3800">
                <a:solidFill>
                  <a:schemeClr val="tx1"/>
                </a:solidFill>
                <a:latin typeface="Arial" panose="020B0604020202020204" pitchFamily="34" charset="0"/>
              </a:defRPr>
            </a:lvl2pPr>
            <a:lvl3pPr marL="1143000" indent="-228600" eaLnBrk="0" hangingPunct="0">
              <a:defRPr sz="3800">
                <a:solidFill>
                  <a:schemeClr val="tx1"/>
                </a:solidFill>
                <a:latin typeface="Arial" panose="020B0604020202020204" pitchFamily="34" charset="0"/>
              </a:defRPr>
            </a:lvl3pPr>
            <a:lvl4pPr marL="1600200" indent="-228600" eaLnBrk="0" hangingPunct="0">
              <a:defRPr sz="3800">
                <a:solidFill>
                  <a:schemeClr val="tx1"/>
                </a:solidFill>
                <a:latin typeface="Arial" panose="020B0604020202020204" pitchFamily="34" charset="0"/>
              </a:defRPr>
            </a:lvl4pPr>
            <a:lvl5pPr marL="2057400" indent="-228600" eaLnBrk="0" hangingPunct="0">
              <a:defRPr sz="3800">
                <a:solidFill>
                  <a:schemeClr val="tx1"/>
                </a:solidFill>
                <a:latin typeface="Arial" panose="020B0604020202020204" pitchFamily="34" charset="0"/>
              </a:defRPr>
            </a:lvl5pPr>
            <a:lvl6pPr marL="2514600" indent="-228600" eaLnBrk="0" fontAlgn="base" hangingPunct="0">
              <a:spcBef>
                <a:spcPct val="0"/>
              </a:spcBef>
              <a:spcAft>
                <a:spcPct val="0"/>
              </a:spcAft>
              <a:defRPr sz="3800">
                <a:solidFill>
                  <a:schemeClr val="tx1"/>
                </a:solidFill>
                <a:latin typeface="Arial" panose="020B0604020202020204" pitchFamily="34" charset="0"/>
              </a:defRPr>
            </a:lvl6pPr>
            <a:lvl7pPr marL="2971800" indent="-228600" eaLnBrk="0" fontAlgn="base" hangingPunct="0">
              <a:spcBef>
                <a:spcPct val="0"/>
              </a:spcBef>
              <a:spcAft>
                <a:spcPct val="0"/>
              </a:spcAft>
              <a:defRPr sz="3800">
                <a:solidFill>
                  <a:schemeClr val="tx1"/>
                </a:solidFill>
                <a:latin typeface="Arial" panose="020B0604020202020204" pitchFamily="34" charset="0"/>
              </a:defRPr>
            </a:lvl7pPr>
            <a:lvl8pPr marL="3429000" indent="-228600" eaLnBrk="0" fontAlgn="base" hangingPunct="0">
              <a:spcBef>
                <a:spcPct val="0"/>
              </a:spcBef>
              <a:spcAft>
                <a:spcPct val="0"/>
              </a:spcAft>
              <a:defRPr sz="3800">
                <a:solidFill>
                  <a:schemeClr val="tx1"/>
                </a:solidFill>
                <a:latin typeface="Arial" panose="020B0604020202020204" pitchFamily="34" charset="0"/>
              </a:defRPr>
            </a:lvl8pPr>
            <a:lvl9pPr marL="3886200" indent="-228600" eaLnBrk="0" fontAlgn="base" hangingPunct="0">
              <a:spcBef>
                <a:spcPct val="0"/>
              </a:spcBef>
              <a:spcAft>
                <a:spcPct val="0"/>
              </a:spcAft>
              <a:defRPr sz="3800">
                <a:solidFill>
                  <a:schemeClr val="tx1"/>
                </a:solidFill>
                <a:latin typeface="Arial" panose="020B0604020202020204" pitchFamily="34" charset="0"/>
              </a:defRPr>
            </a:lvl9pPr>
          </a:lstStyle>
          <a:p>
            <a:pPr algn="ctr" eaLnBrk="1" hangingPunct="1">
              <a:spcBef>
                <a:spcPct val="50000"/>
              </a:spcBef>
            </a:pPr>
            <a:r>
              <a:rPr lang="en-US" altLang="en-US" sz="2795" b="1" dirty="0">
                <a:solidFill>
                  <a:srgbClr val="000099"/>
                </a:solidFill>
                <a:latin typeface="Times New Roman" panose="02020603050405020304" charset="0"/>
              </a:rPr>
              <a:t> </a:t>
            </a:r>
            <a:r>
              <a:rPr lang="en-US" altLang="en-US" sz="2795" b="1" dirty="0" err="1">
                <a:solidFill>
                  <a:srgbClr val="000000"/>
                </a:solidFill>
                <a:latin typeface="Times New Roman" panose="02020603050405020304" charset="0"/>
              </a:rPr>
              <a:t>Thứ</a:t>
            </a:r>
            <a:r>
              <a:rPr lang="en-US" altLang="en-US" sz="2795" b="1" dirty="0">
                <a:solidFill>
                  <a:srgbClr val="000000"/>
                </a:solidFill>
                <a:latin typeface="Times New Roman" panose="02020603050405020304" charset="0"/>
              </a:rPr>
              <a:t> </a:t>
            </a:r>
            <a:r>
              <a:rPr lang="en-US" altLang="en-US" sz="2795" b="1" dirty="0" err="1">
                <a:solidFill>
                  <a:srgbClr val="000000"/>
                </a:solidFill>
                <a:latin typeface="Times New Roman" panose="02020603050405020304" charset="0"/>
              </a:rPr>
              <a:t>hai</a:t>
            </a:r>
            <a:r>
              <a:rPr lang="en-US" altLang="en-US" sz="2795" b="1" dirty="0">
                <a:solidFill>
                  <a:srgbClr val="000000"/>
                </a:solidFill>
                <a:latin typeface="Times New Roman" panose="02020603050405020304" charset="0"/>
              </a:rPr>
              <a:t>, </a:t>
            </a:r>
            <a:r>
              <a:rPr lang="en-US" altLang="en-US" sz="2795" b="1" dirty="0" err="1">
                <a:solidFill>
                  <a:srgbClr val="000000"/>
                </a:solidFill>
                <a:latin typeface="Times New Roman" panose="02020603050405020304" charset="0"/>
              </a:rPr>
              <a:t>ngày</a:t>
            </a:r>
            <a:r>
              <a:rPr lang="en-US" altLang="en-US" sz="2795" b="1" dirty="0">
                <a:solidFill>
                  <a:srgbClr val="000000"/>
                </a:solidFill>
                <a:latin typeface="Times New Roman" panose="02020603050405020304" charset="0"/>
              </a:rPr>
              <a:t> 20 </a:t>
            </a:r>
            <a:r>
              <a:rPr lang="en-US" altLang="en-US" sz="2795" b="1" dirty="0" err="1">
                <a:solidFill>
                  <a:srgbClr val="000000"/>
                </a:solidFill>
                <a:latin typeface="Times New Roman" panose="02020603050405020304" charset="0"/>
              </a:rPr>
              <a:t>tháng</a:t>
            </a:r>
            <a:r>
              <a:rPr lang="en-US" altLang="en-US" sz="2795" b="1" dirty="0">
                <a:solidFill>
                  <a:srgbClr val="000000"/>
                </a:solidFill>
                <a:latin typeface="Times New Roman" panose="02020603050405020304" charset="0"/>
              </a:rPr>
              <a:t> 11 </a:t>
            </a:r>
            <a:r>
              <a:rPr lang="en-US" altLang="en-US" sz="2795" b="1" dirty="0" err="1">
                <a:solidFill>
                  <a:srgbClr val="000000"/>
                </a:solidFill>
                <a:latin typeface="Times New Roman" panose="02020603050405020304" charset="0"/>
              </a:rPr>
              <a:t>năm</a:t>
            </a:r>
            <a:r>
              <a:rPr lang="en-US" altLang="en-US" sz="2795" b="1" dirty="0">
                <a:solidFill>
                  <a:srgbClr val="000000"/>
                </a:solidFill>
                <a:latin typeface="Times New Roman" panose="02020603050405020304" charset="0"/>
              </a:rPr>
              <a:t> 2023</a:t>
            </a:r>
            <a:endParaRPr lang="en-US" altLang="en-US" sz="2795" b="1" dirty="0">
              <a:solidFill>
                <a:srgbClr val="000000"/>
              </a:solidFill>
              <a:latin typeface="Times New Roman" panose="02020603050405020304" charset="0"/>
            </a:endParaRPr>
          </a:p>
          <a:p>
            <a:pPr algn="ctr"/>
            <a:r>
              <a:rPr lang="en-US" altLang="en-US" sz="2795" b="1" dirty="0" err="1">
                <a:solidFill>
                  <a:srgbClr val="000000"/>
                </a:solidFill>
                <a:latin typeface="Times New Roman" panose="02020603050405020304" charset="0"/>
                <a:cs typeface="Times New Roman" panose="02020603050405020304" charset="0"/>
              </a:rPr>
              <a:t>Tiếng</a:t>
            </a:r>
            <a:r>
              <a:rPr lang="en-US" altLang="en-US" sz="2795" b="1" dirty="0">
                <a:solidFill>
                  <a:srgbClr val="000000"/>
                </a:solidFill>
                <a:latin typeface="Times New Roman" panose="02020603050405020304" charset="0"/>
                <a:cs typeface="Times New Roman" panose="02020603050405020304" charset="0"/>
              </a:rPr>
              <a:t> </a:t>
            </a:r>
            <a:r>
              <a:rPr lang="en-US" altLang="en-US" sz="2795" b="1" dirty="0" err="1">
                <a:solidFill>
                  <a:srgbClr val="000000"/>
                </a:solidFill>
                <a:latin typeface="Times New Roman" panose="02020603050405020304" charset="0"/>
                <a:cs typeface="Times New Roman" panose="02020603050405020304" charset="0"/>
              </a:rPr>
              <a:t>Việt</a:t>
            </a:r>
            <a:r>
              <a:rPr lang="en-US" altLang="en-US" sz="2795" b="1" dirty="0">
                <a:solidFill>
                  <a:srgbClr val="000000"/>
                </a:solidFill>
                <a:latin typeface="Times New Roman" panose="02020603050405020304" charset="0"/>
                <a:cs typeface="Times New Roman" panose="02020603050405020304" charset="0"/>
              </a:rPr>
              <a:t> </a:t>
            </a:r>
            <a:endParaRPr lang="en-US" altLang="en-US" sz="2795" b="1" dirty="0">
              <a:solidFill>
                <a:srgbClr val="000000"/>
              </a:solidFill>
              <a:latin typeface="Times New Roman" panose="02020603050405020304" charset="0"/>
              <a:cs typeface="Times New Roman" panose="02020603050405020304" charset="0"/>
            </a:endParaRPr>
          </a:p>
          <a:p>
            <a:pPr algn="ctr"/>
            <a:r>
              <a:rPr lang="en-US" altLang="en-US" sz="2795" b="1" dirty="0">
                <a:solidFill>
                  <a:srgbClr val="FF0000"/>
                </a:solidFill>
                <a:latin typeface="VNI-Avo" charset="0"/>
                <a:cs typeface="VNI-Avo" charset="0"/>
              </a:rPr>
              <a:t>Thaû dieàu</a:t>
            </a:r>
            <a:endParaRPr lang="en-US" altLang="en-US" sz="2795" b="1" dirty="0">
              <a:solidFill>
                <a:srgbClr val="FF0000"/>
              </a:solidFill>
              <a:latin typeface="VNI-Avo" charset="0"/>
              <a:cs typeface="VNI-Avo" charset="0"/>
            </a:endParaRPr>
          </a:p>
        </p:txBody>
      </p:sp>
      <p:pic>
        <p:nvPicPr>
          <p:cNvPr id="4" name="Picture 7" descr="POINSET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16200000">
            <a:off x="2684319" y="5229242"/>
            <a:ext cx="226685" cy="2858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checker/>
    <p:sndAc>
      <p:end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5" name="Picture 7" descr="POINSET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10800000">
            <a:off x="8589074" y="6371213"/>
            <a:ext cx="1862233" cy="378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l="8591" t="3683"/>
          <a:stretch>
            <a:fillRect/>
          </a:stretch>
        </p:blipFill>
        <p:spPr bwMode="auto">
          <a:xfrm>
            <a:off x="1748219" y="2067482"/>
            <a:ext cx="8084654" cy="1133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p:nvPr/>
        </p:nvSpPr>
        <p:spPr>
          <a:xfrm>
            <a:off x="2508314" y="2250468"/>
            <a:ext cx="6080760" cy="766445"/>
          </a:xfrm>
          <a:prstGeom prst="rect">
            <a:avLst/>
          </a:prstGeom>
          <a:solidFill>
            <a:srgbClr val="71FC24"/>
          </a:solidFill>
          <a:effectLst>
            <a:glow rad="101600">
              <a:schemeClr val="accent6">
                <a:satMod val="175000"/>
                <a:alpha val="40000"/>
              </a:schemeClr>
            </a:glow>
            <a:outerShdw blurRad="40000" dist="20000" dir="5400000" rotWithShape="0">
              <a:srgbClr val="000000">
                <a:alpha val="38000"/>
              </a:srgbClr>
            </a:outerShdw>
          </a:effectLst>
        </p:spPr>
        <p:style>
          <a:lnRef idx="3">
            <a:schemeClr val="lt1"/>
          </a:lnRef>
          <a:fillRef idx="1002">
            <a:schemeClr val="lt2"/>
          </a:fillRef>
          <a:effectRef idx="1">
            <a:schemeClr val="accent1"/>
          </a:effectRef>
          <a:fontRef idx="minor">
            <a:schemeClr val="lt1"/>
          </a:fontRef>
        </p:style>
        <p:txBody>
          <a:bodyPr wrap="square">
            <a:spAutoFit/>
          </a:bodyPr>
          <a:lstStyle/>
          <a:p>
            <a:pPr>
              <a:defRPr/>
            </a:pPr>
            <a:r>
              <a:rPr lang="en-US" sz="4390" b="1" dirty="0">
                <a:solidFill>
                  <a:schemeClr val="accent6"/>
                </a:solidFill>
                <a:effectLst>
                  <a:glow rad="101600">
                    <a:srgbClr val="FFFF00">
                      <a:alpha val="60000"/>
                    </a:srgbClr>
                  </a:glow>
                </a:effectLst>
                <a:ea typeface="Tahoma" panose="020B0604030504040204" pitchFamily="34" charset="0"/>
                <a:cs typeface="Tahoma" panose="020B0604030504040204" pitchFamily="34" charset="0"/>
              </a:rPr>
              <a:t> </a:t>
            </a:r>
            <a:r>
              <a:rPr lang="en-US" sz="4390" b="1" dirty="0" err="1">
                <a:solidFill>
                  <a:schemeClr val="accent6"/>
                </a:solidFill>
                <a:effectLst>
                  <a:glow rad="101600">
                    <a:srgbClr val="FFFF00">
                      <a:alpha val="60000"/>
                    </a:srgbClr>
                  </a:glow>
                </a:effectLst>
                <a:latin typeface="Times New Roman" panose="02020603050405020304" charset="0"/>
                <a:ea typeface="Tahoma" panose="020B0604030504040204" pitchFamily="34" charset="0"/>
                <a:cs typeface="Times New Roman" panose="02020603050405020304" charset="0"/>
              </a:rPr>
              <a:t>Thi</a:t>
            </a:r>
            <a:r>
              <a:rPr lang="en-US" sz="4390" b="1" dirty="0">
                <a:solidFill>
                  <a:schemeClr val="accent6"/>
                </a:solidFill>
                <a:effectLst>
                  <a:glow rad="101600">
                    <a:srgbClr val="FFFF00">
                      <a:alpha val="60000"/>
                    </a:srgbClr>
                  </a:glow>
                </a:effectLst>
                <a:latin typeface="Times New Roman" panose="02020603050405020304" charset="0"/>
                <a:ea typeface="Tahoma" panose="020B0604030504040204" pitchFamily="34" charset="0"/>
                <a:cs typeface="Times New Roman" panose="02020603050405020304" charset="0"/>
              </a:rPr>
              <a:t> </a:t>
            </a:r>
            <a:r>
              <a:rPr lang="en-US" sz="4390" b="1" dirty="0" err="1">
                <a:solidFill>
                  <a:schemeClr val="accent6"/>
                </a:solidFill>
                <a:effectLst>
                  <a:glow rad="101600">
                    <a:srgbClr val="FFFF00">
                      <a:alpha val="60000"/>
                    </a:srgbClr>
                  </a:glow>
                </a:effectLst>
                <a:latin typeface="Times New Roman" panose="02020603050405020304" charset="0"/>
                <a:ea typeface="Tahoma" panose="020B0604030504040204" pitchFamily="34" charset="0"/>
                <a:cs typeface="Times New Roman" panose="02020603050405020304" charset="0"/>
              </a:rPr>
              <a:t>đọc</a:t>
            </a:r>
            <a:r>
              <a:rPr lang="en-US" sz="4390" b="1" dirty="0">
                <a:solidFill>
                  <a:schemeClr val="accent6"/>
                </a:solidFill>
                <a:effectLst>
                  <a:glow rad="101600">
                    <a:srgbClr val="FFFF00">
                      <a:alpha val="60000"/>
                    </a:srgbClr>
                  </a:glow>
                </a:effectLst>
                <a:latin typeface="Times New Roman" panose="02020603050405020304" charset="0"/>
                <a:ea typeface="Tahoma" panose="020B0604030504040204" pitchFamily="34" charset="0"/>
                <a:cs typeface="Times New Roman" panose="02020603050405020304" charset="0"/>
              </a:rPr>
              <a:t> </a:t>
            </a:r>
            <a:r>
              <a:rPr lang="en-US" sz="4390" b="1" dirty="0" err="1">
                <a:solidFill>
                  <a:schemeClr val="accent6"/>
                </a:solidFill>
                <a:effectLst>
                  <a:glow rad="101600">
                    <a:srgbClr val="FFFF00">
                      <a:alpha val="60000"/>
                    </a:srgbClr>
                  </a:glow>
                </a:effectLst>
                <a:latin typeface="Times New Roman" panose="02020603050405020304" charset="0"/>
                <a:ea typeface="Tahoma" panose="020B0604030504040204" pitchFamily="34" charset="0"/>
                <a:cs typeface="Times New Roman" panose="02020603050405020304" charset="0"/>
              </a:rPr>
              <a:t>giữa</a:t>
            </a:r>
            <a:r>
              <a:rPr lang="en-US" sz="4390" b="1" dirty="0">
                <a:solidFill>
                  <a:schemeClr val="accent6"/>
                </a:solidFill>
                <a:effectLst>
                  <a:glow rad="101600">
                    <a:srgbClr val="FFFF00">
                      <a:alpha val="60000"/>
                    </a:srgbClr>
                  </a:glow>
                </a:effectLst>
                <a:latin typeface="Times New Roman" panose="02020603050405020304" charset="0"/>
                <a:ea typeface="Tahoma" panose="020B0604030504040204" pitchFamily="34" charset="0"/>
                <a:cs typeface="Times New Roman" panose="02020603050405020304" charset="0"/>
              </a:rPr>
              <a:t> </a:t>
            </a:r>
            <a:r>
              <a:rPr lang="en-US" sz="4390" b="1" dirty="0" err="1">
                <a:solidFill>
                  <a:schemeClr val="accent6"/>
                </a:solidFill>
                <a:effectLst>
                  <a:glow rad="101600">
                    <a:srgbClr val="FFFF00">
                      <a:alpha val="60000"/>
                    </a:srgbClr>
                  </a:glow>
                </a:effectLst>
                <a:latin typeface="Times New Roman" panose="02020603050405020304" charset="0"/>
                <a:ea typeface="Tahoma" panose="020B0604030504040204" pitchFamily="34" charset="0"/>
                <a:cs typeface="Times New Roman" panose="02020603050405020304" charset="0"/>
              </a:rPr>
              <a:t>các</a:t>
            </a:r>
            <a:r>
              <a:rPr lang="en-US" sz="4390" b="1" dirty="0">
                <a:solidFill>
                  <a:schemeClr val="accent6"/>
                </a:solidFill>
                <a:effectLst>
                  <a:glow rad="101600">
                    <a:srgbClr val="FFFF00">
                      <a:alpha val="60000"/>
                    </a:srgbClr>
                  </a:glow>
                </a:effectLst>
                <a:latin typeface="Times New Roman" panose="02020603050405020304" charset="0"/>
                <a:ea typeface="Tahoma" panose="020B0604030504040204" pitchFamily="34" charset="0"/>
                <a:cs typeface="Times New Roman" panose="02020603050405020304" charset="0"/>
              </a:rPr>
              <a:t>  </a:t>
            </a:r>
            <a:r>
              <a:rPr lang="en-US" sz="4390" b="1" dirty="0" err="1">
                <a:solidFill>
                  <a:schemeClr val="accent6"/>
                </a:solidFill>
                <a:effectLst>
                  <a:glow rad="101600">
                    <a:srgbClr val="FFFF00">
                      <a:alpha val="60000"/>
                    </a:srgbClr>
                  </a:glow>
                </a:effectLst>
                <a:latin typeface="Times New Roman" panose="02020603050405020304" charset="0"/>
                <a:ea typeface="Tahoma" panose="020B0604030504040204" pitchFamily="34" charset="0"/>
                <a:cs typeface="Times New Roman" panose="02020603050405020304" charset="0"/>
              </a:rPr>
              <a:t>nhóm</a:t>
            </a:r>
            <a:r>
              <a:rPr lang="en-US" sz="4390" b="1" dirty="0">
                <a:solidFill>
                  <a:schemeClr val="accent6"/>
                </a:solidFill>
                <a:effectLst>
                  <a:glow rad="101600">
                    <a:srgbClr val="FFFF00">
                      <a:alpha val="60000"/>
                    </a:srgbClr>
                  </a:glow>
                </a:effectLst>
                <a:latin typeface="Times New Roman" panose="02020603050405020304" charset="0"/>
                <a:ea typeface="Tahoma" panose="020B0604030504040204" pitchFamily="34" charset="0"/>
                <a:cs typeface="Times New Roman" panose="02020603050405020304" charset="0"/>
              </a:rPr>
              <a:t>  </a:t>
            </a:r>
            <a:endParaRPr lang="en-US" sz="4390" b="1" dirty="0">
              <a:solidFill>
                <a:schemeClr val="accent6"/>
              </a:solidFill>
              <a:effectLst>
                <a:glow rad="101600">
                  <a:srgbClr val="FFFF00">
                    <a:alpha val="60000"/>
                  </a:srgbClr>
                </a:glow>
              </a:effectLst>
              <a:latin typeface="Times New Roman" panose="02020603050405020304" charset="0"/>
              <a:ea typeface="Tahoma" panose="020B0604030504040204" pitchFamily="34" charset="0"/>
              <a:cs typeface="Times New Roman" panose="02020603050405020304" charset="0"/>
            </a:endParaRPr>
          </a:p>
        </p:txBody>
      </p:sp>
      <p:sp>
        <p:nvSpPr>
          <p:cNvPr id="2" name="Text Box 4" descr="Blue tissue paper"/>
          <p:cNvSpPr txBox="1">
            <a:spLocks noChangeArrowheads="1"/>
          </p:cNvSpPr>
          <p:nvPr/>
        </p:nvSpPr>
        <p:spPr bwMode="auto">
          <a:xfrm>
            <a:off x="2451106" y="439590"/>
            <a:ext cx="7258907" cy="1383665"/>
          </a:xfrm>
          <a:prstGeom prst="rect">
            <a:avLst/>
          </a:prstGeom>
          <a:noFill/>
          <a:ln>
            <a:noFill/>
          </a:ln>
        </p:spPr>
        <p:txBody>
          <a:bodyPr>
            <a:spAutoFit/>
          </a:bodyPr>
          <a:lstStyle>
            <a:lvl1pPr eaLnBrk="0" hangingPunct="0">
              <a:defRPr sz="3800">
                <a:solidFill>
                  <a:schemeClr val="tx1"/>
                </a:solidFill>
                <a:latin typeface="Arial" panose="020B0604020202020204" pitchFamily="34" charset="0"/>
              </a:defRPr>
            </a:lvl1pPr>
            <a:lvl2pPr marL="742950" indent="-285750" eaLnBrk="0" hangingPunct="0">
              <a:defRPr sz="3800">
                <a:solidFill>
                  <a:schemeClr val="tx1"/>
                </a:solidFill>
                <a:latin typeface="Arial" panose="020B0604020202020204" pitchFamily="34" charset="0"/>
              </a:defRPr>
            </a:lvl2pPr>
            <a:lvl3pPr marL="1143000" indent="-228600" eaLnBrk="0" hangingPunct="0">
              <a:defRPr sz="3800">
                <a:solidFill>
                  <a:schemeClr val="tx1"/>
                </a:solidFill>
                <a:latin typeface="Arial" panose="020B0604020202020204" pitchFamily="34" charset="0"/>
              </a:defRPr>
            </a:lvl3pPr>
            <a:lvl4pPr marL="1600200" indent="-228600" eaLnBrk="0" hangingPunct="0">
              <a:defRPr sz="3800">
                <a:solidFill>
                  <a:schemeClr val="tx1"/>
                </a:solidFill>
                <a:latin typeface="Arial" panose="020B0604020202020204" pitchFamily="34" charset="0"/>
              </a:defRPr>
            </a:lvl4pPr>
            <a:lvl5pPr marL="2057400" indent="-228600" eaLnBrk="0" hangingPunct="0">
              <a:defRPr sz="3800">
                <a:solidFill>
                  <a:schemeClr val="tx1"/>
                </a:solidFill>
                <a:latin typeface="Arial" panose="020B0604020202020204" pitchFamily="34" charset="0"/>
              </a:defRPr>
            </a:lvl5pPr>
            <a:lvl6pPr marL="2514600" indent="-228600" eaLnBrk="0" fontAlgn="base" hangingPunct="0">
              <a:spcBef>
                <a:spcPct val="0"/>
              </a:spcBef>
              <a:spcAft>
                <a:spcPct val="0"/>
              </a:spcAft>
              <a:defRPr sz="3800">
                <a:solidFill>
                  <a:schemeClr val="tx1"/>
                </a:solidFill>
                <a:latin typeface="Arial" panose="020B0604020202020204" pitchFamily="34" charset="0"/>
              </a:defRPr>
            </a:lvl6pPr>
            <a:lvl7pPr marL="2971800" indent="-228600" eaLnBrk="0" fontAlgn="base" hangingPunct="0">
              <a:spcBef>
                <a:spcPct val="0"/>
              </a:spcBef>
              <a:spcAft>
                <a:spcPct val="0"/>
              </a:spcAft>
              <a:defRPr sz="3800">
                <a:solidFill>
                  <a:schemeClr val="tx1"/>
                </a:solidFill>
                <a:latin typeface="Arial" panose="020B0604020202020204" pitchFamily="34" charset="0"/>
              </a:defRPr>
            </a:lvl7pPr>
            <a:lvl8pPr marL="3429000" indent="-228600" eaLnBrk="0" fontAlgn="base" hangingPunct="0">
              <a:spcBef>
                <a:spcPct val="0"/>
              </a:spcBef>
              <a:spcAft>
                <a:spcPct val="0"/>
              </a:spcAft>
              <a:defRPr sz="3800">
                <a:solidFill>
                  <a:schemeClr val="tx1"/>
                </a:solidFill>
                <a:latin typeface="Arial" panose="020B0604020202020204" pitchFamily="34" charset="0"/>
              </a:defRPr>
            </a:lvl8pPr>
            <a:lvl9pPr marL="3886200" indent="-228600" eaLnBrk="0" fontAlgn="base" hangingPunct="0">
              <a:spcBef>
                <a:spcPct val="0"/>
              </a:spcBef>
              <a:spcAft>
                <a:spcPct val="0"/>
              </a:spcAft>
              <a:defRPr sz="3800">
                <a:solidFill>
                  <a:schemeClr val="tx1"/>
                </a:solidFill>
                <a:latin typeface="Arial" panose="020B0604020202020204" pitchFamily="34" charset="0"/>
              </a:defRPr>
            </a:lvl9pPr>
          </a:lstStyle>
          <a:p>
            <a:pPr algn="ctr" eaLnBrk="1" hangingPunct="1">
              <a:spcBef>
                <a:spcPct val="50000"/>
              </a:spcBef>
            </a:pPr>
            <a:r>
              <a:rPr lang="en-US" altLang="en-US" sz="2795" b="1" dirty="0">
                <a:solidFill>
                  <a:srgbClr val="000099"/>
                </a:solidFill>
                <a:latin typeface="Times New Roman" panose="02020603050405020304" charset="0"/>
              </a:rPr>
              <a:t> </a:t>
            </a:r>
            <a:r>
              <a:rPr lang="en-US" altLang="en-US" sz="2795" b="1" dirty="0" err="1">
                <a:solidFill>
                  <a:srgbClr val="000000"/>
                </a:solidFill>
                <a:latin typeface="Times New Roman" panose="02020603050405020304" charset="0"/>
              </a:rPr>
              <a:t>Thứ</a:t>
            </a:r>
            <a:r>
              <a:rPr lang="en-US" altLang="en-US" sz="2795" b="1" dirty="0">
                <a:solidFill>
                  <a:srgbClr val="000000"/>
                </a:solidFill>
                <a:latin typeface="Times New Roman" panose="02020603050405020304" charset="0"/>
              </a:rPr>
              <a:t> </a:t>
            </a:r>
            <a:r>
              <a:rPr lang="en-US" altLang="en-US" sz="2795" b="1" dirty="0" err="1">
                <a:solidFill>
                  <a:srgbClr val="000000"/>
                </a:solidFill>
                <a:latin typeface="Times New Roman" panose="02020603050405020304" charset="0"/>
              </a:rPr>
              <a:t>hai</a:t>
            </a:r>
            <a:r>
              <a:rPr lang="en-US" altLang="en-US" sz="2795" b="1" dirty="0">
                <a:solidFill>
                  <a:srgbClr val="000000"/>
                </a:solidFill>
                <a:latin typeface="Times New Roman" panose="02020603050405020304" charset="0"/>
              </a:rPr>
              <a:t>, </a:t>
            </a:r>
            <a:r>
              <a:rPr lang="en-US" altLang="en-US" sz="2795" b="1" dirty="0" err="1">
                <a:solidFill>
                  <a:srgbClr val="000000"/>
                </a:solidFill>
                <a:latin typeface="Times New Roman" panose="02020603050405020304" charset="0"/>
              </a:rPr>
              <a:t>ngày</a:t>
            </a:r>
            <a:r>
              <a:rPr lang="en-US" altLang="en-US" sz="2795" b="1" dirty="0">
                <a:solidFill>
                  <a:srgbClr val="000000"/>
                </a:solidFill>
                <a:latin typeface="Times New Roman" panose="02020603050405020304" charset="0"/>
              </a:rPr>
              <a:t> 20 </a:t>
            </a:r>
            <a:r>
              <a:rPr lang="en-US" altLang="en-US" sz="2795" b="1" dirty="0" err="1">
                <a:solidFill>
                  <a:srgbClr val="000000"/>
                </a:solidFill>
                <a:latin typeface="Times New Roman" panose="02020603050405020304" charset="0"/>
              </a:rPr>
              <a:t>tháng</a:t>
            </a:r>
            <a:r>
              <a:rPr lang="en-US" altLang="en-US" sz="2795" b="1" dirty="0">
                <a:solidFill>
                  <a:srgbClr val="000000"/>
                </a:solidFill>
                <a:latin typeface="Times New Roman" panose="02020603050405020304" charset="0"/>
              </a:rPr>
              <a:t> 11 </a:t>
            </a:r>
            <a:r>
              <a:rPr lang="en-US" altLang="en-US" sz="2795" b="1" dirty="0" err="1">
                <a:solidFill>
                  <a:srgbClr val="000000"/>
                </a:solidFill>
                <a:latin typeface="Times New Roman" panose="02020603050405020304" charset="0"/>
              </a:rPr>
              <a:t>năm</a:t>
            </a:r>
            <a:r>
              <a:rPr lang="en-US" altLang="en-US" sz="2795" b="1" dirty="0">
                <a:solidFill>
                  <a:srgbClr val="000000"/>
                </a:solidFill>
                <a:latin typeface="Times New Roman" panose="02020603050405020304" charset="0"/>
              </a:rPr>
              <a:t> 2023</a:t>
            </a:r>
            <a:endParaRPr lang="en-US" altLang="en-US" sz="2795" b="1" dirty="0">
              <a:solidFill>
                <a:srgbClr val="000000"/>
              </a:solidFill>
              <a:latin typeface="Times New Roman" panose="02020603050405020304" charset="0"/>
            </a:endParaRPr>
          </a:p>
          <a:p>
            <a:pPr algn="ctr"/>
            <a:r>
              <a:rPr lang="en-US" altLang="en-US" sz="2795" b="1" dirty="0" err="1">
                <a:solidFill>
                  <a:srgbClr val="000000"/>
                </a:solidFill>
                <a:latin typeface="Times New Roman" panose="02020603050405020304" charset="0"/>
                <a:cs typeface="Times New Roman" panose="02020603050405020304" charset="0"/>
              </a:rPr>
              <a:t>Tiếng</a:t>
            </a:r>
            <a:r>
              <a:rPr lang="en-US" altLang="en-US" sz="2795" b="1" dirty="0">
                <a:solidFill>
                  <a:srgbClr val="000000"/>
                </a:solidFill>
                <a:latin typeface="Times New Roman" panose="02020603050405020304" charset="0"/>
                <a:cs typeface="Times New Roman" panose="02020603050405020304" charset="0"/>
              </a:rPr>
              <a:t> </a:t>
            </a:r>
            <a:r>
              <a:rPr lang="en-US" altLang="en-US" sz="2795" b="1" dirty="0" err="1">
                <a:solidFill>
                  <a:srgbClr val="000000"/>
                </a:solidFill>
                <a:latin typeface="Times New Roman" panose="02020603050405020304" charset="0"/>
                <a:cs typeface="Times New Roman" panose="02020603050405020304" charset="0"/>
              </a:rPr>
              <a:t>Việt</a:t>
            </a:r>
            <a:r>
              <a:rPr lang="en-US" altLang="en-US" sz="2795" b="1" dirty="0">
                <a:solidFill>
                  <a:srgbClr val="000000"/>
                </a:solidFill>
                <a:latin typeface="Times New Roman" panose="02020603050405020304" charset="0"/>
                <a:cs typeface="Times New Roman" panose="02020603050405020304" charset="0"/>
              </a:rPr>
              <a:t> </a:t>
            </a:r>
            <a:endParaRPr lang="en-US" altLang="en-US" sz="2795" b="1" dirty="0">
              <a:solidFill>
                <a:srgbClr val="000000"/>
              </a:solidFill>
              <a:latin typeface="Times New Roman" panose="02020603050405020304" charset="0"/>
              <a:cs typeface="Times New Roman" panose="02020603050405020304" charset="0"/>
            </a:endParaRPr>
          </a:p>
          <a:p>
            <a:pPr algn="ctr"/>
            <a:r>
              <a:rPr lang="en-US" sz="2795" b="1" dirty="0">
                <a:solidFill>
                  <a:srgbClr val="FF0000"/>
                </a:solidFill>
                <a:latin typeface="VNI-Avo" charset="0"/>
                <a:cs typeface="VNI-Avo" charset="0"/>
                <a:sym typeface="+mn-ea"/>
              </a:rPr>
              <a:t>Thaû dieàu</a:t>
            </a:r>
            <a:endParaRPr lang="en-US" altLang="en-US" sz="2795" b="1" dirty="0">
              <a:solidFill>
                <a:srgbClr val="000000"/>
              </a:solidFill>
              <a:latin typeface="VNI-Avo" charset="0"/>
              <a:cs typeface="VNI-Avo" charset="0"/>
            </a:endParaRPr>
          </a:p>
        </p:txBody>
      </p:sp>
    </p:spTree>
  </p:cSld>
  <p:clrMapOvr>
    <a:masterClrMapping/>
  </p:clrMapOvr>
  <p:transition>
    <p:checker/>
    <p:sndAc>
      <p:end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4" descr="Phim Hoạt Hình Bầu Trời Xanh Tươi Xanh, Hoạt Hình, Bầu Trời Xanh, Những đám  Mây Hình nền Vector để tải xuống miễn phí"/>
          <p:cNvPicPr>
            <a:picLocks noChangeAspect="1" noChangeArrowheads="1"/>
          </p:cNvPicPr>
          <p:nvPr/>
        </p:nvPicPr>
        <p:blipFill>
          <a:blip r:embed="rId1">
            <a:extLst>
              <a:ext uri="{28A0092B-C50C-407E-A947-70E740481C1C}">
                <a14:useLocalDpi xmlns:a14="http://schemas.microsoft.com/office/drawing/2010/main" val="0"/>
              </a:ext>
            </a:extLst>
          </a:blip>
          <a:srcRect t="9026" r="2" b="6882"/>
          <a:stretch>
            <a:fillRect/>
          </a:stretch>
        </p:blipFill>
        <p:spPr bwMode="auto">
          <a:xfrm>
            <a:off x="0" y="-6629"/>
            <a:ext cx="6080760" cy="6840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79" name="Picture 2" descr="Phim Hoạt Hình Bầu Trời Xanh Tươi Xanh, Hoạt Hình, Bầu Trời Xanh, Những đám  Mây Hình nền Vector để tải xuống miễn phí"/>
          <p:cNvPicPr>
            <a:picLocks noChangeAspect="1" noChangeArrowheads="1"/>
          </p:cNvPicPr>
          <p:nvPr/>
        </p:nvPicPr>
        <p:blipFill>
          <a:blip r:embed="rId1">
            <a:extLst>
              <a:ext uri="{28A0092B-C50C-407E-A947-70E740481C1C}">
                <a14:useLocalDpi xmlns:a14="http://schemas.microsoft.com/office/drawing/2010/main" val="0"/>
              </a:ext>
            </a:extLst>
          </a:blip>
          <a:srcRect t="9029" b="6879"/>
          <a:stretch>
            <a:fillRect/>
          </a:stretch>
        </p:blipFill>
        <p:spPr bwMode="auto">
          <a:xfrm>
            <a:off x="6080760" y="8573"/>
            <a:ext cx="5734283" cy="6840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1"/>
          <p:cNvSpPr txBox="1"/>
          <p:nvPr/>
        </p:nvSpPr>
        <p:spPr>
          <a:xfrm>
            <a:off x="2251259" y="2535231"/>
            <a:ext cx="7280126" cy="1012825"/>
          </a:xfrm>
          <a:prstGeom prst="rect">
            <a:avLst/>
          </a:prstGeom>
          <a:noFill/>
        </p:spPr>
        <p:txBody>
          <a:bodyPr wrap="square" rtlCol="0" anchor="t">
            <a:spAutoFit/>
          </a:bodyPr>
          <a:lstStyle/>
          <a:p>
            <a:pPr algn="ctr">
              <a:spcBef>
                <a:spcPts val="800"/>
              </a:spcBef>
              <a:buFont typeface="Chivo Light"/>
              <a:buNone/>
            </a:pPr>
            <a:r>
              <a:rPr lang="en-US" sz="5985" b="1" kern="0">
                <a:solidFill>
                  <a:srgbClr val="C00000"/>
                </a:solidFill>
                <a:latin typeface="Times New Roman" panose="02020603050405020304" charset="0"/>
                <a:cs typeface="Times New Roman" panose="02020603050405020304" charset="0"/>
                <a:sym typeface="+mn-ea"/>
              </a:rPr>
              <a:t>ĐỌC </a:t>
            </a:r>
            <a:r>
              <a:rPr lang="en-US" sz="5985" b="1" kern="0" dirty="0">
                <a:solidFill>
                  <a:srgbClr val="C00000"/>
                </a:solidFill>
                <a:latin typeface="Times New Roman" panose="02020603050405020304" charset="0"/>
                <a:cs typeface="Times New Roman" panose="02020603050405020304" charset="0"/>
                <a:sym typeface="+mn-ea"/>
              </a:rPr>
              <a:t>CẢ BÀI</a:t>
            </a:r>
            <a:endParaRPr lang="en-US" sz="5985" b="1" kern="0" dirty="0">
              <a:solidFill>
                <a:srgbClr val="C00000"/>
              </a:solidFill>
              <a:latin typeface="Times New Roman" panose="02020603050405020304" charset="0"/>
              <a:ea typeface="Arial-Rounded" panose="020B0500000000000000" pitchFamily="34" charset="0"/>
              <a:cs typeface="Times New Roman" panose="02020603050405020304" charset="0"/>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advTm="1000"/>
    </mc:Choice>
    <mc:Fallback>
      <p:transition spd="slow" advTm="100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895358" y="232926"/>
            <a:ext cx="11764135" cy="6199307"/>
            <a:chOff x="895358" y="232926"/>
            <a:chExt cx="11764135" cy="6199307"/>
          </a:xfrm>
        </p:grpSpPr>
        <p:sp>
          <p:nvSpPr>
            <p:cNvPr id="5" name="TextBox 4"/>
            <p:cNvSpPr txBox="1"/>
            <p:nvPr/>
          </p:nvSpPr>
          <p:spPr>
            <a:xfrm>
              <a:off x="2418742" y="4079708"/>
              <a:ext cx="4203362" cy="1815882"/>
            </a:xfrm>
            <a:prstGeom prst="rect">
              <a:avLst/>
            </a:prstGeom>
            <a:noFill/>
          </p:spPr>
          <p:txBody>
            <a:bodyPr wrap="square" rtlCol="0">
              <a:spAutoFit/>
            </a:bodyPr>
            <a:lstStyle/>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Trời như cánh đồng</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Xong mùa gặt hái</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Diều em - lưỡi liềm</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Ai quên bỏ lại.</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6" name="TextBox 5"/>
            <p:cNvSpPr txBox="1"/>
            <p:nvPr/>
          </p:nvSpPr>
          <p:spPr>
            <a:xfrm>
              <a:off x="5429618" y="833367"/>
              <a:ext cx="1258599" cy="507831"/>
            </a:xfrm>
            <a:prstGeom prst="rect">
              <a:avLst/>
            </a:prstGeom>
            <a:noFill/>
          </p:spPr>
          <p:txBody>
            <a:bodyPr wrap="square" rtlCol="0">
              <a:spAutoFit/>
            </a:bodyPr>
            <a:lstStyle/>
            <a:p>
              <a:pPr algn="ctr"/>
              <a:r>
                <a:rPr lang="en-US" sz="2700" i="1" smtClean="0">
                  <a:solidFill>
                    <a:srgbClr val="0070C0"/>
                  </a:solidFill>
                  <a:latin typeface="Arial-Rounded" panose="020B0500000000000000" pitchFamily="34" charset="0"/>
                  <a:ea typeface="Arial-Rounded" panose="020B0500000000000000" pitchFamily="34" charset="0"/>
                  <a:cs typeface="Arial-Rounded" panose="020B0500000000000000" pitchFamily="34" charset="0"/>
                </a:rPr>
                <a:t>(Trích)</a:t>
              </a:r>
              <a:endParaRPr lang="en-US" sz="2700" i="1" dirty="0">
                <a:solidFill>
                  <a:srgbClr val="0070C0"/>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7" name="TextBox 6"/>
            <p:cNvSpPr txBox="1"/>
            <p:nvPr/>
          </p:nvSpPr>
          <p:spPr>
            <a:xfrm>
              <a:off x="895358" y="232926"/>
              <a:ext cx="10327119" cy="584775"/>
            </a:xfrm>
            <a:prstGeom prst="rect">
              <a:avLst/>
            </a:prstGeom>
            <a:noFill/>
          </p:spPr>
          <p:txBody>
            <a:bodyPr wrap="square" rtlCol="0">
              <a:spAutoFit/>
            </a:bodyPr>
            <a:lstStyle/>
            <a:p>
              <a:pPr algn="ctr"/>
              <a:r>
                <a:rPr lang="en-US" sz="3200" b="1" smtClean="0">
                  <a:solidFill>
                    <a:srgbClr val="FF8E1D"/>
                  </a:solidFill>
                  <a:latin typeface="Arial-Rounded" panose="020B0500000000000000" pitchFamily="34" charset="0"/>
                  <a:ea typeface="Arial-Rounded" panose="020B0500000000000000" pitchFamily="34" charset="0"/>
                  <a:cs typeface="Arial-Rounded" panose="020B0500000000000000" pitchFamily="34" charset="0"/>
                </a:rPr>
                <a:t>THẢ DIỀU</a:t>
              </a:r>
              <a:endParaRPr lang="en-US" sz="3200" b="1" dirty="0">
                <a:solidFill>
                  <a:srgbClr val="FF8E1D"/>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8" name="TextBox 7"/>
            <p:cNvSpPr txBox="1"/>
            <p:nvPr/>
          </p:nvSpPr>
          <p:spPr>
            <a:xfrm>
              <a:off x="953729" y="1676400"/>
              <a:ext cx="4288990" cy="1815882"/>
            </a:xfrm>
            <a:prstGeom prst="rect">
              <a:avLst/>
            </a:prstGeom>
            <a:noFill/>
          </p:spPr>
          <p:txBody>
            <a:bodyPr wrap="square" rtlCol="0">
              <a:spAutoFit/>
            </a:bodyPr>
            <a:lstStyle/>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Cánh diều no gió</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Sáo nó thổi vang</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Sao trời trôi qua</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Diều thành trăng vàng.</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9" name="TextBox 8"/>
            <p:cNvSpPr txBox="1"/>
            <p:nvPr/>
          </p:nvSpPr>
          <p:spPr>
            <a:xfrm>
              <a:off x="4849357" y="1676400"/>
              <a:ext cx="4203362" cy="1815882"/>
            </a:xfrm>
            <a:prstGeom prst="rect">
              <a:avLst/>
            </a:prstGeom>
            <a:noFill/>
          </p:spPr>
          <p:txBody>
            <a:bodyPr wrap="square" rtlCol="0">
              <a:spAutoFit/>
            </a:bodyPr>
            <a:lstStyle/>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Cánh diều no gió</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Tiếng nó trong ngần</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Diều hay chiếc thuyền</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Trôi trên sông Ngân.</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10" name="TextBox 9"/>
            <p:cNvSpPr txBox="1"/>
            <p:nvPr/>
          </p:nvSpPr>
          <p:spPr>
            <a:xfrm>
              <a:off x="8456131" y="1676400"/>
              <a:ext cx="4203362" cy="1815882"/>
            </a:xfrm>
            <a:prstGeom prst="rect">
              <a:avLst/>
            </a:prstGeom>
            <a:noFill/>
          </p:spPr>
          <p:txBody>
            <a:bodyPr wrap="square" rtlCol="0">
              <a:spAutoFit/>
            </a:bodyPr>
            <a:lstStyle/>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Cánh diều no gió</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Tiếng nó chơi vơi</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Diều là hạt cau</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Phơi trên nong trời.</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13" name="TextBox 12"/>
            <p:cNvSpPr txBox="1"/>
            <p:nvPr/>
          </p:nvSpPr>
          <p:spPr>
            <a:xfrm>
              <a:off x="6602620" y="4079708"/>
              <a:ext cx="4203362" cy="1815882"/>
            </a:xfrm>
            <a:prstGeom prst="rect">
              <a:avLst/>
            </a:prstGeom>
            <a:noFill/>
          </p:spPr>
          <p:txBody>
            <a:bodyPr wrap="square" rtlCol="0">
              <a:spAutoFit/>
            </a:bodyPr>
            <a:lstStyle/>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Cánh diều no gió</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Nhạc trời réo vang</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Tiếng diều xanh lúa</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a:p>
              <a:pPr marL="44450" algn="just"/>
              <a:r>
                <a:rPr lang="vi-VN" sz="2800" dirty="0">
                  <a:latin typeface="Arial-Rounded" panose="020B0500000000000000" pitchFamily="34" charset="0"/>
                  <a:ea typeface="Arial-Rounded" panose="020B0500000000000000" pitchFamily="34" charset="0"/>
                  <a:cs typeface="Arial-Rounded" panose="020B0500000000000000" pitchFamily="34" charset="0"/>
                </a:rPr>
                <a:t>Uốn cong tre làng.</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14" name="Rectangle 13"/>
            <p:cNvSpPr/>
            <p:nvPr/>
          </p:nvSpPr>
          <p:spPr>
            <a:xfrm>
              <a:off x="8379169" y="5909013"/>
              <a:ext cx="2811988" cy="523220"/>
            </a:xfrm>
            <a:prstGeom prst="rect">
              <a:avLst/>
            </a:prstGeom>
          </p:spPr>
          <p:txBody>
            <a:bodyPr wrap="none">
              <a:spAutoFit/>
            </a:bodyPr>
            <a:lstStyle/>
            <a:p>
              <a:pPr marL="44450" lvl="0" algn="just"/>
              <a:r>
                <a:rPr lang="vi-VN" sz="2800" dirty="0">
                  <a:latin typeface="Arial-Rounded" panose="020B0500000000000000" pitchFamily="34" charset="0"/>
                  <a:ea typeface="Arial-Rounded" panose="020B0500000000000000" pitchFamily="34" charset="0"/>
                  <a:cs typeface="Arial-Rounded" panose="020B0500000000000000" pitchFamily="34" charset="0"/>
                </a:rPr>
                <a:t>(Trần Đăng Khoa)</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p:txBody>
        </p:sp>
      </p:gr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1" cstate="print">
            <a:extLst>
              <a:ext uri="{28A0092B-C50C-407E-A947-70E740481C1C}">
                <a14:useLocalDpi xmlns:a14="http://schemas.microsoft.com/office/drawing/2010/main" val="0"/>
              </a:ext>
            </a:extLst>
          </a:blip>
          <a:srcRect b="7168"/>
          <a:stretch>
            <a:fillRect/>
          </a:stretch>
        </p:blipFill>
        <p:spPr>
          <a:xfrm>
            <a:off x="2814590" y="58784"/>
            <a:ext cx="6479675" cy="6015218"/>
          </a:xfrm>
          <a:prstGeom prst="rect">
            <a:avLst/>
          </a:prstGeom>
        </p:spPr>
      </p:pic>
      <p:sp>
        <p:nvSpPr>
          <p:cNvPr id="12" name="Title 1"/>
          <p:cNvSpPr txBox="1"/>
          <p:nvPr/>
        </p:nvSpPr>
        <p:spPr>
          <a:xfrm>
            <a:off x="2723746" y="1408385"/>
            <a:ext cx="6411885" cy="1143000"/>
          </a:xfrm>
          <a:prstGeom prst="rect">
            <a:avLst/>
          </a:prstGeom>
        </p:spPr>
        <p:txBody>
          <a:bodyPr>
            <a:normAutofit/>
          </a:bodyPr>
          <a:lstStyle>
            <a:lvl1pPr algn="ctr" defTabSz="1217295" rtl="0" eaLnBrk="1" latinLnBrk="0" hangingPunct="1">
              <a:spcBef>
                <a:spcPct val="0"/>
              </a:spcBef>
              <a:buNone/>
              <a:defRPr sz="5900" kern="1200">
                <a:solidFill>
                  <a:schemeClr val="tx1"/>
                </a:solidFill>
                <a:latin typeface="+mj-lt"/>
                <a:ea typeface="+mj-ea"/>
                <a:cs typeface="+mj-cs"/>
              </a:defRPr>
            </a:lvl1pPr>
          </a:lstStyle>
          <a:p>
            <a:r>
              <a:rPr lang="en-US" sz="6000">
                <a:solidFill>
                  <a:srgbClr val="002060"/>
                </a:solidFill>
                <a:latin typeface="VNI-Avo" charset="0"/>
                <a:ea typeface="Arial-Rounded" panose="020B0500000000000000" pitchFamily="34" charset="0"/>
                <a:cs typeface="VNI-Avo" charset="0"/>
              </a:rPr>
              <a:t>VAÄN DUÏNG</a:t>
            </a:r>
            <a:endParaRPr lang="en-US" sz="6000">
              <a:solidFill>
                <a:srgbClr val="002060"/>
              </a:solidFill>
              <a:latin typeface="VNI-Avo" charset="0"/>
              <a:ea typeface="Arial-Rounded" panose="020B0500000000000000" pitchFamily="34" charset="0"/>
              <a:cs typeface="VNI-Avo"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11089" y="5538860"/>
            <a:ext cx="8229600" cy="1013706"/>
          </a:xfrm>
          <a:prstGeom prst="rect">
            <a:avLst/>
          </a:prstGeom>
          <a:solidFill>
            <a:schemeClr val="tx1">
              <a:lumMod val="50000"/>
              <a:lumOff val="50000"/>
            </a:schemeClr>
          </a:solidFill>
          <a:ln w="28575" cap="flat" cmpd="sng" algn="ctr">
            <a:noFill/>
            <a:prstDash val="solid"/>
            <a:miter lim="800000"/>
          </a:ln>
          <a:effectLst/>
        </p:spPr>
        <p:txBody>
          <a:bodyPr lIns="121725" tIns="60862" rIns="121725" bIns="60862" rtlCol="0" anchor="ctr"/>
          <a:lstStyle/>
          <a:p>
            <a:pPr lvl="0">
              <a:buClrTx/>
              <a:defRPr/>
            </a:pPr>
            <a:r>
              <a:rPr lang="en-US" sz="4400">
                <a:solidFill>
                  <a:schemeClr val="bg1"/>
                </a:solidFill>
                <a:latin typeface="Arial-Rounded" panose="020B0500000000000000" pitchFamily="34" charset="0"/>
                <a:ea typeface="Arial-Rounded" panose="020B0500000000000000" pitchFamily="34" charset="0"/>
                <a:cs typeface="Arial-Rounded" panose="020B0500000000000000" pitchFamily="34" charset="0"/>
              </a:rPr>
              <a:t>C. cánh diều</a:t>
            </a:r>
            <a:endParaRPr lang="vi-VN" sz="4400" dirty="0">
              <a:solidFill>
                <a:schemeClr val="bg1"/>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3" name="Rectangle 2"/>
          <p:cNvSpPr/>
          <p:nvPr/>
        </p:nvSpPr>
        <p:spPr>
          <a:xfrm>
            <a:off x="1992260" y="2524822"/>
            <a:ext cx="8229600" cy="1039634"/>
          </a:xfrm>
          <a:prstGeom prst="rect">
            <a:avLst/>
          </a:prstGeom>
          <a:solidFill>
            <a:schemeClr val="tx1">
              <a:lumMod val="50000"/>
              <a:lumOff val="50000"/>
            </a:schemeClr>
          </a:solidFill>
          <a:ln w="28575" cap="flat" cmpd="sng" algn="ctr">
            <a:noFill/>
            <a:prstDash val="solid"/>
            <a:miter lim="800000"/>
          </a:ln>
          <a:effectLst/>
        </p:spPr>
        <p:txBody>
          <a:bodyPr lIns="121725" tIns="60862" rIns="121725" bIns="60862" rtlCol="0" anchor="ctr"/>
          <a:lstStyle/>
          <a:p>
            <a:r>
              <a:rPr lang="en-US" sz="4400" smtClean="0">
                <a:solidFill>
                  <a:schemeClr val="bg1"/>
                </a:solidFill>
                <a:latin typeface="Arial-Rounded" panose="020B0500000000000000" pitchFamily="34" charset="0"/>
                <a:ea typeface="Arial-Rounded" panose="020B0500000000000000" pitchFamily="34" charset="0"/>
                <a:cs typeface="Arial-Rounded" panose="020B0500000000000000" pitchFamily="34" charset="0"/>
              </a:rPr>
              <a:t>A. cây lúa</a:t>
            </a:r>
            <a:endParaRPr lang="en-US" sz="4400" dirty="0">
              <a:solidFill>
                <a:schemeClr val="bg1"/>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6" name="Rectangle 5"/>
          <p:cNvSpPr/>
          <p:nvPr/>
        </p:nvSpPr>
        <p:spPr>
          <a:xfrm>
            <a:off x="2006276" y="4039771"/>
            <a:ext cx="8229600" cy="1010483"/>
          </a:xfrm>
          <a:prstGeom prst="rect">
            <a:avLst/>
          </a:prstGeom>
          <a:solidFill>
            <a:schemeClr val="tx1">
              <a:lumMod val="50000"/>
              <a:lumOff val="50000"/>
            </a:schemeClr>
          </a:solidFill>
          <a:ln w="28575" cap="flat" cmpd="sng" algn="ctr">
            <a:noFill/>
            <a:prstDash val="solid"/>
            <a:miter lim="800000"/>
          </a:ln>
          <a:effectLst/>
        </p:spPr>
        <p:txBody>
          <a:bodyPr lIns="121725" tIns="60862" rIns="121725" bIns="60862" rtlCol="0" anchor="ctr"/>
          <a:lstStyle/>
          <a:p>
            <a:r>
              <a:rPr lang="en-US" sz="4400" smtClean="0">
                <a:solidFill>
                  <a:schemeClr val="bg1"/>
                </a:solidFill>
                <a:latin typeface="Arial-Rounded" panose="020B0500000000000000" pitchFamily="34" charset="0"/>
                <a:ea typeface="Arial-Rounded" panose="020B0500000000000000" pitchFamily="34" charset="0"/>
                <a:cs typeface="Arial-Rounded" panose="020B0500000000000000" pitchFamily="34" charset="0"/>
              </a:rPr>
              <a:t>B. mặt trăng</a:t>
            </a:r>
            <a:endParaRPr lang="en-US" sz="4400" dirty="0">
              <a:solidFill>
                <a:schemeClr val="bg1"/>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8" name="Rectangle 7"/>
          <p:cNvSpPr/>
          <p:nvPr/>
        </p:nvSpPr>
        <p:spPr>
          <a:xfrm>
            <a:off x="2006009" y="304800"/>
            <a:ext cx="8229600" cy="1415574"/>
          </a:xfrm>
          <a:prstGeom prst="rect">
            <a:avLst/>
          </a:prstGeom>
          <a:solidFill>
            <a:schemeClr val="accent2"/>
          </a:solidFill>
        </p:spPr>
        <p:txBody>
          <a:bodyPr wrap="square" lIns="121725" tIns="60862" rIns="121725" bIns="60862">
            <a:spAutoFit/>
          </a:bodyPr>
          <a:lstStyle/>
          <a:p>
            <a:pPr algn="ctr"/>
            <a:endParaRPr lang="en-US" sz="1800" b="1" smtClean="0">
              <a:solidFill>
                <a:schemeClr val="bg1"/>
              </a:solidFill>
              <a:latin typeface="Arial-Rounded" panose="020B0500000000000000" pitchFamily="34" charset="0"/>
              <a:ea typeface="Arial-Rounded" panose="020B0500000000000000" pitchFamily="34" charset="0"/>
              <a:cs typeface="Arial-Rounded" panose="020B0500000000000000" pitchFamily="34" charset="0"/>
            </a:endParaRPr>
          </a:p>
          <a:p>
            <a:pPr algn="ctr"/>
            <a:r>
              <a:rPr lang="en-US" sz="4800" b="1" smtClean="0">
                <a:solidFill>
                  <a:schemeClr val="bg1"/>
                </a:solidFill>
                <a:latin typeface="Arial-Rounded" panose="020B0500000000000000" pitchFamily="34" charset="0"/>
                <a:ea typeface="Arial-Rounded" panose="020B0500000000000000" pitchFamily="34" charset="0"/>
                <a:cs typeface="Arial-Rounded" panose="020B0500000000000000" pitchFamily="34" charset="0"/>
              </a:rPr>
              <a:t>Bài thơ nói về vẻ đẹp của:</a:t>
            </a:r>
            <a:endParaRPr lang="en-US" sz="4800" b="1" smtClean="0">
              <a:solidFill>
                <a:schemeClr val="bg1"/>
              </a:solidFill>
              <a:latin typeface="Arial-Rounded" panose="020B0500000000000000" pitchFamily="34" charset="0"/>
              <a:ea typeface="Arial-Rounded" panose="020B0500000000000000" pitchFamily="34" charset="0"/>
              <a:cs typeface="Arial-Rounded" panose="020B0500000000000000" pitchFamily="34" charset="0"/>
            </a:endParaRPr>
          </a:p>
          <a:p>
            <a:pPr algn="ctr"/>
            <a:endParaRPr lang="en-US" sz="4800" b="1" dirty="0" smtClean="0">
              <a:solidFill>
                <a:schemeClr val="bg1"/>
              </a:solidFill>
              <a:latin typeface="Arial-Rounded" panose="020B0500000000000000" pitchFamily="34" charset="0"/>
              <a:ea typeface="Arial-Rounded" panose="020B0500000000000000" pitchFamily="34" charset="0"/>
              <a:cs typeface="Arial-Rounded" panose="020B0500000000000000" pitchFamily="34" charset="0"/>
            </a:endParaRPr>
          </a:p>
        </p:txBody>
      </p:sp>
      <p:pic>
        <p:nvPicPr>
          <p:cNvPr id="10" name="Picture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267410" y="5514920"/>
            <a:ext cx="1020825" cy="1061586"/>
          </a:xfrm>
          <a:prstGeom prst="rect">
            <a:avLst/>
          </a:prstGeom>
        </p:spPr>
      </p:pic>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39771" y="4017206"/>
            <a:ext cx="911370" cy="1039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25755" y="2563523"/>
            <a:ext cx="911370" cy="1039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55"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p:cTn id="10" dur="1000" fill="hold"/>
                                        <p:tgtEl>
                                          <p:spTgt spid="2"/>
                                        </p:tgtEl>
                                        <p:attrNameLst>
                                          <p:attrName>ppt_w</p:attrName>
                                        </p:attrNameLst>
                                      </p:cBhvr>
                                      <p:tavLst>
                                        <p:tav tm="0">
                                          <p:val>
                                            <p:strVal val="#ppt_w*0.70"/>
                                          </p:val>
                                        </p:tav>
                                        <p:tav tm="100000">
                                          <p:val>
                                            <p:strVal val="#ppt_w"/>
                                          </p:val>
                                        </p:tav>
                                      </p:tavLst>
                                    </p:anim>
                                    <p:anim calcmode="lin" valueType="num">
                                      <p:cBhvr>
                                        <p:cTn id="11" dur="1000" fill="hold"/>
                                        <p:tgtEl>
                                          <p:spTgt spid="2"/>
                                        </p:tgtEl>
                                        <p:attrNameLst>
                                          <p:attrName>ppt_h</p:attrName>
                                        </p:attrNameLst>
                                      </p:cBhvr>
                                      <p:tavLst>
                                        <p:tav tm="0">
                                          <p:val>
                                            <p:strVal val="#ppt_h"/>
                                          </p:val>
                                        </p:tav>
                                        <p:tav tm="100000">
                                          <p:val>
                                            <p:strVal val="#ppt_h"/>
                                          </p:val>
                                        </p:tav>
                                      </p:tavLst>
                                    </p:anim>
                                    <p:animEffect transition="in" filter="fade">
                                      <p:cBhvr>
                                        <p:cTn id="12" dur="1000"/>
                                        <p:tgtEl>
                                          <p:spTgt spid="2"/>
                                        </p:tgtEl>
                                      </p:cBhvr>
                                    </p:animEffect>
                                  </p:childTnLst>
                                </p:cTn>
                              </p:par>
                              <p:par>
                                <p:cTn id="13" presetID="55"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1000" fill="hold"/>
                                        <p:tgtEl>
                                          <p:spTgt spid="3"/>
                                        </p:tgtEl>
                                        <p:attrNameLst>
                                          <p:attrName>ppt_w</p:attrName>
                                        </p:attrNameLst>
                                      </p:cBhvr>
                                      <p:tavLst>
                                        <p:tav tm="0">
                                          <p:val>
                                            <p:strVal val="#ppt_w*0.70"/>
                                          </p:val>
                                        </p:tav>
                                        <p:tav tm="100000">
                                          <p:val>
                                            <p:strVal val="#ppt_w"/>
                                          </p:val>
                                        </p:tav>
                                      </p:tavLst>
                                    </p:anim>
                                    <p:anim calcmode="lin" valueType="num">
                                      <p:cBhvr>
                                        <p:cTn id="16" dur="1000" fill="hold"/>
                                        <p:tgtEl>
                                          <p:spTgt spid="3"/>
                                        </p:tgtEl>
                                        <p:attrNameLst>
                                          <p:attrName>ppt_h</p:attrName>
                                        </p:attrNameLst>
                                      </p:cBhvr>
                                      <p:tavLst>
                                        <p:tav tm="0">
                                          <p:val>
                                            <p:strVal val="#ppt_h"/>
                                          </p:val>
                                        </p:tav>
                                        <p:tav tm="100000">
                                          <p:val>
                                            <p:strVal val="#ppt_h"/>
                                          </p:val>
                                        </p:tav>
                                      </p:tavLst>
                                    </p:anim>
                                    <p:animEffect transition="in" filter="fade">
                                      <p:cBhvr>
                                        <p:cTn id="17" dur="1000"/>
                                        <p:tgtEl>
                                          <p:spTgt spid="3"/>
                                        </p:tgtEl>
                                      </p:cBhvr>
                                    </p:animEffect>
                                  </p:childTnLst>
                                </p:cTn>
                              </p:par>
                              <p:par>
                                <p:cTn id="18" presetID="55"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1000" fill="hold"/>
                                        <p:tgtEl>
                                          <p:spTgt spid="6"/>
                                        </p:tgtEl>
                                        <p:attrNameLst>
                                          <p:attrName>ppt_w</p:attrName>
                                        </p:attrNameLst>
                                      </p:cBhvr>
                                      <p:tavLst>
                                        <p:tav tm="0">
                                          <p:val>
                                            <p:strVal val="#ppt_w*0.70"/>
                                          </p:val>
                                        </p:tav>
                                        <p:tav tm="100000">
                                          <p:val>
                                            <p:strVal val="#ppt_w"/>
                                          </p:val>
                                        </p:tav>
                                      </p:tavLst>
                                    </p:anim>
                                    <p:anim calcmode="lin" valueType="num">
                                      <p:cBhvr>
                                        <p:cTn id="21" dur="1000" fill="hold"/>
                                        <p:tgtEl>
                                          <p:spTgt spid="6"/>
                                        </p:tgtEl>
                                        <p:attrNameLst>
                                          <p:attrName>ppt_h</p:attrName>
                                        </p:attrNameLst>
                                      </p:cBhvr>
                                      <p:tavLst>
                                        <p:tav tm="0">
                                          <p:val>
                                            <p:strVal val="#ppt_h"/>
                                          </p:val>
                                        </p:tav>
                                        <p:tav tm="100000">
                                          <p:val>
                                            <p:strVal val="#ppt_h"/>
                                          </p:val>
                                        </p:tav>
                                      </p:tavLst>
                                    </p:anim>
                                    <p:animEffect transition="in" filter="fade">
                                      <p:cBhvr>
                                        <p:cTn id="2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2"/>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withEffect">
                                  <p:stCondLst>
                                    <p:cond delay="0"/>
                                  </p:stCondLst>
                                  <p:childTnLst>
                                    <p:animClr clrSpc="rgb" dir="cw">
                                      <p:cBhvr>
                                        <p:cTn id="27" dur="250" fill="hold"/>
                                        <p:tgtEl>
                                          <p:spTgt spid="2"/>
                                        </p:tgtEl>
                                        <p:attrNameLst>
                                          <p:attrName>fillcolor</p:attrName>
                                        </p:attrNameLst>
                                      </p:cBhvr>
                                      <p:to>
                                        <a:schemeClr val="bg2"/>
                                      </p:to>
                                    </p:animClr>
                                    <p:set>
                                      <p:cBhvr>
                                        <p:cTn id="28" dur="250" fill="hold"/>
                                        <p:tgtEl>
                                          <p:spTgt spid="2"/>
                                        </p:tgtEl>
                                        <p:attrNameLst>
                                          <p:attrName>fill.type</p:attrName>
                                        </p:attrNameLst>
                                      </p:cBhvr>
                                      <p:to>
                                        <p:strVal val="solid"/>
                                      </p:to>
                                    </p:set>
                                    <p:set>
                                      <p:cBhvr>
                                        <p:cTn id="29" dur="250" fill="hold"/>
                                        <p:tgtEl>
                                          <p:spTgt spid="2"/>
                                        </p:tgtEl>
                                        <p:attrNameLst>
                                          <p:attrName>fill.on</p:attrName>
                                        </p:attrNameLst>
                                      </p:cBhvr>
                                      <p:to>
                                        <p:strVal val="true"/>
                                      </p:to>
                                    </p:set>
                                  </p:childTnLst>
                                  <p:subTnLst>
                                    <p:audio>
                                      <p:cMediaNode>
                                        <p:cTn display="0" masterRel="sameClick">
                                          <p:stCondLst>
                                            <p:cond evt="begin" delay="0">
                                              <p:tn val="26"/>
                                            </p:cond>
                                          </p:stCondLst>
                                          <p:endCondLst>
                                            <p:cond evt="onStopAudio" delay="0">
                                              <p:tgtEl>
                                                <p:sldTgt/>
                                              </p:tgtEl>
                                            </p:cond>
                                          </p:endCondLst>
                                        </p:cTn>
                                        <p:tgtEl>
                                          <p:sndTgt r:embed="rId3" name="click.wav"/>
                                        </p:tgtEl>
                                      </p:cMediaNode>
                                    </p:audio>
                                  </p:subTnLst>
                                </p:cTn>
                              </p:par>
                              <p:par>
                                <p:cTn id="30" presetID="1" presetClass="emph" presetSubtype="2" fill="hold" nodeType="withEffect">
                                  <p:stCondLst>
                                    <p:cond delay="500"/>
                                  </p:stCondLst>
                                  <p:childTnLst>
                                    <p:animClr clrSpc="rgb" dir="cw">
                                      <p:cBhvr>
                                        <p:cTn id="31" dur="250" fill="hold"/>
                                        <p:tgtEl>
                                          <p:spTgt spid="2"/>
                                        </p:tgtEl>
                                        <p:attrNameLst>
                                          <p:attrName>fillcolor</p:attrName>
                                        </p:attrNameLst>
                                      </p:cBhvr>
                                      <p:to>
                                        <a:srgbClr val="7030A0"/>
                                      </p:to>
                                    </p:animClr>
                                    <p:set>
                                      <p:cBhvr>
                                        <p:cTn id="32" dur="250" fill="hold"/>
                                        <p:tgtEl>
                                          <p:spTgt spid="2"/>
                                        </p:tgtEl>
                                        <p:attrNameLst>
                                          <p:attrName>fill.type</p:attrName>
                                        </p:attrNameLst>
                                      </p:cBhvr>
                                      <p:to>
                                        <p:strVal val="solid"/>
                                      </p:to>
                                    </p:set>
                                    <p:set>
                                      <p:cBhvr>
                                        <p:cTn id="33" dur="250" fill="hold"/>
                                        <p:tgtEl>
                                          <p:spTgt spid="2"/>
                                        </p:tgtEl>
                                        <p:attrNameLst>
                                          <p:attrName>fill.on</p:attrName>
                                        </p:attrNameLst>
                                      </p:cBhvr>
                                      <p:to>
                                        <p:strVal val="true"/>
                                      </p:to>
                                    </p:set>
                                  </p:childTnLst>
                                </p:cTn>
                              </p:par>
                              <p:par>
                                <p:cTn id="34" presetID="10" presetClass="entr" presetSubtype="0" fill="hold" nodeType="withEffect">
                                  <p:stCondLst>
                                    <p:cond delay="50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subTnLst>
                                    <p:audio>
                                      <p:cMediaNode>
                                        <p:cTn display="0" masterRel="sameClick">
                                          <p:stCondLst>
                                            <p:cond evt="begin" delay="0">
                                              <p:tn val="34"/>
                                            </p:cond>
                                          </p:stCondLst>
                                          <p:endCondLst>
                                            <p:cond evt="onStopAudio" delay="0">
                                              <p:tgtEl>
                                                <p:sldTgt/>
                                              </p:tgtEl>
                                            </p:cond>
                                          </p:endCondLst>
                                        </p:cTn>
                                        <p:tgtEl>
                                          <p:sndTgt r:embed="rId4" name="Check mark.wav"/>
                                        </p:tgtEl>
                                      </p:cMediaNode>
                                    </p:audio>
                                  </p:subTnLst>
                                </p:cTn>
                              </p:par>
                            </p:childTnLst>
                          </p:cTn>
                        </p:par>
                      </p:childTnLst>
                    </p:cTn>
                  </p:par>
                </p:childTnLst>
              </p:cTn>
              <p:nextCondLst>
                <p:cond evt="onClick" delay="0">
                  <p:tgtEl>
                    <p:spTgt spid="2"/>
                  </p:tgtEl>
                </p:cond>
              </p:nextCondLst>
            </p:seq>
            <p:seq concurrent="1" nextAc="seek">
              <p:cTn id="37" restart="whenNotActive" fill="hold" evtFilter="cancelBubble" nodeType="interactiveSeq">
                <p:stCondLst>
                  <p:cond evt="onClick" delay="0">
                    <p:tgtEl>
                      <p:spTgt spid="3"/>
                    </p:tgtEl>
                  </p:cond>
                </p:stCondLst>
                <p:endSync evt="end" delay="0">
                  <p:rtn val="all"/>
                </p:endSync>
                <p:childTnLst>
                  <p:par>
                    <p:cTn id="38" fill="hold">
                      <p:stCondLst>
                        <p:cond delay="0"/>
                      </p:stCondLst>
                      <p:childTnLst>
                        <p:par>
                          <p:cTn id="39" fill="hold">
                            <p:stCondLst>
                              <p:cond delay="0"/>
                            </p:stCondLst>
                            <p:childTnLst>
                              <p:par>
                                <p:cTn id="40" presetID="1" presetClass="emph" presetSubtype="2" fill="hold" nodeType="withEffect">
                                  <p:stCondLst>
                                    <p:cond delay="0"/>
                                  </p:stCondLst>
                                  <p:childTnLst>
                                    <p:animClr clrSpc="rgb" dir="cw">
                                      <p:cBhvr>
                                        <p:cTn id="41" dur="250" fill="hold"/>
                                        <p:tgtEl>
                                          <p:spTgt spid="3"/>
                                        </p:tgtEl>
                                        <p:attrNameLst>
                                          <p:attrName>fillcolor</p:attrName>
                                        </p:attrNameLst>
                                      </p:cBhvr>
                                      <p:to>
                                        <a:schemeClr val="accent1"/>
                                      </p:to>
                                    </p:animClr>
                                    <p:set>
                                      <p:cBhvr>
                                        <p:cTn id="42" dur="250" fill="hold"/>
                                        <p:tgtEl>
                                          <p:spTgt spid="3"/>
                                        </p:tgtEl>
                                        <p:attrNameLst>
                                          <p:attrName>fill.type</p:attrName>
                                        </p:attrNameLst>
                                      </p:cBhvr>
                                      <p:to>
                                        <p:strVal val="solid"/>
                                      </p:to>
                                    </p:set>
                                    <p:set>
                                      <p:cBhvr>
                                        <p:cTn id="43" dur="250" fill="hold"/>
                                        <p:tgtEl>
                                          <p:spTgt spid="3"/>
                                        </p:tgtEl>
                                        <p:attrNameLst>
                                          <p:attrName>fill.on</p:attrName>
                                        </p:attrNameLst>
                                      </p:cBhvr>
                                      <p:to>
                                        <p:strVal val="true"/>
                                      </p:to>
                                    </p:set>
                                  </p:childTnLst>
                                  <p:subTnLst>
                                    <p:audio>
                                      <p:cMediaNode>
                                        <p:cTn display="0" masterRel="sameClick">
                                          <p:stCondLst>
                                            <p:cond evt="begin" delay="0">
                                              <p:tn val="40"/>
                                            </p:cond>
                                          </p:stCondLst>
                                          <p:endCondLst>
                                            <p:cond evt="onStopAudio" delay="0">
                                              <p:tgtEl>
                                                <p:sldTgt/>
                                              </p:tgtEl>
                                            </p:cond>
                                          </p:endCondLst>
                                        </p:cTn>
                                        <p:tgtEl>
                                          <p:sndTgt r:embed="rId3" name="click.wav"/>
                                        </p:tgtEl>
                                      </p:cMediaNode>
                                    </p:audio>
                                  </p:subTnLst>
                                </p:cTn>
                              </p:par>
                              <p:par>
                                <p:cTn id="44" presetID="1" presetClass="emph" presetSubtype="2" fill="hold" nodeType="withEffect">
                                  <p:stCondLst>
                                    <p:cond delay="500"/>
                                  </p:stCondLst>
                                  <p:childTnLst>
                                    <p:animClr clrSpc="rgb" dir="cw">
                                      <p:cBhvr>
                                        <p:cTn id="45" dur="250" fill="hold"/>
                                        <p:tgtEl>
                                          <p:spTgt spid="3"/>
                                        </p:tgtEl>
                                        <p:attrNameLst>
                                          <p:attrName>fillcolor</p:attrName>
                                        </p:attrNameLst>
                                      </p:cBhvr>
                                      <p:to>
                                        <a:schemeClr val="accent1"/>
                                      </p:to>
                                    </p:animClr>
                                    <p:set>
                                      <p:cBhvr>
                                        <p:cTn id="46" dur="250" fill="hold"/>
                                        <p:tgtEl>
                                          <p:spTgt spid="3"/>
                                        </p:tgtEl>
                                        <p:attrNameLst>
                                          <p:attrName>fill.type</p:attrName>
                                        </p:attrNameLst>
                                      </p:cBhvr>
                                      <p:to>
                                        <p:strVal val="solid"/>
                                      </p:to>
                                    </p:set>
                                    <p:set>
                                      <p:cBhvr>
                                        <p:cTn id="47" dur="250" fill="hold"/>
                                        <p:tgtEl>
                                          <p:spTgt spid="3"/>
                                        </p:tgtEl>
                                        <p:attrNameLst>
                                          <p:attrName>fill.on</p:attrName>
                                        </p:attrNameLst>
                                      </p:cBhvr>
                                      <p:to>
                                        <p:strVal val="true"/>
                                      </p:to>
                                    </p:set>
                                  </p:childTnLst>
                                </p:cTn>
                              </p:par>
                              <p:par>
                                <p:cTn id="48" presetID="10" presetClass="entr" presetSubtype="0" fill="hold" nodeType="withEffect">
                                  <p:stCondLst>
                                    <p:cond delay="50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500"/>
                                        <p:tgtEl>
                                          <p:spTgt spid="12"/>
                                        </p:tgtEl>
                                      </p:cBhvr>
                                    </p:animEffect>
                                  </p:childTnLst>
                                  <p:subTnLst>
                                    <p:audio>
                                      <p:cMediaNode>
                                        <p:cTn display="0" masterRel="sameClick">
                                          <p:stCondLst>
                                            <p:cond evt="begin" delay="0">
                                              <p:tn val="48"/>
                                            </p:cond>
                                          </p:stCondLst>
                                          <p:endCondLst>
                                            <p:cond evt="onStopAudio" delay="0">
                                              <p:tgtEl>
                                                <p:sldTgt/>
                                              </p:tgtEl>
                                            </p:cond>
                                          </p:endCondLst>
                                        </p:cTn>
                                        <p:tgtEl>
                                          <p:sndTgt r:embed="rId5" name="Wrong Buzzer.wav"/>
                                        </p:tgtEl>
                                      </p:cMediaNode>
                                    </p:audio>
                                  </p:subTnLst>
                                </p:cTn>
                              </p:par>
                            </p:childTnLst>
                          </p:cTn>
                        </p:par>
                      </p:childTnLst>
                    </p:cTn>
                  </p:par>
                </p:childTnLst>
              </p:cTn>
              <p:nextCondLst>
                <p:cond evt="onClick" delay="0">
                  <p:tgtEl>
                    <p:spTgt spid="3"/>
                  </p:tgtEl>
                </p:cond>
              </p:nextCondLst>
            </p:seq>
            <p:seq concurrent="1" nextAc="seek">
              <p:cTn id="51" restart="whenNotActive" fill="hold" evtFilter="cancelBubble" nodeType="interactiveSeq">
                <p:stCondLst>
                  <p:cond evt="onClick" delay="0">
                    <p:tgtEl>
                      <p:spTgt spid="6"/>
                    </p:tgtEl>
                  </p:cond>
                </p:stCondLst>
                <p:endSync evt="end" delay="0">
                  <p:rtn val="all"/>
                </p:endSync>
                <p:childTnLst>
                  <p:par>
                    <p:cTn id="52" fill="hold">
                      <p:stCondLst>
                        <p:cond delay="0"/>
                      </p:stCondLst>
                      <p:childTnLst>
                        <p:par>
                          <p:cTn id="53" fill="hold">
                            <p:stCondLst>
                              <p:cond delay="0"/>
                            </p:stCondLst>
                            <p:childTnLst>
                              <p:par>
                                <p:cTn id="54" presetID="1" presetClass="emph" presetSubtype="2" fill="hold" nodeType="withEffect">
                                  <p:stCondLst>
                                    <p:cond delay="0"/>
                                  </p:stCondLst>
                                  <p:childTnLst>
                                    <p:animClr clrSpc="rgb" dir="cw">
                                      <p:cBhvr>
                                        <p:cTn id="55" dur="250" fill="hold"/>
                                        <p:tgtEl>
                                          <p:spTgt spid="6"/>
                                        </p:tgtEl>
                                        <p:attrNameLst>
                                          <p:attrName>fillcolor</p:attrName>
                                        </p:attrNameLst>
                                      </p:cBhvr>
                                      <p:to>
                                        <a:schemeClr val="accent1"/>
                                      </p:to>
                                    </p:animClr>
                                    <p:set>
                                      <p:cBhvr>
                                        <p:cTn id="56" dur="250" fill="hold"/>
                                        <p:tgtEl>
                                          <p:spTgt spid="6"/>
                                        </p:tgtEl>
                                        <p:attrNameLst>
                                          <p:attrName>fill.type</p:attrName>
                                        </p:attrNameLst>
                                      </p:cBhvr>
                                      <p:to>
                                        <p:strVal val="solid"/>
                                      </p:to>
                                    </p:set>
                                    <p:set>
                                      <p:cBhvr>
                                        <p:cTn id="57" dur="250" fill="hold"/>
                                        <p:tgtEl>
                                          <p:spTgt spid="6"/>
                                        </p:tgtEl>
                                        <p:attrNameLst>
                                          <p:attrName>fill.on</p:attrName>
                                        </p:attrNameLst>
                                      </p:cBhvr>
                                      <p:to>
                                        <p:strVal val="true"/>
                                      </p:to>
                                    </p:set>
                                  </p:childTnLst>
                                  <p:subTnLst>
                                    <p:audio>
                                      <p:cMediaNode>
                                        <p:cTn display="0" masterRel="sameClick">
                                          <p:stCondLst>
                                            <p:cond evt="begin" delay="0">
                                              <p:tn val="54"/>
                                            </p:cond>
                                          </p:stCondLst>
                                          <p:endCondLst>
                                            <p:cond evt="onStopAudio" delay="0">
                                              <p:tgtEl>
                                                <p:sldTgt/>
                                              </p:tgtEl>
                                            </p:cond>
                                          </p:endCondLst>
                                        </p:cTn>
                                        <p:tgtEl>
                                          <p:sndTgt r:embed="rId3" name="click.wav"/>
                                        </p:tgtEl>
                                      </p:cMediaNode>
                                    </p:audio>
                                  </p:subTnLst>
                                </p:cTn>
                              </p:par>
                              <p:par>
                                <p:cTn id="58" presetID="1" presetClass="emph" presetSubtype="2" fill="hold" nodeType="withEffect">
                                  <p:stCondLst>
                                    <p:cond delay="500"/>
                                  </p:stCondLst>
                                  <p:childTnLst>
                                    <p:animClr clrSpc="rgb" dir="cw">
                                      <p:cBhvr>
                                        <p:cTn id="59" dur="250" fill="hold"/>
                                        <p:tgtEl>
                                          <p:spTgt spid="6"/>
                                        </p:tgtEl>
                                        <p:attrNameLst>
                                          <p:attrName>fillcolor</p:attrName>
                                        </p:attrNameLst>
                                      </p:cBhvr>
                                      <p:to>
                                        <a:schemeClr val="accent1"/>
                                      </p:to>
                                    </p:animClr>
                                    <p:set>
                                      <p:cBhvr>
                                        <p:cTn id="60" dur="250" fill="hold"/>
                                        <p:tgtEl>
                                          <p:spTgt spid="6"/>
                                        </p:tgtEl>
                                        <p:attrNameLst>
                                          <p:attrName>fill.type</p:attrName>
                                        </p:attrNameLst>
                                      </p:cBhvr>
                                      <p:to>
                                        <p:strVal val="solid"/>
                                      </p:to>
                                    </p:set>
                                    <p:set>
                                      <p:cBhvr>
                                        <p:cTn id="61" dur="250" fill="hold"/>
                                        <p:tgtEl>
                                          <p:spTgt spid="6"/>
                                        </p:tgtEl>
                                        <p:attrNameLst>
                                          <p:attrName>fill.on</p:attrName>
                                        </p:attrNameLst>
                                      </p:cBhvr>
                                      <p:to>
                                        <p:strVal val="true"/>
                                      </p:to>
                                    </p:set>
                                  </p:childTnLst>
                                </p:cTn>
                              </p:par>
                              <p:par>
                                <p:cTn id="62" presetID="10" presetClass="entr" presetSubtype="0" fill="hold" nodeType="withEffect">
                                  <p:stCondLst>
                                    <p:cond delay="500"/>
                                  </p:stCondLst>
                                  <p:childTnLst>
                                    <p:set>
                                      <p:cBhvr>
                                        <p:cTn id="63" dur="1" fill="hold">
                                          <p:stCondLst>
                                            <p:cond delay="0"/>
                                          </p:stCondLst>
                                        </p:cTn>
                                        <p:tgtEl>
                                          <p:spTgt spid="8194"/>
                                        </p:tgtEl>
                                        <p:attrNameLst>
                                          <p:attrName>style.visibility</p:attrName>
                                        </p:attrNameLst>
                                      </p:cBhvr>
                                      <p:to>
                                        <p:strVal val="visible"/>
                                      </p:to>
                                    </p:set>
                                    <p:animEffect transition="in" filter="fade">
                                      <p:cBhvr>
                                        <p:cTn id="64" dur="500"/>
                                        <p:tgtEl>
                                          <p:spTgt spid="8194"/>
                                        </p:tgtEl>
                                      </p:cBhvr>
                                    </p:animEffect>
                                  </p:childTnLst>
                                  <p:subTnLst>
                                    <p:audio>
                                      <p:cMediaNode>
                                        <p:cTn display="0" masterRel="sameClick">
                                          <p:stCondLst>
                                            <p:cond evt="begin" delay="0">
                                              <p:tn val="62"/>
                                            </p:cond>
                                          </p:stCondLst>
                                          <p:endCondLst>
                                            <p:cond evt="onStopAudio" delay="0">
                                              <p:tgtEl>
                                                <p:sldTgt/>
                                              </p:tgtEl>
                                            </p:cond>
                                          </p:endCondLst>
                                        </p:cTn>
                                        <p:tgtEl>
                                          <p:sndTgt r:embed="rId5" name="Wrong Buzzer.wav"/>
                                        </p:tgtEl>
                                      </p:cMediaNode>
                                    </p:audio>
                                  </p:subTnLst>
                                </p:cTn>
                              </p:par>
                            </p:childTnLst>
                          </p:cTn>
                        </p:par>
                      </p:childTnLst>
                    </p:cTn>
                  </p:par>
                </p:childTnLst>
              </p:cTn>
              <p:nextCondLst>
                <p:cond evt="onClick" delay="0">
                  <p:tgtEl>
                    <p:spTgt spid="6"/>
                  </p:tgtEl>
                </p:cond>
              </p:nextCondLst>
            </p:seq>
          </p:childTnLst>
        </p:cTn>
      </p:par>
    </p:tnLst>
    <p:bldLst>
      <p:bldP spid="2" grpId="0" animBg="1"/>
      <p:bldP spid="3" grpId="0" animBg="1"/>
      <p:bldP spid="6" grpId="0" animBg="1"/>
      <p:bldP spid="8" grpId="0" bldLvl="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92642" y="2667000"/>
            <a:ext cx="8229600" cy="1013706"/>
          </a:xfrm>
          <a:prstGeom prst="rect">
            <a:avLst/>
          </a:prstGeom>
          <a:solidFill>
            <a:schemeClr val="tx1">
              <a:lumMod val="50000"/>
              <a:lumOff val="50000"/>
            </a:schemeClr>
          </a:solidFill>
          <a:ln w="28575" cap="flat" cmpd="sng" algn="ctr">
            <a:noFill/>
            <a:prstDash val="solid"/>
            <a:miter lim="800000"/>
          </a:ln>
          <a:effectLst/>
        </p:spPr>
        <p:txBody>
          <a:bodyPr lIns="121725" tIns="60862" rIns="121725" bIns="60862" rtlCol="0" anchor="ctr"/>
          <a:lstStyle/>
          <a:p>
            <a:pPr lvl="0">
              <a:buClrTx/>
              <a:defRPr/>
            </a:pPr>
            <a:r>
              <a:rPr lang="en-US" sz="4400" smtClean="0">
                <a:solidFill>
                  <a:schemeClr val="bg1"/>
                </a:solidFill>
                <a:latin typeface="Arial-Rounded" panose="020B0500000000000000" pitchFamily="34" charset="0"/>
                <a:ea typeface="Arial-Rounded" panose="020B0500000000000000" pitchFamily="34" charset="0"/>
                <a:cs typeface="Arial-Rounded" panose="020B0500000000000000" pitchFamily="34" charset="0"/>
              </a:rPr>
              <a:t>A. Trần Đăng Khoa</a:t>
            </a:r>
            <a:endParaRPr lang="vi-VN" sz="4400" dirty="0">
              <a:solidFill>
                <a:schemeClr val="bg1"/>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3" name="Rectangle 2"/>
          <p:cNvSpPr/>
          <p:nvPr/>
        </p:nvSpPr>
        <p:spPr>
          <a:xfrm>
            <a:off x="1992260" y="5410200"/>
            <a:ext cx="8229600" cy="1039634"/>
          </a:xfrm>
          <a:prstGeom prst="rect">
            <a:avLst/>
          </a:prstGeom>
          <a:solidFill>
            <a:schemeClr val="tx1">
              <a:lumMod val="50000"/>
              <a:lumOff val="50000"/>
            </a:schemeClr>
          </a:solidFill>
          <a:ln w="28575" cap="flat" cmpd="sng" algn="ctr">
            <a:noFill/>
            <a:prstDash val="solid"/>
            <a:miter lim="800000"/>
          </a:ln>
          <a:effectLst/>
        </p:spPr>
        <p:txBody>
          <a:bodyPr lIns="121725" tIns="60862" rIns="121725" bIns="60862" rtlCol="0" anchor="ctr"/>
          <a:lstStyle/>
          <a:p>
            <a:r>
              <a:rPr lang="en-US" sz="4400" smtClean="0">
                <a:solidFill>
                  <a:schemeClr val="bg1"/>
                </a:solidFill>
                <a:latin typeface="Arial-Rounded" panose="020B0500000000000000" pitchFamily="34" charset="0"/>
                <a:ea typeface="Arial-Rounded" panose="020B0500000000000000" pitchFamily="34" charset="0"/>
                <a:cs typeface="Arial-Rounded" panose="020B0500000000000000" pitchFamily="34" charset="0"/>
              </a:rPr>
              <a:t>C. Định Hải</a:t>
            </a:r>
            <a:endParaRPr lang="en-US" sz="4400" dirty="0">
              <a:solidFill>
                <a:schemeClr val="bg1"/>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6" name="Rectangle 5"/>
          <p:cNvSpPr/>
          <p:nvPr/>
        </p:nvSpPr>
        <p:spPr>
          <a:xfrm>
            <a:off x="2006276" y="4039771"/>
            <a:ext cx="8229600" cy="1010483"/>
          </a:xfrm>
          <a:prstGeom prst="rect">
            <a:avLst/>
          </a:prstGeom>
          <a:solidFill>
            <a:schemeClr val="tx1">
              <a:lumMod val="50000"/>
              <a:lumOff val="50000"/>
            </a:schemeClr>
          </a:solidFill>
          <a:ln w="28575" cap="flat" cmpd="sng" algn="ctr">
            <a:noFill/>
            <a:prstDash val="solid"/>
            <a:miter lim="800000"/>
          </a:ln>
          <a:effectLst/>
        </p:spPr>
        <p:txBody>
          <a:bodyPr lIns="121725" tIns="60862" rIns="121725" bIns="60862" rtlCol="0" anchor="ctr"/>
          <a:lstStyle/>
          <a:p>
            <a:r>
              <a:rPr lang="en-US" sz="4400" smtClean="0">
                <a:solidFill>
                  <a:schemeClr val="bg1"/>
                </a:solidFill>
                <a:latin typeface="Arial-Rounded" panose="020B0500000000000000" pitchFamily="34" charset="0"/>
                <a:ea typeface="Arial-Rounded" panose="020B0500000000000000" pitchFamily="34" charset="0"/>
                <a:cs typeface="Arial-Rounded" panose="020B0500000000000000" pitchFamily="34" charset="0"/>
              </a:rPr>
              <a:t>B. Tô Hoài</a:t>
            </a:r>
            <a:endParaRPr lang="en-US" sz="4400" dirty="0">
              <a:solidFill>
                <a:schemeClr val="bg1"/>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8" name="Rectangle 7"/>
          <p:cNvSpPr/>
          <p:nvPr/>
        </p:nvSpPr>
        <p:spPr>
          <a:xfrm>
            <a:off x="2011089" y="381000"/>
            <a:ext cx="8229600" cy="1415574"/>
          </a:xfrm>
          <a:prstGeom prst="rect">
            <a:avLst/>
          </a:prstGeom>
          <a:solidFill>
            <a:schemeClr val="accent2"/>
          </a:solidFill>
        </p:spPr>
        <p:txBody>
          <a:bodyPr wrap="square" lIns="121725" tIns="60862" rIns="121725" bIns="60862">
            <a:spAutoFit/>
          </a:bodyPr>
          <a:lstStyle/>
          <a:p>
            <a:pPr algn="ctr"/>
            <a:endParaRPr lang="en-US" sz="1800" b="1" smtClean="0">
              <a:solidFill>
                <a:schemeClr val="bg1"/>
              </a:solidFill>
              <a:latin typeface="Arial-Rounded" panose="020B0500000000000000" pitchFamily="34" charset="0"/>
              <a:ea typeface="Arial-Rounded" panose="020B0500000000000000" pitchFamily="34" charset="0"/>
              <a:cs typeface="Arial-Rounded" panose="020B0500000000000000" pitchFamily="34" charset="0"/>
            </a:endParaRPr>
          </a:p>
          <a:p>
            <a:pPr algn="ctr"/>
            <a:r>
              <a:rPr lang="en-US" sz="4800" b="1" smtClean="0">
                <a:solidFill>
                  <a:schemeClr val="bg1"/>
                </a:solidFill>
                <a:latin typeface="Arial-Rounded" panose="020B0500000000000000" pitchFamily="34" charset="0"/>
                <a:ea typeface="Arial-Rounded" panose="020B0500000000000000" pitchFamily="34" charset="0"/>
                <a:cs typeface="Arial-Rounded" panose="020B0500000000000000" pitchFamily="34" charset="0"/>
              </a:rPr>
              <a:t>Tác giả của bài thơ là:</a:t>
            </a:r>
            <a:endParaRPr lang="en-US" sz="4800" b="1" smtClean="0">
              <a:solidFill>
                <a:schemeClr val="bg1"/>
              </a:solidFill>
              <a:latin typeface="Arial-Rounded" panose="020B0500000000000000" pitchFamily="34" charset="0"/>
              <a:ea typeface="Arial-Rounded" panose="020B0500000000000000" pitchFamily="34" charset="0"/>
              <a:cs typeface="Arial-Rounded" panose="020B0500000000000000" pitchFamily="34" charset="0"/>
            </a:endParaRPr>
          </a:p>
          <a:p>
            <a:pPr algn="ctr"/>
            <a:endParaRPr lang="en-US" sz="1600" b="1" dirty="0">
              <a:solidFill>
                <a:schemeClr val="bg1"/>
              </a:solidFill>
              <a:latin typeface="Arial-Rounded" panose="020B0500000000000000" pitchFamily="34" charset="0"/>
              <a:ea typeface="Arial-Rounded" panose="020B0500000000000000" pitchFamily="34" charset="0"/>
              <a:cs typeface="Arial-Rounded" panose="020B0500000000000000" pitchFamily="34" charset="0"/>
            </a:endParaRPr>
          </a:p>
        </p:txBody>
      </p:sp>
      <p:pic>
        <p:nvPicPr>
          <p:cNvPr id="10" name="Picture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248963" y="2643060"/>
            <a:ext cx="1020825" cy="1061586"/>
          </a:xfrm>
          <a:prstGeom prst="rect">
            <a:avLst/>
          </a:prstGeom>
        </p:spPr>
      </p:pic>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39771" y="4017206"/>
            <a:ext cx="911370" cy="1039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25755" y="5448901"/>
            <a:ext cx="911370" cy="1039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55"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p:cTn id="10" dur="1000" fill="hold"/>
                                        <p:tgtEl>
                                          <p:spTgt spid="2"/>
                                        </p:tgtEl>
                                        <p:attrNameLst>
                                          <p:attrName>ppt_w</p:attrName>
                                        </p:attrNameLst>
                                      </p:cBhvr>
                                      <p:tavLst>
                                        <p:tav tm="0">
                                          <p:val>
                                            <p:strVal val="#ppt_w*0.70"/>
                                          </p:val>
                                        </p:tav>
                                        <p:tav tm="100000">
                                          <p:val>
                                            <p:strVal val="#ppt_w"/>
                                          </p:val>
                                        </p:tav>
                                      </p:tavLst>
                                    </p:anim>
                                    <p:anim calcmode="lin" valueType="num">
                                      <p:cBhvr>
                                        <p:cTn id="11" dur="1000" fill="hold"/>
                                        <p:tgtEl>
                                          <p:spTgt spid="2"/>
                                        </p:tgtEl>
                                        <p:attrNameLst>
                                          <p:attrName>ppt_h</p:attrName>
                                        </p:attrNameLst>
                                      </p:cBhvr>
                                      <p:tavLst>
                                        <p:tav tm="0">
                                          <p:val>
                                            <p:strVal val="#ppt_h"/>
                                          </p:val>
                                        </p:tav>
                                        <p:tav tm="100000">
                                          <p:val>
                                            <p:strVal val="#ppt_h"/>
                                          </p:val>
                                        </p:tav>
                                      </p:tavLst>
                                    </p:anim>
                                    <p:animEffect transition="in" filter="fade">
                                      <p:cBhvr>
                                        <p:cTn id="12" dur="1000"/>
                                        <p:tgtEl>
                                          <p:spTgt spid="2"/>
                                        </p:tgtEl>
                                      </p:cBhvr>
                                    </p:animEffect>
                                  </p:childTnLst>
                                </p:cTn>
                              </p:par>
                              <p:par>
                                <p:cTn id="13" presetID="55"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1000" fill="hold"/>
                                        <p:tgtEl>
                                          <p:spTgt spid="3"/>
                                        </p:tgtEl>
                                        <p:attrNameLst>
                                          <p:attrName>ppt_w</p:attrName>
                                        </p:attrNameLst>
                                      </p:cBhvr>
                                      <p:tavLst>
                                        <p:tav tm="0">
                                          <p:val>
                                            <p:strVal val="#ppt_w*0.70"/>
                                          </p:val>
                                        </p:tav>
                                        <p:tav tm="100000">
                                          <p:val>
                                            <p:strVal val="#ppt_w"/>
                                          </p:val>
                                        </p:tav>
                                      </p:tavLst>
                                    </p:anim>
                                    <p:anim calcmode="lin" valueType="num">
                                      <p:cBhvr>
                                        <p:cTn id="16" dur="1000" fill="hold"/>
                                        <p:tgtEl>
                                          <p:spTgt spid="3"/>
                                        </p:tgtEl>
                                        <p:attrNameLst>
                                          <p:attrName>ppt_h</p:attrName>
                                        </p:attrNameLst>
                                      </p:cBhvr>
                                      <p:tavLst>
                                        <p:tav tm="0">
                                          <p:val>
                                            <p:strVal val="#ppt_h"/>
                                          </p:val>
                                        </p:tav>
                                        <p:tav tm="100000">
                                          <p:val>
                                            <p:strVal val="#ppt_h"/>
                                          </p:val>
                                        </p:tav>
                                      </p:tavLst>
                                    </p:anim>
                                    <p:animEffect transition="in" filter="fade">
                                      <p:cBhvr>
                                        <p:cTn id="17" dur="1000"/>
                                        <p:tgtEl>
                                          <p:spTgt spid="3"/>
                                        </p:tgtEl>
                                      </p:cBhvr>
                                    </p:animEffect>
                                  </p:childTnLst>
                                </p:cTn>
                              </p:par>
                              <p:par>
                                <p:cTn id="18" presetID="55"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1000" fill="hold"/>
                                        <p:tgtEl>
                                          <p:spTgt spid="6"/>
                                        </p:tgtEl>
                                        <p:attrNameLst>
                                          <p:attrName>ppt_w</p:attrName>
                                        </p:attrNameLst>
                                      </p:cBhvr>
                                      <p:tavLst>
                                        <p:tav tm="0">
                                          <p:val>
                                            <p:strVal val="#ppt_w*0.70"/>
                                          </p:val>
                                        </p:tav>
                                        <p:tav tm="100000">
                                          <p:val>
                                            <p:strVal val="#ppt_w"/>
                                          </p:val>
                                        </p:tav>
                                      </p:tavLst>
                                    </p:anim>
                                    <p:anim calcmode="lin" valueType="num">
                                      <p:cBhvr>
                                        <p:cTn id="21" dur="1000" fill="hold"/>
                                        <p:tgtEl>
                                          <p:spTgt spid="6"/>
                                        </p:tgtEl>
                                        <p:attrNameLst>
                                          <p:attrName>ppt_h</p:attrName>
                                        </p:attrNameLst>
                                      </p:cBhvr>
                                      <p:tavLst>
                                        <p:tav tm="0">
                                          <p:val>
                                            <p:strVal val="#ppt_h"/>
                                          </p:val>
                                        </p:tav>
                                        <p:tav tm="100000">
                                          <p:val>
                                            <p:strVal val="#ppt_h"/>
                                          </p:val>
                                        </p:tav>
                                      </p:tavLst>
                                    </p:anim>
                                    <p:animEffect transition="in" filter="fade">
                                      <p:cBhvr>
                                        <p:cTn id="2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2"/>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withEffect">
                                  <p:stCondLst>
                                    <p:cond delay="0"/>
                                  </p:stCondLst>
                                  <p:childTnLst>
                                    <p:animClr clrSpc="rgb" dir="cw">
                                      <p:cBhvr>
                                        <p:cTn id="27" dur="250" fill="hold"/>
                                        <p:tgtEl>
                                          <p:spTgt spid="2"/>
                                        </p:tgtEl>
                                        <p:attrNameLst>
                                          <p:attrName>fillcolor</p:attrName>
                                        </p:attrNameLst>
                                      </p:cBhvr>
                                      <p:to>
                                        <a:schemeClr val="bg2"/>
                                      </p:to>
                                    </p:animClr>
                                    <p:set>
                                      <p:cBhvr>
                                        <p:cTn id="28" dur="250" fill="hold"/>
                                        <p:tgtEl>
                                          <p:spTgt spid="2"/>
                                        </p:tgtEl>
                                        <p:attrNameLst>
                                          <p:attrName>fill.type</p:attrName>
                                        </p:attrNameLst>
                                      </p:cBhvr>
                                      <p:to>
                                        <p:strVal val="solid"/>
                                      </p:to>
                                    </p:set>
                                    <p:set>
                                      <p:cBhvr>
                                        <p:cTn id="29" dur="250" fill="hold"/>
                                        <p:tgtEl>
                                          <p:spTgt spid="2"/>
                                        </p:tgtEl>
                                        <p:attrNameLst>
                                          <p:attrName>fill.on</p:attrName>
                                        </p:attrNameLst>
                                      </p:cBhvr>
                                      <p:to>
                                        <p:strVal val="true"/>
                                      </p:to>
                                    </p:set>
                                  </p:childTnLst>
                                  <p:subTnLst>
                                    <p:audio>
                                      <p:cMediaNode>
                                        <p:cTn display="0" masterRel="sameClick">
                                          <p:stCondLst>
                                            <p:cond evt="begin" delay="0">
                                              <p:tn val="26"/>
                                            </p:cond>
                                          </p:stCondLst>
                                          <p:endCondLst>
                                            <p:cond evt="onStopAudio" delay="0">
                                              <p:tgtEl>
                                                <p:sldTgt/>
                                              </p:tgtEl>
                                            </p:cond>
                                          </p:endCondLst>
                                        </p:cTn>
                                        <p:tgtEl>
                                          <p:sndTgt r:embed="rId3" name="click.wav"/>
                                        </p:tgtEl>
                                      </p:cMediaNode>
                                    </p:audio>
                                  </p:subTnLst>
                                </p:cTn>
                              </p:par>
                              <p:par>
                                <p:cTn id="30" presetID="1" presetClass="emph" presetSubtype="2" fill="hold" nodeType="withEffect">
                                  <p:stCondLst>
                                    <p:cond delay="500"/>
                                  </p:stCondLst>
                                  <p:childTnLst>
                                    <p:animClr clrSpc="rgb" dir="cw">
                                      <p:cBhvr>
                                        <p:cTn id="31" dur="250" fill="hold"/>
                                        <p:tgtEl>
                                          <p:spTgt spid="2"/>
                                        </p:tgtEl>
                                        <p:attrNameLst>
                                          <p:attrName>fillcolor</p:attrName>
                                        </p:attrNameLst>
                                      </p:cBhvr>
                                      <p:to>
                                        <a:srgbClr val="7030A0"/>
                                      </p:to>
                                    </p:animClr>
                                    <p:set>
                                      <p:cBhvr>
                                        <p:cTn id="32" dur="250" fill="hold"/>
                                        <p:tgtEl>
                                          <p:spTgt spid="2"/>
                                        </p:tgtEl>
                                        <p:attrNameLst>
                                          <p:attrName>fill.type</p:attrName>
                                        </p:attrNameLst>
                                      </p:cBhvr>
                                      <p:to>
                                        <p:strVal val="solid"/>
                                      </p:to>
                                    </p:set>
                                    <p:set>
                                      <p:cBhvr>
                                        <p:cTn id="33" dur="250" fill="hold"/>
                                        <p:tgtEl>
                                          <p:spTgt spid="2"/>
                                        </p:tgtEl>
                                        <p:attrNameLst>
                                          <p:attrName>fill.on</p:attrName>
                                        </p:attrNameLst>
                                      </p:cBhvr>
                                      <p:to>
                                        <p:strVal val="true"/>
                                      </p:to>
                                    </p:set>
                                  </p:childTnLst>
                                </p:cTn>
                              </p:par>
                              <p:par>
                                <p:cTn id="34" presetID="10" presetClass="entr" presetSubtype="0" fill="hold" nodeType="withEffect">
                                  <p:stCondLst>
                                    <p:cond delay="50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subTnLst>
                                    <p:audio>
                                      <p:cMediaNode>
                                        <p:cTn display="0" masterRel="sameClick">
                                          <p:stCondLst>
                                            <p:cond evt="begin" delay="0">
                                              <p:tn val="34"/>
                                            </p:cond>
                                          </p:stCondLst>
                                          <p:endCondLst>
                                            <p:cond evt="onStopAudio" delay="0">
                                              <p:tgtEl>
                                                <p:sldTgt/>
                                              </p:tgtEl>
                                            </p:cond>
                                          </p:endCondLst>
                                        </p:cTn>
                                        <p:tgtEl>
                                          <p:sndTgt r:embed="rId4" name="Check mark.wav"/>
                                        </p:tgtEl>
                                      </p:cMediaNode>
                                    </p:audio>
                                  </p:subTnLst>
                                </p:cTn>
                              </p:par>
                            </p:childTnLst>
                          </p:cTn>
                        </p:par>
                      </p:childTnLst>
                    </p:cTn>
                  </p:par>
                </p:childTnLst>
              </p:cTn>
              <p:nextCondLst>
                <p:cond evt="onClick" delay="0">
                  <p:tgtEl>
                    <p:spTgt spid="2"/>
                  </p:tgtEl>
                </p:cond>
              </p:nextCondLst>
            </p:seq>
            <p:seq concurrent="1" nextAc="seek">
              <p:cTn id="37" restart="whenNotActive" fill="hold" evtFilter="cancelBubble" nodeType="interactiveSeq">
                <p:stCondLst>
                  <p:cond evt="onClick" delay="0">
                    <p:tgtEl>
                      <p:spTgt spid="3"/>
                    </p:tgtEl>
                  </p:cond>
                </p:stCondLst>
                <p:endSync evt="end" delay="0">
                  <p:rtn val="all"/>
                </p:endSync>
                <p:childTnLst>
                  <p:par>
                    <p:cTn id="38" fill="hold">
                      <p:stCondLst>
                        <p:cond delay="0"/>
                      </p:stCondLst>
                      <p:childTnLst>
                        <p:par>
                          <p:cTn id="39" fill="hold">
                            <p:stCondLst>
                              <p:cond delay="0"/>
                            </p:stCondLst>
                            <p:childTnLst>
                              <p:par>
                                <p:cTn id="40" presetID="1" presetClass="emph" presetSubtype="2" fill="hold" nodeType="withEffect">
                                  <p:stCondLst>
                                    <p:cond delay="0"/>
                                  </p:stCondLst>
                                  <p:childTnLst>
                                    <p:animClr clrSpc="rgb" dir="cw">
                                      <p:cBhvr>
                                        <p:cTn id="41" dur="250" fill="hold"/>
                                        <p:tgtEl>
                                          <p:spTgt spid="3"/>
                                        </p:tgtEl>
                                        <p:attrNameLst>
                                          <p:attrName>fillcolor</p:attrName>
                                        </p:attrNameLst>
                                      </p:cBhvr>
                                      <p:to>
                                        <a:schemeClr val="accent1"/>
                                      </p:to>
                                    </p:animClr>
                                    <p:set>
                                      <p:cBhvr>
                                        <p:cTn id="42" dur="250" fill="hold"/>
                                        <p:tgtEl>
                                          <p:spTgt spid="3"/>
                                        </p:tgtEl>
                                        <p:attrNameLst>
                                          <p:attrName>fill.type</p:attrName>
                                        </p:attrNameLst>
                                      </p:cBhvr>
                                      <p:to>
                                        <p:strVal val="solid"/>
                                      </p:to>
                                    </p:set>
                                    <p:set>
                                      <p:cBhvr>
                                        <p:cTn id="43" dur="250" fill="hold"/>
                                        <p:tgtEl>
                                          <p:spTgt spid="3"/>
                                        </p:tgtEl>
                                        <p:attrNameLst>
                                          <p:attrName>fill.on</p:attrName>
                                        </p:attrNameLst>
                                      </p:cBhvr>
                                      <p:to>
                                        <p:strVal val="true"/>
                                      </p:to>
                                    </p:set>
                                  </p:childTnLst>
                                  <p:subTnLst>
                                    <p:audio>
                                      <p:cMediaNode>
                                        <p:cTn display="0" masterRel="sameClick">
                                          <p:stCondLst>
                                            <p:cond evt="begin" delay="0">
                                              <p:tn val="40"/>
                                            </p:cond>
                                          </p:stCondLst>
                                          <p:endCondLst>
                                            <p:cond evt="onStopAudio" delay="0">
                                              <p:tgtEl>
                                                <p:sldTgt/>
                                              </p:tgtEl>
                                            </p:cond>
                                          </p:endCondLst>
                                        </p:cTn>
                                        <p:tgtEl>
                                          <p:sndTgt r:embed="rId3" name="click.wav"/>
                                        </p:tgtEl>
                                      </p:cMediaNode>
                                    </p:audio>
                                  </p:subTnLst>
                                </p:cTn>
                              </p:par>
                              <p:par>
                                <p:cTn id="44" presetID="1" presetClass="emph" presetSubtype="2" fill="hold" nodeType="withEffect">
                                  <p:stCondLst>
                                    <p:cond delay="500"/>
                                  </p:stCondLst>
                                  <p:childTnLst>
                                    <p:animClr clrSpc="rgb" dir="cw">
                                      <p:cBhvr>
                                        <p:cTn id="45" dur="250" fill="hold"/>
                                        <p:tgtEl>
                                          <p:spTgt spid="3"/>
                                        </p:tgtEl>
                                        <p:attrNameLst>
                                          <p:attrName>fillcolor</p:attrName>
                                        </p:attrNameLst>
                                      </p:cBhvr>
                                      <p:to>
                                        <a:schemeClr val="accent1"/>
                                      </p:to>
                                    </p:animClr>
                                    <p:set>
                                      <p:cBhvr>
                                        <p:cTn id="46" dur="250" fill="hold"/>
                                        <p:tgtEl>
                                          <p:spTgt spid="3"/>
                                        </p:tgtEl>
                                        <p:attrNameLst>
                                          <p:attrName>fill.type</p:attrName>
                                        </p:attrNameLst>
                                      </p:cBhvr>
                                      <p:to>
                                        <p:strVal val="solid"/>
                                      </p:to>
                                    </p:set>
                                    <p:set>
                                      <p:cBhvr>
                                        <p:cTn id="47" dur="250" fill="hold"/>
                                        <p:tgtEl>
                                          <p:spTgt spid="3"/>
                                        </p:tgtEl>
                                        <p:attrNameLst>
                                          <p:attrName>fill.on</p:attrName>
                                        </p:attrNameLst>
                                      </p:cBhvr>
                                      <p:to>
                                        <p:strVal val="true"/>
                                      </p:to>
                                    </p:set>
                                  </p:childTnLst>
                                </p:cTn>
                              </p:par>
                              <p:par>
                                <p:cTn id="48" presetID="10" presetClass="entr" presetSubtype="0" fill="hold" nodeType="withEffect">
                                  <p:stCondLst>
                                    <p:cond delay="50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500"/>
                                        <p:tgtEl>
                                          <p:spTgt spid="12"/>
                                        </p:tgtEl>
                                      </p:cBhvr>
                                    </p:animEffect>
                                  </p:childTnLst>
                                  <p:subTnLst>
                                    <p:audio>
                                      <p:cMediaNode>
                                        <p:cTn display="0" masterRel="sameClick">
                                          <p:stCondLst>
                                            <p:cond evt="begin" delay="0">
                                              <p:tn val="48"/>
                                            </p:cond>
                                          </p:stCondLst>
                                          <p:endCondLst>
                                            <p:cond evt="onStopAudio" delay="0">
                                              <p:tgtEl>
                                                <p:sldTgt/>
                                              </p:tgtEl>
                                            </p:cond>
                                          </p:endCondLst>
                                        </p:cTn>
                                        <p:tgtEl>
                                          <p:sndTgt r:embed="rId5" name="Wrong Buzzer.wav"/>
                                        </p:tgtEl>
                                      </p:cMediaNode>
                                    </p:audio>
                                  </p:subTnLst>
                                </p:cTn>
                              </p:par>
                            </p:childTnLst>
                          </p:cTn>
                        </p:par>
                      </p:childTnLst>
                    </p:cTn>
                  </p:par>
                </p:childTnLst>
              </p:cTn>
              <p:nextCondLst>
                <p:cond evt="onClick" delay="0">
                  <p:tgtEl>
                    <p:spTgt spid="3"/>
                  </p:tgtEl>
                </p:cond>
              </p:nextCondLst>
            </p:seq>
            <p:seq concurrent="1" nextAc="seek">
              <p:cTn id="51" restart="whenNotActive" fill="hold" evtFilter="cancelBubble" nodeType="interactiveSeq">
                <p:stCondLst>
                  <p:cond evt="onClick" delay="0">
                    <p:tgtEl>
                      <p:spTgt spid="6"/>
                    </p:tgtEl>
                  </p:cond>
                </p:stCondLst>
                <p:endSync evt="end" delay="0">
                  <p:rtn val="all"/>
                </p:endSync>
                <p:childTnLst>
                  <p:par>
                    <p:cTn id="52" fill="hold">
                      <p:stCondLst>
                        <p:cond delay="0"/>
                      </p:stCondLst>
                      <p:childTnLst>
                        <p:par>
                          <p:cTn id="53" fill="hold">
                            <p:stCondLst>
                              <p:cond delay="0"/>
                            </p:stCondLst>
                            <p:childTnLst>
                              <p:par>
                                <p:cTn id="54" presetID="1" presetClass="emph" presetSubtype="2" fill="hold" nodeType="withEffect">
                                  <p:stCondLst>
                                    <p:cond delay="0"/>
                                  </p:stCondLst>
                                  <p:childTnLst>
                                    <p:animClr clrSpc="rgb" dir="cw">
                                      <p:cBhvr>
                                        <p:cTn id="55" dur="250" fill="hold"/>
                                        <p:tgtEl>
                                          <p:spTgt spid="6"/>
                                        </p:tgtEl>
                                        <p:attrNameLst>
                                          <p:attrName>fillcolor</p:attrName>
                                        </p:attrNameLst>
                                      </p:cBhvr>
                                      <p:to>
                                        <a:schemeClr val="accent1"/>
                                      </p:to>
                                    </p:animClr>
                                    <p:set>
                                      <p:cBhvr>
                                        <p:cTn id="56" dur="250" fill="hold"/>
                                        <p:tgtEl>
                                          <p:spTgt spid="6"/>
                                        </p:tgtEl>
                                        <p:attrNameLst>
                                          <p:attrName>fill.type</p:attrName>
                                        </p:attrNameLst>
                                      </p:cBhvr>
                                      <p:to>
                                        <p:strVal val="solid"/>
                                      </p:to>
                                    </p:set>
                                    <p:set>
                                      <p:cBhvr>
                                        <p:cTn id="57" dur="250" fill="hold"/>
                                        <p:tgtEl>
                                          <p:spTgt spid="6"/>
                                        </p:tgtEl>
                                        <p:attrNameLst>
                                          <p:attrName>fill.on</p:attrName>
                                        </p:attrNameLst>
                                      </p:cBhvr>
                                      <p:to>
                                        <p:strVal val="true"/>
                                      </p:to>
                                    </p:set>
                                  </p:childTnLst>
                                  <p:subTnLst>
                                    <p:audio>
                                      <p:cMediaNode>
                                        <p:cTn display="0" masterRel="sameClick">
                                          <p:stCondLst>
                                            <p:cond evt="begin" delay="0">
                                              <p:tn val="54"/>
                                            </p:cond>
                                          </p:stCondLst>
                                          <p:endCondLst>
                                            <p:cond evt="onStopAudio" delay="0">
                                              <p:tgtEl>
                                                <p:sldTgt/>
                                              </p:tgtEl>
                                            </p:cond>
                                          </p:endCondLst>
                                        </p:cTn>
                                        <p:tgtEl>
                                          <p:sndTgt r:embed="rId3" name="click.wav"/>
                                        </p:tgtEl>
                                      </p:cMediaNode>
                                    </p:audio>
                                  </p:subTnLst>
                                </p:cTn>
                              </p:par>
                              <p:par>
                                <p:cTn id="58" presetID="1" presetClass="emph" presetSubtype="2" fill="hold" nodeType="withEffect">
                                  <p:stCondLst>
                                    <p:cond delay="500"/>
                                  </p:stCondLst>
                                  <p:childTnLst>
                                    <p:animClr clrSpc="rgb" dir="cw">
                                      <p:cBhvr>
                                        <p:cTn id="59" dur="250" fill="hold"/>
                                        <p:tgtEl>
                                          <p:spTgt spid="6"/>
                                        </p:tgtEl>
                                        <p:attrNameLst>
                                          <p:attrName>fillcolor</p:attrName>
                                        </p:attrNameLst>
                                      </p:cBhvr>
                                      <p:to>
                                        <a:schemeClr val="accent1"/>
                                      </p:to>
                                    </p:animClr>
                                    <p:set>
                                      <p:cBhvr>
                                        <p:cTn id="60" dur="250" fill="hold"/>
                                        <p:tgtEl>
                                          <p:spTgt spid="6"/>
                                        </p:tgtEl>
                                        <p:attrNameLst>
                                          <p:attrName>fill.type</p:attrName>
                                        </p:attrNameLst>
                                      </p:cBhvr>
                                      <p:to>
                                        <p:strVal val="solid"/>
                                      </p:to>
                                    </p:set>
                                    <p:set>
                                      <p:cBhvr>
                                        <p:cTn id="61" dur="250" fill="hold"/>
                                        <p:tgtEl>
                                          <p:spTgt spid="6"/>
                                        </p:tgtEl>
                                        <p:attrNameLst>
                                          <p:attrName>fill.on</p:attrName>
                                        </p:attrNameLst>
                                      </p:cBhvr>
                                      <p:to>
                                        <p:strVal val="true"/>
                                      </p:to>
                                    </p:set>
                                  </p:childTnLst>
                                </p:cTn>
                              </p:par>
                              <p:par>
                                <p:cTn id="62" presetID="10" presetClass="entr" presetSubtype="0" fill="hold" nodeType="withEffect">
                                  <p:stCondLst>
                                    <p:cond delay="500"/>
                                  </p:stCondLst>
                                  <p:childTnLst>
                                    <p:set>
                                      <p:cBhvr>
                                        <p:cTn id="63" dur="1" fill="hold">
                                          <p:stCondLst>
                                            <p:cond delay="0"/>
                                          </p:stCondLst>
                                        </p:cTn>
                                        <p:tgtEl>
                                          <p:spTgt spid="8194"/>
                                        </p:tgtEl>
                                        <p:attrNameLst>
                                          <p:attrName>style.visibility</p:attrName>
                                        </p:attrNameLst>
                                      </p:cBhvr>
                                      <p:to>
                                        <p:strVal val="visible"/>
                                      </p:to>
                                    </p:set>
                                    <p:animEffect transition="in" filter="fade">
                                      <p:cBhvr>
                                        <p:cTn id="64" dur="500"/>
                                        <p:tgtEl>
                                          <p:spTgt spid="8194"/>
                                        </p:tgtEl>
                                      </p:cBhvr>
                                    </p:animEffect>
                                  </p:childTnLst>
                                  <p:subTnLst>
                                    <p:audio>
                                      <p:cMediaNode>
                                        <p:cTn display="0" masterRel="sameClick">
                                          <p:stCondLst>
                                            <p:cond evt="begin" delay="0">
                                              <p:tn val="62"/>
                                            </p:cond>
                                          </p:stCondLst>
                                          <p:endCondLst>
                                            <p:cond evt="onStopAudio" delay="0">
                                              <p:tgtEl>
                                                <p:sldTgt/>
                                              </p:tgtEl>
                                            </p:cond>
                                          </p:endCondLst>
                                        </p:cTn>
                                        <p:tgtEl>
                                          <p:sndTgt r:embed="rId5" name="Wrong Buzzer.wav"/>
                                        </p:tgtEl>
                                      </p:cMediaNode>
                                    </p:audio>
                                  </p:subTnLst>
                                </p:cTn>
                              </p:par>
                            </p:childTnLst>
                          </p:cTn>
                        </p:par>
                      </p:childTnLst>
                    </p:cTn>
                  </p:par>
                </p:childTnLst>
              </p:cTn>
              <p:nextCondLst>
                <p:cond evt="onClick" delay="0">
                  <p:tgtEl>
                    <p:spTgt spid="6"/>
                  </p:tgtEl>
                </p:cond>
              </p:nextCondLst>
            </p:seq>
          </p:childTnLst>
        </p:cTn>
      </p:par>
    </p:tnLst>
    <p:bldLst>
      <p:bldP spid="2" grpId="0" animBg="1"/>
      <p:bldP spid="3" grpId="0" animBg="1"/>
      <p:bldP spid="6" grpId="0" animBg="1"/>
      <p:bldP spid="8" grpId="0" bldLvl="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007" y="5334000"/>
            <a:ext cx="10058400" cy="1226585"/>
          </a:xfrm>
          <a:prstGeom prst="rect">
            <a:avLst/>
          </a:prstGeom>
          <a:solidFill>
            <a:schemeClr val="tx1">
              <a:lumMod val="50000"/>
              <a:lumOff val="50000"/>
            </a:schemeClr>
          </a:solidFill>
          <a:ln w="28575" cap="flat" cmpd="sng" algn="ctr">
            <a:noFill/>
            <a:prstDash val="solid"/>
            <a:miter lim="800000"/>
          </a:ln>
          <a:effectLst/>
        </p:spPr>
        <p:txBody>
          <a:bodyPr lIns="121725" tIns="60862" rIns="121725" bIns="60862" rtlCol="0" anchor="ctr"/>
          <a:lstStyle/>
          <a:p>
            <a:pPr lvl="0">
              <a:buClrTx/>
              <a:defRPr/>
            </a:pPr>
            <a:r>
              <a:rPr lang="en-US" sz="3200" smtClean="0">
                <a:solidFill>
                  <a:schemeClr val="bg1"/>
                </a:solidFill>
                <a:latin typeface="Arial-Rounded" panose="020B0500000000000000" pitchFamily="34" charset="0"/>
                <a:ea typeface="Arial-Rounded" panose="020B0500000000000000" pitchFamily="34" charset="0"/>
                <a:cs typeface="Arial-Rounded" panose="020B0500000000000000" pitchFamily="34" charset="0"/>
              </a:rPr>
              <a:t>C. Cánh diều mang vẻ đẹp gần gũi cả làng quê Việt Nam.</a:t>
            </a:r>
            <a:endParaRPr lang="vi-VN" sz="3200" dirty="0">
              <a:solidFill>
                <a:schemeClr val="bg1"/>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3" name="Rectangle 2"/>
          <p:cNvSpPr/>
          <p:nvPr/>
        </p:nvSpPr>
        <p:spPr>
          <a:xfrm>
            <a:off x="1066007" y="3886200"/>
            <a:ext cx="10058400" cy="1257957"/>
          </a:xfrm>
          <a:prstGeom prst="rect">
            <a:avLst/>
          </a:prstGeom>
          <a:solidFill>
            <a:schemeClr val="tx1">
              <a:lumMod val="50000"/>
              <a:lumOff val="50000"/>
            </a:schemeClr>
          </a:solidFill>
          <a:ln w="28575" cap="flat" cmpd="sng" algn="ctr">
            <a:noFill/>
            <a:prstDash val="solid"/>
            <a:miter lim="800000"/>
          </a:ln>
          <a:effectLst/>
        </p:spPr>
        <p:txBody>
          <a:bodyPr lIns="121725" tIns="60862" rIns="121725" bIns="60862" rtlCol="0" anchor="ctr"/>
          <a:lstStyle/>
          <a:p>
            <a:r>
              <a:rPr lang="en-US" sz="3200" smtClean="0">
                <a:solidFill>
                  <a:schemeClr val="bg1"/>
                </a:solidFill>
                <a:latin typeface="Arial-Rounded" panose="020B0500000000000000" pitchFamily="34" charset="0"/>
                <a:ea typeface="Arial-Rounded" panose="020B0500000000000000" pitchFamily="34" charset="0"/>
                <a:cs typeface="Arial-Rounded" panose="020B0500000000000000" pitchFamily="34" charset="0"/>
              </a:rPr>
              <a:t>B. </a:t>
            </a:r>
            <a:r>
              <a:rPr lang="en-US" sz="3200">
                <a:solidFill>
                  <a:schemeClr val="bg1"/>
                </a:solidFill>
                <a:latin typeface="Arial-Rounded" panose="020B0500000000000000" pitchFamily="34" charset="0"/>
                <a:ea typeface="Arial-Rounded" panose="020B0500000000000000" pitchFamily="34" charset="0"/>
                <a:cs typeface="Arial-Rounded" panose="020B0500000000000000" pitchFamily="34" charset="0"/>
              </a:rPr>
              <a:t>D</a:t>
            </a:r>
            <a:r>
              <a:rPr lang="en-US" sz="3200" smtClean="0">
                <a:solidFill>
                  <a:schemeClr val="bg1"/>
                </a:solidFill>
                <a:latin typeface="Arial-Rounded" panose="020B0500000000000000" pitchFamily="34" charset="0"/>
                <a:ea typeface="Arial-Rounded" panose="020B0500000000000000" pitchFamily="34" charset="0"/>
                <a:cs typeface="Arial-Rounded" panose="020B0500000000000000" pitchFamily="34" charset="0"/>
              </a:rPr>
              <a:t>iều chỉ có ở các vùng nông thôn.</a:t>
            </a:r>
            <a:endParaRPr lang="en-US" sz="3200" dirty="0">
              <a:solidFill>
                <a:schemeClr val="bg1"/>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6" name="Rectangle 5"/>
          <p:cNvSpPr/>
          <p:nvPr/>
        </p:nvSpPr>
        <p:spPr>
          <a:xfrm>
            <a:off x="1049677" y="2438400"/>
            <a:ext cx="10058400" cy="1222684"/>
          </a:xfrm>
          <a:prstGeom prst="rect">
            <a:avLst/>
          </a:prstGeom>
          <a:solidFill>
            <a:schemeClr val="tx1">
              <a:lumMod val="50000"/>
              <a:lumOff val="50000"/>
            </a:schemeClr>
          </a:solidFill>
          <a:ln w="28575" cap="flat" cmpd="sng" algn="ctr">
            <a:noFill/>
            <a:prstDash val="solid"/>
            <a:miter lim="800000"/>
          </a:ln>
          <a:effectLst/>
        </p:spPr>
        <p:txBody>
          <a:bodyPr lIns="121725" tIns="60862" rIns="121725" bIns="60862" rtlCol="0" anchor="ctr"/>
          <a:lstStyle/>
          <a:p>
            <a:r>
              <a:rPr lang="en-US" sz="3200" smtClean="0">
                <a:solidFill>
                  <a:schemeClr val="bg1"/>
                </a:solidFill>
                <a:latin typeface="Arial-Rounded" panose="020B0500000000000000" pitchFamily="34" charset="0"/>
                <a:ea typeface="Arial-Rounded" panose="020B0500000000000000" pitchFamily="34" charset="0"/>
                <a:cs typeface="Arial-Rounded" panose="020B0500000000000000" pitchFamily="34" charset="0"/>
              </a:rPr>
              <a:t>A. Thả diều là trò chơi nguy hiểm, trẻ con không nên chơi.</a:t>
            </a:r>
            <a:endParaRPr lang="en-US" sz="3200" dirty="0">
              <a:solidFill>
                <a:schemeClr val="bg1"/>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8" name="Rectangle 7"/>
          <p:cNvSpPr/>
          <p:nvPr/>
        </p:nvSpPr>
        <p:spPr>
          <a:xfrm>
            <a:off x="1066007" y="304800"/>
            <a:ext cx="10058400" cy="1354019"/>
          </a:xfrm>
          <a:prstGeom prst="rect">
            <a:avLst/>
          </a:prstGeom>
          <a:solidFill>
            <a:schemeClr val="accent2"/>
          </a:solidFill>
        </p:spPr>
        <p:txBody>
          <a:bodyPr wrap="square" lIns="121725" tIns="60862" rIns="121725" bIns="60862">
            <a:spAutoFit/>
          </a:bodyPr>
          <a:lstStyle/>
          <a:p>
            <a:pPr algn="ctr"/>
            <a:endParaRPr lang="en-US" sz="1400" b="1" smtClean="0">
              <a:solidFill>
                <a:schemeClr val="bg1"/>
              </a:solidFill>
              <a:latin typeface="Arial-Rounded" panose="020B0500000000000000" pitchFamily="34" charset="0"/>
              <a:ea typeface="Arial-Rounded" panose="020B0500000000000000" pitchFamily="34" charset="0"/>
              <a:cs typeface="Arial-Rounded" panose="020B0500000000000000" pitchFamily="34" charset="0"/>
            </a:endParaRPr>
          </a:p>
          <a:p>
            <a:pPr algn="ctr"/>
            <a:r>
              <a:rPr lang="en-US" sz="4800" b="1" smtClean="0">
                <a:solidFill>
                  <a:schemeClr val="bg1"/>
                </a:solidFill>
                <a:latin typeface="Arial-Rounded" panose="020B0500000000000000" pitchFamily="34" charset="0"/>
                <a:ea typeface="Arial-Rounded" panose="020B0500000000000000" pitchFamily="34" charset="0"/>
                <a:cs typeface="Arial-Rounded" panose="020B0500000000000000" pitchFamily="34" charset="0"/>
              </a:rPr>
              <a:t>Câu nào đúng khi nói về cánh diều?</a:t>
            </a:r>
            <a:endParaRPr lang="en-US" sz="4800" b="1" smtClean="0">
              <a:solidFill>
                <a:schemeClr val="bg1"/>
              </a:solidFill>
              <a:latin typeface="Arial-Rounded" panose="020B0500000000000000" pitchFamily="34" charset="0"/>
              <a:ea typeface="Arial-Rounded" panose="020B0500000000000000" pitchFamily="34" charset="0"/>
              <a:cs typeface="Arial-Rounded" panose="020B0500000000000000" pitchFamily="34" charset="0"/>
            </a:endParaRPr>
          </a:p>
          <a:p>
            <a:pPr algn="ctr"/>
            <a:endParaRPr lang="en-US" sz="1800" b="1" dirty="0">
              <a:solidFill>
                <a:schemeClr val="bg1"/>
              </a:solidFill>
              <a:latin typeface="Arial-Rounded" panose="020B0500000000000000" pitchFamily="34" charset="0"/>
              <a:ea typeface="Arial-Rounded" panose="020B0500000000000000" pitchFamily="34" charset="0"/>
              <a:cs typeface="Arial-Rounded" panose="020B0500000000000000" pitchFamily="34" charset="0"/>
            </a:endParaRPr>
          </a:p>
        </p:txBody>
      </p:sp>
      <p:pic>
        <p:nvPicPr>
          <p:cNvPr id="10" name="Picture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957719" y="5409113"/>
            <a:ext cx="1020825" cy="1061586"/>
          </a:xfrm>
          <a:prstGeom prst="rect">
            <a:avLst/>
          </a:prstGeom>
        </p:spPr>
      </p:pic>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41389" y="2496952"/>
            <a:ext cx="911370" cy="1039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42454" y="4009078"/>
            <a:ext cx="911370" cy="1039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strVal val="#ppt_w*0.70"/>
                                          </p:val>
                                        </p:tav>
                                        <p:tav tm="100000">
                                          <p:val>
                                            <p:strVal val="#ppt_w"/>
                                          </p:val>
                                        </p:tav>
                                      </p:tavLst>
                                    </p:anim>
                                    <p:anim calcmode="lin" valueType="num">
                                      <p:cBhvr>
                                        <p:cTn id="13" dur="1000" fill="hold"/>
                                        <p:tgtEl>
                                          <p:spTgt spid="2"/>
                                        </p:tgtEl>
                                        <p:attrNameLst>
                                          <p:attrName>ppt_h</p:attrName>
                                        </p:attrNameLst>
                                      </p:cBhvr>
                                      <p:tavLst>
                                        <p:tav tm="0">
                                          <p:val>
                                            <p:strVal val="#ppt_h"/>
                                          </p:val>
                                        </p:tav>
                                        <p:tav tm="100000">
                                          <p:val>
                                            <p:strVal val="#ppt_h"/>
                                          </p:val>
                                        </p:tav>
                                      </p:tavLst>
                                    </p:anim>
                                    <p:animEffect transition="in" filter="fade">
                                      <p:cBhvr>
                                        <p:cTn id="14" dur="1000"/>
                                        <p:tgtEl>
                                          <p:spTgt spid="2"/>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1000" fill="hold"/>
                                        <p:tgtEl>
                                          <p:spTgt spid="3"/>
                                        </p:tgtEl>
                                        <p:attrNameLst>
                                          <p:attrName>ppt_w</p:attrName>
                                        </p:attrNameLst>
                                      </p:cBhvr>
                                      <p:tavLst>
                                        <p:tav tm="0">
                                          <p:val>
                                            <p:strVal val="#ppt_w*0.70"/>
                                          </p:val>
                                        </p:tav>
                                        <p:tav tm="100000">
                                          <p:val>
                                            <p:strVal val="#ppt_w"/>
                                          </p:val>
                                        </p:tav>
                                      </p:tavLst>
                                    </p:anim>
                                    <p:anim calcmode="lin" valueType="num">
                                      <p:cBhvr>
                                        <p:cTn id="18" dur="1000" fill="hold"/>
                                        <p:tgtEl>
                                          <p:spTgt spid="3"/>
                                        </p:tgtEl>
                                        <p:attrNameLst>
                                          <p:attrName>ppt_h</p:attrName>
                                        </p:attrNameLst>
                                      </p:cBhvr>
                                      <p:tavLst>
                                        <p:tav tm="0">
                                          <p:val>
                                            <p:strVal val="#ppt_h"/>
                                          </p:val>
                                        </p:tav>
                                        <p:tav tm="100000">
                                          <p:val>
                                            <p:strVal val="#ppt_h"/>
                                          </p:val>
                                        </p:tav>
                                      </p:tavLst>
                                    </p:anim>
                                    <p:animEffect transition="in" filter="fade">
                                      <p:cBhvr>
                                        <p:cTn id="19" dur="1000"/>
                                        <p:tgtEl>
                                          <p:spTgt spid="3"/>
                                        </p:tgtEl>
                                      </p:cBhvr>
                                    </p:animEffect>
                                  </p:childTnLst>
                                </p:cTn>
                              </p:par>
                              <p:par>
                                <p:cTn id="20" presetID="55"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1000" fill="hold"/>
                                        <p:tgtEl>
                                          <p:spTgt spid="6"/>
                                        </p:tgtEl>
                                        <p:attrNameLst>
                                          <p:attrName>ppt_w</p:attrName>
                                        </p:attrNameLst>
                                      </p:cBhvr>
                                      <p:tavLst>
                                        <p:tav tm="0">
                                          <p:val>
                                            <p:strVal val="#ppt_w*0.70"/>
                                          </p:val>
                                        </p:tav>
                                        <p:tav tm="100000">
                                          <p:val>
                                            <p:strVal val="#ppt_w"/>
                                          </p:val>
                                        </p:tav>
                                      </p:tavLst>
                                    </p:anim>
                                    <p:anim calcmode="lin" valueType="num">
                                      <p:cBhvr>
                                        <p:cTn id="23" dur="1000" fill="hold"/>
                                        <p:tgtEl>
                                          <p:spTgt spid="6"/>
                                        </p:tgtEl>
                                        <p:attrNameLst>
                                          <p:attrName>ppt_h</p:attrName>
                                        </p:attrNameLst>
                                      </p:cBhvr>
                                      <p:tavLst>
                                        <p:tav tm="0">
                                          <p:val>
                                            <p:strVal val="#ppt_h"/>
                                          </p:val>
                                        </p:tav>
                                        <p:tav tm="100000">
                                          <p:val>
                                            <p:strVal val="#ppt_h"/>
                                          </p:val>
                                        </p:tav>
                                      </p:tavLst>
                                    </p:anim>
                                    <p:animEffect transition="in" filter="fade">
                                      <p:cBhvr>
                                        <p:cTn id="2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2"/>
                    </p:tgtEl>
                  </p:cond>
                </p:stCondLst>
                <p:endSync evt="end" delay="0">
                  <p:rtn val="all"/>
                </p:endSync>
                <p:childTnLst>
                  <p:par>
                    <p:cTn id="26" fill="hold">
                      <p:stCondLst>
                        <p:cond delay="0"/>
                      </p:stCondLst>
                      <p:childTnLst>
                        <p:par>
                          <p:cTn id="27" fill="hold">
                            <p:stCondLst>
                              <p:cond delay="0"/>
                            </p:stCondLst>
                            <p:childTnLst>
                              <p:par>
                                <p:cTn id="28" presetID="1" presetClass="emph" presetSubtype="2" fill="hold" nodeType="withEffect">
                                  <p:stCondLst>
                                    <p:cond delay="0"/>
                                  </p:stCondLst>
                                  <p:childTnLst>
                                    <p:animClr clrSpc="rgb" dir="cw">
                                      <p:cBhvr>
                                        <p:cTn id="29" dur="250" fill="hold"/>
                                        <p:tgtEl>
                                          <p:spTgt spid="2"/>
                                        </p:tgtEl>
                                        <p:attrNameLst>
                                          <p:attrName>fillcolor</p:attrName>
                                        </p:attrNameLst>
                                      </p:cBhvr>
                                      <p:to>
                                        <a:schemeClr val="bg2"/>
                                      </p:to>
                                    </p:animClr>
                                    <p:set>
                                      <p:cBhvr>
                                        <p:cTn id="30" dur="250" fill="hold"/>
                                        <p:tgtEl>
                                          <p:spTgt spid="2"/>
                                        </p:tgtEl>
                                        <p:attrNameLst>
                                          <p:attrName>fill.type</p:attrName>
                                        </p:attrNameLst>
                                      </p:cBhvr>
                                      <p:to>
                                        <p:strVal val="solid"/>
                                      </p:to>
                                    </p:set>
                                    <p:set>
                                      <p:cBhvr>
                                        <p:cTn id="31" dur="250" fill="hold"/>
                                        <p:tgtEl>
                                          <p:spTgt spid="2"/>
                                        </p:tgtEl>
                                        <p:attrNameLst>
                                          <p:attrName>fill.on</p:attrName>
                                        </p:attrNameLst>
                                      </p:cBhvr>
                                      <p:to>
                                        <p:strVal val="true"/>
                                      </p:to>
                                    </p:set>
                                  </p:childTnLst>
                                  <p:subTnLst>
                                    <p:audio>
                                      <p:cMediaNode>
                                        <p:cTn display="0" masterRel="sameClick">
                                          <p:stCondLst>
                                            <p:cond evt="begin" delay="0">
                                              <p:tn val="28"/>
                                            </p:cond>
                                          </p:stCondLst>
                                          <p:endCondLst>
                                            <p:cond evt="onStopAudio" delay="0">
                                              <p:tgtEl>
                                                <p:sldTgt/>
                                              </p:tgtEl>
                                            </p:cond>
                                          </p:endCondLst>
                                        </p:cTn>
                                        <p:tgtEl>
                                          <p:sndTgt r:embed="rId3" name="click.wav"/>
                                        </p:tgtEl>
                                      </p:cMediaNode>
                                    </p:audio>
                                  </p:subTnLst>
                                </p:cTn>
                              </p:par>
                              <p:par>
                                <p:cTn id="32" presetID="1" presetClass="emph" presetSubtype="2" fill="hold" nodeType="withEffect">
                                  <p:stCondLst>
                                    <p:cond delay="500"/>
                                  </p:stCondLst>
                                  <p:childTnLst>
                                    <p:animClr clrSpc="rgb" dir="cw">
                                      <p:cBhvr>
                                        <p:cTn id="33" dur="250" fill="hold"/>
                                        <p:tgtEl>
                                          <p:spTgt spid="2"/>
                                        </p:tgtEl>
                                        <p:attrNameLst>
                                          <p:attrName>fillcolor</p:attrName>
                                        </p:attrNameLst>
                                      </p:cBhvr>
                                      <p:to>
                                        <a:srgbClr val="7030A0"/>
                                      </p:to>
                                    </p:animClr>
                                    <p:set>
                                      <p:cBhvr>
                                        <p:cTn id="34" dur="250" fill="hold"/>
                                        <p:tgtEl>
                                          <p:spTgt spid="2"/>
                                        </p:tgtEl>
                                        <p:attrNameLst>
                                          <p:attrName>fill.type</p:attrName>
                                        </p:attrNameLst>
                                      </p:cBhvr>
                                      <p:to>
                                        <p:strVal val="solid"/>
                                      </p:to>
                                    </p:set>
                                    <p:set>
                                      <p:cBhvr>
                                        <p:cTn id="35" dur="250" fill="hold"/>
                                        <p:tgtEl>
                                          <p:spTgt spid="2"/>
                                        </p:tgtEl>
                                        <p:attrNameLst>
                                          <p:attrName>fill.on</p:attrName>
                                        </p:attrNameLst>
                                      </p:cBhvr>
                                      <p:to>
                                        <p:strVal val="true"/>
                                      </p:to>
                                    </p:set>
                                  </p:childTnLst>
                                </p:cTn>
                              </p:par>
                              <p:par>
                                <p:cTn id="36" presetID="10" presetClass="entr" presetSubtype="0" fill="hold" nodeType="withEffect">
                                  <p:stCondLst>
                                    <p:cond delay="50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subTnLst>
                                    <p:audio>
                                      <p:cMediaNode>
                                        <p:cTn display="0" masterRel="sameClick">
                                          <p:stCondLst>
                                            <p:cond evt="begin" delay="0">
                                              <p:tn val="36"/>
                                            </p:cond>
                                          </p:stCondLst>
                                          <p:endCondLst>
                                            <p:cond evt="onStopAudio" delay="0">
                                              <p:tgtEl>
                                                <p:sldTgt/>
                                              </p:tgtEl>
                                            </p:cond>
                                          </p:endCondLst>
                                        </p:cTn>
                                        <p:tgtEl>
                                          <p:sndTgt r:embed="rId4" name="Check mark.wav"/>
                                        </p:tgtEl>
                                      </p:cMediaNode>
                                    </p:audio>
                                  </p:subTnLst>
                                </p:cTn>
                              </p:par>
                            </p:childTnLst>
                          </p:cTn>
                        </p:par>
                      </p:childTnLst>
                    </p:cTn>
                  </p:par>
                </p:childTnLst>
              </p:cTn>
              <p:nextCondLst>
                <p:cond evt="onClick" delay="0">
                  <p:tgtEl>
                    <p:spTgt spid="2"/>
                  </p:tgtEl>
                </p:cond>
              </p:nextCondLst>
            </p:seq>
            <p:seq concurrent="1" nextAc="seek">
              <p:cTn id="39" restart="whenNotActive" fill="hold" evtFilter="cancelBubble" nodeType="interactiveSeq">
                <p:stCondLst>
                  <p:cond evt="onClick" delay="0">
                    <p:tgtEl>
                      <p:spTgt spid="3"/>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250" fill="hold"/>
                                        <p:tgtEl>
                                          <p:spTgt spid="3"/>
                                        </p:tgtEl>
                                        <p:attrNameLst>
                                          <p:attrName>fillcolor</p:attrName>
                                        </p:attrNameLst>
                                      </p:cBhvr>
                                      <p:to>
                                        <a:schemeClr val="accent1"/>
                                      </p:to>
                                    </p:animClr>
                                    <p:set>
                                      <p:cBhvr>
                                        <p:cTn id="44" dur="250" fill="hold"/>
                                        <p:tgtEl>
                                          <p:spTgt spid="3"/>
                                        </p:tgtEl>
                                        <p:attrNameLst>
                                          <p:attrName>fill.type</p:attrName>
                                        </p:attrNameLst>
                                      </p:cBhvr>
                                      <p:to>
                                        <p:strVal val="solid"/>
                                      </p:to>
                                    </p:set>
                                    <p:set>
                                      <p:cBhvr>
                                        <p:cTn id="45" dur="250" fill="hold"/>
                                        <p:tgtEl>
                                          <p:spTgt spid="3"/>
                                        </p:tgtEl>
                                        <p:attrNameLst>
                                          <p:attrName>fill.on</p:attrName>
                                        </p:attrNameLst>
                                      </p:cBhvr>
                                      <p:to>
                                        <p:strVal val="true"/>
                                      </p:to>
                                    </p:set>
                                  </p:childTnLst>
                                  <p:subTnLst>
                                    <p:audio>
                                      <p:cMediaNode>
                                        <p:cTn display="0" masterRel="sameClick">
                                          <p:stCondLst>
                                            <p:cond evt="begin" delay="0">
                                              <p:tn val="42"/>
                                            </p:cond>
                                          </p:stCondLst>
                                          <p:endCondLst>
                                            <p:cond evt="onStopAudio" delay="0">
                                              <p:tgtEl>
                                                <p:sldTgt/>
                                              </p:tgtEl>
                                            </p:cond>
                                          </p:endCondLst>
                                        </p:cTn>
                                        <p:tgtEl>
                                          <p:sndTgt r:embed="rId3" name="click.wav"/>
                                        </p:tgtEl>
                                      </p:cMediaNode>
                                    </p:audio>
                                  </p:subTnLst>
                                </p:cTn>
                              </p:par>
                              <p:par>
                                <p:cTn id="46" presetID="1" presetClass="emph" presetSubtype="2" fill="hold" nodeType="withEffect">
                                  <p:stCondLst>
                                    <p:cond delay="500"/>
                                  </p:stCondLst>
                                  <p:childTnLst>
                                    <p:animClr clrSpc="rgb" dir="cw">
                                      <p:cBhvr>
                                        <p:cTn id="47" dur="250" fill="hold"/>
                                        <p:tgtEl>
                                          <p:spTgt spid="3"/>
                                        </p:tgtEl>
                                        <p:attrNameLst>
                                          <p:attrName>fillcolor</p:attrName>
                                        </p:attrNameLst>
                                      </p:cBhvr>
                                      <p:to>
                                        <a:schemeClr val="accent1"/>
                                      </p:to>
                                    </p:animClr>
                                    <p:set>
                                      <p:cBhvr>
                                        <p:cTn id="48" dur="250" fill="hold"/>
                                        <p:tgtEl>
                                          <p:spTgt spid="3"/>
                                        </p:tgtEl>
                                        <p:attrNameLst>
                                          <p:attrName>fill.type</p:attrName>
                                        </p:attrNameLst>
                                      </p:cBhvr>
                                      <p:to>
                                        <p:strVal val="solid"/>
                                      </p:to>
                                    </p:set>
                                    <p:set>
                                      <p:cBhvr>
                                        <p:cTn id="49" dur="250" fill="hold"/>
                                        <p:tgtEl>
                                          <p:spTgt spid="3"/>
                                        </p:tgtEl>
                                        <p:attrNameLst>
                                          <p:attrName>fill.on</p:attrName>
                                        </p:attrNameLst>
                                      </p:cBhvr>
                                      <p:to>
                                        <p:strVal val="true"/>
                                      </p:to>
                                    </p:set>
                                  </p:childTnLst>
                                </p:cTn>
                              </p:par>
                              <p:par>
                                <p:cTn id="50" presetID="10" presetClass="entr" presetSubtype="0" fill="hold" nodeType="withEffect">
                                  <p:stCondLst>
                                    <p:cond delay="50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childTnLst>
                                  <p:subTnLst>
                                    <p:audio>
                                      <p:cMediaNode>
                                        <p:cTn display="0" masterRel="sameClick">
                                          <p:stCondLst>
                                            <p:cond evt="begin" delay="0">
                                              <p:tn val="50"/>
                                            </p:cond>
                                          </p:stCondLst>
                                          <p:endCondLst>
                                            <p:cond evt="onStopAudio" delay="0">
                                              <p:tgtEl>
                                                <p:sldTgt/>
                                              </p:tgtEl>
                                            </p:cond>
                                          </p:endCondLst>
                                        </p:cTn>
                                        <p:tgtEl>
                                          <p:sndTgt r:embed="rId5" name="Wrong Buzzer.wav"/>
                                        </p:tgtEl>
                                      </p:cMediaNode>
                                    </p:audio>
                                  </p:subTnLst>
                                </p:cTn>
                              </p:par>
                            </p:childTnLst>
                          </p:cTn>
                        </p:par>
                      </p:childTnLst>
                    </p:cTn>
                  </p:par>
                </p:childTnLst>
              </p:cTn>
              <p:nextCondLst>
                <p:cond evt="onClick" delay="0">
                  <p:tgtEl>
                    <p:spTgt spid="3"/>
                  </p:tgtEl>
                </p:cond>
              </p:nextCondLst>
            </p:seq>
            <p:seq concurrent="1" nextAc="seek">
              <p:cTn id="53" restart="whenNotActive" fill="hold" evtFilter="cancelBubble" nodeType="interactiveSeq">
                <p:stCondLst>
                  <p:cond evt="onClick" delay="0">
                    <p:tgtEl>
                      <p:spTgt spid="6"/>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250" fill="hold"/>
                                        <p:tgtEl>
                                          <p:spTgt spid="6"/>
                                        </p:tgtEl>
                                        <p:attrNameLst>
                                          <p:attrName>fillcolor</p:attrName>
                                        </p:attrNameLst>
                                      </p:cBhvr>
                                      <p:to>
                                        <a:schemeClr val="accent1"/>
                                      </p:to>
                                    </p:animClr>
                                    <p:set>
                                      <p:cBhvr>
                                        <p:cTn id="58" dur="250" fill="hold"/>
                                        <p:tgtEl>
                                          <p:spTgt spid="6"/>
                                        </p:tgtEl>
                                        <p:attrNameLst>
                                          <p:attrName>fill.type</p:attrName>
                                        </p:attrNameLst>
                                      </p:cBhvr>
                                      <p:to>
                                        <p:strVal val="solid"/>
                                      </p:to>
                                    </p:set>
                                    <p:set>
                                      <p:cBhvr>
                                        <p:cTn id="59" dur="250" fill="hold"/>
                                        <p:tgtEl>
                                          <p:spTgt spid="6"/>
                                        </p:tgtEl>
                                        <p:attrNameLst>
                                          <p:attrName>fill.on</p:attrName>
                                        </p:attrNameLst>
                                      </p:cBhvr>
                                      <p:to>
                                        <p:strVal val="true"/>
                                      </p:to>
                                    </p:set>
                                  </p:childTnLst>
                                  <p:subTnLst>
                                    <p:audio>
                                      <p:cMediaNode>
                                        <p:cTn display="0" masterRel="sameClick">
                                          <p:stCondLst>
                                            <p:cond evt="begin" delay="0">
                                              <p:tn val="56"/>
                                            </p:cond>
                                          </p:stCondLst>
                                          <p:endCondLst>
                                            <p:cond evt="onStopAudio" delay="0">
                                              <p:tgtEl>
                                                <p:sldTgt/>
                                              </p:tgtEl>
                                            </p:cond>
                                          </p:endCondLst>
                                        </p:cTn>
                                        <p:tgtEl>
                                          <p:sndTgt r:embed="rId3" name="click.wav"/>
                                        </p:tgtEl>
                                      </p:cMediaNode>
                                    </p:audio>
                                  </p:subTnLst>
                                </p:cTn>
                              </p:par>
                              <p:par>
                                <p:cTn id="60" presetID="1" presetClass="emph" presetSubtype="2" fill="hold" nodeType="withEffect">
                                  <p:stCondLst>
                                    <p:cond delay="500"/>
                                  </p:stCondLst>
                                  <p:childTnLst>
                                    <p:animClr clrSpc="rgb" dir="cw">
                                      <p:cBhvr>
                                        <p:cTn id="61" dur="250" fill="hold"/>
                                        <p:tgtEl>
                                          <p:spTgt spid="6"/>
                                        </p:tgtEl>
                                        <p:attrNameLst>
                                          <p:attrName>fillcolor</p:attrName>
                                        </p:attrNameLst>
                                      </p:cBhvr>
                                      <p:to>
                                        <a:schemeClr val="accent1"/>
                                      </p:to>
                                    </p:animClr>
                                    <p:set>
                                      <p:cBhvr>
                                        <p:cTn id="62" dur="250" fill="hold"/>
                                        <p:tgtEl>
                                          <p:spTgt spid="6"/>
                                        </p:tgtEl>
                                        <p:attrNameLst>
                                          <p:attrName>fill.type</p:attrName>
                                        </p:attrNameLst>
                                      </p:cBhvr>
                                      <p:to>
                                        <p:strVal val="solid"/>
                                      </p:to>
                                    </p:set>
                                    <p:set>
                                      <p:cBhvr>
                                        <p:cTn id="63" dur="250" fill="hold"/>
                                        <p:tgtEl>
                                          <p:spTgt spid="6"/>
                                        </p:tgtEl>
                                        <p:attrNameLst>
                                          <p:attrName>fill.on</p:attrName>
                                        </p:attrNameLst>
                                      </p:cBhvr>
                                      <p:to>
                                        <p:strVal val="true"/>
                                      </p:to>
                                    </p:set>
                                  </p:childTnLst>
                                </p:cTn>
                              </p:par>
                              <p:par>
                                <p:cTn id="64" presetID="10" presetClass="entr" presetSubtype="0" fill="hold" nodeType="withEffect">
                                  <p:stCondLst>
                                    <p:cond delay="500"/>
                                  </p:stCondLst>
                                  <p:childTnLst>
                                    <p:set>
                                      <p:cBhvr>
                                        <p:cTn id="65" dur="1" fill="hold">
                                          <p:stCondLst>
                                            <p:cond delay="0"/>
                                          </p:stCondLst>
                                        </p:cTn>
                                        <p:tgtEl>
                                          <p:spTgt spid="8194"/>
                                        </p:tgtEl>
                                        <p:attrNameLst>
                                          <p:attrName>style.visibility</p:attrName>
                                        </p:attrNameLst>
                                      </p:cBhvr>
                                      <p:to>
                                        <p:strVal val="visible"/>
                                      </p:to>
                                    </p:set>
                                    <p:animEffect transition="in" filter="fade">
                                      <p:cBhvr>
                                        <p:cTn id="66" dur="500"/>
                                        <p:tgtEl>
                                          <p:spTgt spid="8194"/>
                                        </p:tgtEl>
                                      </p:cBhvr>
                                    </p:animEffect>
                                  </p:childTnLst>
                                  <p:subTnLst>
                                    <p:audio>
                                      <p:cMediaNode>
                                        <p:cTn display="0" masterRel="sameClick">
                                          <p:stCondLst>
                                            <p:cond evt="begin" delay="0">
                                              <p:tn val="64"/>
                                            </p:cond>
                                          </p:stCondLst>
                                          <p:endCondLst>
                                            <p:cond evt="onStopAudio" delay="0">
                                              <p:tgtEl>
                                                <p:sldTgt/>
                                              </p:tgtEl>
                                            </p:cond>
                                          </p:endCondLst>
                                        </p:cTn>
                                        <p:tgtEl>
                                          <p:sndTgt r:embed="rId5" name="Wrong Buzzer.wav"/>
                                        </p:tgtEl>
                                      </p:cMediaNode>
                                    </p:audio>
                                  </p:subTnLst>
                                </p:cTn>
                              </p:par>
                            </p:childTnLst>
                          </p:cTn>
                        </p:par>
                      </p:childTnLst>
                    </p:cTn>
                  </p:par>
                </p:childTnLst>
              </p:cTn>
              <p:nextCondLst>
                <p:cond evt="onClick" delay="0">
                  <p:tgtEl>
                    <p:spTgt spid="6"/>
                  </p:tgtEl>
                </p:cond>
              </p:nextCondLst>
            </p:seq>
          </p:childTnLst>
        </p:cTn>
      </p:par>
    </p:tnLst>
    <p:bldLst>
      <p:bldP spid="2" grpId="0" animBg="1"/>
      <p:bldP spid="3" grpId="0" animBg="1"/>
      <p:bldP spid="6" grpId="0" animBg="1"/>
      <p:bldP spid="8" grpId="0" bldLvl="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Diều hình rồng kích thước 140cm x 120cm màu sắc bắt mắt đồ chơi thả diều  chất lượng cao cho bé | Shopee Việt Nam"/>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965467" y="338665"/>
            <a:ext cx="3034959" cy="3034959"/>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Nằm mơ thấy con diề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4838" y="338665"/>
            <a:ext cx="4488935" cy="2992624"/>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10 Địa điểm thả diều thú vị nhất tại thành phố Hồ Chí Min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47319" y="3657600"/>
            <a:ext cx="2207243" cy="2971501"/>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Thả diều | Bài thơ Thả diều (Trần Đăng Khoa) (1968): Cánh diều no gió"/>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3537" y="3657601"/>
            <a:ext cx="4931755" cy="3002752"/>
          </a:xfrm>
          <a:prstGeom prst="rect">
            <a:avLst/>
          </a:prstGeom>
          <a:noFill/>
          <a:extLst>
            <a:ext uri="{909E8E84-426E-40DD-AFC4-6F175D3DCCD1}">
              <a14:hiddenFill xmlns:a14="http://schemas.microsoft.com/office/drawing/2010/main">
                <a:solidFill>
                  <a:srgbClr val="FFFFFF"/>
                </a:solidFill>
              </a14:hiddenFill>
            </a:ext>
          </a:extLst>
        </p:spPr>
      </p:pic>
      <p:pic>
        <p:nvPicPr>
          <p:cNvPr id="8202" name="Picture 10" descr="Thả diều đón gió mùa Đông Bắc tại Hà Đông - Diều Sáo - Diều Của Người Việt!"/>
          <p:cNvPicPr>
            <a:picLocks noChangeAspect="1" noChangeArrowheads="1"/>
          </p:cNvPicPr>
          <p:nvPr/>
        </p:nvPicPr>
        <p:blipFill rotWithShape="1">
          <a:blip r:embed="rId5">
            <a:extLst>
              <a:ext uri="{28A0092B-C50C-407E-A947-70E740481C1C}">
                <a14:useLocalDpi xmlns:a14="http://schemas.microsoft.com/office/drawing/2010/main" val="0"/>
              </a:ext>
            </a:extLst>
          </a:blip>
          <a:srcRect l="27712" t="24992" r="29989"/>
          <a:stretch>
            <a:fillRect/>
          </a:stretch>
        </p:blipFill>
        <p:spPr bwMode="auto">
          <a:xfrm>
            <a:off x="1051719" y="3737455"/>
            <a:ext cx="2556981" cy="291038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500"/>
                                        <p:tgtEl>
                                          <p:spTgt spid="819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196"/>
                                        </p:tgtEl>
                                        <p:attrNameLst>
                                          <p:attrName>style.visibility</p:attrName>
                                        </p:attrNameLst>
                                      </p:cBhvr>
                                      <p:to>
                                        <p:strVal val="visible"/>
                                      </p:to>
                                    </p:set>
                                    <p:animEffect transition="in" filter="fade">
                                      <p:cBhvr>
                                        <p:cTn id="12" dur="500"/>
                                        <p:tgtEl>
                                          <p:spTgt spid="819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198"/>
                                        </p:tgtEl>
                                        <p:attrNameLst>
                                          <p:attrName>style.visibility</p:attrName>
                                        </p:attrNameLst>
                                      </p:cBhvr>
                                      <p:to>
                                        <p:strVal val="visible"/>
                                      </p:to>
                                    </p:set>
                                    <p:animEffect transition="in" filter="fade">
                                      <p:cBhvr>
                                        <p:cTn id="17" dur="500"/>
                                        <p:tgtEl>
                                          <p:spTgt spid="819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200"/>
                                        </p:tgtEl>
                                        <p:attrNameLst>
                                          <p:attrName>style.visibility</p:attrName>
                                        </p:attrNameLst>
                                      </p:cBhvr>
                                      <p:to>
                                        <p:strVal val="visible"/>
                                      </p:to>
                                    </p:set>
                                    <p:animEffect transition="in" filter="fade">
                                      <p:cBhvr>
                                        <p:cTn id="22" dur="500"/>
                                        <p:tgtEl>
                                          <p:spTgt spid="82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1" cstate="print">
            <a:extLst>
              <a:ext uri="{28A0092B-C50C-407E-A947-70E740481C1C}">
                <a14:useLocalDpi xmlns:a14="http://schemas.microsoft.com/office/drawing/2010/main" val="0"/>
              </a:ext>
            </a:extLst>
          </a:blip>
          <a:srcRect b="7168"/>
          <a:stretch>
            <a:fillRect/>
          </a:stretch>
        </p:blipFill>
        <p:spPr>
          <a:xfrm>
            <a:off x="2134224" y="-572814"/>
            <a:ext cx="7840407" cy="7278414"/>
          </a:xfrm>
          <a:prstGeom prst="rect">
            <a:avLst/>
          </a:prstGeom>
        </p:spPr>
      </p:pic>
      <p:sp>
        <p:nvSpPr>
          <p:cNvPr id="12" name="Title 1"/>
          <p:cNvSpPr txBox="1"/>
          <p:nvPr/>
        </p:nvSpPr>
        <p:spPr>
          <a:xfrm>
            <a:off x="2723746" y="1408385"/>
            <a:ext cx="6411885" cy="1143000"/>
          </a:xfrm>
          <a:prstGeom prst="rect">
            <a:avLst/>
          </a:prstGeom>
        </p:spPr>
        <p:txBody>
          <a:bodyPr>
            <a:normAutofit/>
          </a:bodyPr>
          <a:lstStyle>
            <a:lvl1pPr algn="ctr" defTabSz="1217295" rtl="0" eaLnBrk="1" latinLnBrk="0" hangingPunct="1">
              <a:spcBef>
                <a:spcPct val="0"/>
              </a:spcBef>
              <a:buNone/>
              <a:defRPr sz="5900" kern="1200">
                <a:solidFill>
                  <a:schemeClr val="tx1"/>
                </a:solidFill>
                <a:latin typeface="+mj-lt"/>
                <a:ea typeface="+mj-ea"/>
                <a:cs typeface="+mj-cs"/>
              </a:defRPr>
            </a:lvl1pPr>
          </a:lstStyle>
          <a:p>
            <a:r>
              <a:rPr lang="en-US" sz="6000" smtClean="0">
                <a:solidFill>
                  <a:srgbClr val="002060"/>
                </a:solidFill>
                <a:latin typeface="Arial" panose="020B0604020202020204" pitchFamily="34" charset="0"/>
                <a:ea typeface="Arial-Rounded" panose="020B0500000000000000" pitchFamily="34" charset="0"/>
                <a:cs typeface="Arial" panose="020B0604020202020204" pitchFamily="34" charset="0"/>
              </a:rPr>
              <a:t>Dặn dò</a:t>
            </a:r>
            <a:endParaRPr lang="en-US" sz="6000">
              <a:solidFill>
                <a:srgbClr val="002060"/>
              </a:solidFill>
              <a:latin typeface="Arial" panose="020B0604020202020204" pitchFamily="34" charset="0"/>
              <a:ea typeface="Arial-Rounded" panose="020B0500000000000000" pitchFamily="34" charset="0"/>
              <a:cs typeface="Arial" panose="020B0604020202020204" pitchFamily="34" charset="0"/>
            </a:endParaRPr>
          </a:p>
        </p:txBody>
      </p:sp>
      <p:grpSp>
        <p:nvGrpSpPr>
          <p:cNvPr id="4" name="Google Shape;671;p35"/>
          <p:cNvGrpSpPr/>
          <p:nvPr/>
        </p:nvGrpSpPr>
        <p:grpSpPr>
          <a:xfrm rot="684726" flipH="1">
            <a:off x="482394" y="3967187"/>
            <a:ext cx="1801424" cy="2127541"/>
            <a:chOff x="6279400" y="1444575"/>
            <a:chExt cx="1466035" cy="1727152"/>
          </a:xfrm>
        </p:grpSpPr>
        <p:sp>
          <p:nvSpPr>
            <p:cNvPr id="5" name="Google Shape;672;p35"/>
            <p:cNvSpPr/>
            <p:nvPr/>
          </p:nvSpPr>
          <p:spPr>
            <a:xfrm>
              <a:off x="6309338" y="1444575"/>
              <a:ext cx="1436097" cy="1632780"/>
            </a:xfrm>
            <a:custGeom>
              <a:avLst/>
              <a:gdLst/>
              <a:ahLst/>
              <a:cxnLst/>
              <a:rect l="l" t="t" r="r" b="b"/>
              <a:pathLst>
                <a:path w="17940" h="20397" extrusionOk="0">
                  <a:moveTo>
                    <a:pt x="14656" y="1"/>
                  </a:moveTo>
                  <a:cubicBezTo>
                    <a:pt x="13685" y="1"/>
                    <a:pt x="12751" y="436"/>
                    <a:pt x="12128" y="1215"/>
                  </a:cubicBezTo>
                  <a:lnTo>
                    <a:pt x="796" y="15270"/>
                  </a:lnTo>
                  <a:cubicBezTo>
                    <a:pt x="253" y="15925"/>
                    <a:pt x="0" y="16767"/>
                    <a:pt x="75" y="17610"/>
                  </a:cubicBezTo>
                  <a:cubicBezTo>
                    <a:pt x="103" y="17937"/>
                    <a:pt x="187" y="18255"/>
                    <a:pt x="309" y="18564"/>
                  </a:cubicBezTo>
                  <a:cubicBezTo>
                    <a:pt x="655" y="19369"/>
                    <a:pt x="1339" y="19996"/>
                    <a:pt x="2181" y="20258"/>
                  </a:cubicBezTo>
                  <a:cubicBezTo>
                    <a:pt x="2488" y="20351"/>
                    <a:pt x="2803" y="20396"/>
                    <a:pt x="3114" y="20396"/>
                  </a:cubicBezTo>
                  <a:cubicBezTo>
                    <a:pt x="4081" y="20396"/>
                    <a:pt x="5020" y="19960"/>
                    <a:pt x="5643" y="19182"/>
                  </a:cubicBezTo>
                  <a:lnTo>
                    <a:pt x="16985" y="5126"/>
                  </a:lnTo>
                  <a:cubicBezTo>
                    <a:pt x="17818" y="4106"/>
                    <a:pt x="17939" y="2675"/>
                    <a:pt x="17303" y="1514"/>
                  </a:cubicBezTo>
                  <a:cubicBezTo>
                    <a:pt x="16863" y="756"/>
                    <a:pt x="16115" y="213"/>
                    <a:pt x="15244" y="54"/>
                  </a:cubicBezTo>
                  <a:cubicBezTo>
                    <a:pt x="15048" y="18"/>
                    <a:pt x="14851" y="1"/>
                    <a:pt x="14656" y="1"/>
                  </a:cubicBezTo>
                  <a:close/>
                </a:path>
              </a:pathLst>
            </a:custGeom>
            <a:solidFill>
              <a:srgbClr val="FF835F"/>
            </a:solidFill>
            <a:ln>
              <a:noFill/>
            </a:ln>
          </p:spPr>
          <p:txBody>
            <a:bodyPr spcFirstLastPara="1" wrap="square" lIns="91425" tIns="91425" rIns="91425" bIns="91425" anchor="ctr" anchorCtr="0">
              <a:noAutofit/>
            </a:bodyPr>
            <a:lstStyle/>
            <a:p/>
          </p:txBody>
        </p:sp>
        <p:sp>
          <p:nvSpPr>
            <p:cNvPr id="6" name="Google Shape;673;p35"/>
            <p:cNvSpPr/>
            <p:nvPr/>
          </p:nvSpPr>
          <p:spPr>
            <a:xfrm>
              <a:off x="6334074" y="1448898"/>
              <a:ext cx="1359649" cy="1617330"/>
            </a:xfrm>
            <a:custGeom>
              <a:avLst/>
              <a:gdLst/>
              <a:ahLst/>
              <a:cxnLst/>
              <a:rect l="l" t="t" r="r" b="b"/>
              <a:pathLst>
                <a:path w="16985" h="20204" extrusionOk="0">
                  <a:moveTo>
                    <a:pt x="14935" y="0"/>
                  </a:moveTo>
                  <a:lnTo>
                    <a:pt x="0" y="18510"/>
                  </a:lnTo>
                  <a:cubicBezTo>
                    <a:pt x="337" y="19315"/>
                    <a:pt x="1030" y="19942"/>
                    <a:pt x="1872" y="20204"/>
                  </a:cubicBezTo>
                  <a:lnTo>
                    <a:pt x="16985" y="1460"/>
                  </a:lnTo>
                  <a:cubicBezTo>
                    <a:pt x="16545" y="702"/>
                    <a:pt x="15796" y="159"/>
                    <a:pt x="14935" y="0"/>
                  </a:cubicBezTo>
                  <a:close/>
                </a:path>
              </a:pathLst>
            </a:custGeom>
            <a:solidFill>
              <a:srgbClr val="FFB034"/>
            </a:solidFill>
            <a:ln>
              <a:noFill/>
            </a:ln>
          </p:spPr>
          <p:txBody>
            <a:bodyPr spcFirstLastPara="1" wrap="square" lIns="91425" tIns="91425" rIns="91425" bIns="91425" anchor="ctr" anchorCtr="0">
              <a:noAutofit/>
            </a:bodyPr>
            <a:lstStyle/>
            <a:p/>
          </p:txBody>
        </p:sp>
        <p:sp>
          <p:nvSpPr>
            <p:cNvPr id="7" name="Google Shape;674;p35"/>
            <p:cNvSpPr/>
            <p:nvPr/>
          </p:nvSpPr>
          <p:spPr>
            <a:xfrm>
              <a:off x="6279400" y="2786767"/>
              <a:ext cx="376075" cy="384960"/>
            </a:xfrm>
            <a:custGeom>
              <a:avLst/>
              <a:gdLst/>
              <a:ahLst/>
              <a:cxnLst/>
              <a:rect l="l" t="t" r="r" b="b"/>
              <a:pathLst>
                <a:path w="4698" h="4809" extrusionOk="0">
                  <a:moveTo>
                    <a:pt x="449" y="0"/>
                  </a:moveTo>
                  <a:cubicBezTo>
                    <a:pt x="449" y="0"/>
                    <a:pt x="49" y="4576"/>
                    <a:pt x="4" y="4800"/>
                  </a:cubicBezTo>
                  <a:lnTo>
                    <a:pt x="4" y="4800"/>
                  </a:lnTo>
                  <a:lnTo>
                    <a:pt x="4698" y="3416"/>
                  </a:lnTo>
                  <a:lnTo>
                    <a:pt x="449" y="0"/>
                  </a:lnTo>
                  <a:close/>
                  <a:moveTo>
                    <a:pt x="4" y="4800"/>
                  </a:moveTo>
                  <a:lnTo>
                    <a:pt x="0" y="4801"/>
                  </a:lnTo>
                  <a:cubicBezTo>
                    <a:pt x="0" y="4806"/>
                    <a:pt x="1" y="4808"/>
                    <a:pt x="1" y="4808"/>
                  </a:cubicBezTo>
                  <a:cubicBezTo>
                    <a:pt x="2" y="4808"/>
                    <a:pt x="3" y="4805"/>
                    <a:pt x="4" y="4800"/>
                  </a:cubicBezTo>
                  <a:close/>
                </a:path>
              </a:pathLst>
            </a:custGeom>
            <a:solidFill>
              <a:srgbClr val="FFC8AF"/>
            </a:solidFill>
            <a:ln>
              <a:noFill/>
            </a:ln>
          </p:spPr>
          <p:txBody>
            <a:bodyPr spcFirstLastPara="1" wrap="square" lIns="91425" tIns="91425" rIns="91425" bIns="91425" anchor="ctr" anchorCtr="0">
              <a:noAutofit/>
            </a:bodyPr>
            <a:lstStyle/>
            <a:p/>
          </p:txBody>
        </p:sp>
        <p:sp>
          <p:nvSpPr>
            <p:cNvPr id="8" name="Google Shape;675;p35"/>
            <p:cNvSpPr/>
            <p:nvPr/>
          </p:nvSpPr>
          <p:spPr>
            <a:xfrm>
              <a:off x="6279400" y="3024194"/>
              <a:ext cx="143850" cy="146171"/>
            </a:xfrm>
            <a:custGeom>
              <a:avLst/>
              <a:gdLst/>
              <a:ahLst/>
              <a:cxnLst/>
              <a:rect l="l" t="t" r="r" b="b"/>
              <a:pathLst>
                <a:path w="1797" h="1826" extrusionOk="0">
                  <a:moveTo>
                    <a:pt x="178" y="1"/>
                  </a:moveTo>
                  <a:cubicBezTo>
                    <a:pt x="94" y="927"/>
                    <a:pt x="19" y="1732"/>
                    <a:pt x="0" y="1826"/>
                  </a:cubicBezTo>
                  <a:lnTo>
                    <a:pt x="1797" y="1302"/>
                  </a:lnTo>
                  <a:lnTo>
                    <a:pt x="178" y="1"/>
                  </a:lnTo>
                  <a:close/>
                </a:path>
              </a:pathLst>
            </a:custGeom>
            <a:solidFill>
              <a:srgbClr val="3F2732"/>
            </a:solidFill>
            <a:ln>
              <a:noFill/>
            </a:ln>
          </p:spPr>
          <p:txBody>
            <a:bodyPr spcFirstLastPara="1" wrap="square" lIns="91425" tIns="91425" rIns="91425" bIns="91425" anchor="ctr" anchorCtr="0">
              <a:noAutofit/>
            </a:bodyPr>
            <a:lstStyle/>
            <a:p/>
          </p:txBody>
        </p:sp>
        <p:sp>
          <p:nvSpPr>
            <p:cNvPr id="9" name="Google Shape;676;p35"/>
            <p:cNvSpPr/>
            <p:nvPr/>
          </p:nvSpPr>
          <p:spPr>
            <a:xfrm>
              <a:off x="7261446" y="1444575"/>
              <a:ext cx="483982" cy="432830"/>
            </a:xfrm>
            <a:custGeom>
              <a:avLst/>
              <a:gdLst/>
              <a:ahLst/>
              <a:cxnLst/>
              <a:rect l="l" t="t" r="r" b="b"/>
              <a:pathLst>
                <a:path w="6046" h="5407" extrusionOk="0">
                  <a:moveTo>
                    <a:pt x="2758" y="1"/>
                  </a:moveTo>
                  <a:cubicBezTo>
                    <a:pt x="1782" y="1"/>
                    <a:pt x="849" y="436"/>
                    <a:pt x="234" y="1215"/>
                  </a:cubicBezTo>
                  <a:lnTo>
                    <a:pt x="0" y="1495"/>
                  </a:lnTo>
                  <a:lnTo>
                    <a:pt x="4857" y="5407"/>
                  </a:lnTo>
                  <a:lnTo>
                    <a:pt x="5081" y="5126"/>
                  </a:lnTo>
                  <a:cubicBezTo>
                    <a:pt x="5914" y="4106"/>
                    <a:pt x="6045" y="2675"/>
                    <a:pt x="5400" y="1523"/>
                  </a:cubicBezTo>
                  <a:cubicBezTo>
                    <a:pt x="4960" y="756"/>
                    <a:pt x="4211" y="213"/>
                    <a:pt x="3350" y="54"/>
                  </a:cubicBezTo>
                  <a:cubicBezTo>
                    <a:pt x="3152" y="18"/>
                    <a:pt x="2954" y="1"/>
                    <a:pt x="2758" y="1"/>
                  </a:cubicBezTo>
                  <a:close/>
                </a:path>
              </a:pathLst>
            </a:custGeom>
            <a:solidFill>
              <a:srgbClr val="3F2732"/>
            </a:solidFill>
            <a:ln>
              <a:noFill/>
            </a:ln>
          </p:spPr>
          <p:txBody>
            <a:bodyPr spcFirstLastPara="1" wrap="square" lIns="91425" tIns="91425" rIns="91425" bIns="91425" anchor="ctr" anchorCtr="0">
              <a:noAutofit/>
            </a:bodyPr>
            <a:lstStyle/>
            <a:p/>
          </p:txBody>
        </p:sp>
        <p:sp>
          <p:nvSpPr>
            <p:cNvPr id="10" name="Google Shape;677;p35"/>
            <p:cNvSpPr/>
            <p:nvPr/>
          </p:nvSpPr>
          <p:spPr>
            <a:xfrm>
              <a:off x="7192524" y="1534551"/>
              <a:ext cx="480940" cy="398809"/>
            </a:xfrm>
            <a:custGeom>
              <a:avLst/>
              <a:gdLst/>
              <a:ahLst/>
              <a:cxnLst/>
              <a:rect l="l" t="t" r="r" b="b"/>
              <a:pathLst>
                <a:path w="6008" h="4982" extrusionOk="0">
                  <a:moveTo>
                    <a:pt x="791" y="0"/>
                  </a:moveTo>
                  <a:cubicBezTo>
                    <a:pt x="590" y="0"/>
                    <a:pt x="391" y="89"/>
                    <a:pt x="253" y="259"/>
                  </a:cubicBezTo>
                  <a:lnTo>
                    <a:pt x="244" y="278"/>
                  </a:lnTo>
                  <a:cubicBezTo>
                    <a:pt x="0" y="577"/>
                    <a:pt x="47" y="1008"/>
                    <a:pt x="346" y="1251"/>
                  </a:cubicBezTo>
                  <a:lnTo>
                    <a:pt x="4773" y="4826"/>
                  </a:lnTo>
                  <a:cubicBezTo>
                    <a:pt x="4902" y="4931"/>
                    <a:pt x="5057" y="4982"/>
                    <a:pt x="5211" y="4982"/>
                  </a:cubicBezTo>
                  <a:cubicBezTo>
                    <a:pt x="5413" y="4982"/>
                    <a:pt x="5613" y="4893"/>
                    <a:pt x="5746" y="4723"/>
                  </a:cubicBezTo>
                  <a:lnTo>
                    <a:pt x="5765" y="4704"/>
                  </a:lnTo>
                  <a:cubicBezTo>
                    <a:pt x="6008" y="4405"/>
                    <a:pt x="5961" y="3974"/>
                    <a:pt x="5662" y="3731"/>
                  </a:cubicBezTo>
                  <a:lnTo>
                    <a:pt x="1226" y="156"/>
                  </a:lnTo>
                  <a:cubicBezTo>
                    <a:pt x="1097" y="51"/>
                    <a:pt x="943" y="0"/>
                    <a:pt x="791" y="0"/>
                  </a:cubicBezTo>
                  <a:close/>
                </a:path>
              </a:pathLst>
            </a:custGeom>
            <a:solidFill>
              <a:srgbClr val="FAF4F2"/>
            </a:solidFill>
            <a:ln>
              <a:noFill/>
            </a:ln>
          </p:spPr>
          <p:txBody>
            <a:bodyPr spcFirstLastPara="1" wrap="square" lIns="91425" tIns="91425" rIns="91425" bIns="91425" anchor="ctr" anchorCtr="0">
              <a:noAutofit/>
            </a:bodyPr>
            <a:lstStyle/>
            <a:p/>
          </p:txBody>
        </p:sp>
        <p:sp>
          <p:nvSpPr>
            <p:cNvPr id="13" name="Google Shape;678;p35"/>
            <p:cNvSpPr/>
            <p:nvPr/>
          </p:nvSpPr>
          <p:spPr>
            <a:xfrm>
              <a:off x="7066686" y="1700093"/>
              <a:ext cx="480940" cy="398249"/>
            </a:xfrm>
            <a:custGeom>
              <a:avLst/>
              <a:gdLst/>
              <a:ahLst/>
              <a:cxnLst/>
              <a:rect l="l" t="t" r="r" b="b"/>
              <a:pathLst>
                <a:path w="6008" h="4975" extrusionOk="0">
                  <a:moveTo>
                    <a:pt x="795" y="0"/>
                  </a:moveTo>
                  <a:cubicBezTo>
                    <a:pt x="593" y="0"/>
                    <a:pt x="391" y="89"/>
                    <a:pt x="253" y="259"/>
                  </a:cubicBezTo>
                  <a:lnTo>
                    <a:pt x="243" y="278"/>
                  </a:lnTo>
                  <a:cubicBezTo>
                    <a:pt x="0" y="577"/>
                    <a:pt x="47" y="1008"/>
                    <a:pt x="346" y="1251"/>
                  </a:cubicBezTo>
                  <a:lnTo>
                    <a:pt x="4773" y="4826"/>
                  </a:lnTo>
                  <a:cubicBezTo>
                    <a:pt x="4901" y="4926"/>
                    <a:pt x="5055" y="4975"/>
                    <a:pt x="5208" y="4975"/>
                  </a:cubicBezTo>
                  <a:cubicBezTo>
                    <a:pt x="5411" y="4975"/>
                    <a:pt x="5612" y="4889"/>
                    <a:pt x="5746" y="4723"/>
                  </a:cubicBezTo>
                  <a:lnTo>
                    <a:pt x="5765" y="4704"/>
                  </a:lnTo>
                  <a:cubicBezTo>
                    <a:pt x="6008" y="4405"/>
                    <a:pt x="5961" y="3965"/>
                    <a:pt x="5662" y="3731"/>
                  </a:cubicBezTo>
                  <a:lnTo>
                    <a:pt x="1226" y="156"/>
                  </a:lnTo>
                  <a:cubicBezTo>
                    <a:pt x="1101" y="51"/>
                    <a:pt x="948" y="0"/>
                    <a:pt x="795" y="0"/>
                  </a:cubicBezTo>
                  <a:close/>
                </a:path>
              </a:pathLst>
            </a:custGeom>
            <a:solidFill>
              <a:srgbClr val="FAF4F2"/>
            </a:solidFill>
            <a:ln>
              <a:noFill/>
            </a:ln>
          </p:spPr>
          <p:txBody>
            <a:bodyPr spcFirstLastPara="1" wrap="square" lIns="91425" tIns="91425" rIns="91425" bIns="91425" anchor="ctr" anchorCtr="0">
              <a:noAutofit/>
            </a:bodyPr>
            <a:lstStyle/>
            <a:p/>
          </p:txBody>
        </p:sp>
        <p:sp>
          <p:nvSpPr>
            <p:cNvPr id="14" name="Google Shape;679;p35"/>
            <p:cNvSpPr/>
            <p:nvPr/>
          </p:nvSpPr>
          <p:spPr>
            <a:xfrm>
              <a:off x="7136329" y="1620684"/>
              <a:ext cx="481020" cy="398249"/>
            </a:xfrm>
            <a:custGeom>
              <a:avLst/>
              <a:gdLst/>
              <a:ahLst/>
              <a:cxnLst/>
              <a:rect l="l" t="t" r="r" b="b"/>
              <a:pathLst>
                <a:path w="6009" h="4975" extrusionOk="0">
                  <a:moveTo>
                    <a:pt x="798" y="0"/>
                  </a:moveTo>
                  <a:cubicBezTo>
                    <a:pt x="595" y="0"/>
                    <a:pt x="395" y="89"/>
                    <a:pt x="262" y="259"/>
                  </a:cubicBezTo>
                  <a:lnTo>
                    <a:pt x="244" y="278"/>
                  </a:lnTo>
                  <a:cubicBezTo>
                    <a:pt x="0" y="577"/>
                    <a:pt x="47" y="1008"/>
                    <a:pt x="347" y="1251"/>
                  </a:cubicBezTo>
                  <a:lnTo>
                    <a:pt x="4782" y="4826"/>
                  </a:lnTo>
                  <a:cubicBezTo>
                    <a:pt x="4907" y="4926"/>
                    <a:pt x="5059" y="4975"/>
                    <a:pt x="5211" y="4975"/>
                  </a:cubicBezTo>
                  <a:cubicBezTo>
                    <a:pt x="5413" y="4975"/>
                    <a:pt x="5616" y="4889"/>
                    <a:pt x="5755" y="4723"/>
                  </a:cubicBezTo>
                  <a:lnTo>
                    <a:pt x="5765" y="4704"/>
                  </a:lnTo>
                  <a:cubicBezTo>
                    <a:pt x="6008" y="4405"/>
                    <a:pt x="5961" y="3965"/>
                    <a:pt x="5662" y="3731"/>
                  </a:cubicBezTo>
                  <a:lnTo>
                    <a:pt x="1236" y="156"/>
                  </a:lnTo>
                  <a:cubicBezTo>
                    <a:pt x="1106" y="51"/>
                    <a:pt x="951" y="0"/>
                    <a:pt x="798" y="0"/>
                  </a:cubicBezTo>
                  <a:close/>
                </a:path>
              </a:pathLst>
            </a:custGeom>
            <a:solidFill>
              <a:srgbClr val="C5C2C2"/>
            </a:solidFill>
            <a:ln>
              <a:noFill/>
            </a:ln>
          </p:spPr>
          <p:txBody>
            <a:bodyPr spcFirstLastPara="1" wrap="square" lIns="91425" tIns="91425" rIns="91425" bIns="91425" anchor="ctr" anchorCtr="0">
              <a:noAutofit/>
            </a:bodyPr>
            <a:lstStyle/>
            <a:p/>
          </p:txBody>
        </p:sp>
        <p:sp>
          <p:nvSpPr>
            <p:cNvPr id="15" name="Google Shape;680;p35"/>
            <p:cNvSpPr/>
            <p:nvPr/>
          </p:nvSpPr>
          <p:spPr>
            <a:xfrm>
              <a:off x="7119839" y="2040784"/>
              <a:ext cx="87335" cy="71885"/>
            </a:xfrm>
            <a:custGeom>
              <a:avLst/>
              <a:gdLst/>
              <a:ahLst/>
              <a:cxnLst/>
              <a:rect l="l" t="t" r="r" b="b"/>
              <a:pathLst>
                <a:path w="1091" h="898" extrusionOk="0">
                  <a:moveTo>
                    <a:pt x="217" y="1"/>
                  </a:moveTo>
                  <a:cubicBezTo>
                    <a:pt x="148" y="1"/>
                    <a:pt x="79" y="39"/>
                    <a:pt x="57" y="130"/>
                  </a:cubicBezTo>
                  <a:cubicBezTo>
                    <a:pt x="0" y="355"/>
                    <a:pt x="75" y="607"/>
                    <a:pt x="263" y="748"/>
                  </a:cubicBezTo>
                  <a:cubicBezTo>
                    <a:pt x="375" y="841"/>
                    <a:pt x="506" y="888"/>
                    <a:pt x="656" y="897"/>
                  </a:cubicBezTo>
                  <a:cubicBezTo>
                    <a:pt x="749" y="888"/>
                    <a:pt x="843" y="869"/>
                    <a:pt x="927" y="822"/>
                  </a:cubicBezTo>
                  <a:cubicBezTo>
                    <a:pt x="1090" y="733"/>
                    <a:pt x="1004" y="508"/>
                    <a:pt x="849" y="508"/>
                  </a:cubicBezTo>
                  <a:cubicBezTo>
                    <a:pt x="826" y="508"/>
                    <a:pt x="802" y="512"/>
                    <a:pt x="777" y="523"/>
                  </a:cubicBezTo>
                  <a:cubicBezTo>
                    <a:pt x="739" y="546"/>
                    <a:pt x="697" y="556"/>
                    <a:pt x="653" y="556"/>
                  </a:cubicBezTo>
                  <a:cubicBezTo>
                    <a:pt x="589" y="556"/>
                    <a:pt x="524" y="534"/>
                    <a:pt x="468" y="495"/>
                  </a:cubicBezTo>
                  <a:cubicBezTo>
                    <a:pt x="394" y="429"/>
                    <a:pt x="356" y="317"/>
                    <a:pt x="384" y="214"/>
                  </a:cubicBezTo>
                  <a:cubicBezTo>
                    <a:pt x="423" y="86"/>
                    <a:pt x="319" y="1"/>
                    <a:pt x="217" y="1"/>
                  </a:cubicBezTo>
                  <a:close/>
                </a:path>
              </a:pathLst>
            </a:custGeom>
            <a:solidFill>
              <a:srgbClr val="3F2732"/>
            </a:solidFill>
            <a:ln>
              <a:noFill/>
            </a:ln>
          </p:spPr>
          <p:txBody>
            <a:bodyPr spcFirstLastPara="1" wrap="square" lIns="91425" tIns="91425" rIns="91425" bIns="91425" anchor="ctr" anchorCtr="0">
              <a:noAutofit/>
            </a:bodyPr>
            <a:lstStyle/>
            <a:p/>
          </p:txBody>
        </p:sp>
        <p:sp>
          <p:nvSpPr>
            <p:cNvPr id="16" name="Google Shape;681;p35"/>
            <p:cNvSpPr/>
            <p:nvPr/>
          </p:nvSpPr>
          <p:spPr>
            <a:xfrm>
              <a:off x="7101828" y="1977545"/>
              <a:ext cx="59317" cy="43707"/>
            </a:xfrm>
            <a:custGeom>
              <a:avLst/>
              <a:gdLst/>
              <a:ahLst/>
              <a:cxnLst/>
              <a:rect l="l" t="t" r="r" b="b"/>
              <a:pathLst>
                <a:path w="741" h="546" extrusionOk="0">
                  <a:moveTo>
                    <a:pt x="371" y="1"/>
                  </a:moveTo>
                  <a:cubicBezTo>
                    <a:pt x="300" y="1"/>
                    <a:pt x="230" y="26"/>
                    <a:pt x="179" y="78"/>
                  </a:cubicBezTo>
                  <a:cubicBezTo>
                    <a:pt x="1" y="256"/>
                    <a:pt x="123" y="546"/>
                    <a:pt x="375" y="546"/>
                  </a:cubicBezTo>
                  <a:cubicBezTo>
                    <a:pt x="619" y="546"/>
                    <a:pt x="740" y="256"/>
                    <a:pt x="562" y="78"/>
                  </a:cubicBezTo>
                  <a:cubicBezTo>
                    <a:pt x="511" y="26"/>
                    <a:pt x="441" y="1"/>
                    <a:pt x="371" y="1"/>
                  </a:cubicBezTo>
                  <a:close/>
                </a:path>
              </a:pathLst>
            </a:custGeom>
            <a:solidFill>
              <a:srgbClr val="3F2732"/>
            </a:solidFill>
            <a:ln>
              <a:noFill/>
            </a:ln>
          </p:spPr>
          <p:txBody>
            <a:bodyPr spcFirstLastPara="1" wrap="square" lIns="91425" tIns="91425" rIns="91425" bIns="91425" anchor="ctr" anchorCtr="0">
              <a:noAutofit/>
            </a:bodyPr>
            <a:lstStyle/>
            <a:p/>
          </p:txBody>
        </p:sp>
        <p:sp>
          <p:nvSpPr>
            <p:cNvPr id="17" name="Google Shape;682;p35"/>
            <p:cNvSpPr/>
            <p:nvPr/>
          </p:nvSpPr>
          <p:spPr>
            <a:xfrm>
              <a:off x="7212696" y="2051911"/>
              <a:ext cx="58517" cy="44268"/>
            </a:xfrm>
            <a:custGeom>
              <a:avLst/>
              <a:gdLst/>
              <a:ahLst/>
              <a:cxnLst/>
              <a:rect l="l" t="t" r="r" b="b"/>
              <a:pathLst>
                <a:path w="731" h="553" extrusionOk="0">
                  <a:moveTo>
                    <a:pt x="361" y="0"/>
                  </a:moveTo>
                  <a:cubicBezTo>
                    <a:pt x="291" y="0"/>
                    <a:pt x="221" y="28"/>
                    <a:pt x="169" y="85"/>
                  </a:cubicBezTo>
                  <a:cubicBezTo>
                    <a:pt x="1" y="253"/>
                    <a:pt x="123" y="552"/>
                    <a:pt x="366" y="552"/>
                  </a:cubicBezTo>
                  <a:cubicBezTo>
                    <a:pt x="609" y="552"/>
                    <a:pt x="731" y="253"/>
                    <a:pt x="553" y="85"/>
                  </a:cubicBezTo>
                  <a:cubicBezTo>
                    <a:pt x="502" y="28"/>
                    <a:pt x="431" y="0"/>
                    <a:pt x="361" y="0"/>
                  </a:cubicBezTo>
                  <a:close/>
                </a:path>
              </a:pathLst>
            </a:custGeom>
            <a:solidFill>
              <a:srgbClr val="3F2732"/>
            </a:solidFill>
            <a:ln>
              <a:noFill/>
            </a:ln>
          </p:spPr>
          <p:txBody>
            <a:bodyPr spcFirstLastPara="1" wrap="square" lIns="91425" tIns="91425" rIns="91425" bIns="91425" anchor="ctr" anchorCtr="0">
              <a:noAutofit/>
            </a:bodyPr>
            <a:lstStyle/>
            <a:p/>
          </p:txBody>
        </p:sp>
        <p:sp>
          <p:nvSpPr>
            <p:cNvPr id="18" name="Google Shape;683;p35"/>
            <p:cNvSpPr/>
            <p:nvPr/>
          </p:nvSpPr>
          <p:spPr>
            <a:xfrm>
              <a:off x="7186520" y="2120834"/>
              <a:ext cx="133443" cy="114311"/>
            </a:xfrm>
            <a:custGeom>
              <a:avLst/>
              <a:gdLst/>
              <a:ahLst/>
              <a:cxnLst/>
              <a:rect l="l" t="t" r="r" b="b"/>
              <a:pathLst>
                <a:path w="1667" h="1428" extrusionOk="0">
                  <a:moveTo>
                    <a:pt x="955" y="0"/>
                  </a:moveTo>
                  <a:cubicBezTo>
                    <a:pt x="319" y="0"/>
                    <a:pt x="0" y="768"/>
                    <a:pt x="450" y="1217"/>
                  </a:cubicBezTo>
                  <a:cubicBezTo>
                    <a:pt x="595" y="1362"/>
                    <a:pt x="773" y="1427"/>
                    <a:pt x="948" y="1427"/>
                  </a:cubicBezTo>
                  <a:cubicBezTo>
                    <a:pt x="1315" y="1427"/>
                    <a:pt x="1666" y="1142"/>
                    <a:pt x="1666" y="711"/>
                  </a:cubicBezTo>
                  <a:cubicBezTo>
                    <a:pt x="1666" y="318"/>
                    <a:pt x="1348" y="0"/>
                    <a:pt x="955" y="0"/>
                  </a:cubicBezTo>
                  <a:close/>
                </a:path>
              </a:pathLst>
            </a:custGeom>
            <a:solidFill>
              <a:srgbClr val="FFC8AF"/>
            </a:solidFill>
            <a:ln>
              <a:noFill/>
            </a:ln>
          </p:spPr>
          <p:txBody>
            <a:bodyPr spcFirstLastPara="1" wrap="square" lIns="91425" tIns="91425" rIns="91425" bIns="91425" anchor="ctr" anchorCtr="0">
              <a:noAutofit/>
            </a:bodyPr>
            <a:lstStyle/>
            <a:p/>
          </p:txBody>
        </p:sp>
        <p:sp>
          <p:nvSpPr>
            <p:cNvPr id="19" name="Google Shape;684;p35"/>
            <p:cNvSpPr/>
            <p:nvPr/>
          </p:nvSpPr>
          <p:spPr>
            <a:xfrm>
              <a:off x="6946772" y="1961295"/>
              <a:ext cx="133443" cy="114311"/>
            </a:xfrm>
            <a:custGeom>
              <a:avLst/>
              <a:gdLst/>
              <a:ahLst/>
              <a:cxnLst/>
              <a:rect l="l" t="t" r="r" b="b"/>
              <a:pathLst>
                <a:path w="1667" h="1428" extrusionOk="0">
                  <a:moveTo>
                    <a:pt x="955" y="0"/>
                  </a:moveTo>
                  <a:cubicBezTo>
                    <a:pt x="319" y="0"/>
                    <a:pt x="1" y="767"/>
                    <a:pt x="450" y="1217"/>
                  </a:cubicBezTo>
                  <a:cubicBezTo>
                    <a:pt x="596" y="1362"/>
                    <a:pt x="775" y="1427"/>
                    <a:pt x="950" y="1427"/>
                  </a:cubicBezTo>
                  <a:cubicBezTo>
                    <a:pt x="1316" y="1427"/>
                    <a:pt x="1667" y="1144"/>
                    <a:pt x="1667" y="721"/>
                  </a:cubicBezTo>
                  <a:cubicBezTo>
                    <a:pt x="1667" y="318"/>
                    <a:pt x="1348" y="0"/>
                    <a:pt x="955" y="0"/>
                  </a:cubicBezTo>
                  <a:close/>
                </a:path>
              </a:pathLst>
            </a:custGeom>
            <a:solidFill>
              <a:srgbClr val="FFC8AF"/>
            </a:solidFill>
            <a:ln>
              <a:noFill/>
            </a:ln>
          </p:spPr>
          <p:txBody>
            <a:bodyPr spcFirstLastPara="1" wrap="square" lIns="91425" tIns="91425" rIns="91425" bIns="91425" anchor="ctr" anchorCtr="0">
              <a:noAutofit/>
            </a:bodyPr>
            <a:lstStyle/>
            <a:p/>
          </p:txBody>
        </p:sp>
      </p:gr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colours022ro"/>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62413"/>
            <a:ext cx="12161520" cy="6840855"/>
          </a:xfrm>
          <a:prstGeom prst="rect">
            <a:avLst/>
          </a:prstGeom>
          <a:solidFill>
            <a:srgbClr val="66FF33"/>
          </a:solidFill>
          <a:ln w="9525">
            <a:solidFill>
              <a:srgbClr val="66FF33"/>
            </a:solidFill>
            <a:miter lim="800000"/>
            <a:headEnd/>
            <a:tailEnd/>
          </a:ln>
        </p:spPr>
      </p:pic>
      <p:pic>
        <p:nvPicPr>
          <p:cNvPr id="3079" name="LA_XANH.MP3">
            <a:hlinkClick r:id="" action="ppaction://media"/>
          </p:cNvPr>
          <p:cNvPicPr>
            <a:picLocks noRot="1" noChangeAspect="1" noChangeArrowheads="1"/>
          </p:cNvPicPr>
          <p:nvPr>
            <a:audioFile r:link="rId2"/>
            <p:extLst>
              <p:ext uri="{DAA4B4D4-6D71-4841-9C94-3DE7FCFB9230}">
                <p14:media xmlns:p14="http://schemas.microsoft.com/office/powerpoint/2010/main" r:link="rId3"/>
              </p:ext>
            </p:extLst>
          </p:nvPr>
        </p:nvPicPr>
        <p:blipFill>
          <a:blip r:embed="rId4">
            <a:extLst>
              <a:ext uri="{28A0092B-C50C-407E-A947-70E740481C1C}">
                <a14:useLocalDpi xmlns:a14="http://schemas.microsoft.com/office/drawing/2010/main" val="0"/>
              </a:ext>
            </a:extLst>
          </a:blip>
          <a:srcRect/>
          <a:stretch>
            <a:fillRect/>
          </a:stretch>
        </p:blipFill>
        <p:spPr bwMode="auto">
          <a:xfrm>
            <a:off x="10337292" y="6545390"/>
            <a:ext cx="304038" cy="30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8" name="WordArt 4"/>
          <p:cNvSpPr>
            <a:spLocks noChangeArrowheads="1" noChangeShapeType="1"/>
          </p:cNvSpPr>
          <p:nvPr/>
        </p:nvSpPr>
        <p:spPr bwMode="auto">
          <a:xfrm>
            <a:off x="1596200" y="109919"/>
            <a:ext cx="8126682" cy="1570863"/>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sz="3990" b="1" kern="10" dirty="0" err="1">
                <a:solidFill>
                  <a:srgbClr val="0000FF"/>
                </a:solidFill>
                <a:effectLst>
                  <a:outerShdw dist="35921" dir="2700000" algn="ctr" rotWithShape="0">
                    <a:srgbClr val="990000"/>
                  </a:outerShdw>
                </a:effectLst>
                <a:latin typeface="Arial" panose="020B0604020202020204"/>
                <a:cs typeface="Arial" panose="020B0604020202020204"/>
              </a:rPr>
              <a:t>Kính</a:t>
            </a:r>
            <a:r>
              <a:rPr lang="en-US" sz="3990" b="1" kern="10" dirty="0">
                <a:solidFill>
                  <a:srgbClr val="0000FF"/>
                </a:solidFill>
                <a:effectLst>
                  <a:outerShdw dist="35921" dir="2700000" algn="ctr" rotWithShape="0">
                    <a:srgbClr val="990000"/>
                  </a:outerShdw>
                </a:effectLst>
                <a:latin typeface="Arial" panose="020B0604020202020204"/>
                <a:cs typeface="Arial" panose="020B0604020202020204"/>
              </a:rPr>
              <a:t> </a:t>
            </a:r>
            <a:r>
              <a:rPr lang="en-US" sz="3990" b="1" kern="10" dirty="0" err="1">
                <a:solidFill>
                  <a:srgbClr val="0000FF"/>
                </a:solidFill>
                <a:effectLst>
                  <a:outerShdw dist="35921" dir="2700000" algn="ctr" rotWithShape="0">
                    <a:srgbClr val="990000"/>
                  </a:outerShdw>
                </a:effectLst>
                <a:latin typeface="Arial" panose="020B0604020202020204"/>
                <a:cs typeface="Arial" panose="020B0604020202020204"/>
              </a:rPr>
              <a:t>chúc</a:t>
            </a:r>
            <a:r>
              <a:rPr lang="en-US" sz="3990" b="1" kern="10" dirty="0">
                <a:solidFill>
                  <a:srgbClr val="0000FF"/>
                </a:solidFill>
                <a:effectLst>
                  <a:outerShdw dist="35921" dir="2700000" algn="ctr" rotWithShape="0">
                    <a:srgbClr val="990000"/>
                  </a:outerShdw>
                </a:effectLst>
                <a:latin typeface="Arial" panose="020B0604020202020204"/>
                <a:cs typeface="Arial" panose="020B0604020202020204"/>
              </a:rPr>
              <a:t> </a:t>
            </a:r>
            <a:r>
              <a:rPr lang="en-US" sz="3990" b="1" kern="10" dirty="0" err="1">
                <a:solidFill>
                  <a:srgbClr val="0000FF"/>
                </a:solidFill>
                <a:effectLst>
                  <a:outerShdw dist="35921" dir="2700000" algn="ctr" rotWithShape="0">
                    <a:srgbClr val="990000"/>
                  </a:outerShdw>
                </a:effectLst>
                <a:latin typeface="Arial" panose="020B0604020202020204"/>
                <a:cs typeface="Arial" panose="020B0604020202020204"/>
              </a:rPr>
              <a:t>các</a:t>
            </a:r>
            <a:r>
              <a:rPr lang="en-US" sz="3990" b="1" kern="10" dirty="0">
                <a:solidFill>
                  <a:srgbClr val="0000FF"/>
                </a:solidFill>
                <a:effectLst>
                  <a:outerShdw dist="35921" dir="2700000" algn="ctr" rotWithShape="0">
                    <a:srgbClr val="990000"/>
                  </a:outerShdw>
                </a:effectLst>
                <a:latin typeface="Arial" panose="020B0604020202020204"/>
                <a:cs typeface="Arial" panose="020B0604020202020204"/>
              </a:rPr>
              <a:t> </a:t>
            </a:r>
            <a:r>
              <a:rPr lang="en-US" sz="3990" b="1" kern="10" dirty="0" err="1">
                <a:solidFill>
                  <a:srgbClr val="0000FF"/>
                </a:solidFill>
                <a:effectLst>
                  <a:outerShdw dist="35921" dir="2700000" algn="ctr" rotWithShape="0">
                    <a:srgbClr val="990000"/>
                  </a:outerShdw>
                </a:effectLst>
                <a:latin typeface="Arial" panose="020B0604020202020204"/>
                <a:cs typeface="Arial" panose="020B0604020202020204"/>
              </a:rPr>
              <a:t>thầy</a:t>
            </a:r>
            <a:r>
              <a:rPr lang="en-US" sz="3990" b="1" kern="10" dirty="0">
                <a:solidFill>
                  <a:srgbClr val="0000FF"/>
                </a:solidFill>
                <a:effectLst>
                  <a:outerShdw dist="35921" dir="2700000" algn="ctr" rotWithShape="0">
                    <a:srgbClr val="990000"/>
                  </a:outerShdw>
                </a:effectLst>
                <a:latin typeface="Arial" panose="020B0604020202020204"/>
                <a:cs typeface="Arial" panose="020B0604020202020204"/>
              </a:rPr>
              <a:t>, </a:t>
            </a:r>
            <a:r>
              <a:rPr lang="en-US" sz="3990" b="1" kern="10" dirty="0" err="1">
                <a:solidFill>
                  <a:srgbClr val="0000FF"/>
                </a:solidFill>
                <a:effectLst>
                  <a:outerShdw dist="35921" dir="2700000" algn="ctr" rotWithShape="0">
                    <a:srgbClr val="990000"/>
                  </a:outerShdw>
                </a:effectLst>
                <a:latin typeface="Arial" panose="020B0604020202020204"/>
                <a:cs typeface="Arial" panose="020B0604020202020204"/>
              </a:rPr>
              <a:t>cô</a:t>
            </a:r>
            <a:r>
              <a:rPr lang="en-US" sz="3990" b="1" kern="10" dirty="0">
                <a:solidFill>
                  <a:srgbClr val="0000FF"/>
                </a:solidFill>
                <a:effectLst>
                  <a:outerShdw dist="35921" dir="2700000" algn="ctr" rotWithShape="0">
                    <a:srgbClr val="990000"/>
                  </a:outerShdw>
                </a:effectLst>
                <a:latin typeface="Arial" panose="020B0604020202020204"/>
                <a:cs typeface="Arial" panose="020B0604020202020204"/>
              </a:rPr>
              <a:t> </a:t>
            </a:r>
            <a:r>
              <a:rPr lang="en-US" sz="3990" b="1" kern="10" dirty="0" err="1">
                <a:solidFill>
                  <a:srgbClr val="0000FF"/>
                </a:solidFill>
                <a:effectLst>
                  <a:outerShdw dist="35921" dir="2700000" algn="ctr" rotWithShape="0">
                    <a:srgbClr val="990000"/>
                  </a:outerShdw>
                </a:effectLst>
                <a:latin typeface="Arial" panose="020B0604020202020204"/>
                <a:cs typeface="Arial" panose="020B0604020202020204"/>
              </a:rPr>
              <a:t>mạnh</a:t>
            </a:r>
            <a:r>
              <a:rPr lang="en-US" sz="3990" b="1" kern="10" dirty="0">
                <a:solidFill>
                  <a:srgbClr val="0000FF"/>
                </a:solidFill>
                <a:effectLst>
                  <a:outerShdw dist="35921" dir="2700000" algn="ctr" rotWithShape="0">
                    <a:srgbClr val="990000"/>
                  </a:outerShdw>
                </a:effectLst>
                <a:latin typeface="Arial" panose="020B0604020202020204"/>
                <a:cs typeface="Arial" panose="020B0604020202020204"/>
              </a:rPr>
              <a:t> </a:t>
            </a:r>
            <a:r>
              <a:rPr lang="en-US" sz="3990" b="1" kern="10" dirty="0" err="1">
                <a:solidFill>
                  <a:srgbClr val="0000FF"/>
                </a:solidFill>
                <a:effectLst>
                  <a:outerShdw dist="35921" dir="2700000" algn="ctr" rotWithShape="0">
                    <a:srgbClr val="990000"/>
                  </a:outerShdw>
                </a:effectLst>
                <a:latin typeface="Arial" panose="020B0604020202020204"/>
                <a:cs typeface="Arial" panose="020B0604020202020204"/>
              </a:rPr>
              <a:t>khỏe</a:t>
            </a:r>
            <a:endParaRPr lang="en-US" sz="3990" b="1" kern="10" dirty="0">
              <a:solidFill>
                <a:srgbClr val="0000FF"/>
              </a:solidFill>
              <a:effectLst>
                <a:outerShdw dist="35921" dir="2700000" algn="ctr" rotWithShape="0">
                  <a:srgbClr val="990000"/>
                </a:outerShdw>
              </a:effectLst>
              <a:latin typeface="Arial" panose="020B0604020202020204"/>
              <a:cs typeface="Arial" panose="020B0604020202020204"/>
            </a:endParaRPr>
          </a:p>
        </p:txBody>
      </p:sp>
      <p:sp>
        <p:nvSpPr>
          <p:cNvPr id="7" name="Rectangle 6"/>
          <p:cNvSpPr/>
          <p:nvPr/>
        </p:nvSpPr>
        <p:spPr>
          <a:xfrm>
            <a:off x="1520191" y="2357445"/>
            <a:ext cx="6004751" cy="766445"/>
          </a:xfrm>
          <a:prstGeom prst="rect">
            <a:avLst/>
          </a:prstGeom>
          <a:noFill/>
        </p:spPr>
        <p:txBody>
          <a:bodyPr wrap="square">
            <a:spAutoFit/>
          </a:bodyPr>
          <a:lstStyle/>
          <a:p>
            <a:pPr algn="ctr">
              <a:defRPr/>
            </a:pPr>
            <a:r>
              <a:rPr lang="vi-VN" sz="4390" b="1" kern="10"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Times New Roman" panose="02020603050405020304"/>
                <a:cs typeface="Times New Roman" panose="02020603050405020304"/>
              </a:rPr>
              <a:t>Xin chân thành cảm ơn </a:t>
            </a:r>
            <a:endParaRPr lang="en-US" sz="439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2850" fill="hold"/>
                                        <p:tgtEl>
                                          <p:spTgt spid="3079"/>
                                        </p:tgtEl>
                                      </p:cBhvr>
                                    </p:cmd>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KSO_WM_MEDIACOVER_FLAG" val="1"/>
  <p:tag name="KSO_WM_UNIT_MEDIACOVER_BTN_STATE" val="1"/>
</p:tagLst>
</file>

<file path=ppt/theme/theme1.xml><?xml version="1.0" encoding="utf-8"?>
<a:theme xmlns:a="http://schemas.openxmlformats.org/drawingml/2006/main" name="Default Design">
  <a:themeElements>
    <a:clrScheme name="">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C0D7F5"/>
      </a:accent5>
      <a:accent6>
        <a:srgbClr val="AC4744"/>
      </a:accent6>
      <a:hlink>
        <a:srgbClr val="0066CC"/>
      </a:hlink>
      <a:folHlink>
        <a:srgbClr val="800080"/>
      </a:folHlink>
    </a:clrScheme>
    <a:fontScheme name="">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C0D7F5"/>
        </a:accent5>
        <a:accent6>
          <a:srgbClr val="AC4744"/>
        </a:accent6>
        <a:hlink>
          <a:srgbClr val="0066CC"/>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5362</Words>
  <Application>WPS Presentation</Application>
  <PresentationFormat>Custom</PresentationFormat>
  <Paragraphs>412</Paragraphs>
  <Slides>41</Slides>
  <Notes>32</Notes>
  <HiddenSlides>0</HiddenSlides>
  <MMClips>2</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41</vt:i4>
      </vt:variant>
    </vt:vector>
  </HeadingPairs>
  <TitlesOfParts>
    <vt:vector size="59" baseType="lpstr">
      <vt:lpstr>Arial</vt:lpstr>
      <vt:lpstr>SimSun</vt:lpstr>
      <vt:lpstr>Wingdings</vt:lpstr>
      <vt:lpstr>Arial</vt:lpstr>
      <vt:lpstr>Times New Roman</vt:lpstr>
      <vt:lpstr>Times New Roman</vt:lpstr>
      <vt:lpstr>Arial-Rounded</vt:lpstr>
      <vt:lpstr>Microsoft YaHei</vt:lpstr>
      <vt:lpstr>Arial Unicode MS</vt:lpstr>
      <vt:lpstr>VNI-Avo</vt:lpstr>
      <vt:lpstr>Arial Rounded MT Bold</vt:lpstr>
      <vt:lpstr>Microsoft New Tai Lue</vt:lpstr>
      <vt:lpstr>Calibri</vt:lpstr>
      <vt:lpstr>Tahoma</vt:lpstr>
      <vt:lpstr>Chivo Light</vt:lpstr>
      <vt:lpstr>Segoe Print</vt:lpstr>
      <vt:lpstr>Kids</vt:lpstr>
      <vt:lpstr>Default Design</vt:lpstr>
      <vt:lpstr>PowerPoint 演示文稿</vt:lpstr>
      <vt:lpstr>PowerPoint 演示文稿</vt:lpstr>
      <vt:lpstr>PowerPoint 演示文稿</vt:lpstr>
      <vt:lpstr>PowerPoint 演示文稿</vt:lpstr>
      <vt:lpstr>KHỞI ĐỘNG CHỌN QUÀ NOEL</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LUYỆN ĐỌC TỪ KHÓ</vt:lpstr>
      <vt:lpstr>LUYỆN ĐỌC CÂU DÀI</vt:lpstr>
      <vt:lpstr>LUYỆN ĐỌC CÂU DÀI</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Response to Intervention: The Alphabet</dc:title>
  <dc:creator>PC</dc:creator>
  <cp:lastModifiedBy>HP</cp:lastModifiedBy>
  <cp:revision>91</cp:revision>
  <dcterms:created xsi:type="dcterms:W3CDTF">2023-11-16T22:40:00Z</dcterms:created>
  <dcterms:modified xsi:type="dcterms:W3CDTF">2023-11-20T06:16:26Z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E8751A1B3A3D4A49A557AD1EA7ED0F82_13</vt:lpwstr>
  </property>
  <property fmtid="{D5CDD505-2E9C-101B-9397-08002B2CF9AE}" pid="3" name="KSOProductBuildVer">
    <vt:lpwstr>1033-12.2.0.13306</vt:lpwstr>
  </property>
</Properties>
</file>