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media/image14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7" r:id="rId5"/>
    <p:sldMasterId id="2147483709" r:id="rId6"/>
    <p:sldMasterId id="2147483722" r:id="rId7"/>
  </p:sldMasterIdLst>
  <p:sldIdLst>
    <p:sldId id="266" r:id="rId8"/>
    <p:sldId id="267" r:id="rId9"/>
    <p:sldId id="268" r:id="rId10"/>
    <p:sldId id="286" r:id="rId11"/>
    <p:sldId id="269" r:id="rId12"/>
    <p:sldId id="278" r:id="rId13"/>
    <p:sldId id="271" r:id="rId14"/>
    <p:sldId id="265" r:id="rId15"/>
    <p:sldId id="264" r:id="rId16"/>
    <p:sldId id="256" r:id="rId17"/>
    <p:sldId id="261" r:id="rId18"/>
    <p:sldId id="259" r:id="rId19"/>
    <p:sldId id="260" r:id="rId20"/>
    <p:sldId id="279" r:id="rId21"/>
    <p:sldId id="277" r:id="rId22"/>
    <p:sldId id="280" r:id="rId23"/>
    <p:sldId id="281" r:id="rId24"/>
    <p:sldId id="282" r:id="rId25"/>
    <p:sldId id="283" r:id="rId26"/>
    <p:sldId id="284" r:id="rId27"/>
    <p:sldId id="28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7" autoAdjust="0"/>
    <p:restoredTop sz="88931" autoAdjust="0"/>
  </p:normalViewPr>
  <p:slideViewPr>
    <p:cSldViewPr>
      <p:cViewPr varScale="1">
        <p:scale>
          <a:sx n="65" d="100"/>
          <a:sy n="65" d="100"/>
        </p:scale>
        <p:origin x="-15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301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506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4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9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484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436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824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633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01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1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069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1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1802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840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928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F52D2-EA23-479F-93C0-8368C99D5F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815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C909E-E70B-4198-85CD-4400A500C3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249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8F13A-48AD-4F3E-B7A5-9CB38A056E6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245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309DC-0812-47A2-BF15-7CBC541124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4828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E3F78-BE7F-4ED9-93D7-E7C77E166F1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3517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C1855-F57E-4908-B0E8-C1C7193C0E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1846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DD80C-ACDD-44EB-844E-E660F57E36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705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5AE91-CCE7-4AED-AB69-57115CD6856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2810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6DD43-30C1-4498-B3F5-BDFB857460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981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E5EF1-C38A-4E79-B51E-A7F5A5CDDD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045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41BDE-938C-45A6-9717-BD4AB04CA3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2687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3041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6902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4990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6327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2357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543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311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9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3376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7887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4083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4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7748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0902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920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4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9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5727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7664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4120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1212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2972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1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7291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1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6569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8904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9074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7967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968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4835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975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8757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3522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3156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8050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7320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7526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6686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en-US" dirty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4034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7081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989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37039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778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9924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2561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1363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152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9447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5622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019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10/31/2023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90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059B6-A947-40FF-832E-3587A0A42541}" type="slidenum">
              <a:rPr lang="en-US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34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dirty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43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E94BF6-B82B-4955-BD39-43A008F8493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10/31/2023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C2D49E-804F-49B7-8535-0B338716FF3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87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dirty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257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151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Administrator\Desktop\nhac.mp3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10.xml"/><Relationship Id="rId7" Type="http://schemas.openxmlformats.org/officeDocument/2006/relationships/slide" Target="slide1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slide" Target="slide1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slide" Target="slide18.xml"/><Relationship Id="rId12" Type="http://schemas.openxmlformats.org/officeDocument/2006/relationships/slide" Target="slide20.xml"/><Relationship Id="rId2" Type="http://schemas.openxmlformats.org/officeDocument/2006/relationships/image" Target="../media/image22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26.png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5" Type="http://schemas.openxmlformats.org/officeDocument/2006/relationships/slide" Target="slide3.xml"/><Relationship Id="rId10" Type="http://schemas.openxmlformats.org/officeDocument/2006/relationships/slide" Target="slide19.xml"/><Relationship Id="rId4" Type="http://schemas.openxmlformats.org/officeDocument/2006/relationships/image" Target="../media/image24.png"/><Relationship Id="rId9" Type="http://schemas.openxmlformats.org/officeDocument/2006/relationships/slide" Target="slide21.xml"/><Relationship Id="rId1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ình nền đẹp cho bài giảng điện tử - Ảnh nền thiết kế bài giảng điện tử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"/>
            <a:ext cx="9144000" cy="685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>
            <a:spLocks noGrp="1"/>
          </p:cNvSpPr>
          <p:nvPr>
            <p:ph type="ctrTitle"/>
          </p:nvPr>
        </p:nvSpPr>
        <p:spPr>
          <a:xfrm>
            <a:off x="685800" y="1282890"/>
            <a:ext cx="7772400" cy="2971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CHÀO MỪNG </a:t>
            </a:r>
            <a:br>
              <a:rPr lang="en-US" b="1" dirty="0" smtClean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QUÝ THẦY CÔ</a:t>
            </a:r>
            <a:br>
              <a:rPr lang="en-US" b="1" dirty="0" smtClean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VÀ CÁC EM </a:t>
            </a:r>
            <a:br>
              <a:rPr lang="en-US" b="1" dirty="0" smtClean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HỌC SINH!</a:t>
            </a:r>
            <a:endParaRPr lang="en-US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84097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652718" y="20340"/>
            <a:ext cx="6429851" cy="3514725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  <a:scene3d>
              <a:camera prst="orthographicFront"/>
              <a:lightRig rig="threePt" dir="t"/>
            </a:scene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Toán 1</a:t>
            </a:r>
          </a:p>
        </p:txBody>
      </p:sp>
      <p:pic>
        <p:nvPicPr>
          <p:cNvPr id="3" name="Picture 2" descr="16511101-Boy-dar-con-una-buena-idea-Foto-de-archiv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412" y="3529965"/>
            <a:ext cx="2706529" cy="322834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627825" y="233045"/>
            <a:ext cx="2134076" cy="130810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Arial" panose="020B0604020202020204" pitchFamily="34" charset="0"/>
              </a:rPr>
              <a:t>1 2 3 4 5 6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2948941" y="5113762"/>
            <a:ext cx="377475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Arial" panose="020B0604020202020204" pitchFamily="34" charset="0"/>
              </a:rPr>
              <a:t>GV: 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2652718" y="3657600"/>
            <a:ext cx="4495233" cy="1138555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>
                <a:gd name="adj" fmla="val 46114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n/>
                <a:solidFill>
                  <a:srgbClr val="FF0000"/>
                </a:solidFill>
                <a:latin typeface="Arial" panose="020B0604020202020204" pitchFamily="34" charset="0"/>
              </a:rPr>
              <a:t>Trường Tiểu học </a:t>
            </a:r>
            <a:r>
              <a:rPr lang="en-US" dirty="0" smtClean="0">
                <a:ln/>
                <a:solidFill>
                  <a:srgbClr val="FF0000"/>
                </a:solidFill>
                <a:latin typeface="Arial" panose="020B0604020202020204" pitchFamily="34" charset="0"/>
              </a:rPr>
              <a:t>Chánh Nghĩa</a:t>
            </a:r>
            <a:endParaRPr lang="en-US" dirty="0">
              <a:ln/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56439" y="5989153"/>
            <a:ext cx="2238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Lớp : 1/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7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523377" y="1997251"/>
            <a:ext cx="3826043" cy="1937085"/>
          </a:xfrm>
          <a:prstGeom prst="horizontalScroll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0" y="2457959"/>
            <a:ext cx="3587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  <a:latin typeface="VNI-Avo" pitchFamily="2" charset="0"/>
              </a:rPr>
              <a:t>Taäp ñeám</a:t>
            </a:r>
            <a:endParaRPr lang="en-US" sz="6000" b="1" dirty="0">
              <a:solidFill>
                <a:srgbClr val="C00000"/>
              </a:solidFill>
              <a:latin typeface="VNI-Avo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5302" y="842211"/>
            <a:ext cx="2418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latin typeface="VNI-Avo" pitchFamily="2" charset="0"/>
              </a:rPr>
              <a:t>Baøi haùt:</a:t>
            </a:r>
            <a:endParaRPr lang="en-US" sz="4000" b="1" dirty="0">
              <a:solidFill>
                <a:srgbClr val="00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12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8114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24"/>
            <a:ext cx="9144000" cy="51467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133600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phạm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vi 10 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85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70934"/>
            <a:ext cx="6835877" cy="5845277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533400" y="0"/>
            <a:ext cx="7543800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>
                <a:srgbClr val="BBE0E3"/>
              </a:buClr>
            </a:pPr>
            <a:r>
              <a:rPr sz="32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PHÉP CỘNG TRONG PHẠM VI </a:t>
            </a:r>
            <a:r>
              <a:rPr sz="3200" b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sz="3200" b="1" dirty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91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C:\Users\Admin\Downloads\Screenshot_2020-08-14 CloudBook(1).png"/>
          <p:cNvPicPr>
            <a:picLocks noChangeAspect="1"/>
          </p:cNvPicPr>
          <p:nvPr/>
        </p:nvPicPr>
        <p:blipFill>
          <a:blip r:embed="rId2"/>
          <a:srcRect l="11884" t="51935" r="57942" b="32808"/>
          <a:stretch>
            <a:fillRect/>
          </a:stretch>
        </p:blipFill>
        <p:spPr>
          <a:xfrm>
            <a:off x="533400" y="3124200"/>
            <a:ext cx="3124200" cy="552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Picture 3" descr="C:\Users\Admin\Downloads\Screenshot_2020-08-14 CloudBook(1).png"/>
          <p:cNvPicPr>
            <a:picLocks noChangeAspect="1"/>
          </p:cNvPicPr>
          <p:nvPr/>
        </p:nvPicPr>
        <p:blipFill>
          <a:blip r:embed="rId2"/>
          <a:srcRect l="53717" t="19318" r="12695" b="67706"/>
          <a:stretch>
            <a:fillRect/>
          </a:stretch>
        </p:blipFill>
        <p:spPr>
          <a:xfrm>
            <a:off x="4648200" y="1371600"/>
            <a:ext cx="3581400" cy="457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" descr="C:\Users\Admin\Downloads\Screenshot_2020-08-14 CloudBook(1).png"/>
          <p:cNvPicPr>
            <a:picLocks noChangeAspect="1"/>
          </p:cNvPicPr>
          <p:nvPr/>
        </p:nvPicPr>
        <p:blipFill>
          <a:blip r:embed="rId2"/>
          <a:srcRect l="11795" t="19180" r="64513" b="67786"/>
          <a:stretch>
            <a:fillRect/>
          </a:stretch>
        </p:blipFill>
        <p:spPr>
          <a:xfrm>
            <a:off x="609600" y="1295406"/>
            <a:ext cx="3124200" cy="473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3" descr="C:\Users\Admin\Downloads\Screenshot_2020-08-14 CloudBook(1).png"/>
          <p:cNvPicPr>
            <a:picLocks noChangeAspect="1"/>
          </p:cNvPicPr>
          <p:nvPr/>
        </p:nvPicPr>
        <p:blipFill>
          <a:blip r:embed="rId2"/>
          <a:srcRect l="53539" t="52818" r="19273" b="34384"/>
          <a:stretch>
            <a:fillRect/>
          </a:stretch>
        </p:blipFill>
        <p:spPr>
          <a:xfrm>
            <a:off x="4648200" y="3200400"/>
            <a:ext cx="350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914400" y="2057400"/>
            <a:ext cx="28194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3200" b="1" dirty="0">
                <a:solidFill>
                  <a:srgbClr val="000000"/>
                </a:solidFill>
              </a:rPr>
              <a:t> 4  +  3  = 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886200"/>
            <a:ext cx="28194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3200" b="1" dirty="0">
                <a:solidFill>
                  <a:srgbClr val="000000"/>
                </a:solidFill>
              </a:rPr>
              <a:t> 5  +  4  = 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3000" y="2057400"/>
            <a:ext cx="28194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3200" b="1" dirty="0">
                <a:solidFill>
                  <a:srgbClr val="000000"/>
                </a:solidFill>
              </a:rPr>
              <a:t> 6  +  4  =  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05400" y="3835400"/>
            <a:ext cx="28194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3200" b="1" dirty="0">
                <a:solidFill>
                  <a:srgbClr val="000000"/>
                </a:solidFill>
              </a:rPr>
              <a:t> 4  +  4  =  8</a:t>
            </a:r>
          </a:p>
        </p:txBody>
      </p:sp>
    </p:spTree>
    <p:extLst>
      <p:ext uri="{BB962C8B-B14F-4D97-AF65-F5344CB8AC3E}">
        <p14:creationId xmlns:p14="http://schemas.microsoft.com/office/powerpoint/2010/main" val="96574033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>
                <a:solidFill>
                  <a:srgbClr val="002060"/>
                </a:solidFill>
              </a:rPr>
              <a:t>Trò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Chơi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‘’ </a:t>
            </a:r>
            <a:r>
              <a:rPr lang="en-US" b="1" dirty="0" err="1">
                <a:solidFill>
                  <a:srgbClr val="C00000"/>
                </a:solidFill>
              </a:rPr>
              <a:t>Giúp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Thỏ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Lấy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Trứng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‘’</a:t>
            </a:r>
          </a:p>
        </p:txBody>
      </p:sp>
      <p:pic>
        <p:nvPicPr>
          <p:cNvPr id="2050" name="Picture 2" descr="C:\Documents and Settings\Administrator\My Documents\dff597ef04bc3e3a4a53626ed03530c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257800" y="1828800"/>
            <a:ext cx="5257800" cy="5257801"/>
          </a:xfrm>
          <a:prstGeom prst="rect">
            <a:avLst/>
          </a:prstGeom>
          <a:noFill/>
        </p:spPr>
      </p:pic>
      <p:pic>
        <p:nvPicPr>
          <p:cNvPr id="7" name="Picture 6" descr="4a28406e86abb27c8f54aaa4fce82474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3200" y="3657600"/>
            <a:ext cx="2590800" cy="2743200"/>
          </a:xfrm>
          <a:prstGeom prst="rect">
            <a:avLst/>
          </a:prstGeom>
        </p:spPr>
      </p:pic>
      <p:pic>
        <p:nvPicPr>
          <p:cNvPr id="4" name="Picture 3" descr="am e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105400"/>
            <a:ext cx="9144000" cy="1996440"/>
          </a:xfrm>
          <a:prstGeom prst="rect">
            <a:avLst/>
          </a:prstGeom>
        </p:spPr>
      </p:pic>
      <p:sp>
        <p:nvSpPr>
          <p:cNvPr id="8" name="TextBox 7">
            <a:hlinkClick r:id="rId4" action="ppaction://hlinksldjump"/>
          </p:cNvPr>
          <p:cNvSpPr txBox="1"/>
          <p:nvPr/>
        </p:nvSpPr>
        <p:spPr>
          <a:xfrm>
            <a:off x="7010400" y="40386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Play</a:t>
            </a:r>
          </a:p>
        </p:txBody>
      </p:sp>
      <p:pic>
        <p:nvPicPr>
          <p:cNvPr id="9" name="nha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-1295400" y="990600"/>
            <a:ext cx="685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-0.00555 L 0.74583 -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My Documents\dff597ef04bc3e3a4a53626ed03530cd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76200"/>
            <a:ext cx="3266831" cy="3048000"/>
          </a:xfrm>
          <a:prstGeom prst="rect">
            <a:avLst/>
          </a:prstGeom>
          <a:noFill/>
        </p:spPr>
      </p:pic>
      <p:sp>
        <p:nvSpPr>
          <p:cNvPr id="7" name="TextBox 6">
            <a:hlinkClick r:id="rId3" action="ppaction://hlinksldjump"/>
          </p:cNvPr>
          <p:cNvSpPr txBox="1"/>
          <p:nvPr/>
        </p:nvSpPr>
        <p:spPr>
          <a:xfrm>
            <a:off x="3318387" y="981670"/>
            <a:ext cx="60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VNI-Helve" pitchFamily="2" charset="0"/>
              </a:rPr>
              <a:t>1</a:t>
            </a:r>
            <a:endParaRPr lang="en-US" sz="5400" dirty="0">
              <a:solidFill>
                <a:schemeClr val="bg1"/>
              </a:solidFill>
              <a:latin typeface="VNI-Helve" pitchFamily="2" charset="0"/>
            </a:endParaRPr>
          </a:p>
        </p:txBody>
      </p:sp>
      <p:pic>
        <p:nvPicPr>
          <p:cNvPr id="1029" name="Picture 5" descr="C:\Documents and Settings\Administrator\My Documents\dff597ef04bc3e3a4a53626ed03530cd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7301" y="0"/>
            <a:ext cx="3276599" cy="3276600"/>
          </a:xfrm>
          <a:prstGeom prst="rect">
            <a:avLst/>
          </a:prstGeom>
          <a:noFill/>
        </p:spPr>
      </p:pic>
      <p:pic>
        <p:nvPicPr>
          <p:cNvPr id="4" name="Picture 3" descr="am e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905000"/>
            <a:ext cx="9144000" cy="1600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86600" y="697468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2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Documents and Settings\Administrator\My Documents\dff597ef04bc3e3a4a53626ed03530cd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4631" y="3335593"/>
            <a:ext cx="3505200" cy="3505201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352800" y="3986807"/>
            <a:ext cx="99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3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1032" name="Picture 8" descr="C:\Documents and Settings\Administrator\My Documents\dff597ef04bc3e3a4a53626ed03530cd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200400"/>
            <a:ext cx="3200400" cy="3276600"/>
          </a:xfrm>
          <a:prstGeom prst="rect">
            <a:avLst/>
          </a:prstGeom>
          <a:noFill/>
        </p:spPr>
      </p:pic>
      <p:pic>
        <p:nvPicPr>
          <p:cNvPr id="5" name="Picture 4" descr="am e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257800"/>
            <a:ext cx="9144000" cy="176784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81800" y="3986807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4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7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822387" y="4953000"/>
            <a:ext cx="130613" cy="152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22" descr="e29d7423284885f854d31f24cf7de99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5562600"/>
            <a:ext cx="2209800" cy="1295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60" y="1358598"/>
            <a:ext cx="6982430" cy="2413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124200" y="5048865"/>
            <a:ext cx="114300" cy="13273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e29d7423284885f854d31f24cf7de99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5477256"/>
            <a:ext cx="1905000" cy="1380744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057400"/>
            <a:ext cx="5391955" cy="184388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33700" y="4914900"/>
            <a:ext cx="190500" cy="1143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17" descr="e29d7423284885f854d31f24cf7de99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5334000"/>
            <a:ext cx="2209800" cy="1304544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43459"/>
            <a:ext cx="7522560" cy="264914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81400" y="5172456"/>
            <a:ext cx="76200" cy="152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e29d7423284885f854d31f24cf7de99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5477256"/>
            <a:ext cx="1905000" cy="1380744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077950"/>
            <a:ext cx="5473380" cy="33305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2" descr="C:\Users\Admin\Downloads\Screenshot_2020-08-14 CloudBook(2).png"/>
          <p:cNvPicPr>
            <a:picLocks noChangeAspect="1"/>
          </p:cNvPicPr>
          <p:nvPr/>
        </p:nvPicPr>
        <p:blipFill>
          <a:blip r:embed="rId2"/>
          <a:srcRect l="5363" r="12392"/>
          <a:stretch>
            <a:fillRect/>
          </a:stretch>
        </p:blipFill>
        <p:spPr>
          <a:xfrm>
            <a:off x="198438" y="990600"/>
            <a:ext cx="8335962" cy="3352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2895600" y="2371725"/>
            <a:ext cx="45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95600" y="3505200"/>
            <a:ext cx="45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34200" y="2362200"/>
            <a:ext cx="45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0" y="3581400"/>
            <a:ext cx="6858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rgbClr val="FF00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26454155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ình nền đẹp cho bài giảng điện tử - Ảnh nền thiết kế bài giảng điện t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46960" y="2494915"/>
            <a:ext cx="561594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5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Củng cố bài học</a:t>
            </a:r>
          </a:p>
        </p:txBody>
      </p:sp>
    </p:spTree>
    <p:extLst>
      <p:ext uri="{BB962C8B-B14F-4D97-AF65-F5344CB8AC3E}">
        <p14:creationId xmlns:p14="http://schemas.microsoft.com/office/powerpoint/2010/main" val="38602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AEE4E9D4-2AEA-4754-871F-A4CB5FC0C0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Giải cứu rừng xanh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48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f096a8a366f75a319212a507803cf1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3048000" y="4724400"/>
            <a:ext cx="838200" cy="859693"/>
          </a:xfrm>
          <a:prstGeom prst="rect">
            <a:avLst/>
          </a:prstGeom>
        </p:spPr>
      </p:pic>
      <p:pic>
        <p:nvPicPr>
          <p:cNvPr id="6" name="Picture 5" descr="61a4479af654ddff64ad93565723fd7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248400" y="4800600"/>
            <a:ext cx="1459197" cy="1076325"/>
          </a:xfrm>
          <a:prstGeom prst="rect">
            <a:avLst/>
          </a:prstGeom>
        </p:spPr>
      </p:pic>
      <p:pic>
        <p:nvPicPr>
          <p:cNvPr id="7" name="Picture 6" descr="s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199" y="5201177"/>
            <a:ext cx="1371600" cy="1649896"/>
          </a:xfrm>
          <a:prstGeom prst="rect">
            <a:avLst/>
          </a:prstGeom>
        </p:spPr>
      </p:pic>
      <p:pic>
        <p:nvPicPr>
          <p:cNvPr id="8" name="Picture 7" descr="as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400800" y="3276600"/>
            <a:ext cx="1301945" cy="1198966"/>
          </a:xfrm>
          <a:prstGeom prst="rect">
            <a:avLst/>
          </a:prstGeom>
        </p:spPr>
      </p:pic>
      <p:pic>
        <p:nvPicPr>
          <p:cNvPr id="1026" name="Picture 2" descr="C:\Documents and Settings\Administrator\My Documents\519676f387ebc9665fbc265e3182592b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4419600"/>
            <a:ext cx="2101739" cy="2715364"/>
          </a:xfrm>
          <a:prstGeom prst="rect">
            <a:avLst/>
          </a:prstGeom>
          <a:noFill/>
        </p:spPr>
      </p:pic>
      <p:pic>
        <p:nvPicPr>
          <p:cNvPr id="10" name="Picture 9" descr="f93115facd84d0a108c3e5c49f73b8e9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19400" y="4555082"/>
            <a:ext cx="1524000" cy="1225298"/>
          </a:xfrm>
          <a:prstGeom prst="rect">
            <a:avLst/>
          </a:prstGeom>
        </p:spPr>
      </p:pic>
      <p:pic>
        <p:nvPicPr>
          <p:cNvPr id="12" name="Picture 11" descr="f93115facd84d0a108c3e5c49f73b8e9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24600" y="3276600"/>
            <a:ext cx="1524000" cy="1225298"/>
          </a:xfrm>
          <a:prstGeom prst="rect">
            <a:avLst/>
          </a:prstGeom>
        </p:spPr>
      </p:pic>
      <p:pic>
        <p:nvPicPr>
          <p:cNvPr id="13" name="Picture 12" descr="f93115facd84d0a108c3e5c49f73b8e9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48199" y="5292544"/>
            <a:ext cx="1828802" cy="1524001"/>
          </a:xfrm>
          <a:prstGeom prst="rect">
            <a:avLst/>
          </a:prstGeom>
        </p:spPr>
      </p:pic>
      <p:pic>
        <p:nvPicPr>
          <p:cNvPr id="14" name="Picture 13" descr="f93115facd84d0a108c3e5c49f73b8e9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400800" y="4572000"/>
            <a:ext cx="1676400" cy="1222235"/>
          </a:xfrm>
          <a:prstGeom prst="rect">
            <a:avLst/>
          </a:prstGeom>
        </p:spPr>
      </p:pic>
      <p:pic>
        <p:nvPicPr>
          <p:cNvPr id="15" name="Picture 14" descr="23999cf244e50511de22db4e67847e6d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flipH="1">
            <a:off x="0" y="0"/>
            <a:ext cx="2133600" cy="2133600"/>
          </a:xfrm>
          <a:prstGeom prst="rect">
            <a:avLst/>
          </a:prstGeom>
        </p:spPr>
      </p:pic>
      <p:pic>
        <p:nvPicPr>
          <p:cNvPr id="18" name="Picture 17" descr="vdvdsvd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81000" y="1600200"/>
            <a:ext cx="914400" cy="67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7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39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21093" y="381000"/>
            <a:ext cx="7391400" cy="3048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5f096a8a366f75a319212a507803cf17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880986" y="5562600"/>
            <a:ext cx="1263014" cy="129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19400" y="1371293"/>
            <a:ext cx="419100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5</a:t>
            </a:r>
            <a:r>
              <a:rPr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</a:t>
            </a:r>
            <a:r>
              <a:rPr sz="5400" b="1" dirty="0">
                <a:solidFill>
                  <a:srgbClr val="C00000"/>
                </a:solidFill>
                <a:latin typeface="Arial" panose="020B0604020202020204" pitchFamily="34" charset="0"/>
              </a:rPr>
              <a:t>+  2  </a:t>
            </a:r>
            <a:r>
              <a:rPr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=</a:t>
            </a:r>
            <a:r>
              <a:rPr lang="en-US"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endParaRPr sz="54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56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28600"/>
            <a:ext cx="7391400" cy="2743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sa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4749800"/>
            <a:ext cx="1752600" cy="210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3429" y="990600"/>
            <a:ext cx="323850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6000" b="1" dirty="0">
                <a:solidFill>
                  <a:srgbClr val="C00000"/>
                </a:solidFill>
                <a:latin typeface="Arial" panose="020B0604020202020204" pitchFamily="34" charset="0"/>
              </a:rPr>
              <a:t>3  +  </a:t>
            </a:r>
            <a:r>
              <a:rPr lang="en-US" sz="6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6</a:t>
            </a:r>
            <a:r>
              <a:rPr sz="6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sz="6000" b="1" dirty="0">
                <a:solidFill>
                  <a:srgbClr val="C00000"/>
                </a:solidFill>
                <a:latin typeface="Arial" panose="020B0604020202020204" pitchFamily="34" charset="0"/>
              </a:rPr>
              <a:t>=  </a:t>
            </a:r>
            <a:r>
              <a:rPr lang="en-US" sz="6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endParaRPr sz="60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08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28600"/>
            <a:ext cx="7391400" cy="2743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61a4479af654ddff64ad93565723fd7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077880" y="5334000"/>
            <a:ext cx="2066120" cy="152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400" y="1371293"/>
            <a:ext cx="419100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4</a:t>
            </a:r>
            <a:r>
              <a:rPr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</a:t>
            </a:r>
            <a:r>
              <a:rPr sz="5400" b="1" dirty="0">
                <a:solidFill>
                  <a:srgbClr val="C00000"/>
                </a:solidFill>
                <a:latin typeface="Arial" panose="020B0604020202020204" pitchFamily="34" charset="0"/>
              </a:rPr>
              <a:t>+  </a:t>
            </a:r>
            <a:r>
              <a:rPr lang="en-US"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6</a:t>
            </a:r>
            <a:r>
              <a:rPr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=</a:t>
            </a:r>
            <a:r>
              <a:rPr lang="en-US"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endParaRPr sz="54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0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28600"/>
            <a:ext cx="7391400" cy="2743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asd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543800" y="5257800"/>
            <a:ext cx="1981200" cy="18244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000" y="1138535"/>
            <a:ext cx="419100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5</a:t>
            </a:r>
            <a:r>
              <a:rPr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</a:t>
            </a:r>
            <a:r>
              <a:rPr sz="5400" b="1" dirty="0">
                <a:solidFill>
                  <a:srgbClr val="C00000"/>
                </a:solidFill>
                <a:latin typeface="Arial" panose="020B0604020202020204" pitchFamily="34" charset="0"/>
              </a:rPr>
              <a:t>+  </a:t>
            </a:r>
            <a:r>
              <a:rPr lang="en-US"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4</a:t>
            </a:r>
            <a:r>
              <a:rPr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=</a:t>
            </a:r>
            <a:r>
              <a:rPr lang="en-US" sz="5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endParaRPr sz="54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41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VNI-Times"/>
        <a:ea typeface=""/>
        <a:cs typeface=""/>
      </a:majorFont>
      <a:minorFont>
        <a:latin typeface="VNI-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106</Words>
  <Application>Microsoft Office PowerPoint</Application>
  <PresentationFormat>On-screen Show (4:3)</PresentationFormat>
  <Paragraphs>30</Paragraphs>
  <Slides>21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Office Theme</vt:lpstr>
      <vt:lpstr>2_Office Theme</vt:lpstr>
      <vt:lpstr>2_Default Design</vt:lpstr>
      <vt:lpstr>1_Default Design</vt:lpstr>
      <vt:lpstr>3_Office Theme</vt:lpstr>
      <vt:lpstr>3_Default Design</vt:lpstr>
      <vt:lpstr>1_Office Theme</vt:lpstr>
      <vt:lpstr>CHÀO MỪNG  QUÝ THẦY CÔ VÀ CÁC EM  HỌC SINH!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Trò Chơi ‘’ Giúp Thỏ Lấy Trứng ‘’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Giải cứu rừng xanh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BichMan</dc:creator>
  <cp:lastModifiedBy>MAN</cp:lastModifiedBy>
  <cp:revision>47</cp:revision>
  <dcterms:created xsi:type="dcterms:W3CDTF">2006-08-16T00:00:00Z</dcterms:created>
  <dcterms:modified xsi:type="dcterms:W3CDTF">2023-10-31T01:43:31Z</dcterms:modified>
</cp:coreProperties>
</file>