
<file path=[Content_Types].xml><?xml version="1.0" encoding="utf-8"?>
<Types xmlns="http://schemas.openxmlformats.org/package/2006/content-types">
  <Default Extension="jpeg" ContentType="image/jpeg"/>
  <Default Extension="JPG" ContentType="image/.jpg"/>
  <Default Extension="wav" ContentType="audio/x-wav"/>
  <Default Extension="gif" ContentType="image/gif"/>
  <Default Extension="png" ContentType="image/png"/>
  <Default Extension="wdp" ContentType="image/vnd.ms-photo"/>
  <Default Extension="mp3" ContentType="audio/mp3"/>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6"/>
  </p:notesMasterIdLst>
  <p:sldIdLst>
    <p:sldId id="257" r:id="rId3"/>
    <p:sldId id="258" r:id="rId4"/>
    <p:sldId id="259" r:id="rId5"/>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1" autoAdjust="0"/>
    <p:restoredTop sz="94660"/>
  </p:normalViewPr>
  <p:slideViewPr>
    <p:cSldViewPr snapToGrid="0">
      <p:cViewPr varScale="1">
        <p:scale>
          <a:sx n="53" d="100"/>
          <a:sy n="53" d="100"/>
        </p:scale>
        <p:origin x="180" y="5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notesMaster" Target="notesMasters/notesMaster1.xml"/><Relationship Id="rId5" Type="http://schemas.openxmlformats.org/officeDocument/2006/relationships/slide" Target="slides/slide3.xml"/><Relationship Id="rId4" Type="http://schemas.openxmlformats.org/officeDocument/2006/relationships/slide" Target="slides/slide2.xml"/><Relationship Id="rId33" Type="http://schemas.openxmlformats.org/officeDocument/2006/relationships/tableStyles" Target="tableStyles.xml"/><Relationship Id="rId32" Type="http://schemas.openxmlformats.org/officeDocument/2006/relationships/viewProps" Target="viewProps.xml"/><Relationship Id="rId31" Type="http://schemas.openxmlformats.org/officeDocument/2006/relationships/presProps" Target="presProps.xml"/><Relationship Id="rId30" Type="http://schemas.openxmlformats.org/officeDocument/2006/relationships/slide" Target="slides/slide27.xml"/><Relationship Id="rId3" Type="http://schemas.openxmlformats.org/officeDocument/2006/relationships/slide" Target="slides/slide1.xml"/><Relationship Id="rId29" Type="http://schemas.openxmlformats.org/officeDocument/2006/relationships/slide" Target="slides/slide26.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EFD42F7-718C-4B98-AAEC-167E6DDD60A7}" type="datetimeFigureOut">
              <a:rPr lang="en-US" smtClean="0"/>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1B2AA4F-B828-4D7C-AFD3-893933DAFCB4}" type="slidenum">
              <a:rPr lang="en-US" smtClean="0"/>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5.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6.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7.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Text Placeholder 2"/>
          <p:cNvSpPr>
            <a:spLocks noGrp="1"/>
          </p:cNvSpPr>
          <p:nvPr>
            <p:ph type="body" idx="3"/>
          </p:nvPr>
        </p:nvSpPr>
        <p:spPr/>
        <p:txBody>
          <a:bodyPr/>
          <a:lstStyle/>
          <a:p>
            <a:r>
              <a:rPr lang="en-US">
                <a:sym typeface="+mn-ea"/>
              </a:rPr>
              <a:t>Thiết kế bởi: Hương Thảo - tranthao121006@gmail.com</a:t>
            </a:r>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Text Placeholder 2"/>
          <p:cNvSpPr>
            <a:spLocks noGrp="1"/>
          </p:cNvSpPr>
          <p:nvPr>
            <p:ph type="body" idx="3"/>
          </p:nvPr>
        </p:nvSpPr>
        <p:spPr/>
        <p:txBody>
          <a:bodyPr/>
          <a:lstStyle/>
          <a:p>
            <a:r>
              <a:rPr lang="en-US">
                <a:sym typeface="+mn-ea"/>
              </a:rPr>
              <a:t>Thiết kế bởi: Hương Thảo - tranthao121006@gmail.com</a:t>
            </a:r>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r>
              <a:rPr lang="en-US" dirty="0" err="1">
                <a:sym typeface="+mn-ea"/>
              </a:rPr>
              <a:t>Bài</a:t>
            </a:r>
            <a:r>
              <a:rPr lang="en-US" dirty="0">
                <a:sym typeface="+mn-ea"/>
              </a:rPr>
              <a:t> </a:t>
            </a:r>
            <a:r>
              <a:rPr lang="en-US" dirty="0" err="1">
                <a:sym typeface="+mn-ea"/>
              </a:rPr>
              <a:t>giảng</a:t>
            </a:r>
            <a:r>
              <a:rPr lang="en-US" dirty="0">
                <a:sym typeface="+mn-ea"/>
              </a:rPr>
              <a:t> </a:t>
            </a:r>
            <a:r>
              <a:rPr lang="en-US" dirty="0" err="1">
                <a:sym typeface="+mn-ea"/>
              </a:rPr>
              <a:t>thiết</a:t>
            </a:r>
            <a:r>
              <a:rPr lang="en-US" dirty="0">
                <a:sym typeface="+mn-ea"/>
              </a:rPr>
              <a:t> </a:t>
            </a:r>
            <a:r>
              <a:rPr lang="en-US" dirty="0" err="1">
                <a:sym typeface="+mn-ea"/>
              </a:rPr>
              <a:t>kế</a:t>
            </a:r>
            <a:r>
              <a:rPr lang="en-US" dirty="0">
                <a:sym typeface="+mn-ea"/>
              </a:rPr>
              <a:t> </a:t>
            </a:r>
            <a:r>
              <a:rPr lang="en-US" dirty="0" err="1">
                <a:sym typeface="+mn-ea"/>
              </a:rPr>
              <a:t>bởi</a:t>
            </a:r>
            <a:r>
              <a:rPr lang="en-US" dirty="0">
                <a:sym typeface="+mn-ea"/>
              </a:rPr>
              <a:t>: </a:t>
            </a:r>
            <a:r>
              <a:rPr lang="en-US" dirty="0" err="1">
                <a:sym typeface="+mn-ea"/>
              </a:rPr>
              <a:t>Hương</a:t>
            </a:r>
            <a:r>
              <a:rPr lang="en-US" dirty="0">
                <a:sym typeface="+mn-ea"/>
              </a:rPr>
              <a:t> </a:t>
            </a:r>
            <a:r>
              <a:rPr lang="en-US" dirty="0" err="1">
                <a:sym typeface="+mn-ea"/>
              </a:rPr>
              <a:t>Thảo</a:t>
            </a:r>
            <a:r>
              <a:rPr lang="en-US" dirty="0">
                <a:sym typeface="+mn-ea"/>
              </a:rPr>
              <a:t> - tranthao121006@gmail.com</a:t>
            </a:r>
            <a:endParaRPr lang="en-US" dirty="0"/>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777B884C-8C00-4394-9DB6-15A5CAE11C79}"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777B884C-8C00-4394-9DB6-15A5CAE11C79}"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r>
              <a:rPr lang="en-US" dirty="0" err="1">
                <a:sym typeface="+mn-ea"/>
              </a:rPr>
              <a:t>Bài</a:t>
            </a:r>
            <a:r>
              <a:rPr lang="en-US" dirty="0">
                <a:sym typeface="+mn-ea"/>
              </a:rPr>
              <a:t> </a:t>
            </a:r>
            <a:r>
              <a:rPr lang="en-US" dirty="0" err="1">
                <a:sym typeface="+mn-ea"/>
              </a:rPr>
              <a:t>giảng</a:t>
            </a:r>
            <a:r>
              <a:rPr lang="en-US" dirty="0">
                <a:sym typeface="+mn-ea"/>
              </a:rPr>
              <a:t> </a:t>
            </a:r>
            <a:r>
              <a:rPr lang="en-US" dirty="0" err="1">
                <a:sym typeface="+mn-ea"/>
              </a:rPr>
              <a:t>thiết</a:t>
            </a:r>
            <a:r>
              <a:rPr lang="en-US" dirty="0">
                <a:sym typeface="+mn-ea"/>
              </a:rPr>
              <a:t> </a:t>
            </a:r>
            <a:r>
              <a:rPr lang="en-US" dirty="0" err="1">
                <a:sym typeface="+mn-ea"/>
              </a:rPr>
              <a:t>kế</a:t>
            </a:r>
            <a:r>
              <a:rPr lang="en-US" dirty="0">
                <a:sym typeface="+mn-ea"/>
              </a:rPr>
              <a:t> </a:t>
            </a:r>
            <a:r>
              <a:rPr lang="en-US" dirty="0" err="1">
                <a:sym typeface="+mn-ea"/>
              </a:rPr>
              <a:t>bởi</a:t>
            </a:r>
            <a:r>
              <a:rPr lang="en-US" dirty="0">
                <a:sym typeface="+mn-ea"/>
              </a:rPr>
              <a:t>: </a:t>
            </a:r>
            <a:r>
              <a:rPr lang="en-US" dirty="0" err="1">
                <a:sym typeface="+mn-ea"/>
              </a:rPr>
              <a:t>Hương</a:t>
            </a:r>
            <a:r>
              <a:rPr lang="en-US" dirty="0">
                <a:sym typeface="+mn-ea"/>
              </a:rPr>
              <a:t> </a:t>
            </a:r>
            <a:r>
              <a:rPr lang="en-US" dirty="0" err="1">
                <a:sym typeface="+mn-ea"/>
              </a:rPr>
              <a:t>Thảo</a:t>
            </a:r>
            <a:r>
              <a:rPr lang="en-US" dirty="0">
                <a:sym typeface="+mn-ea"/>
              </a:rPr>
              <a:t> - tranthao121006@gmail.com</a:t>
            </a:r>
            <a:endParaRPr lang="en-US" dirty="0"/>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777B884C-8C00-4394-9DB6-15A5CAE11C79}"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63A1C593-65D0-4073-BCC9-577B9352EA97}"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B618960-8005-486C-9A75-10CB2AAC16F9}" type="slidenum">
              <a:rPr lang="en-US" smtClean="0"/>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Date Placeholder 3"/>
          <p:cNvSpPr>
            <a:spLocks noGrp="1"/>
          </p:cNvSpPr>
          <p:nvPr>
            <p:ph type="dt" sz="half" idx="10"/>
          </p:nvPr>
        </p:nvSpPr>
        <p:spPr/>
        <p:txBody>
          <a:bodyPr/>
          <a:lstStyle/>
          <a:p>
            <a:fld id="{63A1C593-65D0-4073-BCC9-577B9352EA97}"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B618960-8005-486C-9A75-10CB2AAC16F9}" type="slidenum">
              <a:rPr lang="en-US" smtClean="0"/>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endParaRPr lang="en-US" smtClean="0"/>
          </a:p>
        </p:txBody>
      </p:sp>
      <p:sp>
        <p:nvSpPr>
          <p:cNvPr id="4" name="Date Placeholder 3"/>
          <p:cNvSpPr>
            <a:spLocks noGrp="1"/>
          </p:cNvSpPr>
          <p:nvPr>
            <p:ph type="dt" sz="half" idx="10"/>
          </p:nvPr>
        </p:nvSpPr>
        <p:spPr/>
        <p:txBody>
          <a:bodyPr/>
          <a:lstStyle/>
          <a:p>
            <a:fld id="{63A1C593-65D0-4073-BCC9-577B9352EA97}"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B618960-8005-486C-9A75-10CB2AAC16F9}" type="slidenum">
              <a:rPr lang="en-US" smtClean="0"/>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5" name="Date Placeholder 4"/>
          <p:cNvSpPr>
            <a:spLocks noGrp="1"/>
          </p:cNvSpPr>
          <p:nvPr>
            <p:ph type="dt" sz="half" idx="10"/>
          </p:nvPr>
        </p:nvSpPr>
        <p:spPr/>
        <p:txBody>
          <a:bodyPr/>
          <a:lstStyle/>
          <a:p>
            <a:fld id="{63A1C593-65D0-4073-BCC9-577B9352EA97}" type="datetimeFigureOut">
              <a:rPr lang="en-US" smtClean="0"/>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B618960-8005-486C-9A75-10CB2AAC16F9}" type="slidenum">
              <a:rPr lang="en-US" smtClean="0"/>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endParaRPr lang="en-US" smtClean="0"/>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endParaRPr lang="en-US" smtClean="0"/>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7" name="Date Placeholder 6"/>
          <p:cNvSpPr>
            <a:spLocks noGrp="1"/>
          </p:cNvSpPr>
          <p:nvPr>
            <p:ph type="dt" sz="half" idx="10"/>
          </p:nvPr>
        </p:nvSpPr>
        <p:spPr/>
        <p:txBody>
          <a:bodyPr/>
          <a:lstStyle/>
          <a:p>
            <a:fld id="{63A1C593-65D0-4073-BCC9-577B9352EA97}" type="datetimeFigureOut">
              <a:rPr lang="en-US" smtClean="0"/>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B618960-8005-486C-9A75-10CB2AAC16F9}" type="slidenum">
              <a:rPr lang="en-US" smtClean="0"/>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63A1C593-65D0-4073-BCC9-577B9352EA97}" type="datetimeFigureOut">
              <a:rPr lang="en-US" smtClean="0"/>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B618960-8005-486C-9A75-10CB2AAC16F9}" type="slidenum">
              <a:rPr lang="en-US" smtClean="0"/>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3A1C593-65D0-4073-BCC9-577B9352EA97}" type="datetimeFigureOut">
              <a:rPr lang="en-US" smtClean="0"/>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B618960-8005-486C-9A75-10CB2AAC16F9}" type="slidenum">
              <a:rPr lang="en-US" smtClean="0"/>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endParaRPr lang="en-US" smtClean="0"/>
          </a:p>
        </p:txBody>
      </p:sp>
      <p:sp>
        <p:nvSpPr>
          <p:cNvPr id="5" name="Date Placeholder 4"/>
          <p:cNvSpPr>
            <a:spLocks noGrp="1"/>
          </p:cNvSpPr>
          <p:nvPr>
            <p:ph type="dt" sz="half" idx="10"/>
          </p:nvPr>
        </p:nvSpPr>
        <p:spPr/>
        <p:txBody>
          <a:bodyPr/>
          <a:lstStyle/>
          <a:p>
            <a:fld id="{63A1C593-65D0-4073-BCC9-577B9352EA97}" type="datetimeFigureOut">
              <a:rPr lang="en-US" smtClean="0"/>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B618960-8005-486C-9A75-10CB2AAC16F9}" type="slidenum">
              <a:rPr lang="en-US" smtClean="0"/>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endParaRPr lang="en-US" smtClean="0"/>
          </a:p>
        </p:txBody>
      </p:sp>
      <p:sp>
        <p:nvSpPr>
          <p:cNvPr id="5" name="Date Placeholder 4"/>
          <p:cNvSpPr>
            <a:spLocks noGrp="1"/>
          </p:cNvSpPr>
          <p:nvPr>
            <p:ph type="dt" sz="half" idx="10"/>
          </p:nvPr>
        </p:nvSpPr>
        <p:spPr/>
        <p:txBody>
          <a:bodyPr/>
          <a:lstStyle/>
          <a:p>
            <a:fld id="{63A1C593-65D0-4073-BCC9-577B9352EA97}" type="datetimeFigureOut">
              <a:rPr lang="en-US" smtClean="0"/>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B618960-8005-486C-9A75-10CB2AAC16F9}" type="slidenum">
              <a:rPr lang="en-US" smtClean="0"/>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Date Placeholder 3"/>
          <p:cNvSpPr>
            <a:spLocks noGrp="1"/>
          </p:cNvSpPr>
          <p:nvPr>
            <p:ph type="dt" sz="half" idx="10"/>
          </p:nvPr>
        </p:nvSpPr>
        <p:spPr/>
        <p:txBody>
          <a:bodyPr/>
          <a:lstStyle/>
          <a:p>
            <a:fld id="{63A1C593-65D0-4073-BCC9-577B9352EA97}"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B618960-8005-486C-9A75-10CB2AAC16F9}" type="slidenum">
              <a:rPr lang="en-US" smtClean="0"/>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Date Placeholder 3"/>
          <p:cNvSpPr>
            <a:spLocks noGrp="1"/>
          </p:cNvSpPr>
          <p:nvPr>
            <p:ph type="dt" sz="half" idx="10"/>
          </p:nvPr>
        </p:nvSpPr>
        <p:spPr/>
        <p:txBody>
          <a:bodyPr/>
          <a:lstStyle/>
          <a:p>
            <a:fld id="{63A1C593-65D0-4073-BCC9-577B9352EA97}"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B618960-8005-486C-9A75-10CB2AAC16F9}" type="slidenum">
              <a:rPr lang="en-US" smtClean="0"/>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3A1C593-65D0-4073-BCC9-577B9352EA97}" type="datetimeFigureOut">
              <a:rPr lang="en-US" smtClean="0"/>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B618960-8005-486C-9A75-10CB2AAC16F9}" type="slidenum">
              <a:rPr lang="en-US" smtClean="0"/>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1.GIF"/></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3.xml.rels><?xml version="1.0" encoding="UTF-8" standalone="yes"?>
<Relationships xmlns="http://schemas.openxmlformats.org/package/2006/relationships"><Relationship Id="rId7" Type="http://schemas.openxmlformats.org/officeDocument/2006/relationships/notesSlide" Target="../notesSlides/notesSlide1.xml"/><Relationship Id="rId6" Type="http://schemas.openxmlformats.org/officeDocument/2006/relationships/slideLayout" Target="../slideLayouts/slideLayout2.xml"/><Relationship Id="rId5" Type="http://schemas.openxmlformats.org/officeDocument/2006/relationships/image" Target="../media/image4.png"/><Relationship Id="rId4" Type="http://schemas.microsoft.com/office/2007/relationships/media" Target="../media/media1.mp3"/><Relationship Id="rId3" Type="http://schemas.openxmlformats.org/officeDocument/2006/relationships/audio" Target="../media/media1.mp3"/><Relationship Id="rId2" Type="http://schemas.openxmlformats.org/officeDocument/2006/relationships/image" Target="../media/image3.png"/><Relationship Id="rId1" Type="http://schemas.openxmlformats.org/officeDocument/2006/relationships/image" Target="../media/image2.png"/></Relationships>
</file>

<file path=ppt/slides/_rels/slide4.xml.rels><?xml version="1.0" encoding="UTF-8" standalone="yes"?>
<Relationships xmlns="http://schemas.openxmlformats.org/package/2006/relationships"><Relationship Id="rId9" Type="http://schemas.openxmlformats.org/officeDocument/2006/relationships/image" Target="../media/image9.png"/><Relationship Id="rId8" Type="http://schemas.microsoft.com/office/2007/relationships/media" Target="../media/media3.mp3"/><Relationship Id="rId7" Type="http://schemas.openxmlformats.org/officeDocument/2006/relationships/audio" Target="../media/media3.mp3"/><Relationship Id="rId6" Type="http://schemas.openxmlformats.org/officeDocument/2006/relationships/image" Target="../media/image8.png"/><Relationship Id="rId5" Type="http://schemas.microsoft.com/office/2007/relationships/media" Target="../media/media2.mp3"/><Relationship Id="rId4" Type="http://schemas.openxmlformats.org/officeDocument/2006/relationships/audio" Target="../media/media2.mp3"/><Relationship Id="rId3" Type="http://schemas.microsoft.com/office/2007/relationships/hdphoto" Target="../media/image7.wdp"/><Relationship Id="rId2" Type="http://schemas.openxmlformats.org/officeDocument/2006/relationships/image" Target="../media/image6.png"/><Relationship Id="rId12" Type="http://schemas.openxmlformats.org/officeDocument/2006/relationships/notesSlide" Target="../notesSlides/notesSlide2.xml"/><Relationship Id="rId11" Type="http://schemas.openxmlformats.org/officeDocument/2006/relationships/slideLayout" Target="../slideLayouts/slideLayout1.xml"/><Relationship Id="rId10" Type="http://schemas.openxmlformats.org/officeDocument/2006/relationships/audio" Target="../media/audio1.wav"/><Relationship Id="rId1" Type="http://schemas.openxmlformats.org/officeDocument/2006/relationships/image" Target="../media/image5.png"/></Relationships>
</file>

<file path=ppt/slides/_rels/slide5.xml.rels><?xml version="1.0" encoding="UTF-8" standalone="yes"?>
<Relationships xmlns="http://schemas.openxmlformats.org/package/2006/relationships"><Relationship Id="rId9" Type="http://schemas.openxmlformats.org/officeDocument/2006/relationships/image" Target="../media/image9.png"/><Relationship Id="rId8" Type="http://schemas.microsoft.com/office/2007/relationships/media" Target="../media/media3.mp3"/><Relationship Id="rId7" Type="http://schemas.openxmlformats.org/officeDocument/2006/relationships/audio" Target="../media/media3.mp3"/><Relationship Id="rId6" Type="http://schemas.microsoft.com/office/2007/relationships/hdphoto" Target="../media/image7.wdp"/><Relationship Id="rId5" Type="http://schemas.openxmlformats.org/officeDocument/2006/relationships/image" Target="../media/image6.png"/><Relationship Id="rId4" Type="http://schemas.openxmlformats.org/officeDocument/2006/relationships/image" Target="../media/image8.png"/><Relationship Id="rId3" Type="http://schemas.microsoft.com/office/2007/relationships/media" Target="../media/media2.mp3"/><Relationship Id="rId2" Type="http://schemas.openxmlformats.org/officeDocument/2006/relationships/audio" Target="../media/media2.mp3"/><Relationship Id="rId10" Type="http://schemas.openxmlformats.org/officeDocument/2006/relationships/slideLayout" Target="../slideLayouts/slideLayout2.xml"/><Relationship Id="rId1" Type="http://schemas.openxmlformats.org/officeDocument/2006/relationships/image" Target="../media/image10.png"/></Relationships>
</file>

<file path=ppt/slides/_rels/slide6.xml.rels><?xml version="1.0" encoding="UTF-8" standalone="yes"?>
<Relationships xmlns="http://schemas.openxmlformats.org/package/2006/relationships"><Relationship Id="rId9" Type="http://schemas.openxmlformats.org/officeDocument/2006/relationships/image" Target="../media/image9.png"/><Relationship Id="rId8" Type="http://schemas.microsoft.com/office/2007/relationships/media" Target="../media/media3.mp3"/><Relationship Id="rId7" Type="http://schemas.openxmlformats.org/officeDocument/2006/relationships/audio" Target="../media/media3.mp3"/><Relationship Id="rId6" Type="http://schemas.microsoft.com/office/2007/relationships/hdphoto" Target="../media/image7.wdp"/><Relationship Id="rId5" Type="http://schemas.openxmlformats.org/officeDocument/2006/relationships/image" Target="../media/image6.png"/><Relationship Id="rId4" Type="http://schemas.openxmlformats.org/officeDocument/2006/relationships/image" Target="../media/image8.png"/><Relationship Id="rId3" Type="http://schemas.microsoft.com/office/2007/relationships/media" Target="../media/media2.mp3"/><Relationship Id="rId2" Type="http://schemas.openxmlformats.org/officeDocument/2006/relationships/audio" Target="../media/media2.mp3"/><Relationship Id="rId10" Type="http://schemas.openxmlformats.org/officeDocument/2006/relationships/slideLayout" Target="../slideLayouts/slideLayout2.xml"/><Relationship Id="rId1" Type="http://schemas.openxmlformats.org/officeDocument/2006/relationships/image" Target="../media/image11.png"/></Relationships>
</file>

<file path=ppt/slides/_rels/slide7.xml.rels><?xml version="1.0" encoding="UTF-8" standalone="yes"?>
<Relationships xmlns="http://schemas.openxmlformats.org/package/2006/relationships"><Relationship Id="rId9" Type="http://schemas.openxmlformats.org/officeDocument/2006/relationships/image" Target="../media/image9.png"/><Relationship Id="rId8" Type="http://schemas.microsoft.com/office/2007/relationships/media" Target="../media/media3.mp3"/><Relationship Id="rId7" Type="http://schemas.openxmlformats.org/officeDocument/2006/relationships/audio" Target="../media/media3.mp3"/><Relationship Id="rId6" Type="http://schemas.microsoft.com/office/2007/relationships/hdphoto" Target="../media/image7.wdp"/><Relationship Id="rId5" Type="http://schemas.openxmlformats.org/officeDocument/2006/relationships/image" Target="../media/image6.png"/><Relationship Id="rId4" Type="http://schemas.openxmlformats.org/officeDocument/2006/relationships/image" Target="../media/image8.png"/><Relationship Id="rId3" Type="http://schemas.microsoft.com/office/2007/relationships/media" Target="../media/media2.mp3"/><Relationship Id="rId2" Type="http://schemas.openxmlformats.org/officeDocument/2006/relationships/audio" Target="../media/media2.mp3"/><Relationship Id="rId11" Type="http://schemas.openxmlformats.org/officeDocument/2006/relationships/slideLayout" Target="../slideLayouts/slideLayout2.xml"/><Relationship Id="rId10" Type="http://schemas.openxmlformats.org/officeDocument/2006/relationships/audio" Target="../media/audio1.wav"/><Relationship Id="rId1" Type="http://schemas.openxmlformats.org/officeDocument/2006/relationships/image" Target="../media/image12.png"/></Relationships>
</file>

<file path=ppt/slides/_rels/slide8.xml.rels><?xml version="1.0" encoding="UTF-8" standalone="yes"?>
<Relationships xmlns="http://schemas.openxmlformats.org/package/2006/relationships"><Relationship Id="rId9" Type="http://schemas.openxmlformats.org/officeDocument/2006/relationships/image" Target="../media/image9.png"/><Relationship Id="rId8" Type="http://schemas.microsoft.com/office/2007/relationships/media" Target="../media/media3.mp3"/><Relationship Id="rId7" Type="http://schemas.openxmlformats.org/officeDocument/2006/relationships/audio" Target="../media/media3.mp3"/><Relationship Id="rId6" Type="http://schemas.microsoft.com/office/2007/relationships/hdphoto" Target="../media/image7.wdp"/><Relationship Id="rId5" Type="http://schemas.openxmlformats.org/officeDocument/2006/relationships/image" Target="../media/image6.png"/><Relationship Id="rId4" Type="http://schemas.openxmlformats.org/officeDocument/2006/relationships/image" Target="../media/image8.png"/><Relationship Id="rId3" Type="http://schemas.microsoft.com/office/2007/relationships/media" Target="../media/media2.mp3"/><Relationship Id="rId2" Type="http://schemas.openxmlformats.org/officeDocument/2006/relationships/audio" Target="../media/media2.mp3"/><Relationship Id="rId12" Type="http://schemas.openxmlformats.org/officeDocument/2006/relationships/slideLayout" Target="../slideLayouts/slideLayout2.xml"/><Relationship Id="rId11" Type="http://schemas.openxmlformats.org/officeDocument/2006/relationships/audio" Target="../media/audio2.wav"/><Relationship Id="rId10" Type="http://schemas.openxmlformats.org/officeDocument/2006/relationships/image" Target="../media/image13.GIF"/><Relationship Id="rId1" Type="http://schemas.openxmlformats.org/officeDocument/2006/relationships/image" Target="../media/image12.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6" Type="http://schemas.openxmlformats.org/officeDocument/2006/relationships/slideLayout" Target="../slideLayouts/slideLayout2.xml"/><Relationship Id="rId5" Type="http://schemas.openxmlformats.org/officeDocument/2006/relationships/image" Target="../media/image18.png"/><Relationship Id="rId4" Type="http://schemas.openxmlformats.org/officeDocument/2006/relationships/image" Target="../media/image17.png"/><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image" Target="../media/image14.jpeg"/></Relationships>
</file>

<file path=ppt/slides/_rels/slide11.xml.rels><?xml version="1.0" encoding="UTF-8" standalone="yes"?>
<Relationships xmlns="http://schemas.openxmlformats.org/package/2006/relationships"><Relationship Id="rId5" Type="http://schemas.openxmlformats.org/officeDocument/2006/relationships/slideLayout" Target="../slideLayouts/slideLayout8.xml"/><Relationship Id="rId4" Type="http://schemas.microsoft.com/office/2007/relationships/hdphoto" Target="../media/image22.wdp"/><Relationship Id="rId3" Type="http://schemas.openxmlformats.org/officeDocument/2006/relationships/image" Target="../media/image21.png"/><Relationship Id="rId2" Type="http://schemas.microsoft.com/office/2007/relationships/hdphoto" Target="../media/image20.wdp"/><Relationship Id="rId1" Type="http://schemas.openxmlformats.org/officeDocument/2006/relationships/image" Target="../media/image19.png"/></Relationships>
</file>

<file path=ppt/slides/_rels/slide12.xml.rels><?xml version="1.0" encoding="UTF-8" standalone="yes"?>
<Relationships xmlns="http://schemas.openxmlformats.org/package/2006/relationships"><Relationship Id="rId6" Type="http://schemas.openxmlformats.org/officeDocument/2006/relationships/slideLayout" Target="../slideLayouts/slideLayout9.xml"/><Relationship Id="rId5" Type="http://schemas.openxmlformats.org/officeDocument/2006/relationships/image" Target="../media/image25.png"/><Relationship Id="rId4" Type="http://schemas.microsoft.com/office/2007/relationships/media" Target="../media/audio3.wav"/><Relationship Id="rId3" Type="http://schemas.openxmlformats.org/officeDocument/2006/relationships/audio" Target="../media/audio3.wav"/><Relationship Id="rId2" Type="http://schemas.microsoft.com/office/2007/relationships/hdphoto" Target="../media/image24.wdp"/><Relationship Id="rId1" Type="http://schemas.openxmlformats.org/officeDocument/2006/relationships/image" Target="../media/image23.png"/></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9.xml"/><Relationship Id="rId2" Type="http://schemas.microsoft.com/office/2007/relationships/hdphoto" Target="../media/image24.wdp"/><Relationship Id="rId1" Type="http://schemas.openxmlformats.org/officeDocument/2006/relationships/image" Target="../media/image23.png"/></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microsoft.com/office/2007/relationships/hdphoto" Target="../media/image24.wdp"/><Relationship Id="rId1" Type="http://schemas.openxmlformats.org/officeDocument/2006/relationships/image" Target="../media/image23.png"/></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10.xml"/><Relationship Id="rId2" Type="http://schemas.microsoft.com/office/2007/relationships/hdphoto" Target="../media/image24.wdp"/><Relationship Id="rId1" Type="http://schemas.openxmlformats.org/officeDocument/2006/relationships/image" Target="../media/image23.png"/></Relationships>
</file>

<file path=ppt/slides/_rels/slide16.xml.rels><?xml version="1.0" encoding="UTF-8" standalone="yes"?>
<Relationships xmlns="http://schemas.openxmlformats.org/package/2006/relationships"><Relationship Id="rId7" Type="http://schemas.openxmlformats.org/officeDocument/2006/relationships/slideLayout" Target="../slideLayouts/slideLayout9.xml"/><Relationship Id="rId6" Type="http://schemas.openxmlformats.org/officeDocument/2006/relationships/image" Target="../media/image29.png"/><Relationship Id="rId5" Type="http://schemas.microsoft.com/office/2007/relationships/hdphoto" Target="../media/image28.wdp"/><Relationship Id="rId4" Type="http://schemas.openxmlformats.org/officeDocument/2006/relationships/image" Target="../media/image27.png"/><Relationship Id="rId3" Type="http://schemas.openxmlformats.org/officeDocument/2006/relationships/image" Target="../media/image26.png"/><Relationship Id="rId2" Type="http://schemas.microsoft.com/office/2007/relationships/hdphoto" Target="../media/image24.wdp"/><Relationship Id="rId1" Type="http://schemas.openxmlformats.org/officeDocument/2006/relationships/image" Target="../media/image23.png"/></Relationships>
</file>

<file path=ppt/slides/_rels/slide17.xml.rels><?xml version="1.0" encoding="UTF-8" standalone="yes"?>
<Relationships xmlns="http://schemas.openxmlformats.org/package/2006/relationships"><Relationship Id="rId7" Type="http://schemas.openxmlformats.org/officeDocument/2006/relationships/slideLayout" Target="../slideLayouts/slideLayout9.xml"/><Relationship Id="rId6" Type="http://schemas.openxmlformats.org/officeDocument/2006/relationships/image" Target="../media/image29.png"/><Relationship Id="rId5" Type="http://schemas.microsoft.com/office/2007/relationships/hdphoto" Target="../media/image28.wdp"/><Relationship Id="rId4" Type="http://schemas.openxmlformats.org/officeDocument/2006/relationships/image" Target="../media/image27.png"/><Relationship Id="rId3" Type="http://schemas.openxmlformats.org/officeDocument/2006/relationships/image" Target="../media/image26.png"/><Relationship Id="rId2" Type="http://schemas.microsoft.com/office/2007/relationships/hdphoto" Target="../media/image24.wdp"/><Relationship Id="rId1" Type="http://schemas.openxmlformats.org/officeDocument/2006/relationships/image" Target="../media/image23.png"/></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9.xml"/><Relationship Id="rId2" Type="http://schemas.microsoft.com/office/2007/relationships/hdphoto" Target="../media/image24.wdp"/><Relationship Id="rId1" Type="http://schemas.openxmlformats.org/officeDocument/2006/relationships/image" Target="../media/image23.png"/></Relationships>
</file>

<file path=ppt/slides/_rels/slide19.xml.rels><?xml version="1.0" encoding="UTF-8" standalone="yes"?>
<Relationships xmlns="http://schemas.openxmlformats.org/package/2006/relationships"><Relationship Id="rId2" Type="http://schemas.openxmlformats.org/officeDocument/2006/relationships/slideLayout" Target="../slideLayouts/slideLayout8.xml"/><Relationship Id="rId1" Type="http://schemas.openxmlformats.org/officeDocument/2006/relationships/image" Target="../media/image30.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1.xml.rels><?xml version="1.0" encoding="UTF-8" standalone="yes"?>
<Relationships xmlns="http://schemas.openxmlformats.org/package/2006/relationships"><Relationship Id="rId2" Type="http://schemas.openxmlformats.org/officeDocument/2006/relationships/slideLayout" Target="../slideLayouts/slideLayout9.xml"/><Relationship Id="rId1" Type="http://schemas.openxmlformats.org/officeDocument/2006/relationships/image" Target="../media/image30.png"/></Relationships>
</file>

<file path=ppt/slides/_rels/slide22.xml.rels><?xml version="1.0" encoding="UTF-8" standalone="yes"?>
<Relationships xmlns="http://schemas.openxmlformats.org/package/2006/relationships"><Relationship Id="rId7" Type="http://schemas.openxmlformats.org/officeDocument/2006/relationships/slideLayout" Target="../slideLayouts/slideLayout9.xml"/><Relationship Id="rId6" Type="http://schemas.openxmlformats.org/officeDocument/2006/relationships/image" Target="../media/image29.png"/><Relationship Id="rId5" Type="http://schemas.microsoft.com/office/2007/relationships/hdphoto" Target="../media/image28.wdp"/><Relationship Id="rId4" Type="http://schemas.openxmlformats.org/officeDocument/2006/relationships/image" Target="../media/image27.png"/><Relationship Id="rId3" Type="http://schemas.openxmlformats.org/officeDocument/2006/relationships/image" Target="../media/image26.png"/><Relationship Id="rId2" Type="http://schemas.microsoft.com/office/2007/relationships/hdphoto" Target="../media/image24.wdp"/><Relationship Id="rId1" Type="http://schemas.openxmlformats.org/officeDocument/2006/relationships/image" Target="../media/image23.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24.xml.rels><?xml version="1.0" encoding="UTF-8" standalone="yes"?>
<Relationships xmlns="http://schemas.openxmlformats.org/package/2006/relationships"><Relationship Id="rId5" Type="http://schemas.openxmlformats.org/officeDocument/2006/relationships/slideLayout" Target="../slideLayouts/slideLayout9.xml"/><Relationship Id="rId4" Type="http://schemas.microsoft.com/office/2007/relationships/hdphoto" Target="../media/image34.wdp"/><Relationship Id="rId3" Type="http://schemas.openxmlformats.org/officeDocument/2006/relationships/image" Target="../media/image33.png"/><Relationship Id="rId2" Type="http://schemas.microsoft.com/office/2007/relationships/hdphoto" Target="../media/image32.wdp"/><Relationship Id="rId1" Type="http://schemas.openxmlformats.org/officeDocument/2006/relationships/image" Target="../media/image31.png"/></Relationships>
</file>

<file path=ppt/slides/_rels/slide25.xml.rels><?xml version="1.0" encoding="UTF-8" standalone="yes"?>
<Relationships xmlns="http://schemas.openxmlformats.org/package/2006/relationships"><Relationship Id="rId9" Type="http://schemas.openxmlformats.org/officeDocument/2006/relationships/image" Target="../media/image43.png"/><Relationship Id="rId8" Type="http://schemas.openxmlformats.org/officeDocument/2006/relationships/image" Target="../media/image42.png"/><Relationship Id="rId7" Type="http://schemas.openxmlformats.org/officeDocument/2006/relationships/image" Target="../media/image41.png"/><Relationship Id="rId6" Type="http://schemas.openxmlformats.org/officeDocument/2006/relationships/image" Target="../media/image40.png"/><Relationship Id="rId5" Type="http://schemas.openxmlformats.org/officeDocument/2006/relationships/image" Target="../media/image39.png"/><Relationship Id="rId4" Type="http://schemas.openxmlformats.org/officeDocument/2006/relationships/image" Target="../media/image38.png"/><Relationship Id="rId3" Type="http://schemas.openxmlformats.org/officeDocument/2006/relationships/image" Target="../media/image37.png"/><Relationship Id="rId2" Type="http://schemas.openxmlformats.org/officeDocument/2006/relationships/image" Target="../media/image36.png"/><Relationship Id="rId13" Type="http://schemas.openxmlformats.org/officeDocument/2006/relationships/notesSlide" Target="../notesSlides/notesSlide3.xml"/><Relationship Id="rId12" Type="http://schemas.openxmlformats.org/officeDocument/2006/relationships/slideLayout" Target="../slideLayouts/slideLayout2.xml"/><Relationship Id="rId11" Type="http://schemas.openxmlformats.org/officeDocument/2006/relationships/image" Target="../media/image45.png"/><Relationship Id="rId10" Type="http://schemas.openxmlformats.org/officeDocument/2006/relationships/image" Target="../media/image44.png"/><Relationship Id="rId1" Type="http://schemas.openxmlformats.org/officeDocument/2006/relationships/image" Target="../media/image35.png"/></Relationships>
</file>

<file path=ppt/slides/_rels/slide26.xml.rels><?xml version="1.0" encoding="UTF-8" standalone="yes"?>
<Relationships xmlns="http://schemas.openxmlformats.org/package/2006/relationships"><Relationship Id="rId7" Type="http://schemas.openxmlformats.org/officeDocument/2006/relationships/notesSlide" Target="../notesSlides/notesSlide4.xml"/><Relationship Id="rId6" Type="http://schemas.openxmlformats.org/officeDocument/2006/relationships/slideLayout" Target="../slideLayouts/slideLayout2.xml"/><Relationship Id="rId5" Type="http://schemas.openxmlformats.org/officeDocument/2006/relationships/image" Target="../media/image46.png"/><Relationship Id="rId4" Type="http://schemas.openxmlformats.org/officeDocument/2006/relationships/image" Target="../media/image39.png"/><Relationship Id="rId3" Type="http://schemas.openxmlformats.org/officeDocument/2006/relationships/image" Target="../media/image38.png"/><Relationship Id="rId2" Type="http://schemas.openxmlformats.org/officeDocument/2006/relationships/image" Target="../media/image40.png"/><Relationship Id="rId1" Type="http://schemas.openxmlformats.org/officeDocument/2006/relationships/image" Target="../media/image36.png"/></Relationships>
</file>

<file path=ppt/slides/_rels/slide27.xml.rels><?xml version="1.0" encoding="UTF-8" standalone="yes"?>
<Relationships xmlns="http://schemas.openxmlformats.org/package/2006/relationships"><Relationship Id="rId9" Type="http://schemas.openxmlformats.org/officeDocument/2006/relationships/image" Target="../media/image43.png"/><Relationship Id="rId8" Type="http://schemas.openxmlformats.org/officeDocument/2006/relationships/image" Target="../media/image42.png"/><Relationship Id="rId7" Type="http://schemas.openxmlformats.org/officeDocument/2006/relationships/image" Target="../media/image41.png"/><Relationship Id="rId6" Type="http://schemas.openxmlformats.org/officeDocument/2006/relationships/image" Target="../media/image40.png"/><Relationship Id="rId5" Type="http://schemas.openxmlformats.org/officeDocument/2006/relationships/image" Target="../media/image39.png"/><Relationship Id="rId4" Type="http://schemas.openxmlformats.org/officeDocument/2006/relationships/image" Target="../media/image38.png"/><Relationship Id="rId3" Type="http://schemas.openxmlformats.org/officeDocument/2006/relationships/image" Target="../media/image37.png"/><Relationship Id="rId2" Type="http://schemas.openxmlformats.org/officeDocument/2006/relationships/image" Target="../media/image36.png"/><Relationship Id="rId13" Type="http://schemas.openxmlformats.org/officeDocument/2006/relationships/notesSlide" Target="../notesSlides/notesSlide5.xml"/><Relationship Id="rId12" Type="http://schemas.openxmlformats.org/officeDocument/2006/relationships/slideLayout" Target="../slideLayouts/slideLayout2.xml"/><Relationship Id="rId11" Type="http://schemas.openxmlformats.org/officeDocument/2006/relationships/image" Target="../media/image45.png"/><Relationship Id="rId10" Type="http://schemas.openxmlformats.org/officeDocument/2006/relationships/image" Target="../media/image44.png"/><Relationship Id="rId1" Type="http://schemas.openxmlformats.org/officeDocument/2006/relationships/image" Target="../media/image3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1"/>
          <a:stretch>
            <a:fillRect/>
          </a:stretch>
        </p:blipFill>
        <p:spPr>
          <a:xfrm>
            <a:off x="4078605" y="2986567"/>
            <a:ext cx="4606289" cy="3871433"/>
          </a:xfrm>
          <a:prstGeom prst="rect">
            <a:avLst/>
          </a:prstGeom>
        </p:spPr>
      </p:pic>
      <p:sp>
        <p:nvSpPr>
          <p:cNvPr id="6" name="TextBox 5"/>
          <p:cNvSpPr txBox="1"/>
          <p:nvPr/>
        </p:nvSpPr>
        <p:spPr>
          <a:xfrm>
            <a:off x="1531620" y="1257300"/>
            <a:ext cx="9921240" cy="1938992"/>
          </a:xfrm>
          <a:prstGeom prst="rect">
            <a:avLst/>
          </a:prstGeom>
          <a:noFill/>
        </p:spPr>
        <p:txBody>
          <a:bodyPr wrap="square" rtlCol="0">
            <a:spAutoFit/>
          </a:bodyPr>
          <a:lstStyle/>
          <a:p>
            <a:pPr algn="ctr"/>
            <a:r>
              <a:rPr lang="en-US" sz="6000" b="1">
                <a:ln w="22225">
                  <a:solidFill>
                    <a:schemeClr val="accent2"/>
                  </a:solidFill>
                  <a:prstDash val="solid"/>
                </a:ln>
                <a:solidFill>
                  <a:schemeClr val="accent2">
                    <a:lumMod val="40000"/>
                    <a:lumOff val="60000"/>
                  </a:schemeClr>
                </a:solidFill>
                <a:effectLst>
                  <a:reflection blurRad="6350" stA="55000" endA="300" endPos="45500" dir="5400000" sy="-100000" algn="bl" rotWithShape="0"/>
                </a:effectLst>
              </a:rPr>
              <a:t>Chào mừng thầy cô và các em </a:t>
            </a:r>
            <a:endParaRPr lang="en-US" sz="6000" b="1">
              <a:ln w="22225">
                <a:solidFill>
                  <a:schemeClr val="accent2"/>
                </a:solidFill>
                <a:prstDash val="solid"/>
              </a:ln>
              <a:solidFill>
                <a:schemeClr val="accent2">
                  <a:lumMod val="40000"/>
                  <a:lumOff val="60000"/>
                </a:schemeClr>
              </a:solidFill>
              <a:effectLst>
                <a:reflection blurRad="6350" stA="55000" endA="300" endPos="45500" dir="5400000" sy="-100000" algn="bl" rotWithShape="0"/>
              </a:effectLst>
            </a:endParaRPr>
          </a:p>
          <a:p>
            <a:pPr algn="ctr"/>
            <a:r>
              <a:rPr lang="en-US" sz="6000" b="1">
                <a:ln w="22225">
                  <a:solidFill>
                    <a:schemeClr val="accent2"/>
                  </a:solidFill>
                  <a:prstDash val="solid"/>
                </a:ln>
                <a:solidFill>
                  <a:schemeClr val="accent2">
                    <a:lumMod val="40000"/>
                    <a:lumOff val="60000"/>
                  </a:schemeClr>
                </a:solidFill>
                <a:effectLst>
                  <a:reflection blurRad="6350" stA="55000" endA="300" endPos="45500" dir="5400000" sy="-100000" algn="bl" rotWithShape="0"/>
                </a:effectLst>
              </a:rPr>
              <a:t>đến với môn Tiếng Việt</a:t>
            </a:r>
            <a:endParaRPr lang="en-US" sz="6000" b="1" dirty="0">
              <a:ln w="22225">
                <a:solidFill>
                  <a:schemeClr val="accent2"/>
                </a:solidFill>
                <a:prstDash val="solid"/>
              </a:ln>
              <a:solidFill>
                <a:schemeClr val="accent2">
                  <a:lumMod val="40000"/>
                  <a:lumOff val="60000"/>
                </a:schemeClr>
              </a:solidFill>
              <a:effectLst>
                <a:reflection blurRad="6350" stA="55000" endA="300" endPos="45500" dir="5400000" sy="-100000" algn="bl" rotWithShape="0"/>
              </a:effectLst>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633980" y="2367280"/>
            <a:ext cx="6924675" cy="1861185"/>
          </a:xfrm>
          <a:prstGeom prst="rect">
            <a:avLst/>
          </a:prstGeom>
          <a:noFill/>
        </p:spPr>
        <p:txBody>
          <a:bodyPr wrap="square" rtlCol="0">
            <a:spAutoFit/>
          </a:bodyPr>
          <a:lstStyle/>
          <a:p>
            <a:r>
              <a:rPr lang="en-US" sz="11500" dirty="0" err="1">
                <a:solidFill>
                  <a:srgbClr val="FF0000"/>
                </a:solidFill>
              </a:rPr>
              <a:t>Khởi</a:t>
            </a:r>
            <a:r>
              <a:rPr lang="en-US" sz="11500" dirty="0">
                <a:solidFill>
                  <a:srgbClr val="FF0000"/>
                </a:solidFill>
              </a:rPr>
              <a:t> </a:t>
            </a:r>
            <a:r>
              <a:rPr lang="en-US" sz="11500" dirty="0" err="1">
                <a:solidFill>
                  <a:srgbClr val="FF0000"/>
                </a:solidFill>
              </a:rPr>
              <a:t>động</a:t>
            </a:r>
            <a:endParaRPr lang="en-US" sz="11500" dirty="0" err="1">
              <a:solidFill>
                <a:srgbClr val="FF0000"/>
              </a:solidFill>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0" y="1143001"/>
            <a:ext cx="12192000" cy="5705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Title 1"/>
          <p:cNvSpPr txBox="1"/>
          <p:nvPr/>
        </p:nvSpPr>
        <p:spPr>
          <a:xfrm>
            <a:off x="28575" y="0"/>
            <a:ext cx="12192000" cy="1143000"/>
          </a:xfrm>
          <a:prstGeom prst="rect">
            <a:avLst/>
          </a:prstGeom>
          <a:solidFill>
            <a:srgbClr val="FFFF00"/>
          </a:solidFill>
        </p:spPr>
        <p:txBody>
          <a:bodyPr vert="horz" lIns="91440" tIns="45720" rIns="91440" bIns="45720" rtlCol="0" anchor="ctr">
            <a:noAutofit/>
            <a:scene3d>
              <a:camera prst="orthographicFront"/>
              <a:lightRig rig="flat" dir="tl">
                <a:rot lat="0" lon="0" rev="6600000"/>
              </a:lightRig>
            </a:scene3d>
            <a:sp3d extrusionH="25400" contourW="8890">
              <a:bevelT w="38100" h="31750"/>
              <a:contourClr>
                <a:schemeClr val="accent2">
                  <a:shade val="75000"/>
                </a:schemeClr>
              </a:contourClr>
            </a:sp3d>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defRPr/>
            </a:pPr>
            <a:r>
              <a:rPr kumimoji="0" lang="en-US" sz="3200" b="1" i="0" u="none" strike="noStrike" kern="1200" cap="none" spc="0" normalizeH="0" baseline="0" noProof="0" dirty="0">
                <a:ln w="11430"/>
                <a:gradFill>
                  <a:gsLst>
                    <a:gs pos="0">
                      <a:srgbClr val="C0504D">
                        <a:tint val="70000"/>
                        <a:satMod val="245000"/>
                      </a:srgbClr>
                    </a:gs>
                    <a:gs pos="75000">
                      <a:srgbClr val="C0504D">
                        <a:tint val="90000"/>
                        <a:shade val="60000"/>
                        <a:satMod val="240000"/>
                      </a:srgbClr>
                    </a:gs>
                    <a:gs pos="100000">
                      <a:srgbClr val="C0504D">
                        <a:tint val="100000"/>
                        <a:shade val="50000"/>
                        <a:satMod val="240000"/>
                      </a:srgbClr>
                    </a:gs>
                  </a:gsLst>
                  <a:lin ang="5400000"/>
                </a:gradFill>
                <a:effectLst>
                  <a:outerShdw blurRad="50800" dist="39000" dir="5460000" algn="tl">
                    <a:srgbClr val="000000">
                      <a:alpha val="38000"/>
                    </a:srgbClr>
                  </a:outerShdw>
                </a:effectLst>
                <a:uLnTx/>
                <a:uFillTx/>
                <a:latin typeface="Arial-Rounded" panose="020B0500000000000000" pitchFamily="34" charset="0"/>
                <a:ea typeface="Arial-Rounded" panose="020B0500000000000000" pitchFamily="34" charset="0"/>
                <a:cs typeface="Arial-Rounded" panose="020B0500000000000000" pitchFamily="34" charset="0"/>
              </a:rPr>
              <a:t>Cùng khởi động ngày mới nhé chúng ta hãy giúp những chú chim này trả lời tốt các câu hỏi để chúng có thế tránh đi mùa đông lạnh giá nhé!</a:t>
            </a:r>
            <a:endParaRPr kumimoji="0" lang="en-US" sz="3200" b="1" i="0" u="none" strike="noStrike" kern="1200" cap="none" spc="0" normalizeH="0" baseline="0" noProof="0" dirty="0">
              <a:ln w="11430"/>
              <a:gradFill>
                <a:gsLst>
                  <a:gs pos="0">
                    <a:srgbClr val="C0504D">
                      <a:tint val="70000"/>
                      <a:satMod val="245000"/>
                    </a:srgbClr>
                  </a:gs>
                  <a:gs pos="75000">
                    <a:srgbClr val="C0504D">
                      <a:tint val="90000"/>
                      <a:shade val="60000"/>
                      <a:satMod val="240000"/>
                    </a:srgbClr>
                  </a:gs>
                  <a:gs pos="100000">
                    <a:srgbClr val="C0504D">
                      <a:tint val="100000"/>
                      <a:shade val="50000"/>
                      <a:satMod val="240000"/>
                    </a:srgbClr>
                  </a:gs>
                </a:gsLst>
                <a:lin ang="5400000"/>
              </a:gradFill>
              <a:effectLst>
                <a:outerShdw blurRad="50800" dist="39000" dir="5460000" algn="tl">
                  <a:srgbClr val="000000">
                    <a:alpha val="38000"/>
                  </a:srgbClr>
                </a:outerShdw>
              </a:effectLst>
              <a:uLnTx/>
              <a:uFillTx/>
              <a:latin typeface="Arial-Rounded" panose="020B0500000000000000" pitchFamily="34" charset="0"/>
              <a:ea typeface="Arial-Rounded" panose="020B0500000000000000" pitchFamily="34" charset="0"/>
              <a:cs typeface="Arial-Rounded" panose="020B0500000000000000" pitchFamily="34" charset="0"/>
            </a:endParaRPr>
          </a:p>
        </p:txBody>
      </p:sp>
      <p:pic>
        <p:nvPicPr>
          <p:cNvPr id="7" name="Picture 6" descr="C:\Users\ADMIN\Desktop\Tai nguyen thiet ke tro choi\Angry birds epic birds\1505573783630 (2).png">
            <a:hlinkClick r:id="" action="ppaction://hlinkshowjump?jump=nextslide"/>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445368" y="4648200"/>
            <a:ext cx="2486566" cy="1190774"/>
          </a:xfrm>
          <a:prstGeom prst="rect">
            <a:avLst/>
          </a:prstGeom>
          <a:noFill/>
          <a:extLst>
            <a:ext uri="{909E8E84-426E-40DD-AFC4-6F175D3DCCD1}">
              <a14:hiddenFill xmlns:a14="http://schemas.microsoft.com/office/drawing/2010/main">
                <a:solidFill>
                  <a:srgbClr val="FFFFFF"/>
                </a:solidFill>
              </a14:hiddenFill>
            </a:ext>
          </a:extLst>
        </p:spPr>
      </p:pic>
      <p:pic>
        <p:nvPicPr>
          <p:cNvPr id="8" name="OMFG - OMFG - Hello.mp3">
            <a:hlinkClick r:id="" action="ppaction://media"/>
          </p:cNvPr>
          <p:cNvPicPr>
            <a:picLocks noChangeAspect="1"/>
          </p:cNvPicPr>
          <p:nvPr>
            <a:audioFile r:link="rId3"/>
            <p:extLst>
              <p:ext uri="{DAA4B4D4-6D71-4841-9C94-3DE7FCFB9230}">
                <p14:media xmlns:p14="http://schemas.microsoft.com/office/powerpoint/2010/main" r:embed="rId4"/>
              </p:ext>
            </p:extLst>
          </p:nvPr>
        </p:nvPicPr>
        <p:blipFill>
          <a:blip r:embed="rId5"/>
          <a:stretch>
            <a:fillRect/>
          </a:stretch>
        </p:blipFill>
        <p:spPr>
          <a:xfrm>
            <a:off x="-7162800" y="-2057400"/>
            <a:ext cx="609600" cy="6096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226351"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8"/>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2"/>
          <p:cNvPicPr>
            <a:picLocks noChangeAspect="1" noChangeArrowheads="1"/>
          </p:cNvPicPr>
          <p:nvPr/>
        </p:nvPicPr>
        <p:blipFill rotWithShape="1">
          <a:blip r:embed="rId1">
            <a:extLst>
              <a:ext uri="{28A0092B-C50C-407E-A947-70E740481C1C}">
                <a14:useLocalDpi xmlns:a14="http://schemas.microsoft.com/office/drawing/2010/main" val="0"/>
              </a:ext>
            </a:extLst>
          </a:blip>
          <a:srcRect t="7711" r="800" b="13253"/>
          <a:stretch>
            <a:fillRect/>
          </a:stretch>
        </p:blipFill>
        <p:spPr bwMode="auto">
          <a:xfrm>
            <a:off x="0" y="0"/>
            <a:ext cx="12192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6" name="Group 5"/>
          <p:cNvGrpSpPr/>
          <p:nvPr/>
        </p:nvGrpSpPr>
        <p:grpSpPr>
          <a:xfrm>
            <a:off x="-4343400" y="600981"/>
            <a:ext cx="7942899" cy="3686085"/>
            <a:chOff x="-615991" y="642075"/>
            <a:chExt cx="7942899" cy="3686085"/>
          </a:xfrm>
        </p:grpSpPr>
        <p:pic>
          <p:nvPicPr>
            <p:cNvPr id="1026" name="Picture 2"/>
            <p:cNvPicPr>
              <a:picLocks noChangeAspect="1" noChangeArrowheads="1"/>
            </p:cNvPicPr>
            <p:nvPr/>
          </p:nvPicPr>
          <p:blipFill>
            <a:blip r:embed="rId2" cstate="print">
              <a:extLst>
                <a:ext uri="{BEBA8EAE-BF5A-486C-A8C5-ECC9F3942E4B}">
                  <a14:imgProps xmlns:a14="http://schemas.microsoft.com/office/drawing/2010/main">
                    <a14:imgLayer r:embed="rId3">
                      <a14:imgEffect>
                        <a14:backgroundRemoval t="5954" b="89967" l="0" r="100000">
                          <a14:foregroundMark x1="45000" y1="19735" x2="48000" y2="24035"/>
                        </a14:backgroundRemoval>
                      </a14:imgEffect>
                    </a14:imgLayer>
                  </a14:imgProps>
                </a:ext>
                <a:ext uri="{28A0092B-C50C-407E-A947-70E740481C1C}">
                  <a14:useLocalDpi xmlns:a14="http://schemas.microsoft.com/office/drawing/2010/main" val="0"/>
                </a:ext>
              </a:extLst>
            </a:blip>
            <a:srcRect/>
            <a:stretch>
              <a:fillRect/>
            </a:stretch>
          </p:blipFill>
          <p:spPr bwMode="auto">
            <a:xfrm flipH="1">
              <a:off x="-615991" y="642075"/>
              <a:ext cx="4832432" cy="368608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Freeform 4"/>
            <p:cNvSpPr/>
            <p:nvPr/>
          </p:nvSpPr>
          <p:spPr>
            <a:xfrm>
              <a:off x="1785938" y="1730065"/>
              <a:ext cx="5540970" cy="2443025"/>
            </a:xfrm>
            <a:custGeom>
              <a:avLst/>
              <a:gdLst>
                <a:gd name="connsiteX0" fmla="*/ 289560 w 2606040"/>
                <a:gd name="connsiteY0" fmla="*/ 0 h 2148840"/>
                <a:gd name="connsiteX1" fmla="*/ 320040 w 2606040"/>
                <a:gd name="connsiteY1" fmla="*/ 76200 h 2148840"/>
                <a:gd name="connsiteX2" fmla="*/ 335280 w 2606040"/>
                <a:gd name="connsiteY2" fmla="*/ 121920 h 2148840"/>
                <a:gd name="connsiteX3" fmla="*/ 320040 w 2606040"/>
                <a:gd name="connsiteY3" fmla="*/ 457200 h 2148840"/>
                <a:gd name="connsiteX4" fmla="*/ 274320 w 2606040"/>
                <a:gd name="connsiteY4" fmla="*/ 624840 h 2148840"/>
                <a:gd name="connsiteX5" fmla="*/ 228600 w 2606040"/>
                <a:gd name="connsiteY5" fmla="*/ 762000 h 2148840"/>
                <a:gd name="connsiteX6" fmla="*/ 213360 w 2606040"/>
                <a:gd name="connsiteY6" fmla="*/ 807720 h 2148840"/>
                <a:gd name="connsiteX7" fmla="*/ 182880 w 2606040"/>
                <a:gd name="connsiteY7" fmla="*/ 853440 h 2148840"/>
                <a:gd name="connsiteX8" fmla="*/ 167640 w 2606040"/>
                <a:gd name="connsiteY8" fmla="*/ 899160 h 2148840"/>
                <a:gd name="connsiteX9" fmla="*/ 121920 w 2606040"/>
                <a:gd name="connsiteY9" fmla="*/ 960120 h 2148840"/>
                <a:gd name="connsiteX10" fmla="*/ 76200 w 2606040"/>
                <a:gd name="connsiteY10" fmla="*/ 1097280 h 2148840"/>
                <a:gd name="connsiteX11" fmla="*/ 60960 w 2606040"/>
                <a:gd name="connsiteY11" fmla="*/ 1143000 h 2148840"/>
                <a:gd name="connsiteX12" fmla="*/ 30480 w 2606040"/>
                <a:gd name="connsiteY12" fmla="*/ 1188720 h 2148840"/>
                <a:gd name="connsiteX13" fmla="*/ 0 w 2606040"/>
                <a:gd name="connsiteY13" fmla="*/ 1310640 h 2148840"/>
                <a:gd name="connsiteX14" fmla="*/ 15240 w 2606040"/>
                <a:gd name="connsiteY14" fmla="*/ 1630680 h 2148840"/>
                <a:gd name="connsiteX15" fmla="*/ 45720 w 2606040"/>
                <a:gd name="connsiteY15" fmla="*/ 1676400 h 2148840"/>
                <a:gd name="connsiteX16" fmla="*/ 91440 w 2606040"/>
                <a:gd name="connsiteY16" fmla="*/ 1767840 h 2148840"/>
                <a:gd name="connsiteX17" fmla="*/ 182880 w 2606040"/>
                <a:gd name="connsiteY17" fmla="*/ 1828800 h 2148840"/>
                <a:gd name="connsiteX18" fmla="*/ 289560 w 2606040"/>
                <a:gd name="connsiteY18" fmla="*/ 1965960 h 2148840"/>
                <a:gd name="connsiteX19" fmla="*/ 335280 w 2606040"/>
                <a:gd name="connsiteY19" fmla="*/ 1981200 h 2148840"/>
                <a:gd name="connsiteX20" fmla="*/ 381000 w 2606040"/>
                <a:gd name="connsiteY20" fmla="*/ 2011680 h 2148840"/>
                <a:gd name="connsiteX21" fmla="*/ 548640 w 2606040"/>
                <a:gd name="connsiteY21" fmla="*/ 2057400 h 2148840"/>
                <a:gd name="connsiteX22" fmla="*/ 777240 w 2606040"/>
                <a:gd name="connsiteY22" fmla="*/ 2103120 h 2148840"/>
                <a:gd name="connsiteX23" fmla="*/ 960120 w 2606040"/>
                <a:gd name="connsiteY23" fmla="*/ 2133600 h 2148840"/>
                <a:gd name="connsiteX24" fmla="*/ 1051560 w 2606040"/>
                <a:gd name="connsiteY24" fmla="*/ 2148840 h 2148840"/>
                <a:gd name="connsiteX25" fmla="*/ 1478280 w 2606040"/>
                <a:gd name="connsiteY25" fmla="*/ 2133600 h 2148840"/>
                <a:gd name="connsiteX26" fmla="*/ 1584960 w 2606040"/>
                <a:gd name="connsiteY26" fmla="*/ 2118360 h 2148840"/>
                <a:gd name="connsiteX27" fmla="*/ 1630680 w 2606040"/>
                <a:gd name="connsiteY27" fmla="*/ 2103120 h 2148840"/>
                <a:gd name="connsiteX28" fmla="*/ 1981200 w 2606040"/>
                <a:gd name="connsiteY28" fmla="*/ 2087880 h 2148840"/>
                <a:gd name="connsiteX29" fmla="*/ 2072640 w 2606040"/>
                <a:gd name="connsiteY29" fmla="*/ 2057400 h 2148840"/>
                <a:gd name="connsiteX30" fmla="*/ 2118360 w 2606040"/>
                <a:gd name="connsiteY30" fmla="*/ 2042160 h 2148840"/>
                <a:gd name="connsiteX31" fmla="*/ 2209800 w 2606040"/>
                <a:gd name="connsiteY31" fmla="*/ 1981200 h 2148840"/>
                <a:gd name="connsiteX32" fmla="*/ 2240280 w 2606040"/>
                <a:gd name="connsiteY32" fmla="*/ 1935480 h 2148840"/>
                <a:gd name="connsiteX33" fmla="*/ 2286000 w 2606040"/>
                <a:gd name="connsiteY33" fmla="*/ 1920240 h 2148840"/>
                <a:gd name="connsiteX34" fmla="*/ 2346960 w 2606040"/>
                <a:gd name="connsiteY34" fmla="*/ 1859280 h 2148840"/>
                <a:gd name="connsiteX35" fmla="*/ 2377440 w 2606040"/>
                <a:gd name="connsiteY35" fmla="*/ 1813560 h 2148840"/>
                <a:gd name="connsiteX36" fmla="*/ 2392680 w 2606040"/>
                <a:gd name="connsiteY36" fmla="*/ 1767840 h 2148840"/>
                <a:gd name="connsiteX37" fmla="*/ 2453640 w 2606040"/>
                <a:gd name="connsiteY37" fmla="*/ 1676400 h 2148840"/>
                <a:gd name="connsiteX38" fmla="*/ 2484120 w 2606040"/>
                <a:gd name="connsiteY38" fmla="*/ 1630680 h 2148840"/>
                <a:gd name="connsiteX39" fmla="*/ 2514600 w 2606040"/>
                <a:gd name="connsiteY39" fmla="*/ 1584960 h 2148840"/>
                <a:gd name="connsiteX40" fmla="*/ 2529840 w 2606040"/>
                <a:gd name="connsiteY40" fmla="*/ 1539240 h 2148840"/>
                <a:gd name="connsiteX41" fmla="*/ 2560320 w 2606040"/>
                <a:gd name="connsiteY41" fmla="*/ 1417320 h 2148840"/>
                <a:gd name="connsiteX42" fmla="*/ 2575560 w 2606040"/>
                <a:gd name="connsiteY42" fmla="*/ 1371600 h 2148840"/>
                <a:gd name="connsiteX43" fmla="*/ 2590800 w 2606040"/>
                <a:gd name="connsiteY43" fmla="*/ 1264920 h 2148840"/>
                <a:gd name="connsiteX44" fmla="*/ 2606040 w 2606040"/>
                <a:gd name="connsiteY44" fmla="*/ 1219200 h 2148840"/>
                <a:gd name="connsiteX45" fmla="*/ 2590800 w 2606040"/>
                <a:gd name="connsiteY45" fmla="*/ 822960 h 2148840"/>
                <a:gd name="connsiteX46" fmla="*/ 2545080 w 2606040"/>
                <a:gd name="connsiteY46" fmla="*/ 685800 h 2148840"/>
                <a:gd name="connsiteX47" fmla="*/ 2499360 w 2606040"/>
                <a:gd name="connsiteY47" fmla="*/ 655320 h 2148840"/>
                <a:gd name="connsiteX48" fmla="*/ 2484120 w 2606040"/>
                <a:gd name="connsiteY48" fmla="*/ 609600 h 2148840"/>
                <a:gd name="connsiteX49" fmla="*/ 2301240 w 2606040"/>
                <a:gd name="connsiteY49" fmla="*/ 457200 h 2148840"/>
                <a:gd name="connsiteX50" fmla="*/ 2087880 w 2606040"/>
                <a:gd name="connsiteY50" fmla="*/ 411480 h 2148840"/>
                <a:gd name="connsiteX51" fmla="*/ 2026920 w 2606040"/>
                <a:gd name="connsiteY51" fmla="*/ 396240 h 2148840"/>
                <a:gd name="connsiteX52" fmla="*/ 1950720 w 2606040"/>
                <a:gd name="connsiteY52" fmla="*/ 381000 h 2148840"/>
                <a:gd name="connsiteX53" fmla="*/ 1905000 w 2606040"/>
                <a:gd name="connsiteY53" fmla="*/ 365760 h 2148840"/>
                <a:gd name="connsiteX54" fmla="*/ 1706880 w 2606040"/>
                <a:gd name="connsiteY54" fmla="*/ 335280 h 2148840"/>
                <a:gd name="connsiteX55" fmla="*/ 1615440 w 2606040"/>
                <a:gd name="connsiteY55" fmla="*/ 320040 h 2148840"/>
                <a:gd name="connsiteX56" fmla="*/ 1493520 w 2606040"/>
                <a:gd name="connsiteY56" fmla="*/ 304800 h 2148840"/>
                <a:gd name="connsiteX57" fmla="*/ 1249680 w 2606040"/>
                <a:gd name="connsiteY57" fmla="*/ 274320 h 2148840"/>
                <a:gd name="connsiteX58" fmla="*/ 1203960 w 2606040"/>
                <a:gd name="connsiteY58" fmla="*/ 259080 h 2148840"/>
                <a:gd name="connsiteX59" fmla="*/ 1066800 w 2606040"/>
                <a:gd name="connsiteY59" fmla="*/ 228600 h 2148840"/>
                <a:gd name="connsiteX60" fmla="*/ 960120 w 2606040"/>
                <a:gd name="connsiteY60" fmla="*/ 213360 h 2148840"/>
                <a:gd name="connsiteX61" fmla="*/ 838200 w 2606040"/>
                <a:gd name="connsiteY61" fmla="*/ 182880 h 2148840"/>
                <a:gd name="connsiteX62" fmla="*/ 792480 w 2606040"/>
                <a:gd name="connsiteY62" fmla="*/ 152400 h 2148840"/>
                <a:gd name="connsiteX63" fmla="*/ 701040 w 2606040"/>
                <a:gd name="connsiteY63" fmla="*/ 121920 h 2148840"/>
                <a:gd name="connsiteX64" fmla="*/ 655320 w 2606040"/>
                <a:gd name="connsiteY64" fmla="*/ 106680 h 2148840"/>
                <a:gd name="connsiteX65" fmla="*/ 594360 w 2606040"/>
                <a:gd name="connsiteY65" fmla="*/ 76200 h 2148840"/>
                <a:gd name="connsiteX66" fmla="*/ 335280 w 2606040"/>
                <a:gd name="connsiteY66" fmla="*/ 45720 h 21488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Lst>
              <a:rect l="l" t="t" r="r" b="b"/>
              <a:pathLst>
                <a:path w="2606040" h="2148840">
                  <a:moveTo>
                    <a:pt x="289560" y="0"/>
                  </a:moveTo>
                  <a:cubicBezTo>
                    <a:pt x="299720" y="25400"/>
                    <a:pt x="310434" y="50585"/>
                    <a:pt x="320040" y="76200"/>
                  </a:cubicBezTo>
                  <a:cubicBezTo>
                    <a:pt x="325681" y="91242"/>
                    <a:pt x="335280" y="105856"/>
                    <a:pt x="335280" y="121920"/>
                  </a:cubicBezTo>
                  <a:cubicBezTo>
                    <a:pt x="335280" y="233795"/>
                    <a:pt x="328304" y="345630"/>
                    <a:pt x="320040" y="457200"/>
                  </a:cubicBezTo>
                  <a:cubicBezTo>
                    <a:pt x="315937" y="512591"/>
                    <a:pt x="291362" y="573713"/>
                    <a:pt x="274320" y="624840"/>
                  </a:cubicBezTo>
                  <a:lnTo>
                    <a:pt x="228600" y="762000"/>
                  </a:lnTo>
                  <a:cubicBezTo>
                    <a:pt x="223520" y="777240"/>
                    <a:pt x="222271" y="794354"/>
                    <a:pt x="213360" y="807720"/>
                  </a:cubicBezTo>
                  <a:cubicBezTo>
                    <a:pt x="203200" y="822960"/>
                    <a:pt x="191071" y="837057"/>
                    <a:pt x="182880" y="853440"/>
                  </a:cubicBezTo>
                  <a:cubicBezTo>
                    <a:pt x="175696" y="867808"/>
                    <a:pt x="175610" y="885212"/>
                    <a:pt x="167640" y="899160"/>
                  </a:cubicBezTo>
                  <a:cubicBezTo>
                    <a:pt x="155038" y="921213"/>
                    <a:pt x="137160" y="939800"/>
                    <a:pt x="121920" y="960120"/>
                  </a:cubicBezTo>
                  <a:lnTo>
                    <a:pt x="76200" y="1097280"/>
                  </a:lnTo>
                  <a:cubicBezTo>
                    <a:pt x="71120" y="1112520"/>
                    <a:pt x="69871" y="1129634"/>
                    <a:pt x="60960" y="1143000"/>
                  </a:cubicBezTo>
                  <a:cubicBezTo>
                    <a:pt x="50800" y="1158240"/>
                    <a:pt x="38671" y="1172337"/>
                    <a:pt x="30480" y="1188720"/>
                  </a:cubicBezTo>
                  <a:cubicBezTo>
                    <a:pt x="14859" y="1219962"/>
                    <a:pt x="5797" y="1281657"/>
                    <a:pt x="0" y="1310640"/>
                  </a:cubicBezTo>
                  <a:cubicBezTo>
                    <a:pt x="5080" y="1417320"/>
                    <a:pt x="1993" y="1524704"/>
                    <a:pt x="15240" y="1630680"/>
                  </a:cubicBezTo>
                  <a:cubicBezTo>
                    <a:pt x="17512" y="1648855"/>
                    <a:pt x="37529" y="1660017"/>
                    <a:pt x="45720" y="1676400"/>
                  </a:cubicBezTo>
                  <a:cubicBezTo>
                    <a:pt x="66254" y="1717468"/>
                    <a:pt x="52617" y="1733870"/>
                    <a:pt x="91440" y="1767840"/>
                  </a:cubicBezTo>
                  <a:cubicBezTo>
                    <a:pt x="119009" y="1791963"/>
                    <a:pt x="182880" y="1828800"/>
                    <a:pt x="182880" y="1828800"/>
                  </a:cubicBezTo>
                  <a:cubicBezTo>
                    <a:pt x="202173" y="1886680"/>
                    <a:pt x="212461" y="1940260"/>
                    <a:pt x="289560" y="1965960"/>
                  </a:cubicBezTo>
                  <a:cubicBezTo>
                    <a:pt x="304800" y="1971040"/>
                    <a:pt x="320912" y="1974016"/>
                    <a:pt x="335280" y="1981200"/>
                  </a:cubicBezTo>
                  <a:cubicBezTo>
                    <a:pt x="351663" y="1989391"/>
                    <a:pt x="364262" y="2004241"/>
                    <a:pt x="381000" y="2011680"/>
                  </a:cubicBezTo>
                  <a:cubicBezTo>
                    <a:pt x="478526" y="2055025"/>
                    <a:pt x="455841" y="2032091"/>
                    <a:pt x="548640" y="2057400"/>
                  </a:cubicBezTo>
                  <a:cubicBezTo>
                    <a:pt x="734376" y="2108055"/>
                    <a:pt x="535620" y="2076273"/>
                    <a:pt x="777240" y="2103120"/>
                  </a:cubicBezTo>
                  <a:cubicBezTo>
                    <a:pt x="872542" y="2134887"/>
                    <a:pt x="789980" y="2110915"/>
                    <a:pt x="960120" y="2133600"/>
                  </a:cubicBezTo>
                  <a:cubicBezTo>
                    <a:pt x="990749" y="2137684"/>
                    <a:pt x="1021080" y="2143760"/>
                    <a:pt x="1051560" y="2148840"/>
                  </a:cubicBezTo>
                  <a:cubicBezTo>
                    <a:pt x="1193800" y="2143760"/>
                    <a:pt x="1336181" y="2141720"/>
                    <a:pt x="1478280" y="2133600"/>
                  </a:cubicBezTo>
                  <a:cubicBezTo>
                    <a:pt x="1514143" y="2131551"/>
                    <a:pt x="1549737" y="2125405"/>
                    <a:pt x="1584960" y="2118360"/>
                  </a:cubicBezTo>
                  <a:cubicBezTo>
                    <a:pt x="1600712" y="2115210"/>
                    <a:pt x="1614663" y="2104352"/>
                    <a:pt x="1630680" y="2103120"/>
                  </a:cubicBezTo>
                  <a:cubicBezTo>
                    <a:pt x="1747286" y="2094150"/>
                    <a:pt x="1864360" y="2092960"/>
                    <a:pt x="1981200" y="2087880"/>
                  </a:cubicBezTo>
                  <a:lnTo>
                    <a:pt x="2072640" y="2057400"/>
                  </a:lnTo>
                  <a:cubicBezTo>
                    <a:pt x="2087880" y="2052320"/>
                    <a:pt x="2104994" y="2051071"/>
                    <a:pt x="2118360" y="2042160"/>
                  </a:cubicBezTo>
                  <a:lnTo>
                    <a:pt x="2209800" y="1981200"/>
                  </a:lnTo>
                  <a:cubicBezTo>
                    <a:pt x="2219960" y="1965960"/>
                    <a:pt x="2225977" y="1946922"/>
                    <a:pt x="2240280" y="1935480"/>
                  </a:cubicBezTo>
                  <a:cubicBezTo>
                    <a:pt x="2252824" y="1925445"/>
                    <a:pt x="2274641" y="1931599"/>
                    <a:pt x="2286000" y="1920240"/>
                  </a:cubicBezTo>
                  <a:cubicBezTo>
                    <a:pt x="2367280" y="1838960"/>
                    <a:pt x="2225040" y="1899920"/>
                    <a:pt x="2346960" y="1859280"/>
                  </a:cubicBezTo>
                  <a:cubicBezTo>
                    <a:pt x="2357120" y="1844040"/>
                    <a:pt x="2369249" y="1829943"/>
                    <a:pt x="2377440" y="1813560"/>
                  </a:cubicBezTo>
                  <a:cubicBezTo>
                    <a:pt x="2384624" y="1799192"/>
                    <a:pt x="2384878" y="1781883"/>
                    <a:pt x="2392680" y="1767840"/>
                  </a:cubicBezTo>
                  <a:cubicBezTo>
                    <a:pt x="2410470" y="1735818"/>
                    <a:pt x="2433320" y="1706880"/>
                    <a:pt x="2453640" y="1676400"/>
                  </a:cubicBezTo>
                  <a:lnTo>
                    <a:pt x="2484120" y="1630680"/>
                  </a:lnTo>
                  <a:cubicBezTo>
                    <a:pt x="2494280" y="1615440"/>
                    <a:pt x="2508808" y="1602336"/>
                    <a:pt x="2514600" y="1584960"/>
                  </a:cubicBezTo>
                  <a:cubicBezTo>
                    <a:pt x="2519680" y="1569720"/>
                    <a:pt x="2525613" y="1554738"/>
                    <a:pt x="2529840" y="1539240"/>
                  </a:cubicBezTo>
                  <a:cubicBezTo>
                    <a:pt x="2540862" y="1498825"/>
                    <a:pt x="2547073" y="1457061"/>
                    <a:pt x="2560320" y="1417320"/>
                  </a:cubicBezTo>
                  <a:lnTo>
                    <a:pt x="2575560" y="1371600"/>
                  </a:lnTo>
                  <a:cubicBezTo>
                    <a:pt x="2580640" y="1336040"/>
                    <a:pt x="2583755" y="1300143"/>
                    <a:pt x="2590800" y="1264920"/>
                  </a:cubicBezTo>
                  <a:cubicBezTo>
                    <a:pt x="2593950" y="1249168"/>
                    <a:pt x="2606040" y="1235264"/>
                    <a:pt x="2606040" y="1219200"/>
                  </a:cubicBezTo>
                  <a:cubicBezTo>
                    <a:pt x="2606040" y="1087022"/>
                    <a:pt x="2599310" y="954863"/>
                    <a:pt x="2590800" y="822960"/>
                  </a:cubicBezTo>
                  <a:cubicBezTo>
                    <a:pt x="2588249" y="783425"/>
                    <a:pt x="2572107" y="718233"/>
                    <a:pt x="2545080" y="685800"/>
                  </a:cubicBezTo>
                  <a:cubicBezTo>
                    <a:pt x="2533354" y="671729"/>
                    <a:pt x="2514600" y="665480"/>
                    <a:pt x="2499360" y="655320"/>
                  </a:cubicBezTo>
                  <a:cubicBezTo>
                    <a:pt x="2494280" y="640080"/>
                    <a:pt x="2493983" y="622280"/>
                    <a:pt x="2484120" y="609600"/>
                  </a:cubicBezTo>
                  <a:cubicBezTo>
                    <a:pt x="2459412" y="577832"/>
                    <a:pt x="2349821" y="469345"/>
                    <a:pt x="2301240" y="457200"/>
                  </a:cubicBezTo>
                  <a:cubicBezTo>
                    <a:pt x="2029356" y="389229"/>
                    <a:pt x="2309148" y="455734"/>
                    <a:pt x="2087880" y="411480"/>
                  </a:cubicBezTo>
                  <a:cubicBezTo>
                    <a:pt x="2067341" y="407372"/>
                    <a:pt x="2047367" y="400784"/>
                    <a:pt x="2026920" y="396240"/>
                  </a:cubicBezTo>
                  <a:cubicBezTo>
                    <a:pt x="2001634" y="390621"/>
                    <a:pt x="1975850" y="387282"/>
                    <a:pt x="1950720" y="381000"/>
                  </a:cubicBezTo>
                  <a:cubicBezTo>
                    <a:pt x="1935135" y="377104"/>
                    <a:pt x="1920682" y="369245"/>
                    <a:pt x="1905000" y="365760"/>
                  </a:cubicBezTo>
                  <a:cubicBezTo>
                    <a:pt x="1862234" y="356256"/>
                    <a:pt x="1746379" y="341357"/>
                    <a:pt x="1706880" y="335280"/>
                  </a:cubicBezTo>
                  <a:cubicBezTo>
                    <a:pt x="1676339" y="330581"/>
                    <a:pt x="1646030" y="324410"/>
                    <a:pt x="1615440" y="320040"/>
                  </a:cubicBezTo>
                  <a:cubicBezTo>
                    <a:pt x="1574895" y="314248"/>
                    <a:pt x="1534117" y="310213"/>
                    <a:pt x="1493520" y="304800"/>
                  </a:cubicBezTo>
                  <a:cubicBezTo>
                    <a:pt x="1276064" y="275806"/>
                    <a:pt x="1506085" y="302809"/>
                    <a:pt x="1249680" y="274320"/>
                  </a:cubicBezTo>
                  <a:cubicBezTo>
                    <a:pt x="1234440" y="269240"/>
                    <a:pt x="1219406" y="263493"/>
                    <a:pt x="1203960" y="259080"/>
                  </a:cubicBezTo>
                  <a:cubicBezTo>
                    <a:pt x="1165600" y="248120"/>
                    <a:pt x="1104512" y="234885"/>
                    <a:pt x="1066800" y="228600"/>
                  </a:cubicBezTo>
                  <a:cubicBezTo>
                    <a:pt x="1031368" y="222695"/>
                    <a:pt x="995343" y="220405"/>
                    <a:pt x="960120" y="213360"/>
                  </a:cubicBezTo>
                  <a:cubicBezTo>
                    <a:pt x="919043" y="205145"/>
                    <a:pt x="838200" y="182880"/>
                    <a:pt x="838200" y="182880"/>
                  </a:cubicBezTo>
                  <a:cubicBezTo>
                    <a:pt x="822960" y="172720"/>
                    <a:pt x="809218" y="159839"/>
                    <a:pt x="792480" y="152400"/>
                  </a:cubicBezTo>
                  <a:cubicBezTo>
                    <a:pt x="763120" y="139351"/>
                    <a:pt x="731520" y="132080"/>
                    <a:pt x="701040" y="121920"/>
                  </a:cubicBezTo>
                  <a:cubicBezTo>
                    <a:pt x="685800" y="116840"/>
                    <a:pt x="669688" y="113864"/>
                    <a:pt x="655320" y="106680"/>
                  </a:cubicBezTo>
                  <a:cubicBezTo>
                    <a:pt x="635000" y="96520"/>
                    <a:pt x="616400" y="81710"/>
                    <a:pt x="594360" y="76200"/>
                  </a:cubicBezTo>
                  <a:cubicBezTo>
                    <a:pt x="455737" y="41544"/>
                    <a:pt x="444794" y="45720"/>
                    <a:pt x="335280" y="45720"/>
                  </a:cubicBezTo>
                </a:path>
              </a:pathLst>
            </a:custGeom>
            <a:solidFill>
              <a:schemeClr val="accent6">
                <a:lumMod val="20000"/>
                <a:lumOff val="80000"/>
              </a:schemeClr>
            </a:solidFill>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4400" b="0" i="0" u="none" strike="noStrike" kern="1200" cap="none" spc="0" normalizeH="0" baseline="0" noProof="0" dirty="0">
                  <a:ln>
                    <a:noFill/>
                  </a:ln>
                  <a:solidFill>
                    <a:srgbClr val="FF0000"/>
                  </a:solidFill>
                  <a:effectLst/>
                  <a:uLnTx/>
                  <a:uFillTx/>
                  <a:latin typeface="Arial-Rounded" panose="020B0500000000000000" pitchFamily="34" charset="0"/>
                  <a:ea typeface="Arial-Rounded" panose="020B0500000000000000" pitchFamily="34" charset="0"/>
                  <a:cs typeface="Arial-Rounded" panose="020B0500000000000000" pitchFamily="34" charset="0"/>
                </a:rPr>
                <a:t>Chữ A đứng ở vị trí nào trong bảng chữ cái</a:t>
              </a:r>
              <a:endParaRPr kumimoji="0" lang="en-US" sz="4400" b="0" i="0" u="none" strike="noStrike" kern="1200" cap="none" spc="0" normalizeH="0" baseline="0" noProof="0" dirty="0">
                <a:ln>
                  <a:noFill/>
                </a:ln>
                <a:solidFill>
                  <a:srgbClr val="FF0000"/>
                </a:solidFill>
                <a:effectLst/>
                <a:uLnTx/>
                <a:uFillTx/>
                <a:latin typeface="Arial-Rounded" panose="020B0500000000000000" pitchFamily="34" charset="0"/>
                <a:ea typeface="Arial-Rounded" panose="020B0500000000000000" pitchFamily="34" charset="0"/>
                <a:cs typeface="Arial-Rounded" panose="020B0500000000000000" pitchFamily="34" charset="0"/>
              </a:endParaRPr>
            </a:p>
          </p:txBody>
        </p:sp>
      </p:grpSp>
      <p:pic>
        <p:nvPicPr>
          <p:cNvPr id="9" name="V.A – Tiếng Chim Kêu (mp3cut.net).mp3">
            <a:hlinkClick r:id="" action="ppaction://media"/>
          </p:cNvPr>
          <p:cNvPicPr>
            <a:picLocks noChangeAspect="1"/>
          </p:cNvPicPr>
          <p:nvPr>
            <a:audioFile r:link="rId4"/>
            <p:extLst>
              <p:ext uri="{DAA4B4D4-6D71-4841-9C94-3DE7FCFB9230}">
                <p14:media xmlns:p14="http://schemas.microsoft.com/office/powerpoint/2010/main" r:embed="rId5"/>
              </p:ext>
            </p:extLst>
          </p:nvPr>
        </p:nvPicPr>
        <p:blipFill>
          <a:blip r:embed="rId6"/>
          <a:stretch>
            <a:fillRect/>
          </a:stretch>
        </p:blipFill>
        <p:spPr>
          <a:xfrm>
            <a:off x="-11049000" y="-2133600"/>
            <a:ext cx="609600" cy="609600"/>
          </a:xfrm>
          <a:prstGeom prst="rect">
            <a:avLst/>
          </a:prstGeom>
        </p:spPr>
      </p:pic>
      <p:pic>
        <p:nvPicPr>
          <p:cNvPr id="7" name="Tiếng yeah của trẻ con mp3.mp3">
            <a:hlinkClick r:id="" action="ppaction://media"/>
          </p:cNvPr>
          <p:cNvPicPr>
            <a:picLocks noChangeAspect="1"/>
          </p:cNvPicPr>
          <p:nvPr>
            <a:audioFile r:link="rId7"/>
            <p:extLst>
              <p:ext uri="{DAA4B4D4-6D71-4841-9C94-3DE7FCFB9230}">
                <p14:media xmlns:p14="http://schemas.microsoft.com/office/powerpoint/2010/main" r:embed="rId8"/>
              </p:ext>
            </p:extLst>
          </p:nvPr>
        </p:nvPicPr>
        <p:blipFill>
          <a:blip r:embed="rId9"/>
          <a:stretch>
            <a:fillRect/>
          </a:stretch>
        </p:blipFill>
        <p:spPr>
          <a:xfrm>
            <a:off x="-2690648" y="4131995"/>
            <a:ext cx="609600" cy="609600"/>
          </a:xfrm>
          <a:prstGeom prst="rect">
            <a:avLst/>
          </a:prstGeom>
        </p:spPr>
      </p:pic>
      <p:sp>
        <p:nvSpPr>
          <p:cNvPr id="2" name="Oval Callout 1"/>
          <p:cNvSpPr/>
          <p:nvPr/>
        </p:nvSpPr>
        <p:spPr>
          <a:xfrm>
            <a:off x="6553200" y="5029200"/>
            <a:ext cx="3657600" cy="1371600"/>
          </a:xfrm>
          <a:prstGeom prst="wedgeEllipseCallout">
            <a:avLst>
              <a:gd name="adj1" fmla="val -47609"/>
              <a:gd name="adj2" fmla="val -116666"/>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3600" b="1" i="0" u="none" strike="noStrike" kern="1200" cap="none" spc="0" normalizeH="0" baseline="0" noProof="0" dirty="0">
                <a:ln>
                  <a:noFill/>
                </a:ln>
                <a:solidFill>
                  <a:prstClr val="white"/>
                </a:solidFill>
                <a:effectLst/>
                <a:uLnTx/>
                <a:uFillTx/>
                <a:latin typeface="Calibri" panose="020F0502020204030204"/>
                <a:ea typeface="+mn-ea"/>
                <a:cs typeface="+mn-cs"/>
              </a:rPr>
              <a:t>Đầu tiên</a:t>
            </a:r>
            <a:endParaRPr kumimoji="0" lang="en-US" sz="3600" b="1"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2" presetClass="emph" presetSubtype="0" repeatCount="indefinite" fill="hold" nodeType="withEffect">
                                  <p:stCondLst>
                                    <p:cond delay="0"/>
                                  </p:stCondLst>
                                  <p:childTnLst>
                                    <p:animRot by="120000">
                                      <p:cBhvr>
                                        <p:cTn id="6" dur="275" fill="hold">
                                          <p:stCondLst>
                                            <p:cond delay="0"/>
                                          </p:stCondLst>
                                        </p:cTn>
                                        <p:tgtEl>
                                          <p:spTgt spid="6"/>
                                        </p:tgtEl>
                                        <p:attrNameLst>
                                          <p:attrName>r</p:attrName>
                                        </p:attrNameLst>
                                      </p:cBhvr>
                                    </p:animRot>
                                    <p:animRot by="-240000">
                                      <p:cBhvr>
                                        <p:cTn id="7" dur="550" fill="hold">
                                          <p:stCondLst>
                                            <p:cond delay="550"/>
                                          </p:stCondLst>
                                        </p:cTn>
                                        <p:tgtEl>
                                          <p:spTgt spid="6"/>
                                        </p:tgtEl>
                                        <p:attrNameLst>
                                          <p:attrName>r</p:attrName>
                                        </p:attrNameLst>
                                      </p:cBhvr>
                                    </p:animRot>
                                    <p:animRot by="240000">
                                      <p:cBhvr>
                                        <p:cTn id="8" dur="550" fill="hold">
                                          <p:stCondLst>
                                            <p:cond delay="1100"/>
                                          </p:stCondLst>
                                        </p:cTn>
                                        <p:tgtEl>
                                          <p:spTgt spid="6"/>
                                        </p:tgtEl>
                                        <p:attrNameLst>
                                          <p:attrName>r</p:attrName>
                                        </p:attrNameLst>
                                      </p:cBhvr>
                                    </p:animRot>
                                    <p:animRot by="-240000">
                                      <p:cBhvr>
                                        <p:cTn id="9" dur="550" fill="hold">
                                          <p:stCondLst>
                                            <p:cond delay="1650"/>
                                          </p:stCondLst>
                                        </p:cTn>
                                        <p:tgtEl>
                                          <p:spTgt spid="6"/>
                                        </p:tgtEl>
                                        <p:attrNameLst>
                                          <p:attrName>r</p:attrName>
                                        </p:attrNameLst>
                                      </p:cBhvr>
                                    </p:animRot>
                                    <p:animRot by="120000">
                                      <p:cBhvr>
                                        <p:cTn id="10" dur="550" fill="hold">
                                          <p:stCondLst>
                                            <p:cond delay="2200"/>
                                          </p:stCondLst>
                                        </p:cTn>
                                        <p:tgtEl>
                                          <p:spTgt spid="6"/>
                                        </p:tgtEl>
                                        <p:attrNameLst>
                                          <p:attrName>r</p:attrName>
                                        </p:attrNameLst>
                                      </p:cBhvr>
                                    </p:animRot>
                                  </p:childTnLst>
                                </p:cTn>
                              </p:par>
                              <p:par>
                                <p:cTn id="11" presetID="63" presetClass="path" presetSubtype="0" accel="50000" decel="50000" fill="hold" nodeType="withEffect">
                                  <p:stCondLst>
                                    <p:cond delay="0"/>
                                  </p:stCondLst>
                                  <p:childTnLst>
                                    <p:animMotion origin="layout" path="M -0.19023 -0.00092 L 0.54063 0.00926 " pathEditMode="relative" rAng="0" ptsTypes="AA">
                                      <p:cBhvr>
                                        <p:cTn id="12" dur="3500" fill="hold"/>
                                        <p:tgtEl>
                                          <p:spTgt spid="6"/>
                                        </p:tgtEl>
                                        <p:attrNameLst>
                                          <p:attrName>ppt_x</p:attrName>
                                          <p:attrName>ppt_y</p:attrName>
                                        </p:attrNameLst>
                                      </p:cBhvr>
                                      <p:rCtr x="36536" y="509"/>
                                    </p:animMotion>
                                  </p:childTnLst>
                                </p:cTn>
                              </p:par>
                              <p:par>
                                <p:cTn id="13" presetID="1" presetClass="mediacall" presetSubtype="0" fill="hold" nodeType="withEffect">
                                  <p:stCondLst>
                                    <p:cond delay="0"/>
                                  </p:stCondLst>
                                  <p:childTnLst>
                                    <p:cmd type="call" cmd="playFrom(0.0)">
                                      <p:cBhvr>
                                        <p:cTn id="14" dur="5773" fill="hold"/>
                                        <p:tgtEl>
                                          <p:spTgt spid="9"/>
                                        </p:tgtEl>
                                      </p:cBhvr>
                                    </p:cmd>
                                  </p:childTnLst>
                                </p:cTn>
                              </p:par>
                            </p:childTnLst>
                          </p:cTn>
                        </p:par>
                      </p:childTnLst>
                    </p:cTn>
                  </p:par>
                  <p:par>
                    <p:cTn id="15" fill="hold">
                      <p:stCondLst>
                        <p:cond delay="indefinite"/>
                      </p:stCondLst>
                      <p:childTnLst>
                        <p:par>
                          <p:cTn id="16" fill="hold">
                            <p:stCondLst>
                              <p:cond delay="0"/>
                            </p:stCondLst>
                            <p:childTnLst>
                              <p:par>
                                <p:cTn id="17" presetID="6" presetClass="entr" presetSubtype="16" fill="hold" grpId="0" nodeType="clickEffect">
                                  <p:stCondLst>
                                    <p:cond delay="0"/>
                                  </p:stCondLst>
                                  <p:childTnLst>
                                    <p:set>
                                      <p:cBhvr>
                                        <p:cTn id="18" dur="1" fill="hold">
                                          <p:stCondLst>
                                            <p:cond delay="0"/>
                                          </p:stCondLst>
                                        </p:cTn>
                                        <p:tgtEl>
                                          <p:spTgt spid="2"/>
                                        </p:tgtEl>
                                        <p:attrNameLst>
                                          <p:attrName>style.visibility</p:attrName>
                                        </p:attrNameLst>
                                      </p:cBhvr>
                                      <p:to>
                                        <p:strVal val="visible"/>
                                      </p:to>
                                    </p:set>
                                    <p:animEffect transition="in" filter="circle(in)">
                                      <p:cBhvr>
                                        <p:cTn id="19" dur="2000"/>
                                        <p:tgtEl>
                                          <p:spTgt spid="2"/>
                                        </p:tgtEl>
                                      </p:cBhvr>
                                    </p:animEffect>
                                  </p:childTnLst>
                                  <p:subTnLst>
                                    <p:audio>
                                      <p:cMediaNode>
                                        <p:cTn display="0" masterRel="sameClick">
                                          <p:stCondLst>
                                            <p:cond evt="begin" delay="0">
                                              <p:tn val="17"/>
                                            </p:cond>
                                          </p:stCondLst>
                                          <p:endCondLst>
                                            <p:cond evt="onStopAudio" delay="0">
                                              <p:tgtEl>
                                                <p:sldTgt/>
                                              </p:tgtEl>
                                            </p:cond>
                                          </p:endCondLst>
                                        </p:cTn>
                                        <p:tgtEl>
                                          <p:sndTgt r:embed="rId10" name="applause.wav"/>
                                        </p:tgtEl>
                                      </p:cMediaNode>
                                    </p:audio>
                                  </p:subTnLst>
                                </p:cTn>
                              </p:par>
                            </p:childTnLst>
                          </p:cTn>
                        </p:par>
                      </p:childTnLst>
                    </p:cTn>
                  </p:par>
                </p:childTnLst>
              </p:cTn>
              <p:prevCondLst>
                <p:cond evt="onPrev" delay="0">
                  <p:tgtEl>
                    <p:sldTgt/>
                  </p:tgtEl>
                </p:cond>
              </p:prevCondLst>
              <p:nextCondLst>
                <p:cond evt="onNext" delay="0">
                  <p:tgtEl>
                    <p:sldTgt/>
                  </p:tgtEl>
                </p:cond>
              </p:nextCondLst>
            </p:seq>
            <p:seq concurrent="1" nextAc="seek">
              <p:cTn id="20" restart="whenNotActive" fill="hold" evtFilter="cancelBubble" nodeType="interactiveSeq">
                <p:stCondLst>
                  <p:cond evt="onClick" delay="0">
                    <p:tgtEl>
                      <p:spTgt spid="6"/>
                    </p:tgtEl>
                  </p:cond>
                </p:stCondLst>
                <p:endSync evt="end" delay="0">
                  <p:rtn val="all"/>
                </p:endSync>
                <p:childTnLst>
                  <p:par>
                    <p:cTn id="21" fill="hold">
                      <p:stCondLst>
                        <p:cond delay="0"/>
                      </p:stCondLst>
                      <p:childTnLst>
                        <p:par>
                          <p:cTn id="22" fill="hold">
                            <p:stCondLst>
                              <p:cond delay="0"/>
                            </p:stCondLst>
                            <p:childTnLst>
                              <p:par>
                                <p:cTn id="23" presetID="1" presetClass="mediacall" presetSubtype="0" fill="hold" nodeType="withEffect">
                                  <p:stCondLst>
                                    <p:cond delay="0"/>
                                  </p:stCondLst>
                                  <p:childTnLst>
                                    <p:cmd type="call" cmd="playFrom(0.0)">
                                      <p:cBhvr>
                                        <p:cTn id="24" dur="4414" fill="hold"/>
                                        <p:tgtEl>
                                          <p:spTgt spid="7"/>
                                        </p:tgtEl>
                                      </p:cBhvr>
                                    </p:cmd>
                                  </p:childTnLst>
                                </p:cTn>
                              </p:par>
                              <p:par>
                                <p:cTn id="25" presetID="63" presetClass="path" presetSubtype="0" accel="50000" decel="50000" fill="hold" nodeType="withEffect">
                                  <p:stCondLst>
                                    <p:cond delay="0"/>
                                  </p:stCondLst>
                                  <p:childTnLst>
                                    <p:animMotion origin="layout" path="M 0.7309 0.01019 L 1.64757 0.0213 " pathEditMode="relative" rAng="0" ptsTypes="AA">
                                      <p:cBhvr>
                                        <p:cTn id="26" dur="3750" fill="hold"/>
                                        <p:tgtEl>
                                          <p:spTgt spid="6"/>
                                        </p:tgtEl>
                                        <p:attrNameLst>
                                          <p:attrName>ppt_x</p:attrName>
                                          <p:attrName>ppt_y</p:attrName>
                                        </p:attrNameLst>
                                      </p:cBhvr>
                                      <p:rCtr x="45833" y="556"/>
                                    </p:animMotion>
                                  </p:childTnLst>
                                </p:cTn>
                              </p:par>
                            </p:childTnLst>
                          </p:cTn>
                        </p:par>
                      </p:childTnLst>
                    </p:cTn>
                  </p:par>
                </p:childTnLst>
              </p:cTn>
              <p:nextCondLst>
                <p:cond evt="onClick" delay="0">
                  <p:tgtEl>
                    <p:spTgt spid="6"/>
                  </p:tgtEl>
                </p:cond>
              </p:nextCondLst>
            </p:seq>
            <p:audio>
              <p:cMediaNode vol="80000">
                <p:cTn id="27" fill="hold" display="0">
                  <p:stCondLst>
                    <p:cond delay="indefinite"/>
                  </p:stCondLst>
                  <p:endCondLst>
                    <p:cond evt="onStopAudio" delay="0">
                      <p:tgtEl>
                        <p:sldTgt/>
                      </p:tgtEl>
                    </p:cond>
                  </p:endCondLst>
                </p:cTn>
                <p:tgtEl>
                  <p:spTgt spid="9"/>
                </p:tgtEl>
              </p:cMediaNode>
            </p:audio>
            <p:audio>
              <p:cMediaNode vol="80000">
                <p:cTn id="28" fill="hold" display="0">
                  <p:stCondLst>
                    <p:cond delay="indefinite"/>
                  </p:stCondLst>
                  <p:endCondLst>
                    <p:cond evt="onStopAudio" delay="0">
                      <p:tgtEl>
                        <p:sldTgt/>
                      </p:tgtEl>
                    </p:cond>
                  </p:endCondLst>
                </p:cTn>
                <p:tgtEl>
                  <p:spTgt spid="7"/>
                </p:tgtEl>
              </p:cMediaNode>
            </p:audio>
          </p:childTnLst>
        </p:cTn>
      </p:par>
    </p:tnLst>
    <p:bldLst>
      <p:bldP spid="2" grpId="0" bldLvl="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lstStyle/>
          <a:p>
            <a:endParaRPr lang="en-US"/>
          </a:p>
        </p:txBody>
      </p:sp>
      <p:pic>
        <p:nvPicPr>
          <p:cNvPr id="4" name="Picture 4"/>
          <p:cNvPicPr>
            <a:picLocks noChangeAspect="1" noChangeArrowheads="1"/>
          </p:cNvPicPr>
          <p:nvPr/>
        </p:nvPicPr>
        <p:blipFill rotWithShape="1">
          <a:blip r:embed="rId1">
            <a:extLst>
              <a:ext uri="{28A0092B-C50C-407E-A947-70E740481C1C}">
                <a14:useLocalDpi xmlns:a14="http://schemas.microsoft.com/office/drawing/2010/main" val="0"/>
              </a:ext>
            </a:extLst>
          </a:blip>
          <a:srcRect r="2000" b="10664"/>
          <a:stretch>
            <a:fillRect/>
          </a:stretch>
        </p:blipFill>
        <p:spPr bwMode="auto">
          <a:xfrm>
            <a:off x="0" y="1"/>
            <a:ext cx="12192000" cy="6862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 name="V.A – Tiếng Chim Kêu (mp3cut.net).mp3">
            <a:hlinkClick r:id="" action="ppaction://media"/>
          </p:cNvPr>
          <p:cNvPicPr>
            <a:picLocks noChangeAspect="1"/>
          </p:cNvPicPr>
          <p:nvPr>
            <a:audioFile r:link="rId2"/>
            <p:extLst>
              <p:ext uri="{DAA4B4D4-6D71-4841-9C94-3DE7FCFB9230}">
                <p14:media xmlns:p14="http://schemas.microsoft.com/office/powerpoint/2010/main" r:embed="rId3"/>
              </p:ext>
            </p:extLst>
          </p:nvPr>
        </p:nvPicPr>
        <p:blipFill>
          <a:blip r:embed="rId4"/>
          <a:stretch>
            <a:fillRect/>
          </a:stretch>
        </p:blipFill>
        <p:spPr>
          <a:xfrm>
            <a:off x="-11049000" y="-2133600"/>
            <a:ext cx="609600" cy="609600"/>
          </a:xfrm>
          <a:prstGeom prst="rect">
            <a:avLst/>
          </a:prstGeom>
        </p:spPr>
      </p:pic>
      <p:grpSp>
        <p:nvGrpSpPr>
          <p:cNvPr id="10" name="Group 9"/>
          <p:cNvGrpSpPr/>
          <p:nvPr/>
        </p:nvGrpSpPr>
        <p:grpSpPr>
          <a:xfrm>
            <a:off x="-6248400" y="600981"/>
            <a:ext cx="8077198" cy="3686085"/>
            <a:chOff x="152400" y="642075"/>
            <a:chExt cx="5170262" cy="3686085"/>
          </a:xfrm>
        </p:grpSpPr>
        <p:pic>
          <p:nvPicPr>
            <p:cNvPr id="11" name="Picture 2"/>
            <p:cNvPicPr>
              <a:picLocks noChangeAspect="1" noChangeArrowheads="1"/>
            </p:cNvPicPr>
            <p:nvPr/>
          </p:nvPicPr>
          <p:blipFill>
            <a:blip r:embed="rId5" cstate="print">
              <a:extLst>
                <a:ext uri="{BEBA8EAE-BF5A-486C-A8C5-ECC9F3942E4B}">
                  <a14:imgProps xmlns:a14="http://schemas.microsoft.com/office/drawing/2010/main">
                    <a14:imgLayer r:embed="rId6">
                      <a14:imgEffect>
                        <a14:backgroundRemoval t="5954" b="89967" l="0" r="100000">
                          <a14:foregroundMark x1="45000" y1="19735" x2="48000" y2="24035"/>
                        </a14:backgroundRemoval>
                      </a14:imgEffect>
                    </a14:imgLayer>
                  </a14:imgProps>
                </a:ext>
                <a:ext uri="{28A0092B-C50C-407E-A947-70E740481C1C}">
                  <a14:useLocalDpi xmlns:a14="http://schemas.microsoft.com/office/drawing/2010/main" val="0"/>
                </a:ext>
              </a:extLst>
            </a:blip>
            <a:srcRect/>
            <a:stretch>
              <a:fillRect/>
            </a:stretch>
          </p:blipFill>
          <p:spPr bwMode="auto">
            <a:xfrm flipH="1">
              <a:off x="152400" y="642075"/>
              <a:ext cx="4064041" cy="368608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 name="Freeform 11"/>
            <p:cNvSpPr/>
            <p:nvPr/>
          </p:nvSpPr>
          <p:spPr>
            <a:xfrm>
              <a:off x="2301239" y="1706880"/>
              <a:ext cx="3021423" cy="2148840"/>
            </a:xfrm>
            <a:custGeom>
              <a:avLst/>
              <a:gdLst>
                <a:gd name="connsiteX0" fmla="*/ 289560 w 2606040"/>
                <a:gd name="connsiteY0" fmla="*/ 0 h 2148840"/>
                <a:gd name="connsiteX1" fmla="*/ 320040 w 2606040"/>
                <a:gd name="connsiteY1" fmla="*/ 76200 h 2148840"/>
                <a:gd name="connsiteX2" fmla="*/ 335280 w 2606040"/>
                <a:gd name="connsiteY2" fmla="*/ 121920 h 2148840"/>
                <a:gd name="connsiteX3" fmla="*/ 320040 w 2606040"/>
                <a:gd name="connsiteY3" fmla="*/ 457200 h 2148840"/>
                <a:gd name="connsiteX4" fmla="*/ 274320 w 2606040"/>
                <a:gd name="connsiteY4" fmla="*/ 624840 h 2148840"/>
                <a:gd name="connsiteX5" fmla="*/ 228600 w 2606040"/>
                <a:gd name="connsiteY5" fmla="*/ 762000 h 2148840"/>
                <a:gd name="connsiteX6" fmla="*/ 213360 w 2606040"/>
                <a:gd name="connsiteY6" fmla="*/ 807720 h 2148840"/>
                <a:gd name="connsiteX7" fmla="*/ 182880 w 2606040"/>
                <a:gd name="connsiteY7" fmla="*/ 853440 h 2148840"/>
                <a:gd name="connsiteX8" fmla="*/ 167640 w 2606040"/>
                <a:gd name="connsiteY8" fmla="*/ 899160 h 2148840"/>
                <a:gd name="connsiteX9" fmla="*/ 121920 w 2606040"/>
                <a:gd name="connsiteY9" fmla="*/ 960120 h 2148840"/>
                <a:gd name="connsiteX10" fmla="*/ 76200 w 2606040"/>
                <a:gd name="connsiteY10" fmla="*/ 1097280 h 2148840"/>
                <a:gd name="connsiteX11" fmla="*/ 60960 w 2606040"/>
                <a:gd name="connsiteY11" fmla="*/ 1143000 h 2148840"/>
                <a:gd name="connsiteX12" fmla="*/ 30480 w 2606040"/>
                <a:gd name="connsiteY12" fmla="*/ 1188720 h 2148840"/>
                <a:gd name="connsiteX13" fmla="*/ 0 w 2606040"/>
                <a:gd name="connsiteY13" fmla="*/ 1310640 h 2148840"/>
                <a:gd name="connsiteX14" fmla="*/ 15240 w 2606040"/>
                <a:gd name="connsiteY14" fmla="*/ 1630680 h 2148840"/>
                <a:gd name="connsiteX15" fmla="*/ 45720 w 2606040"/>
                <a:gd name="connsiteY15" fmla="*/ 1676400 h 2148840"/>
                <a:gd name="connsiteX16" fmla="*/ 91440 w 2606040"/>
                <a:gd name="connsiteY16" fmla="*/ 1767840 h 2148840"/>
                <a:gd name="connsiteX17" fmla="*/ 182880 w 2606040"/>
                <a:gd name="connsiteY17" fmla="*/ 1828800 h 2148840"/>
                <a:gd name="connsiteX18" fmla="*/ 289560 w 2606040"/>
                <a:gd name="connsiteY18" fmla="*/ 1965960 h 2148840"/>
                <a:gd name="connsiteX19" fmla="*/ 335280 w 2606040"/>
                <a:gd name="connsiteY19" fmla="*/ 1981200 h 2148840"/>
                <a:gd name="connsiteX20" fmla="*/ 381000 w 2606040"/>
                <a:gd name="connsiteY20" fmla="*/ 2011680 h 2148840"/>
                <a:gd name="connsiteX21" fmla="*/ 548640 w 2606040"/>
                <a:gd name="connsiteY21" fmla="*/ 2057400 h 2148840"/>
                <a:gd name="connsiteX22" fmla="*/ 777240 w 2606040"/>
                <a:gd name="connsiteY22" fmla="*/ 2103120 h 2148840"/>
                <a:gd name="connsiteX23" fmla="*/ 960120 w 2606040"/>
                <a:gd name="connsiteY23" fmla="*/ 2133600 h 2148840"/>
                <a:gd name="connsiteX24" fmla="*/ 1051560 w 2606040"/>
                <a:gd name="connsiteY24" fmla="*/ 2148840 h 2148840"/>
                <a:gd name="connsiteX25" fmla="*/ 1478280 w 2606040"/>
                <a:gd name="connsiteY25" fmla="*/ 2133600 h 2148840"/>
                <a:gd name="connsiteX26" fmla="*/ 1584960 w 2606040"/>
                <a:gd name="connsiteY26" fmla="*/ 2118360 h 2148840"/>
                <a:gd name="connsiteX27" fmla="*/ 1630680 w 2606040"/>
                <a:gd name="connsiteY27" fmla="*/ 2103120 h 2148840"/>
                <a:gd name="connsiteX28" fmla="*/ 1981200 w 2606040"/>
                <a:gd name="connsiteY28" fmla="*/ 2087880 h 2148840"/>
                <a:gd name="connsiteX29" fmla="*/ 2072640 w 2606040"/>
                <a:gd name="connsiteY29" fmla="*/ 2057400 h 2148840"/>
                <a:gd name="connsiteX30" fmla="*/ 2118360 w 2606040"/>
                <a:gd name="connsiteY30" fmla="*/ 2042160 h 2148840"/>
                <a:gd name="connsiteX31" fmla="*/ 2209800 w 2606040"/>
                <a:gd name="connsiteY31" fmla="*/ 1981200 h 2148840"/>
                <a:gd name="connsiteX32" fmla="*/ 2240280 w 2606040"/>
                <a:gd name="connsiteY32" fmla="*/ 1935480 h 2148840"/>
                <a:gd name="connsiteX33" fmla="*/ 2286000 w 2606040"/>
                <a:gd name="connsiteY33" fmla="*/ 1920240 h 2148840"/>
                <a:gd name="connsiteX34" fmla="*/ 2346960 w 2606040"/>
                <a:gd name="connsiteY34" fmla="*/ 1859280 h 2148840"/>
                <a:gd name="connsiteX35" fmla="*/ 2377440 w 2606040"/>
                <a:gd name="connsiteY35" fmla="*/ 1813560 h 2148840"/>
                <a:gd name="connsiteX36" fmla="*/ 2392680 w 2606040"/>
                <a:gd name="connsiteY36" fmla="*/ 1767840 h 2148840"/>
                <a:gd name="connsiteX37" fmla="*/ 2453640 w 2606040"/>
                <a:gd name="connsiteY37" fmla="*/ 1676400 h 2148840"/>
                <a:gd name="connsiteX38" fmla="*/ 2484120 w 2606040"/>
                <a:gd name="connsiteY38" fmla="*/ 1630680 h 2148840"/>
                <a:gd name="connsiteX39" fmla="*/ 2514600 w 2606040"/>
                <a:gd name="connsiteY39" fmla="*/ 1584960 h 2148840"/>
                <a:gd name="connsiteX40" fmla="*/ 2529840 w 2606040"/>
                <a:gd name="connsiteY40" fmla="*/ 1539240 h 2148840"/>
                <a:gd name="connsiteX41" fmla="*/ 2560320 w 2606040"/>
                <a:gd name="connsiteY41" fmla="*/ 1417320 h 2148840"/>
                <a:gd name="connsiteX42" fmla="*/ 2575560 w 2606040"/>
                <a:gd name="connsiteY42" fmla="*/ 1371600 h 2148840"/>
                <a:gd name="connsiteX43" fmla="*/ 2590800 w 2606040"/>
                <a:gd name="connsiteY43" fmla="*/ 1264920 h 2148840"/>
                <a:gd name="connsiteX44" fmla="*/ 2606040 w 2606040"/>
                <a:gd name="connsiteY44" fmla="*/ 1219200 h 2148840"/>
                <a:gd name="connsiteX45" fmla="*/ 2590800 w 2606040"/>
                <a:gd name="connsiteY45" fmla="*/ 822960 h 2148840"/>
                <a:gd name="connsiteX46" fmla="*/ 2545080 w 2606040"/>
                <a:gd name="connsiteY46" fmla="*/ 685800 h 2148840"/>
                <a:gd name="connsiteX47" fmla="*/ 2499360 w 2606040"/>
                <a:gd name="connsiteY47" fmla="*/ 655320 h 2148840"/>
                <a:gd name="connsiteX48" fmla="*/ 2484120 w 2606040"/>
                <a:gd name="connsiteY48" fmla="*/ 609600 h 2148840"/>
                <a:gd name="connsiteX49" fmla="*/ 2301240 w 2606040"/>
                <a:gd name="connsiteY49" fmla="*/ 457200 h 2148840"/>
                <a:gd name="connsiteX50" fmla="*/ 2087880 w 2606040"/>
                <a:gd name="connsiteY50" fmla="*/ 411480 h 2148840"/>
                <a:gd name="connsiteX51" fmla="*/ 2026920 w 2606040"/>
                <a:gd name="connsiteY51" fmla="*/ 396240 h 2148840"/>
                <a:gd name="connsiteX52" fmla="*/ 1950720 w 2606040"/>
                <a:gd name="connsiteY52" fmla="*/ 381000 h 2148840"/>
                <a:gd name="connsiteX53" fmla="*/ 1905000 w 2606040"/>
                <a:gd name="connsiteY53" fmla="*/ 365760 h 2148840"/>
                <a:gd name="connsiteX54" fmla="*/ 1706880 w 2606040"/>
                <a:gd name="connsiteY54" fmla="*/ 335280 h 2148840"/>
                <a:gd name="connsiteX55" fmla="*/ 1615440 w 2606040"/>
                <a:gd name="connsiteY55" fmla="*/ 320040 h 2148840"/>
                <a:gd name="connsiteX56" fmla="*/ 1493520 w 2606040"/>
                <a:gd name="connsiteY56" fmla="*/ 304800 h 2148840"/>
                <a:gd name="connsiteX57" fmla="*/ 1249680 w 2606040"/>
                <a:gd name="connsiteY57" fmla="*/ 274320 h 2148840"/>
                <a:gd name="connsiteX58" fmla="*/ 1203960 w 2606040"/>
                <a:gd name="connsiteY58" fmla="*/ 259080 h 2148840"/>
                <a:gd name="connsiteX59" fmla="*/ 1066800 w 2606040"/>
                <a:gd name="connsiteY59" fmla="*/ 228600 h 2148840"/>
                <a:gd name="connsiteX60" fmla="*/ 960120 w 2606040"/>
                <a:gd name="connsiteY60" fmla="*/ 213360 h 2148840"/>
                <a:gd name="connsiteX61" fmla="*/ 838200 w 2606040"/>
                <a:gd name="connsiteY61" fmla="*/ 182880 h 2148840"/>
                <a:gd name="connsiteX62" fmla="*/ 792480 w 2606040"/>
                <a:gd name="connsiteY62" fmla="*/ 152400 h 2148840"/>
                <a:gd name="connsiteX63" fmla="*/ 701040 w 2606040"/>
                <a:gd name="connsiteY63" fmla="*/ 121920 h 2148840"/>
                <a:gd name="connsiteX64" fmla="*/ 655320 w 2606040"/>
                <a:gd name="connsiteY64" fmla="*/ 106680 h 2148840"/>
                <a:gd name="connsiteX65" fmla="*/ 594360 w 2606040"/>
                <a:gd name="connsiteY65" fmla="*/ 76200 h 2148840"/>
                <a:gd name="connsiteX66" fmla="*/ 335280 w 2606040"/>
                <a:gd name="connsiteY66" fmla="*/ 45720 h 21488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Lst>
              <a:rect l="l" t="t" r="r" b="b"/>
              <a:pathLst>
                <a:path w="2606040" h="2148840">
                  <a:moveTo>
                    <a:pt x="289560" y="0"/>
                  </a:moveTo>
                  <a:cubicBezTo>
                    <a:pt x="299720" y="25400"/>
                    <a:pt x="310434" y="50585"/>
                    <a:pt x="320040" y="76200"/>
                  </a:cubicBezTo>
                  <a:cubicBezTo>
                    <a:pt x="325681" y="91242"/>
                    <a:pt x="335280" y="105856"/>
                    <a:pt x="335280" y="121920"/>
                  </a:cubicBezTo>
                  <a:cubicBezTo>
                    <a:pt x="335280" y="233795"/>
                    <a:pt x="328304" y="345630"/>
                    <a:pt x="320040" y="457200"/>
                  </a:cubicBezTo>
                  <a:cubicBezTo>
                    <a:pt x="315937" y="512591"/>
                    <a:pt x="291362" y="573713"/>
                    <a:pt x="274320" y="624840"/>
                  </a:cubicBezTo>
                  <a:lnTo>
                    <a:pt x="228600" y="762000"/>
                  </a:lnTo>
                  <a:cubicBezTo>
                    <a:pt x="223520" y="777240"/>
                    <a:pt x="222271" y="794354"/>
                    <a:pt x="213360" y="807720"/>
                  </a:cubicBezTo>
                  <a:cubicBezTo>
                    <a:pt x="203200" y="822960"/>
                    <a:pt x="191071" y="837057"/>
                    <a:pt x="182880" y="853440"/>
                  </a:cubicBezTo>
                  <a:cubicBezTo>
                    <a:pt x="175696" y="867808"/>
                    <a:pt x="175610" y="885212"/>
                    <a:pt x="167640" y="899160"/>
                  </a:cubicBezTo>
                  <a:cubicBezTo>
                    <a:pt x="155038" y="921213"/>
                    <a:pt x="137160" y="939800"/>
                    <a:pt x="121920" y="960120"/>
                  </a:cubicBezTo>
                  <a:lnTo>
                    <a:pt x="76200" y="1097280"/>
                  </a:lnTo>
                  <a:cubicBezTo>
                    <a:pt x="71120" y="1112520"/>
                    <a:pt x="69871" y="1129634"/>
                    <a:pt x="60960" y="1143000"/>
                  </a:cubicBezTo>
                  <a:cubicBezTo>
                    <a:pt x="50800" y="1158240"/>
                    <a:pt x="38671" y="1172337"/>
                    <a:pt x="30480" y="1188720"/>
                  </a:cubicBezTo>
                  <a:cubicBezTo>
                    <a:pt x="14859" y="1219962"/>
                    <a:pt x="5797" y="1281657"/>
                    <a:pt x="0" y="1310640"/>
                  </a:cubicBezTo>
                  <a:cubicBezTo>
                    <a:pt x="5080" y="1417320"/>
                    <a:pt x="1993" y="1524704"/>
                    <a:pt x="15240" y="1630680"/>
                  </a:cubicBezTo>
                  <a:cubicBezTo>
                    <a:pt x="17512" y="1648855"/>
                    <a:pt x="37529" y="1660017"/>
                    <a:pt x="45720" y="1676400"/>
                  </a:cubicBezTo>
                  <a:cubicBezTo>
                    <a:pt x="66254" y="1717468"/>
                    <a:pt x="52617" y="1733870"/>
                    <a:pt x="91440" y="1767840"/>
                  </a:cubicBezTo>
                  <a:cubicBezTo>
                    <a:pt x="119009" y="1791963"/>
                    <a:pt x="182880" y="1828800"/>
                    <a:pt x="182880" y="1828800"/>
                  </a:cubicBezTo>
                  <a:cubicBezTo>
                    <a:pt x="202173" y="1886680"/>
                    <a:pt x="212461" y="1940260"/>
                    <a:pt x="289560" y="1965960"/>
                  </a:cubicBezTo>
                  <a:cubicBezTo>
                    <a:pt x="304800" y="1971040"/>
                    <a:pt x="320912" y="1974016"/>
                    <a:pt x="335280" y="1981200"/>
                  </a:cubicBezTo>
                  <a:cubicBezTo>
                    <a:pt x="351663" y="1989391"/>
                    <a:pt x="364262" y="2004241"/>
                    <a:pt x="381000" y="2011680"/>
                  </a:cubicBezTo>
                  <a:cubicBezTo>
                    <a:pt x="478526" y="2055025"/>
                    <a:pt x="455841" y="2032091"/>
                    <a:pt x="548640" y="2057400"/>
                  </a:cubicBezTo>
                  <a:cubicBezTo>
                    <a:pt x="734376" y="2108055"/>
                    <a:pt x="535620" y="2076273"/>
                    <a:pt x="777240" y="2103120"/>
                  </a:cubicBezTo>
                  <a:cubicBezTo>
                    <a:pt x="872542" y="2134887"/>
                    <a:pt x="789980" y="2110915"/>
                    <a:pt x="960120" y="2133600"/>
                  </a:cubicBezTo>
                  <a:cubicBezTo>
                    <a:pt x="990749" y="2137684"/>
                    <a:pt x="1021080" y="2143760"/>
                    <a:pt x="1051560" y="2148840"/>
                  </a:cubicBezTo>
                  <a:cubicBezTo>
                    <a:pt x="1193800" y="2143760"/>
                    <a:pt x="1336181" y="2141720"/>
                    <a:pt x="1478280" y="2133600"/>
                  </a:cubicBezTo>
                  <a:cubicBezTo>
                    <a:pt x="1514143" y="2131551"/>
                    <a:pt x="1549737" y="2125405"/>
                    <a:pt x="1584960" y="2118360"/>
                  </a:cubicBezTo>
                  <a:cubicBezTo>
                    <a:pt x="1600712" y="2115210"/>
                    <a:pt x="1614663" y="2104352"/>
                    <a:pt x="1630680" y="2103120"/>
                  </a:cubicBezTo>
                  <a:cubicBezTo>
                    <a:pt x="1747286" y="2094150"/>
                    <a:pt x="1864360" y="2092960"/>
                    <a:pt x="1981200" y="2087880"/>
                  </a:cubicBezTo>
                  <a:lnTo>
                    <a:pt x="2072640" y="2057400"/>
                  </a:lnTo>
                  <a:cubicBezTo>
                    <a:pt x="2087880" y="2052320"/>
                    <a:pt x="2104994" y="2051071"/>
                    <a:pt x="2118360" y="2042160"/>
                  </a:cubicBezTo>
                  <a:lnTo>
                    <a:pt x="2209800" y="1981200"/>
                  </a:lnTo>
                  <a:cubicBezTo>
                    <a:pt x="2219960" y="1965960"/>
                    <a:pt x="2225977" y="1946922"/>
                    <a:pt x="2240280" y="1935480"/>
                  </a:cubicBezTo>
                  <a:cubicBezTo>
                    <a:pt x="2252824" y="1925445"/>
                    <a:pt x="2274641" y="1931599"/>
                    <a:pt x="2286000" y="1920240"/>
                  </a:cubicBezTo>
                  <a:cubicBezTo>
                    <a:pt x="2367280" y="1838960"/>
                    <a:pt x="2225040" y="1899920"/>
                    <a:pt x="2346960" y="1859280"/>
                  </a:cubicBezTo>
                  <a:cubicBezTo>
                    <a:pt x="2357120" y="1844040"/>
                    <a:pt x="2369249" y="1829943"/>
                    <a:pt x="2377440" y="1813560"/>
                  </a:cubicBezTo>
                  <a:cubicBezTo>
                    <a:pt x="2384624" y="1799192"/>
                    <a:pt x="2384878" y="1781883"/>
                    <a:pt x="2392680" y="1767840"/>
                  </a:cubicBezTo>
                  <a:cubicBezTo>
                    <a:pt x="2410470" y="1735818"/>
                    <a:pt x="2433320" y="1706880"/>
                    <a:pt x="2453640" y="1676400"/>
                  </a:cubicBezTo>
                  <a:lnTo>
                    <a:pt x="2484120" y="1630680"/>
                  </a:lnTo>
                  <a:cubicBezTo>
                    <a:pt x="2494280" y="1615440"/>
                    <a:pt x="2508808" y="1602336"/>
                    <a:pt x="2514600" y="1584960"/>
                  </a:cubicBezTo>
                  <a:cubicBezTo>
                    <a:pt x="2519680" y="1569720"/>
                    <a:pt x="2525613" y="1554738"/>
                    <a:pt x="2529840" y="1539240"/>
                  </a:cubicBezTo>
                  <a:cubicBezTo>
                    <a:pt x="2540862" y="1498825"/>
                    <a:pt x="2547073" y="1457061"/>
                    <a:pt x="2560320" y="1417320"/>
                  </a:cubicBezTo>
                  <a:lnTo>
                    <a:pt x="2575560" y="1371600"/>
                  </a:lnTo>
                  <a:cubicBezTo>
                    <a:pt x="2580640" y="1336040"/>
                    <a:pt x="2583755" y="1300143"/>
                    <a:pt x="2590800" y="1264920"/>
                  </a:cubicBezTo>
                  <a:cubicBezTo>
                    <a:pt x="2593950" y="1249168"/>
                    <a:pt x="2606040" y="1235264"/>
                    <a:pt x="2606040" y="1219200"/>
                  </a:cubicBezTo>
                  <a:cubicBezTo>
                    <a:pt x="2606040" y="1087022"/>
                    <a:pt x="2599310" y="954863"/>
                    <a:pt x="2590800" y="822960"/>
                  </a:cubicBezTo>
                  <a:cubicBezTo>
                    <a:pt x="2588249" y="783425"/>
                    <a:pt x="2572107" y="718233"/>
                    <a:pt x="2545080" y="685800"/>
                  </a:cubicBezTo>
                  <a:cubicBezTo>
                    <a:pt x="2533354" y="671729"/>
                    <a:pt x="2514600" y="665480"/>
                    <a:pt x="2499360" y="655320"/>
                  </a:cubicBezTo>
                  <a:cubicBezTo>
                    <a:pt x="2494280" y="640080"/>
                    <a:pt x="2493983" y="622280"/>
                    <a:pt x="2484120" y="609600"/>
                  </a:cubicBezTo>
                  <a:cubicBezTo>
                    <a:pt x="2459412" y="577832"/>
                    <a:pt x="2349821" y="469345"/>
                    <a:pt x="2301240" y="457200"/>
                  </a:cubicBezTo>
                  <a:cubicBezTo>
                    <a:pt x="2029356" y="389229"/>
                    <a:pt x="2309148" y="455734"/>
                    <a:pt x="2087880" y="411480"/>
                  </a:cubicBezTo>
                  <a:cubicBezTo>
                    <a:pt x="2067341" y="407372"/>
                    <a:pt x="2047367" y="400784"/>
                    <a:pt x="2026920" y="396240"/>
                  </a:cubicBezTo>
                  <a:cubicBezTo>
                    <a:pt x="2001634" y="390621"/>
                    <a:pt x="1975850" y="387282"/>
                    <a:pt x="1950720" y="381000"/>
                  </a:cubicBezTo>
                  <a:cubicBezTo>
                    <a:pt x="1935135" y="377104"/>
                    <a:pt x="1920682" y="369245"/>
                    <a:pt x="1905000" y="365760"/>
                  </a:cubicBezTo>
                  <a:cubicBezTo>
                    <a:pt x="1862234" y="356256"/>
                    <a:pt x="1746379" y="341357"/>
                    <a:pt x="1706880" y="335280"/>
                  </a:cubicBezTo>
                  <a:cubicBezTo>
                    <a:pt x="1676339" y="330581"/>
                    <a:pt x="1646030" y="324410"/>
                    <a:pt x="1615440" y="320040"/>
                  </a:cubicBezTo>
                  <a:cubicBezTo>
                    <a:pt x="1574895" y="314248"/>
                    <a:pt x="1534117" y="310213"/>
                    <a:pt x="1493520" y="304800"/>
                  </a:cubicBezTo>
                  <a:cubicBezTo>
                    <a:pt x="1276064" y="275806"/>
                    <a:pt x="1506085" y="302809"/>
                    <a:pt x="1249680" y="274320"/>
                  </a:cubicBezTo>
                  <a:cubicBezTo>
                    <a:pt x="1234440" y="269240"/>
                    <a:pt x="1219406" y="263493"/>
                    <a:pt x="1203960" y="259080"/>
                  </a:cubicBezTo>
                  <a:cubicBezTo>
                    <a:pt x="1165600" y="248120"/>
                    <a:pt x="1104512" y="234885"/>
                    <a:pt x="1066800" y="228600"/>
                  </a:cubicBezTo>
                  <a:cubicBezTo>
                    <a:pt x="1031368" y="222695"/>
                    <a:pt x="995343" y="220405"/>
                    <a:pt x="960120" y="213360"/>
                  </a:cubicBezTo>
                  <a:cubicBezTo>
                    <a:pt x="919043" y="205145"/>
                    <a:pt x="838200" y="182880"/>
                    <a:pt x="838200" y="182880"/>
                  </a:cubicBezTo>
                  <a:cubicBezTo>
                    <a:pt x="822960" y="172720"/>
                    <a:pt x="809218" y="159839"/>
                    <a:pt x="792480" y="152400"/>
                  </a:cubicBezTo>
                  <a:cubicBezTo>
                    <a:pt x="763120" y="139351"/>
                    <a:pt x="731520" y="132080"/>
                    <a:pt x="701040" y="121920"/>
                  </a:cubicBezTo>
                  <a:cubicBezTo>
                    <a:pt x="685800" y="116840"/>
                    <a:pt x="669688" y="113864"/>
                    <a:pt x="655320" y="106680"/>
                  </a:cubicBezTo>
                  <a:cubicBezTo>
                    <a:pt x="635000" y="96520"/>
                    <a:pt x="616400" y="81710"/>
                    <a:pt x="594360" y="76200"/>
                  </a:cubicBezTo>
                  <a:cubicBezTo>
                    <a:pt x="455737" y="41544"/>
                    <a:pt x="444794" y="45720"/>
                    <a:pt x="335280" y="45720"/>
                  </a:cubicBezTo>
                </a:path>
              </a:pathLst>
            </a:custGeom>
            <a:solidFill>
              <a:schemeClr val="accent2">
                <a:lumMod val="40000"/>
                <a:lumOff val="60000"/>
              </a:schemeClr>
            </a:solidFill>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3600" b="0" i="0" u="none" strike="noStrike" kern="1200" cap="none" spc="0" normalizeH="0" baseline="0" noProof="0" dirty="0">
                  <a:ln>
                    <a:noFill/>
                  </a:ln>
                  <a:solidFill>
                    <a:srgbClr val="FF0000"/>
                  </a:solidFill>
                  <a:effectLst/>
                  <a:uLnTx/>
                  <a:uFillTx/>
                  <a:latin typeface="Arial-Rounded" panose="020B0500000000000000" pitchFamily="34" charset="0"/>
                  <a:ea typeface="Arial-Rounded" panose="020B0500000000000000" pitchFamily="34" charset="0"/>
                  <a:cs typeface="Arial-Rounded" panose="020B0500000000000000" pitchFamily="34" charset="0"/>
                </a:rPr>
                <a:t>Kiến tha lâu cũng đầy....</a:t>
              </a:r>
              <a:endParaRPr kumimoji="0" lang="en-US" sz="3600" b="0" i="0" u="none" strike="noStrike" kern="1200" cap="none" spc="0" normalizeH="0" baseline="0" noProof="0" dirty="0">
                <a:ln>
                  <a:noFill/>
                </a:ln>
                <a:solidFill>
                  <a:srgbClr val="FF0000"/>
                </a:solidFill>
                <a:effectLst/>
                <a:uLnTx/>
                <a:uFillTx/>
                <a:latin typeface="Arial-Rounded" panose="020B0500000000000000" pitchFamily="34" charset="0"/>
                <a:ea typeface="Arial-Rounded" panose="020B0500000000000000" pitchFamily="34" charset="0"/>
                <a:cs typeface="Arial-Rounded" panose="020B0500000000000000" pitchFamily="34" charset="0"/>
              </a:endParaRPr>
            </a:p>
          </p:txBody>
        </p:sp>
      </p:grpSp>
      <p:pic>
        <p:nvPicPr>
          <p:cNvPr id="13" name="Tiếng yeah của trẻ con mp3.mp3">
            <a:hlinkClick r:id="" action="ppaction://media"/>
          </p:cNvPr>
          <p:cNvPicPr>
            <a:picLocks noChangeAspect="1"/>
          </p:cNvPicPr>
          <p:nvPr>
            <a:audioFile r:link="rId7"/>
            <p:extLst>
              <p:ext uri="{DAA4B4D4-6D71-4841-9C94-3DE7FCFB9230}">
                <p14:media xmlns:p14="http://schemas.microsoft.com/office/powerpoint/2010/main" r:embed="rId8"/>
              </p:ext>
            </p:extLst>
          </p:nvPr>
        </p:nvPicPr>
        <p:blipFill>
          <a:blip r:embed="rId9"/>
          <a:stretch>
            <a:fillRect/>
          </a:stretch>
        </p:blipFill>
        <p:spPr>
          <a:xfrm>
            <a:off x="-2690648" y="4131995"/>
            <a:ext cx="609600" cy="609600"/>
          </a:xfrm>
          <a:prstGeom prst="rect">
            <a:avLst/>
          </a:prstGeom>
        </p:spPr>
      </p:pic>
      <p:sp>
        <p:nvSpPr>
          <p:cNvPr id="14" name="Oval Callout 13"/>
          <p:cNvSpPr/>
          <p:nvPr/>
        </p:nvSpPr>
        <p:spPr>
          <a:xfrm>
            <a:off x="6553200" y="5029200"/>
            <a:ext cx="3657600" cy="1371600"/>
          </a:xfrm>
          <a:prstGeom prst="wedgeEllipseCallout">
            <a:avLst>
              <a:gd name="adj1" fmla="val 18016"/>
              <a:gd name="adj2" fmla="val -119791"/>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3600" b="1" i="0" u="none" strike="noStrike" kern="1200" cap="none" spc="0" normalizeH="0" baseline="0" noProof="0" dirty="0">
                <a:ln>
                  <a:noFill/>
                </a:ln>
                <a:solidFill>
                  <a:prstClr val="white"/>
                </a:solidFill>
                <a:effectLst/>
                <a:uLnTx/>
                <a:uFillTx/>
                <a:latin typeface="Arial-Rounded" panose="020B0500000000000000" pitchFamily="34" charset="0"/>
                <a:ea typeface="Arial-Rounded" panose="020B0500000000000000" pitchFamily="34" charset="0"/>
                <a:cs typeface="Arial-Rounded" panose="020B0500000000000000" pitchFamily="34" charset="0"/>
              </a:rPr>
              <a:t>Tổ</a:t>
            </a:r>
            <a:endParaRPr kumimoji="0" lang="en-US" sz="3600" b="1"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5773" fill="hold"/>
                                        <p:tgtEl>
                                          <p:spTgt spid="9"/>
                                        </p:tgtEl>
                                      </p:cBhvr>
                                    </p:cmd>
                                  </p:childTnLst>
                                </p:cTn>
                              </p:par>
                              <p:par>
                                <p:cTn id="7" presetID="32" presetClass="emph" presetSubtype="0" repeatCount="indefinite" fill="hold" nodeType="withEffect">
                                  <p:stCondLst>
                                    <p:cond delay="0"/>
                                  </p:stCondLst>
                                  <p:childTnLst>
                                    <p:animRot by="120000">
                                      <p:cBhvr>
                                        <p:cTn id="8" dur="275" fill="hold">
                                          <p:stCondLst>
                                            <p:cond delay="0"/>
                                          </p:stCondLst>
                                        </p:cTn>
                                        <p:tgtEl>
                                          <p:spTgt spid="10"/>
                                        </p:tgtEl>
                                        <p:attrNameLst>
                                          <p:attrName>r</p:attrName>
                                        </p:attrNameLst>
                                      </p:cBhvr>
                                    </p:animRot>
                                    <p:animRot by="-240000">
                                      <p:cBhvr>
                                        <p:cTn id="9" dur="550" fill="hold">
                                          <p:stCondLst>
                                            <p:cond delay="550"/>
                                          </p:stCondLst>
                                        </p:cTn>
                                        <p:tgtEl>
                                          <p:spTgt spid="10"/>
                                        </p:tgtEl>
                                        <p:attrNameLst>
                                          <p:attrName>r</p:attrName>
                                        </p:attrNameLst>
                                      </p:cBhvr>
                                    </p:animRot>
                                    <p:animRot by="240000">
                                      <p:cBhvr>
                                        <p:cTn id="10" dur="550" fill="hold">
                                          <p:stCondLst>
                                            <p:cond delay="1100"/>
                                          </p:stCondLst>
                                        </p:cTn>
                                        <p:tgtEl>
                                          <p:spTgt spid="10"/>
                                        </p:tgtEl>
                                        <p:attrNameLst>
                                          <p:attrName>r</p:attrName>
                                        </p:attrNameLst>
                                      </p:cBhvr>
                                    </p:animRot>
                                    <p:animRot by="-240000">
                                      <p:cBhvr>
                                        <p:cTn id="11" dur="550" fill="hold">
                                          <p:stCondLst>
                                            <p:cond delay="1650"/>
                                          </p:stCondLst>
                                        </p:cTn>
                                        <p:tgtEl>
                                          <p:spTgt spid="10"/>
                                        </p:tgtEl>
                                        <p:attrNameLst>
                                          <p:attrName>r</p:attrName>
                                        </p:attrNameLst>
                                      </p:cBhvr>
                                    </p:animRot>
                                    <p:animRot by="120000">
                                      <p:cBhvr>
                                        <p:cTn id="12" dur="550" fill="hold">
                                          <p:stCondLst>
                                            <p:cond delay="2200"/>
                                          </p:stCondLst>
                                        </p:cTn>
                                        <p:tgtEl>
                                          <p:spTgt spid="10"/>
                                        </p:tgtEl>
                                        <p:attrNameLst>
                                          <p:attrName>r</p:attrName>
                                        </p:attrNameLst>
                                      </p:cBhvr>
                                    </p:animRot>
                                  </p:childTnLst>
                                </p:cTn>
                              </p:par>
                              <p:par>
                                <p:cTn id="13" presetID="63" presetClass="path" presetSubtype="0" accel="50000" decel="50000" fill="hold" nodeType="withEffect">
                                  <p:stCondLst>
                                    <p:cond delay="0"/>
                                  </p:stCondLst>
                                  <p:childTnLst>
                                    <p:animMotion origin="layout" path="M 3.33333E-6 -1.48148E-6 L 0.7309 0.01019 " pathEditMode="relative" rAng="0" ptsTypes="AA">
                                      <p:cBhvr>
                                        <p:cTn id="14" dur="3500" fill="hold"/>
                                        <p:tgtEl>
                                          <p:spTgt spid="10"/>
                                        </p:tgtEl>
                                        <p:attrNameLst>
                                          <p:attrName>ppt_x</p:attrName>
                                          <p:attrName>ppt_y</p:attrName>
                                        </p:attrNameLst>
                                      </p:cBhvr>
                                      <p:rCtr x="36545" y="509"/>
                                    </p:animMotion>
                                  </p:childTnLst>
                                </p:cTn>
                              </p:par>
                            </p:childTnLst>
                          </p:cTn>
                        </p:par>
                      </p:childTnLst>
                    </p:cTn>
                  </p:par>
                  <p:par>
                    <p:cTn id="15" fill="hold">
                      <p:stCondLst>
                        <p:cond delay="indefinite"/>
                      </p:stCondLst>
                      <p:childTnLst>
                        <p:par>
                          <p:cTn id="16" fill="hold">
                            <p:stCondLst>
                              <p:cond delay="0"/>
                            </p:stCondLst>
                            <p:childTnLst>
                              <p:par>
                                <p:cTn id="17" presetID="6" presetClass="entr" presetSubtype="16" fill="hold" grpId="0" nodeType="clickEffect">
                                  <p:stCondLst>
                                    <p:cond delay="0"/>
                                  </p:stCondLst>
                                  <p:childTnLst>
                                    <p:set>
                                      <p:cBhvr>
                                        <p:cTn id="18" dur="1" fill="hold">
                                          <p:stCondLst>
                                            <p:cond delay="0"/>
                                          </p:stCondLst>
                                        </p:cTn>
                                        <p:tgtEl>
                                          <p:spTgt spid="14"/>
                                        </p:tgtEl>
                                        <p:attrNameLst>
                                          <p:attrName>style.visibility</p:attrName>
                                        </p:attrNameLst>
                                      </p:cBhvr>
                                      <p:to>
                                        <p:strVal val="visible"/>
                                      </p:to>
                                    </p:set>
                                    <p:animEffect transition="in" filter="circle(in)">
                                      <p:cBhvr>
                                        <p:cTn id="19" dur="20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p:cTn id="20" fill="hold" display="0">
                  <p:stCondLst>
                    <p:cond delay="indefinite"/>
                  </p:stCondLst>
                  <p:endCondLst>
                    <p:cond evt="onStopAudio" delay="0">
                      <p:tgtEl>
                        <p:sldTgt/>
                      </p:tgtEl>
                    </p:cond>
                  </p:endCondLst>
                </p:cTn>
                <p:tgtEl>
                  <p:spTgt spid="9"/>
                </p:tgtEl>
              </p:cMediaNode>
            </p:audio>
            <p:seq concurrent="1" nextAc="seek">
              <p:cTn id="21" restart="whenNotActive" fill="hold" evtFilter="cancelBubble" nodeType="interactiveSeq">
                <p:stCondLst>
                  <p:cond evt="onClick" delay="0">
                    <p:tgtEl>
                      <p:spTgt spid="10"/>
                    </p:tgtEl>
                  </p:cond>
                </p:stCondLst>
                <p:endSync evt="end" delay="0">
                  <p:rtn val="all"/>
                </p:endSync>
                <p:childTnLst>
                  <p:par>
                    <p:cTn id="22" fill="hold">
                      <p:stCondLst>
                        <p:cond delay="0"/>
                      </p:stCondLst>
                      <p:childTnLst>
                        <p:par>
                          <p:cTn id="23" fill="hold">
                            <p:stCondLst>
                              <p:cond delay="0"/>
                            </p:stCondLst>
                            <p:childTnLst>
                              <p:par>
                                <p:cTn id="24" presetID="1" presetClass="mediacall" presetSubtype="0" fill="hold" nodeType="withEffect">
                                  <p:stCondLst>
                                    <p:cond delay="0"/>
                                  </p:stCondLst>
                                  <p:childTnLst>
                                    <p:cmd type="call" cmd="playFrom(0.0)">
                                      <p:cBhvr>
                                        <p:cTn id="25" dur="4414" fill="hold"/>
                                        <p:tgtEl>
                                          <p:spTgt spid="13"/>
                                        </p:tgtEl>
                                      </p:cBhvr>
                                    </p:cmd>
                                  </p:childTnLst>
                                </p:cTn>
                              </p:par>
                              <p:par>
                                <p:cTn id="26" presetID="63" presetClass="path" presetSubtype="0" accel="50000" decel="50000" fill="hold" nodeType="withEffect">
                                  <p:stCondLst>
                                    <p:cond delay="0"/>
                                  </p:stCondLst>
                                  <p:childTnLst>
                                    <p:animMotion origin="layout" path="M 0.7309 0.01019 L 1.64757 0.0213 " pathEditMode="relative" rAng="0" ptsTypes="AA">
                                      <p:cBhvr>
                                        <p:cTn id="27" dur="3750" fill="hold"/>
                                        <p:tgtEl>
                                          <p:spTgt spid="10"/>
                                        </p:tgtEl>
                                        <p:attrNameLst>
                                          <p:attrName>ppt_x</p:attrName>
                                          <p:attrName>ppt_y</p:attrName>
                                        </p:attrNameLst>
                                      </p:cBhvr>
                                      <p:rCtr x="45833" y="556"/>
                                    </p:animMotion>
                                  </p:childTnLst>
                                </p:cTn>
                              </p:par>
                            </p:childTnLst>
                          </p:cTn>
                        </p:par>
                      </p:childTnLst>
                    </p:cTn>
                  </p:par>
                </p:childTnLst>
              </p:cTn>
              <p:nextCondLst>
                <p:cond evt="onClick" delay="0">
                  <p:tgtEl>
                    <p:spTgt spid="10"/>
                  </p:tgtEl>
                </p:cond>
              </p:nextCondLst>
            </p:seq>
            <p:audio>
              <p:cMediaNode vol="80000">
                <p:cTn id="28" fill="hold" display="0">
                  <p:stCondLst>
                    <p:cond delay="indefinite"/>
                  </p:stCondLst>
                  <p:endCondLst>
                    <p:cond evt="onStopAudio" delay="0">
                      <p:tgtEl>
                        <p:sldTgt/>
                      </p:tgtEl>
                    </p:cond>
                  </p:endCondLst>
                </p:cTn>
                <p:tgtEl>
                  <p:spTgt spid="13"/>
                </p:tgtEl>
              </p:cMediaNode>
            </p:audio>
          </p:childTnLst>
        </p:cTn>
      </p:par>
    </p:tnLst>
    <p:bldLst>
      <p:bldP spid="14" grpId="0" bldLvl="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lstStyle/>
          <a:p>
            <a:endParaRPr lang="en-US"/>
          </a:p>
        </p:txBody>
      </p:sp>
      <p:pic>
        <p:nvPicPr>
          <p:cNvPr id="4" name="Picture 2"/>
          <p:cNvPicPr>
            <a:picLocks noChangeAspect="1" noChangeArrowheads="1"/>
          </p:cNvPicPr>
          <p:nvPr/>
        </p:nvPicPr>
        <p:blipFill rotWithShape="1">
          <a:blip r:embed="rId1">
            <a:extLst>
              <a:ext uri="{28A0092B-C50C-407E-A947-70E740481C1C}">
                <a14:useLocalDpi xmlns:a14="http://schemas.microsoft.com/office/drawing/2010/main" val="0"/>
              </a:ext>
            </a:extLst>
          </a:blip>
          <a:srcRect r="800" b="9546"/>
          <a:stretch>
            <a:fillRect/>
          </a:stretch>
        </p:blipFill>
        <p:spPr bwMode="auto">
          <a:xfrm>
            <a:off x="0" y="0"/>
            <a:ext cx="12192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V.A – Tiếng Chim Kêu (mp3cut.net).mp3">
            <a:hlinkClick r:id="" action="ppaction://media"/>
          </p:cNvPr>
          <p:cNvPicPr>
            <a:picLocks noChangeAspect="1"/>
          </p:cNvPicPr>
          <p:nvPr>
            <a:audioFile r:link="rId2"/>
            <p:extLst>
              <p:ext uri="{DAA4B4D4-6D71-4841-9C94-3DE7FCFB9230}">
                <p14:media xmlns:p14="http://schemas.microsoft.com/office/powerpoint/2010/main" r:embed="rId3"/>
              </p:ext>
            </p:extLst>
          </p:nvPr>
        </p:nvPicPr>
        <p:blipFill>
          <a:blip r:embed="rId4"/>
          <a:stretch>
            <a:fillRect/>
          </a:stretch>
        </p:blipFill>
        <p:spPr>
          <a:xfrm>
            <a:off x="-11049000" y="-2133600"/>
            <a:ext cx="609600" cy="609600"/>
          </a:xfrm>
          <a:prstGeom prst="rect">
            <a:avLst/>
          </a:prstGeom>
        </p:spPr>
      </p:pic>
      <p:grpSp>
        <p:nvGrpSpPr>
          <p:cNvPr id="9" name="Group 8"/>
          <p:cNvGrpSpPr/>
          <p:nvPr/>
        </p:nvGrpSpPr>
        <p:grpSpPr>
          <a:xfrm>
            <a:off x="-7888486" y="534811"/>
            <a:ext cx="6593086" cy="3686085"/>
            <a:chOff x="-182990" y="575905"/>
            <a:chExt cx="4850517" cy="3686085"/>
          </a:xfrm>
        </p:grpSpPr>
        <p:pic>
          <p:nvPicPr>
            <p:cNvPr id="10" name="Picture 2"/>
            <p:cNvPicPr>
              <a:picLocks noChangeAspect="1" noChangeArrowheads="1"/>
            </p:cNvPicPr>
            <p:nvPr/>
          </p:nvPicPr>
          <p:blipFill>
            <a:blip r:embed="rId5" cstate="print">
              <a:extLst>
                <a:ext uri="{BEBA8EAE-BF5A-486C-A8C5-ECC9F3942E4B}">
                  <a14:imgProps xmlns:a14="http://schemas.microsoft.com/office/drawing/2010/main">
                    <a14:imgLayer r:embed="rId6">
                      <a14:imgEffect>
                        <a14:backgroundRemoval t="5954" b="89967" l="0" r="100000">
                          <a14:foregroundMark x1="45000" y1="19735" x2="48000" y2="24035"/>
                        </a14:backgroundRemoval>
                      </a14:imgEffect>
                    </a14:imgLayer>
                  </a14:imgProps>
                </a:ext>
                <a:ext uri="{28A0092B-C50C-407E-A947-70E740481C1C}">
                  <a14:useLocalDpi xmlns:a14="http://schemas.microsoft.com/office/drawing/2010/main" val="0"/>
                </a:ext>
              </a:extLst>
            </a:blip>
            <a:srcRect/>
            <a:stretch>
              <a:fillRect/>
            </a:stretch>
          </p:blipFill>
          <p:spPr bwMode="auto">
            <a:xfrm flipH="1">
              <a:off x="-182990" y="575905"/>
              <a:ext cx="4064041" cy="368608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1" name="Freeform 10"/>
            <p:cNvSpPr/>
            <p:nvPr/>
          </p:nvSpPr>
          <p:spPr>
            <a:xfrm>
              <a:off x="1849031" y="1706880"/>
              <a:ext cx="2818496" cy="2148840"/>
            </a:xfrm>
            <a:custGeom>
              <a:avLst/>
              <a:gdLst>
                <a:gd name="connsiteX0" fmla="*/ 289560 w 2606040"/>
                <a:gd name="connsiteY0" fmla="*/ 0 h 2148840"/>
                <a:gd name="connsiteX1" fmla="*/ 320040 w 2606040"/>
                <a:gd name="connsiteY1" fmla="*/ 76200 h 2148840"/>
                <a:gd name="connsiteX2" fmla="*/ 335280 w 2606040"/>
                <a:gd name="connsiteY2" fmla="*/ 121920 h 2148840"/>
                <a:gd name="connsiteX3" fmla="*/ 320040 w 2606040"/>
                <a:gd name="connsiteY3" fmla="*/ 457200 h 2148840"/>
                <a:gd name="connsiteX4" fmla="*/ 274320 w 2606040"/>
                <a:gd name="connsiteY4" fmla="*/ 624840 h 2148840"/>
                <a:gd name="connsiteX5" fmla="*/ 228600 w 2606040"/>
                <a:gd name="connsiteY5" fmla="*/ 762000 h 2148840"/>
                <a:gd name="connsiteX6" fmla="*/ 213360 w 2606040"/>
                <a:gd name="connsiteY6" fmla="*/ 807720 h 2148840"/>
                <a:gd name="connsiteX7" fmla="*/ 182880 w 2606040"/>
                <a:gd name="connsiteY7" fmla="*/ 853440 h 2148840"/>
                <a:gd name="connsiteX8" fmla="*/ 167640 w 2606040"/>
                <a:gd name="connsiteY8" fmla="*/ 899160 h 2148840"/>
                <a:gd name="connsiteX9" fmla="*/ 121920 w 2606040"/>
                <a:gd name="connsiteY9" fmla="*/ 960120 h 2148840"/>
                <a:gd name="connsiteX10" fmla="*/ 76200 w 2606040"/>
                <a:gd name="connsiteY10" fmla="*/ 1097280 h 2148840"/>
                <a:gd name="connsiteX11" fmla="*/ 60960 w 2606040"/>
                <a:gd name="connsiteY11" fmla="*/ 1143000 h 2148840"/>
                <a:gd name="connsiteX12" fmla="*/ 30480 w 2606040"/>
                <a:gd name="connsiteY12" fmla="*/ 1188720 h 2148840"/>
                <a:gd name="connsiteX13" fmla="*/ 0 w 2606040"/>
                <a:gd name="connsiteY13" fmla="*/ 1310640 h 2148840"/>
                <a:gd name="connsiteX14" fmla="*/ 15240 w 2606040"/>
                <a:gd name="connsiteY14" fmla="*/ 1630680 h 2148840"/>
                <a:gd name="connsiteX15" fmla="*/ 45720 w 2606040"/>
                <a:gd name="connsiteY15" fmla="*/ 1676400 h 2148840"/>
                <a:gd name="connsiteX16" fmla="*/ 91440 w 2606040"/>
                <a:gd name="connsiteY16" fmla="*/ 1767840 h 2148840"/>
                <a:gd name="connsiteX17" fmla="*/ 182880 w 2606040"/>
                <a:gd name="connsiteY17" fmla="*/ 1828800 h 2148840"/>
                <a:gd name="connsiteX18" fmla="*/ 289560 w 2606040"/>
                <a:gd name="connsiteY18" fmla="*/ 1965960 h 2148840"/>
                <a:gd name="connsiteX19" fmla="*/ 335280 w 2606040"/>
                <a:gd name="connsiteY19" fmla="*/ 1981200 h 2148840"/>
                <a:gd name="connsiteX20" fmla="*/ 381000 w 2606040"/>
                <a:gd name="connsiteY20" fmla="*/ 2011680 h 2148840"/>
                <a:gd name="connsiteX21" fmla="*/ 548640 w 2606040"/>
                <a:gd name="connsiteY21" fmla="*/ 2057400 h 2148840"/>
                <a:gd name="connsiteX22" fmla="*/ 777240 w 2606040"/>
                <a:gd name="connsiteY22" fmla="*/ 2103120 h 2148840"/>
                <a:gd name="connsiteX23" fmla="*/ 960120 w 2606040"/>
                <a:gd name="connsiteY23" fmla="*/ 2133600 h 2148840"/>
                <a:gd name="connsiteX24" fmla="*/ 1051560 w 2606040"/>
                <a:gd name="connsiteY24" fmla="*/ 2148840 h 2148840"/>
                <a:gd name="connsiteX25" fmla="*/ 1478280 w 2606040"/>
                <a:gd name="connsiteY25" fmla="*/ 2133600 h 2148840"/>
                <a:gd name="connsiteX26" fmla="*/ 1584960 w 2606040"/>
                <a:gd name="connsiteY26" fmla="*/ 2118360 h 2148840"/>
                <a:gd name="connsiteX27" fmla="*/ 1630680 w 2606040"/>
                <a:gd name="connsiteY27" fmla="*/ 2103120 h 2148840"/>
                <a:gd name="connsiteX28" fmla="*/ 1981200 w 2606040"/>
                <a:gd name="connsiteY28" fmla="*/ 2087880 h 2148840"/>
                <a:gd name="connsiteX29" fmla="*/ 2072640 w 2606040"/>
                <a:gd name="connsiteY29" fmla="*/ 2057400 h 2148840"/>
                <a:gd name="connsiteX30" fmla="*/ 2118360 w 2606040"/>
                <a:gd name="connsiteY30" fmla="*/ 2042160 h 2148840"/>
                <a:gd name="connsiteX31" fmla="*/ 2209800 w 2606040"/>
                <a:gd name="connsiteY31" fmla="*/ 1981200 h 2148840"/>
                <a:gd name="connsiteX32" fmla="*/ 2240280 w 2606040"/>
                <a:gd name="connsiteY32" fmla="*/ 1935480 h 2148840"/>
                <a:gd name="connsiteX33" fmla="*/ 2286000 w 2606040"/>
                <a:gd name="connsiteY33" fmla="*/ 1920240 h 2148840"/>
                <a:gd name="connsiteX34" fmla="*/ 2346960 w 2606040"/>
                <a:gd name="connsiteY34" fmla="*/ 1859280 h 2148840"/>
                <a:gd name="connsiteX35" fmla="*/ 2377440 w 2606040"/>
                <a:gd name="connsiteY35" fmla="*/ 1813560 h 2148840"/>
                <a:gd name="connsiteX36" fmla="*/ 2392680 w 2606040"/>
                <a:gd name="connsiteY36" fmla="*/ 1767840 h 2148840"/>
                <a:gd name="connsiteX37" fmla="*/ 2453640 w 2606040"/>
                <a:gd name="connsiteY37" fmla="*/ 1676400 h 2148840"/>
                <a:gd name="connsiteX38" fmla="*/ 2484120 w 2606040"/>
                <a:gd name="connsiteY38" fmla="*/ 1630680 h 2148840"/>
                <a:gd name="connsiteX39" fmla="*/ 2514600 w 2606040"/>
                <a:gd name="connsiteY39" fmla="*/ 1584960 h 2148840"/>
                <a:gd name="connsiteX40" fmla="*/ 2529840 w 2606040"/>
                <a:gd name="connsiteY40" fmla="*/ 1539240 h 2148840"/>
                <a:gd name="connsiteX41" fmla="*/ 2560320 w 2606040"/>
                <a:gd name="connsiteY41" fmla="*/ 1417320 h 2148840"/>
                <a:gd name="connsiteX42" fmla="*/ 2575560 w 2606040"/>
                <a:gd name="connsiteY42" fmla="*/ 1371600 h 2148840"/>
                <a:gd name="connsiteX43" fmla="*/ 2590800 w 2606040"/>
                <a:gd name="connsiteY43" fmla="*/ 1264920 h 2148840"/>
                <a:gd name="connsiteX44" fmla="*/ 2606040 w 2606040"/>
                <a:gd name="connsiteY44" fmla="*/ 1219200 h 2148840"/>
                <a:gd name="connsiteX45" fmla="*/ 2590800 w 2606040"/>
                <a:gd name="connsiteY45" fmla="*/ 822960 h 2148840"/>
                <a:gd name="connsiteX46" fmla="*/ 2545080 w 2606040"/>
                <a:gd name="connsiteY46" fmla="*/ 685800 h 2148840"/>
                <a:gd name="connsiteX47" fmla="*/ 2499360 w 2606040"/>
                <a:gd name="connsiteY47" fmla="*/ 655320 h 2148840"/>
                <a:gd name="connsiteX48" fmla="*/ 2484120 w 2606040"/>
                <a:gd name="connsiteY48" fmla="*/ 609600 h 2148840"/>
                <a:gd name="connsiteX49" fmla="*/ 2301240 w 2606040"/>
                <a:gd name="connsiteY49" fmla="*/ 457200 h 2148840"/>
                <a:gd name="connsiteX50" fmla="*/ 2087880 w 2606040"/>
                <a:gd name="connsiteY50" fmla="*/ 411480 h 2148840"/>
                <a:gd name="connsiteX51" fmla="*/ 2026920 w 2606040"/>
                <a:gd name="connsiteY51" fmla="*/ 396240 h 2148840"/>
                <a:gd name="connsiteX52" fmla="*/ 1950720 w 2606040"/>
                <a:gd name="connsiteY52" fmla="*/ 381000 h 2148840"/>
                <a:gd name="connsiteX53" fmla="*/ 1905000 w 2606040"/>
                <a:gd name="connsiteY53" fmla="*/ 365760 h 2148840"/>
                <a:gd name="connsiteX54" fmla="*/ 1706880 w 2606040"/>
                <a:gd name="connsiteY54" fmla="*/ 335280 h 2148840"/>
                <a:gd name="connsiteX55" fmla="*/ 1615440 w 2606040"/>
                <a:gd name="connsiteY55" fmla="*/ 320040 h 2148840"/>
                <a:gd name="connsiteX56" fmla="*/ 1493520 w 2606040"/>
                <a:gd name="connsiteY56" fmla="*/ 304800 h 2148840"/>
                <a:gd name="connsiteX57" fmla="*/ 1249680 w 2606040"/>
                <a:gd name="connsiteY57" fmla="*/ 274320 h 2148840"/>
                <a:gd name="connsiteX58" fmla="*/ 1203960 w 2606040"/>
                <a:gd name="connsiteY58" fmla="*/ 259080 h 2148840"/>
                <a:gd name="connsiteX59" fmla="*/ 1066800 w 2606040"/>
                <a:gd name="connsiteY59" fmla="*/ 228600 h 2148840"/>
                <a:gd name="connsiteX60" fmla="*/ 960120 w 2606040"/>
                <a:gd name="connsiteY60" fmla="*/ 213360 h 2148840"/>
                <a:gd name="connsiteX61" fmla="*/ 838200 w 2606040"/>
                <a:gd name="connsiteY61" fmla="*/ 182880 h 2148840"/>
                <a:gd name="connsiteX62" fmla="*/ 792480 w 2606040"/>
                <a:gd name="connsiteY62" fmla="*/ 152400 h 2148840"/>
                <a:gd name="connsiteX63" fmla="*/ 701040 w 2606040"/>
                <a:gd name="connsiteY63" fmla="*/ 121920 h 2148840"/>
                <a:gd name="connsiteX64" fmla="*/ 655320 w 2606040"/>
                <a:gd name="connsiteY64" fmla="*/ 106680 h 2148840"/>
                <a:gd name="connsiteX65" fmla="*/ 594360 w 2606040"/>
                <a:gd name="connsiteY65" fmla="*/ 76200 h 2148840"/>
                <a:gd name="connsiteX66" fmla="*/ 335280 w 2606040"/>
                <a:gd name="connsiteY66" fmla="*/ 45720 h 21488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Lst>
              <a:rect l="l" t="t" r="r" b="b"/>
              <a:pathLst>
                <a:path w="2606040" h="2148840">
                  <a:moveTo>
                    <a:pt x="289560" y="0"/>
                  </a:moveTo>
                  <a:cubicBezTo>
                    <a:pt x="299720" y="25400"/>
                    <a:pt x="310434" y="50585"/>
                    <a:pt x="320040" y="76200"/>
                  </a:cubicBezTo>
                  <a:cubicBezTo>
                    <a:pt x="325681" y="91242"/>
                    <a:pt x="335280" y="105856"/>
                    <a:pt x="335280" y="121920"/>
                  </a:cubicBezTo>
                  <a:cubicBezTo>
                    <a:pt x="335280" y="233795"/>
                    <a:pt x="328304" y="345630"/>
                    <a:pt x="320040" y="457200"/>
                  </a:cubicBezTo>
                  <a:cubicBezTo>
                    <a:pt x="315937" y="512591"/>
                    <a:pt x="291362" y="573713"/>
                    <a:pt x="274320" y="624840"/>
                  </a:cubicBezTo>
                  <a:lnTo>
                    <a:pt x="228600" y="762000"/>
                  </a:lnTo>
                  <a:cubicBezTo>
                    <a:pt x="223520" y="777240"/>
                    <a:pt x="222271" y="794354"/>
                    <a:pt x="213360" y="807720"/>
                  </a:cubicBezTo>
                  <a:cubicBezTo>
                    <a:pt x="203200" y="822960"/>
                    <a:pt x="191071" y="837057"/>
                    <a:pt x="182880" y="853440"/>
                  </a:cubicBezTo>
                  <a:cubicBezTo>
                    <a:pt x="175696" y="867808"/>
                    <a:pt x="175610" y="885212"/>
                    <a:pt x="167640" y="899160"/>
                  </a:cubicBezTo>
                  <a:cubicBezTo>
                    <a:pt x="155038" y="921213"/>
                    <a:pt x="137160" y="939800"/>
                    <a:pt x="121920" y="960120"/>
                  </a:cubicBezTo>
                  <a:lnTo>
                    <a:pt x="76200" y="1097280"/>
                  </a:lnTo>
                  <a:cubicBezTo>
                    <a:pt x="71120" y="1112520"/>
                    <a:pt x="69871" y="1129634"/>
                    <a:pt x="60960" y="1143000"/>
                  </a:cubicBezTo>
                  <a:cubicBezTo>
                    <a:pt x="50800" y="1158240"/>
                    <a:pt x="38671" y="1172337"/>
                    <a:pt x="30480" y="1188720"/>
                  </a:cubicBezTo>
                  <a:cubicBezTo>
                    <a:pt x="14859" y="1219962"/>
                    <a:pt x="5797" y="1281657"/>
                    <a:pt x="0" y="1310640"/>
                  </a:cubicBezTo>
                  <a:cubicBezTo>
                    <a:pt x="5080" y="1417320"/>
                    <a:pt x="1993" y="1524704"/>
                    <a:pt x="15240" y="1630680"/>
                  </a:cubicBezTo>
                  <a:cubicBezTo>
                    <a:pt x="17512" y="1648855"/>
                    <a:pt x="37529" y="1660017"/>
                    <a:pt x="45720" y="1676400"/>
                  </a:cubicBezTo>
                  <a:cubicBezTo>
                    <a:pt x="66254" y="1717468"/>
                    <a:pt x="52617" y="1733870"/>
                    <a:pt x="91440" y="1767840"/>
                  </a:cubicBezTo>
                  <a:cubicBezTo>
                    <a:pt x="119009" y="1791963"/>
                    <a:pt x="182880" y="1828800"/>
                    <a:pt x="182880" y="1828800"/>
                  </a:cubicBezTo>
                  <a:cubicBezTo>
                    <a:pt x="202173" y="1886680"/>
                    <a:pt x="212461" y="1940260"/>
                    <a:pt x="289560" y="1965960"/>
                  </a:cubicBezTo>
                  <a:cubicBezTo>
                    <a:pt x="304800" y="1971040"/>
                    <a:pt x="320912" y="1974016"/>
                    <a:pt x="335280" y="1981200"/>
                  </a:cubicBezTo>
                  <a:cubicBezTo>
                    <a:pt x="351663" y="1989391"/>
                    <a:pt x="364262" y="2004241"/>
                    <a:pt x="381000" y="2011680"/>
                  </a:cubicBezTo>
                  <a:cubicBezTo>
                    <a:pt x="478526" y="2055025"/>
                    <a:pt x="455841" y="2032091"/>
                    <a:pt x="548640" y="2057400"/>
                  </a:cubicBezTo>
                  <a:cubicBezTo>
                    <a:pt x="734376" y="2108055"/>
                    <a:pt x="535620" y="2076273"/>
                    <a:pt x="777240" y="2103120"/>
                  </a:cubicBezTo>
                  <a:cubicBezTo>
                    <a:pt x="872542" y="2134887"/>
                    <a:pt x="789980" y="2110915"/>
                    <a:pt x="960120" y="2133600"/>
                  </a:cubicBezTo>
                  <a:cubicBezTo>
                    <a:pt x="990749" y="2137684"/>
                    <a:pt x="1021080" y="2143760"/>
                    <a:pt x="1051560" y="2148840"/>
                  </a:cubicBezTo>
                  <a:cubicBezTo>
                    <a:pt x="1193800" y="2143760"/>
                    <a:pt x="1336181" y="2141720"/>
                    <a:pt x="1478280" y="2133600"/>
                  </a:cubicBezTo>
                  <a:cubicBezTo>
                    <a:pt x="1514143" y="2131551"/>
                    <a:pt x="1549737" y="2125405"/>
                    <a:pt x="1584960" y="2118360"/>
                  </a:cubicBezTo>
                  <a:cubicBezTo>
                    <a:pt x="1600712" y="2115210"/>
                    <a:pt x="1614663" y="2104352"/>
                    <a:pt x="1630680" y="2103120"/>
                  </a:cubicBezTo>
                  <a:cubicBezTo>
                    <a:pt x="1747286" y="2094150"/>
                    <a:pt x="1864360" y="2092960"/>
                    <a:pt x="1981200" y="2087880"/>
                  </a:cubicBezTo>
                  <a:lnTo>
                    <a:pt x="2072640" y="2057400"/>
                  </a:lnTo>
                  <a:cubicBezTo>
                    <a:pt x="2087880" y="2052320"/>
                    <a:pt x="2104994" y="2051071"/>
                    <a:pt x="2118360" y="2042160"/>
                  </a:cubicBezTo>
                  <a:lnTo>
                    <a:pt x="2209800" y="1981200"/>
                  </a:lnTo>
                  <a:cubicBezTo>
                    <a:pt x="2219960" y="1965960"/>
                    <a:pt x="2225977" y="1946922"/>
                    <a:pt x="2240280" y="1935480"/>
                  </a:cubicBezTo>
                  <a:cubicBezTo>
                    <a:pt x="2252824" y="1925445"/>
                    <a:pt x="2274641" y="1931599"/>
                    <a:pt x="2286000" y="1920240"/>
                  </a:cubicBezTo>
                  <a:cubicBezTo>
                    <a:pt x="2367280" y="1838960"/>
                    <a:pt x="2225040" y="1899920"/>
                    <a:pt x="2346960" y="1859280"/>
                  </a:cubicBezTo>
                  <a:cubicBezTo>
                    <a:pt x="2357120" y="1844040"/>
                    <a:pt x="2369249" y="1829943"/>
                    <a:pt x="2377440" y="1813560"/>
                  </a:cubicBezTo>
                  <a:cubicBezTo>
                    <a:pt x="2384624" y="1799192"/>
                    <a:pt x="2384878" y="1781883"/>
                    <a:pt x="2392680" y="1767840"/>
                  </a:cubicBezTo>
                  <a:cubicBezTo>
                    <a:pt x="2410470" y="1735818"/>
                    <a:pt x="2433320" y="1706880"/>
                    <a:pt x="2453640" y="1676400"/>
                  </a:cubicBezTo>
                  <a:lnTo>
                    <a:pt x="2484120" y="1630680"/>
                  </a:lnTo>
                  <a:cubicBezTo>
                    <a:pt x="2494280" y="1615440"/>
                    <a:pt x="2508808" y="1602336"/>
                    <a:pt x="2514600" y="1584960"/>
                  </a:cubicBezTo>
                  <a:cubicBezTo>
                    <a:pt x="2519680" y="1569720"/>
                    <a:pt x="2525613" y="1554738"/>
                    <a:pt x="2529840" y="1539240"/>
                  </a:cubicBezTo>
                  <a:cubicBezTo>
                    <a:pt x="2540862" y="1498825"/>
                    <a:pt x="2547073" y="1457061"/>
                    <a:pt x="2560320" y="1417320"/>
                  </a:cubicBezTo>
                  <a:lnTo>
                    <a:pt x="2575560" y="1371600"/>
                  </a:lnTo>
                  <a:cubicBezTo>
                    <a:pt x="2580640" y="1336040"/>
                    <a:pt x="2583755" y="1300143"/>
                    <a:pt x="2590800" y="1264920"/>
                  </a:cubicBezTo>
                  <a:cubicBezTo>
                    <a:pt x="2593950" y="1249168"/>
                    <a:pt x="2606040" y="1235264"/>
                    <a:pt x="2606040" y="1219200"/>
                  </a:cubicBezTo>
                  <a:cubicBezTo>
                    <a:pt x="2606040" y="1087022"/>
                    <a:pt x="2599310" y="954863"/>
                    <a:pt x="2590800" y="822960"/>
                  </a:cubicBezTo>
                  <a:cubicBezTo>
                    <a:pt x="2588249" y="783425"/>
                    <a:pt x="2572107" y="718233"/>
                    <a:pt x="2545080" y="685800"/>
                  </a:cubicBezTo>
                  <a:cubicBezTo>
                    <a:pt x="2533354" y="671729"/>
                    <a:pt x="2514600" y="665480"/>
                    <a:pt x="2499360" y="655320"/>
                  </a:cubicBezTo>
                  <a:cubicBezTo>
                    <a:pt x="2494280" y="640080"/>
                    <a:pt x="2493983" y="622280"/>
                    <a:pt x="2484120" y="609600"/>
                  </a:cubicBezTo>
                  <a:cubicBezTo>
                    <a:pt x="2459412" y="577832"/>
                    <a:pt x="2349821" y="469345"/>
                    <a:pt x="2301240" y="457200"/>
                  </a:cubicBezTo>
                  <a:cubicBezTo>
                    <a:pt x="2029356" y="389229"/>
                    <a:pt x="2309148" y="455734"/>
                    <a:pt x="2087880" y="411480"/>
                  </a:cubicBezTo>
                  <a:cubicBezTo>
                    <a:pt x="2067341" y="407372"/>
                    <a:pt x="2047367" y="400784"/>
                    <a:pt x="2026920" y="396240"/>
                  </a:cubicBezTo>
                  <a:cubicBezTo>
                    <a:pt x="2001634" y="390621"/>
                    <a:pt x="1975850" y="387282"/>
                    <a:pt x="1950720" y="381000"/>
                  </a:cubicBezTo>
                  <a:cubicBezTo>
                    <a:pt x="1935135" y="377104"/>
                    <a:pt x="1920682" y="369245"/>
                    <a:pt x="1905000" y="365760"/>
                  </a:cubicBezTo>
                  <a:cubicBezTo>
                    <a:pt x="1862234" y="356256"/>
                    <a:pt x="1746379" y="341357"/>
                    <a:pt x="1706880" y="335280"/>
                  </a:cubicBezTo>
                  <a:cubicBezTo>
                    <a:pt x="1676339" y="330581"/>
                    <a:pt x="1646030" y="324410"/>
                    <a:pt x="1615440" y="320040"/>
                  </a:cubicBezTo>
                  <a:cubicBezTo>
                    <a:pt x="1574895" y="314248"/>
                    <a:pt x="1534117" y="310213"/>
                    <a:pt x="1493520" y="304800"/>
                  </a:cubicBezTo>
                  <a:cubicBezTo>
                    <a:pt x="1276064" y="275806"/>
                    <a:pt x="1506085" y="302809"/>
                    <a:pt x="1249680" y="274320"/>
                  </a:cubicBezTo>
                  <a:cubicBezTo>
                    <a:pt x="1234440" y="269240"/>
                    <a:pt x="1219406" y="263493"/>
                    <a:pt x="1203960" y="259080"/>
                  </a:cubicBezTo>
                  <a:cubicBezTo>
                    <a:pt x="1165600" y="248120"/>
                    <a:pt x="1104512" y="234885"/>
                    <a:pt x="1066800" y="228600"/>
                  </a:cubicBezTo>
                  <a:cubicBezTo>
                    <a:pt x="1031368" y="222695"/>
                    <a:pt x="995343" y="220405"/>
                    <a:pt x="960120" y="213360"/>
                  </a:cubicBezTo>
                  <a:cubicBezTo>
                    <a:pt x="919043" y="205145"/>
                    <a:pt x="838200" y="182880"/>
                    <a:pt x="838200" y="182880"/>
                  </a:cubicBezTo>
                  <a:cubicBezTo>
                    <a:pt x="822960" y="172720"/>
                    <a:pt x="809218" y="159839"/>
                    <a:pt x="792480" y="152400"/>
                  </a:cubicBezTo>
                  <a:cubicBezTo>
                    <a:pt x="763120" y="139351"/>
                    <a:pt x="731520" y="132080"/>
                    <a:pt x="701040" y="121920"/>
                  </a:cubicBezTo>
                  <a:cubicBezTo>
                    <a:pt x="685800" y="116840"/>
                    <a:pt x="669688" y="113864"/>
                    <a:pt x="655320" y="106680"/>
                  </a:cubicBezTo>
                  <a:cubicBezTo>
                    <a:pt x="635000" y="96520"/>
                    <a:pt x="616400" y="81710"/>
                    <a:pt x="594360" y="76200"/>
                  </a:cubicBezTo>
                  <a:cubicBezTo>
                    <a:pt x="455737" y="41544"/>
                    <a:pt x="444794" y="45720"/>
                    <a:pt x="335280" y="45720"/>
                  </a:cubicBezTo>
                </a:path>
              </a:pathLst>
            </a:custGeom>
            <a:solidFill>
              <a:srgbClr val="FFFFCC"/>
            </a:solidFill>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3600" b="0" i="0" u="none" strike="noStrike" kern="1200" cap="none" spc="0" normalizeH="0" baseline="0" noProof="0" dirty="0">
                  <a:ln>
                    <a:noFill/>
                  </a:ln>
                  <a:solidFill>
                    <a:srgbClr val="FF0000"/>
                  </a:solidFill>
                  <a:effectLst/>
                  <a:uLnTx/>
                  <a:uFillTx/>
                  <a:latin typeface="Arial-Rounded" panose="020B0500000000000000" pitchFamily="34" charset="0"/>
                  <a:ea typeface="Arial-Rounded" panose="020B0500000000000000" pitchFamily="34" charset="0"/>
                  <a:cs typeface="Arial-Rounded" panose="020B0500000000000000" pitchFamily="34" charset="0"/>
                </a:rPr>
                <a:t>Chữ A mơ ước làm ra cái gì?</a:t>
              </a:r>
              <a:endParaRPr kumimoji="0" lang="en-US" sz="3600" b="0" i="0" u="none" strike="noStrike" kern="1200" cap="none" spc="0" normalizeH="0" baseline="0" noProof="0" dirty="0">
                <a:ln>
                  <a:noFill/>
                </a:ln>
                <a:solidFill>
                  <a:srgbClr val="FF0000"/>
                </a:solidFill>
                <a:effectLst/>
                <a:uLnTx/>
                <a:uFillTx/>
                <a:latin typeface="Arial-Rounded" panose="020B0500000000000000" pitchFamily="34" charset="0"/>
                <a:ea typeface="Arial-Rounded" panose="020B0500000000000000" pitchFamily="34" charset="0"/>
                <a:cs typeface="Arial-Rounded" panose="020B0500000000000000" pitchFamily="34" charset="0"/>
              </a:endParaRPr>
            </a:p>
          </p:txBody>
        </p:sp>
      </p:grpSp>
      <p:pic>
        <p:nvPicPr>
          <p:cNvPr id="12" name="Tiếng yeah của trẻ con mp3.mp3">
            <a:hlinkClick r:id="" action="ppaction://media"/>
          </p:cNvPr>
          <p:cNvPicPr>
            <a:picLocks noChangeAspect="1"/>
          </p:cNvPicPr>
          <p:nvPr>
            <a:audioFile r:link="rId7"/>
            <p:extLst>
              <p:ext uri="{DAA4B4D4-6D71-4841-9C94-3DE7FCFB9230}">
                <p14:media xmlns:p14="http://schemas.microsoft.com/office/powerpoint/2010/main" r:embed="rId8"/>
              </p:ext>
            </p:extLst>
          </p:nvPr>
        </p:nvPicPr>
        <p:blipFill>
          <a:blip r:embed="rId9"/>
          <a:stretch>
            <a:fillRect/>
          </a:stretch>
        </p:blipFill>
        <p:spPr>
          <a:xfrm>
            <a:off x="-2690648" y="4131995"/>
            <a:ext cx="609600" cy="609600"/>
          </a:xfrm>
          <a:prstGeom prst="rect">
            <a:avLst/>
          </a:prstGeom>
        </p:spPr>
      </p:pic>
      <p:sp>
        <p:nvSpPr>
          <p:cNvPr id="13" name="Oval Callout 12"/>
          <p:cNvSpPr/>
          <p:nvPr/>
        </p:nvSpPr>
        <p:spPr>
          <a:xfrm>
            <a:off x="6096000" y="5029200"/>
            <a:ext cx="4114800" cy="1371600"/>
          </a:xfrm>
          <a:prstGeom prst="wedgeEllipseCallout">
            <a:avLst>
              <a:gd name="adj1" fmla="val -19831"/>
              <a:gd name="adj2" fmla="val -108333"/>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3600" b="1" i="0" u="none" strike="noStrike" kern="1200" cap="none" spc="0" normalizeH="0" baseline="0" noProof="0" dirty="0">
                <a:ln>
                  <a:noFill/>
                </a:ln>
                <a:solidFill>
                  <a:prstClr val="white"/>
                </a:solidFill>
                <a:effectLst/>
                <a:uLnTx/>
                <a:uFillTx/>
                <a:latin typeface="Arial-Rounded" panose="020B0500000000000000" pitchFamily="34" charset="0"/>
                <a:ea typeface="Arial-Rounded" panose="020B0500000000000000" pitchFamily="34" charset="0"/>
                <a:cs typeface="Arial-Rounded" panose="020B0500000000000000" pitchFamily="34" charset="0"/>
              </a:rPr>
              <a:t>cuốn sách</a:t>
            </a:r>
            <a:endParaRPr kumimoji="0" lang="en-US" sz="3600" b="1"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5773" fill="hold"/>
                                        <p:tgtEl>
                                          <p:spTgt spid="8"/>
                                        </p:tgtEl>
                                      </p:cBhvr>
                                    </p:cmd>
                                  </p:childTnLst>
                                </p:cTn>
                              </p:par>
                              <p:par>
                                <p:cTn id="7" presetID="32" presetClass="emph" presetSubtype="0" repeatCount="indefinite" fill="hold" nodeType="withEffect">
                                  <p:stCondLst>
                                    <p:cond delay="0"/>
                                  </p:stCondLst>
                                  <p:childTnLst>
                                    <p:animRot by="120000">
                                      <p:cBhvr>
                                        <p:cTn id="8" dur="275" fill="hold">
                                          <p:stCondLst>
                                            <p:cond delay="0"/>
                                          </p:stCondLst>
                                        </p:cTn>
                                        <p:tgtEl>
                                          <p:spTgt spid="9"/>
                                        </p:tgtEl>
                                        <p:attrNameLst>
                                          <p:attrName>r</p:attrName>
                                        </p:attrNameLst>
                                      </p:cBhvr>
                                    </p:animRot>
                                    <p:animRot by="-240000">
                                      <p:cBhvr>
                                        <p:cTn id="9" dur="550" fill="hold">
                                          <p:stCondLst>
                                            <p:cond delay="550"/>
                                          </p:stCondLst>
                                        </p:cTn>
                                        <p:tgtEl>
                                          <p:spTgt spid="9"/>
                                        </p:tgtEl>
                                        <p:attrNameLst>
                                          <p:attrName>r</p:attrName>
                                        </p:attrNameLst>
                                      </p:cBhvr>
                                    </p:animRot>
                                    <p:animRot by="240000">
                                      <p:cBhvr>
                                        <p:cTn id="10" dur="550" fill="hold">
                                          <p:stCondLst>
                                            <p:cond delay="1100"/>
                                          </p:stCondLst>
                                        </p:cTn>
                                        <p:tgtEl>
                                          <p:spTgt spid="9"/>
                                        </p:tgtEl>
                                        <p:attrNameLst>
                                          <p:attrName>r</p:attrName>
                                        </p:attrNameLst>
                                      </p:cBhvr>
                                    </p:animRot>
                                    <p:animRot by="-240000">
                                      <p:cBhvr>
                                        <p:cTn id="11" dur="550" fill="hold">
                                          <p:stCondLst>
                                            <p:cond delay="1650"/>
                                          </p:stCondLst>
                                        </p:cTn>
                                        <p:tgtEl>
                                          <p:spTgt spid="9"/>
                                        </p:tgtEl>
                                        <p:attrNameLst>
                                          <p:attrName>r</p:attrName>
                                        </p:attrNameLst>
                                      </p:cBhvr>
                                    </p:animRot>
                                    <p:animRot by="120000">
                                      <p:cBhvr>
                                        <p:cTn id="12" dur="550" fill="hold">
                                          <p:stCondLst>
                                            <p:cond delay="2200"/>
                                          </p:stCondLst>
                                        </p:cTn>
                                        <p:tgtEl>
                                          <p:spTgt spid="9"/>
                                        </p:tgtEl>
                                        <p:attrNameLst>
                                          <p:attrName>r</p:attrName>
                                        </p:attrNameLst>
                                      </p:cBhvr>
                                    </p:animRot>
                                  </p:childTnLst>
                                </p:cTn>
                              </p:par>
                              <p:par>
                                <p:cTn id="13" presetID="63" presetClass="path" presetSubtype="0" accel="50000" decel="50000" fill="hold" nodeType="withEffect">
                                  <p:stCondLst>
                                    <p:cond delay="0"/>
                                  </p:stCondLst>
                                  <p:childTnLst>
                                    <p:animMotion origin="layout" path="M 3.33333E-6 7.40741E-7 L 0.7309 0.01018 " pathEditMode="relative" rAng="0" ptsTypes="AA">
                                      <p:cBhvr>
                                        <p:cTn id="14" dur="3500" fill="hold"/>
                                        <p:tgtEl>
                                          <p:spTgt spid="9"/>
                                        </p:tgtEl>
                                        <p:attrNameLst>
                                          <p:attrName>ppt_x</p:attrName>
                                          <p:attrName>ppt_y</p:attrName>
                                        </p:attrNameLst>
                                      </p:cBhvr>
                                      <p:rCtr x="36545" y="509"/>
                                    </p:animMotion>
                                  </p:childTnLst>
                                </p:cTn>
                              </p:par>
                            </p:childTnLst>
                          </p:cTn>
                        </p:par>
                      </p:childTnLst>
                    </p:cTn>
                  </p:par>
                  <p:par>
                    <p:cTn id="15" fill="hold">
                      <p:stCondLst>
                        <p:cond delay="indefinite"/>
                      </p:stCondLst>
                      <p:childTnLst>
                        <p:par>
                          <p:cTn id="16" fill="hold">
                            <p:stCondLst>
                              <p:cond delay="0"/>
                            </p:stCondLst>
                            <p:childTnLst>
                              <p:par>
                                <p:cTn id="17" presetID="6" presetClass="entr" presetSubtype="16" fill="hold" grpId="0" nodeType="clickEffect">
                                  <p:stCondLst>
                                    <p:cond delay="0"/>
                                  </p:stCondLst>
                                  <p:childTnLst>
                                    <p:set>
                                      <p:cBhvr>
                                        <p:cTn id="18" dur="1" fill="hold">
                                          <p:stCondLst>
                                            <p:cond delay="0"/>
                                          </p:stCondLst>
                                        </p:cTn>
                                        <p:tgtEl>
                                          <p:spTgt spid="13"/>
                                        </p:tgtEl>
                                        <p:attrNameLst>
                                          <p:attrName>style.visibility</p:attrName>
                                        </p:attrNameLst>
                                      </p:cBhvr>
                                      <p:to>
                                        <p:strVal val="visible"/>
                                      </p:to>
                                    </p:set>
                                    <p:animEffect transition="in" filter="circle(in)">
                                      <p:cBhvr>
                                        <p:cTn id="19" dur="20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p:cTn id="20" fill="hold" display="0">
                  <p:stCondLst>
                    <p:cond delay="indefinite"/>
                  </p:stCondLst>
                  <p:endCondLst>
                    <p:cond evt="onStopAudio" delay="0">
                      <p:tgtEl>
                        <p:sldTgt/>
                      </p:tgtEl>
                    </p:cond>
                  </p:endCondLst>
                </p:cTn>
                <p:tgtEl>
                  <p:spTgt spid="8"/>
                </p:tgtEl>
              </p:cMediaNode>
            </p:audio>
            <p:seq concurrent="1" nextAc="seek">
              <p:cTn id="21" restart="whenNotActive" fill="hold" evtFilter="cancelBubble" nodeType="interactiveSeq">
                <p:stCondLst>
                  <p:cond evt="onClick" delay="0">
                    <p:tgtEl>
                      <p:spTgt spid="9"/>
                    </p:tgtEl>
                  </p:cond>
                </p:stCondLst>
                <p:endSync evt="end" delay="0">
                  <p:rtn val="all"/>
                </p:endSync>
                <p:childTnLst>
                  <p:par>
                    <p:cTn id="22" fill="hold">
                      <p:stCondLst>
                        <p:cond delay="0"/>
                      </p:stCondLst>
                      <p:childTnLst>
                        <p:par>
                          <p:cTn id="23" fill="hold">
                            <p:stCondLst>
                              <p:cond delay="0"/>
                            </p:stCondLst>
                            <p:childTnLst>
                              <p:par>
                                <p:cTn id="24" presetID="1" presetClass="mediacall" presetSubtype="0" fill="hold" nodeType="withEffect">
                                  <p:stCondLst>
                                    <p:cond delay="0"/>
                                  </p:stCondLst>
                                  <p:childTnLst>
                                    <p:cmd type="call" cmd="playFrom(0.0)">
                                      <p:cBhvr>
                                        <p:cTn id="25" dur="4414" fill="hold"/>
                                        <p:tgtEl>
                                          <p:spTgt spid="12"/>
                                        </p:tgtEl>
                                      </p:cBhvr>
                                    </p:cmd>
                                  </p:childTnLst>
                                </p:cTn>
                              </p:par>
                              <p:par>
                                <p:cTn id="26" presetID="63" presetClass="path" presetSubtype="0" accel="50000" decel="50000" fill="hold" nodeType="withEffect">
                                  <p:stCondLst>
                                    <p:cond delay="0"/>
                                  </p:stCondLst>
                                  <p:childTnLst>
                                    <p:animMotion origin="layout" path="M 0.7309 0.01018 L 1.64757 0.0213 " pathEditMode="relative" rAng="0" ptsTypes="AA">
                                      <p:cBhvr>
                                        <p:cTn id="27" dur="3750" fill="hold"/>
                                        <p:tgtEl>
                                          <p:spTgt spid="9"/>
                                        </p:tgtEl>
                                        <p:attrNameLst>
                                          <p:attrName>ppt_x</p:attrName>
                                          <p:attrName>ppt_y</p:attrName>
                                        </p:attrNameLst>
                                      </p:cBhvr>
                                      <p:rCtr x="45833" y="556"/>
                                    </p:animMotion>
                                  </p:childTnLst>
                                </p:cTn>
                              </p:par>
                            </p:childTnLst>
                          </p:cTn>
                        </p:par>
                      </p:childTnLst>
                    </p:cTn>
                  </p:par>
                </p:childTnLst>
              </p:cTn>
              <p:nextCondLst>
                <p:cond evt="onClick" delay="0">
                  <p:tgtEl>
                    <p:spTgt spid="9"/>
                  </p:tgtEl>
                </p:cond>
              </p:nextCondLst>
            </p:seq>
            <p:audio>
              <p:cMediaNode vol="80000">
                <p:cTn id="28" fill="hold" display="0">
                  <p:stCondLst>
                    <p:cond delay="indefinite"/>
                  </p:stCondLst>
                  <p:endCondLst>
                    <p:cond evt="onStopAudio" delay="0">
                      <p:tgtEl>
                        <p:sldTgt/>
                      </p:tgtEl>
                    </p:cond>
                  </p:endCondLst>
                </p:cTn>
                <p:tgtEl>
                  <p:spTgt spid="12"/>
                </p:tgtEl>
              </p:cMediaNode>
            </p:audio>
          </p:childTnLst>
        </p:cTn>
      </p:par>
    </p:tnLst>
    <p:bldLst>
      <p:bldP spid="13" grpId="0" bldLvl="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dirty="0"/>
          </a:p>
        </p:txBody>
      </p:sp>
      <p:pic>
        <p:nvPicPr>
          <p:cNvPr id="4" name="Picture 2"/>
          <p:cNvPicPr>
            <a:picLocks noChangeAspect="1" noChangeArrowheads="1"/>
          </p:cNvPicPr>
          <p:nvPr/>
        </p:nvPicPr>
        <p:blipFill rotWithShape="1">
          <a:blip r:embed="rId1">
            <a:extLst>
              <a:ext uri="{28A0092B-C50C-407E-A947-70E740481C1C}">
                <a14:useLocalDpi xmlns:a14="http://schemas.microsoft.com/office/drawing/2010/main" val="0"/>
              </a:ext>
            </a:extLst>
          </a:blip>
          <a:srcRect r="-1908" b="9249"/>
          <a:stretch>
            <a:fillRect/>
          </a:stretch>
        </p:blipFill>
        <p:spPr bwMode="auto">
          <a:xfrm>
            <a:off x="0" y="1"/>
            <a:ext cx="12420600" cy="6857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V.A – Tiếng Chim Kêu (mp3cut.net).mp3">
            <a:hlinkClick r:id="" action="ppaction://media"/>
          </p:cNvPr>
          <p:cNvPicPr>
            <a:picLocks noChangeAspect="1"/>
          </p:cNvPicPr>
          <p:nvPr>
            <a:audioFile r:link="rId2"/>
            <p:extLst>
              <p:ext uri="{DAA4B4D4-6D71-4841-9C94-3DE7FCFB9230}">
                <p14:media xmlns:p14="http://schemas.microsoft.com/office/powerpoint/2010/main" r:embed="rId3"/>
              </p:ext>
            </p:extLst>
          </p:nvPr>
        </p:nvPicPr>
        <p:blipFill>
          <a:blip r:embed="rId4"/>
          <a:stretch>
            <a:fillRect/>
          </a:stretch>
        </p:blipFill>
        <p:spPr>
          <a:xfrm>
            <a:off x="-11049000" y="-2133600"/>
            <a:ext cx="609600" cy="609600"/>
          </a:xfrm>
          <a:prstGeom prst="rect">
            <a:avLst/>
          </a:prstGeom>
        </p:spPr>
      </p:pic>
      <p:grpSp>
        <p:nvGrpSpPr>
          <p:cNvPr id="9" name="Group 8"/>
          <p:cNvGrpSpPr/>
          <p:nvPr/>
        </p:nvGrpSpPr>
        <p:grpSpPr>
          <a:xfrm>
            <a:off x="-6233277" y="450673"/>
            <a:ext cx="8648700" cy="3686085"/>
            <a:chOff x="-262148" y="491767"/>
            <a:chExt cx="6031018" cy="3686085"/>
          </a:xfrm>
        </p:grpSpPr>
        <p:pic>
          <p:nvPicPr>
            <p:cNvPr id="10" name="Picture 2"/>
            <p:cNvPicPr>
              <a:picLocks noChangeAspect="1" noChangeArrowheads="1"/>
            </p:cNvPicPr>
            <p:nvPr/>
          </p:nvPicPr>
          <p:blipFill>
            <a:blip r:embed="rId5" cstate="print">
              <a:extLst>
                <a:ext uri="{BEBA8EAE-BF5A-486C-A8C5-ECC9F3942E4B}">
                  <a14:imgProps xmlns:a14="http://schemas.microsoft.com/office/drawing/2010/main">
                    <a14:imgLayer r:embed="rId6">
                      <a14:imgEffect>
                        <a14:backgroundRemoval t="5954" b="89967" l="0" r="100000">
                          <a14:foregroundMark x1="45000" y1="19735" x2="48000" y2="24035"/>
                        </a14:backgroundRemoval>
                      </a14:imgEffect>
                    </a14:imgLayer>
                  </a14:imgProps>
                </a:ext>
                <a:ext uri="{28A0092B-C50C-407E-A947-70E740481C1C}">
                  <a14:useLocalDpi xmlns:a14="http://schemas.microsoft.com/office/drawing/2010/main" val="0"/>
                </a:ext>
              </a:extLst>
            </a:blip>
            <a:srcRect/>
            <a:stretch>
              <a:fillRect/>
            </a:stretch>
          </p:blipFill>
          <p:spPr bwMode="auto">
            <a:xfrm flipH="1">
              <a:off x="-262148" y="491767"/>
              <a:ext cx="4064041" cy="368608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1" name="Freeform 10"/>
            <p:cNvSpPr/>
            <p:nvPr/>
          </p:nvSpPr>
          <p:spPr>
            <a:xfrm>
              <a:off x="1852251" y="1641117"/>
              <a:ext cx="3916619" cy="2148840"/>
            </a:xfrm>
            <a:custGeom>
              <a:avLst/>
              <a:gdLst>
                <a:gd name="connsiteX0" fmla="*/ 289560 w 2606040"/>
                <a:gd name="connsiteY0" fmla="*/ 0 h 2148840"/>
                <a:gd name="connsiteX1" fmla="*/ 320040 w 2606040"/>
                <a:gd name="connsiteY1" fmla="*/ 76200 h 2148840"/>
                <a:gd name="connsiteX2" fmla="*/ 335280 w 2606040"/>
                <a:gd name="connsiteY2" fmla="*/ 121920 h 2148840"/>
                <a:gd name="connsiteX3" fmla="*/ 320040 w 2606040"/>
                <a:gd name="connsiteY3" fmla="*/ 457200 h 2148840"/>
                <a:gd name="connsiteX4" fmla="*/ 274320 w 2606040"/>
                <a:gd name="connsiteY4" fmla="*/ 624840 h 2148840"/>
                <a:gd name="connsiteX5" fmla="*/ 228600 w 2606040"/>
                <a:gd name="connsiteY5" fmla="*/ 762000 h 2148840"/>
                <a:gd name="connsiteX6" fmla="*/ 213360 w 2606040"/>
                <a:gd name="connsiteY6" fmla="*/ 807720 h 2148840"/>
                <a:gd name="connsiteX7" fmla="*/ 182880 w 2606040"/>
                <a:gd name="connsiteY7" fmla="*/ 853440 h 2148840"/>
                <a:gd name="connsiteX8" fmla="*/ 167640 w 2606040"/>
                <a:gd name="connsiteY8" fmla="*/ 899160 h 2148840"/>
                <a:gd name="connsiteX9" fmla="*/ 121920 w 2606040"/>
                <a:gd name="connsiteY9" fmla="*/ 960120 h 2148840"/>
                <a:gd name="connsiteX10" fmla="*/ 76200 w 2606040"/>
                <a:gd name="connsiteY10" fmla="*/ 1097280 h 2148840"/>
                <a:gd name="connsiteX11" fmla="*/ 60960 w 2606040"/>
                <a:gd name="connsiteY11" fmla="*/ 1143000 h 2148840"/>
                <a:gd name="connsiteX12" fmla="*/ 30480 w 2606040"/>
                <a:gd name="connsiteY12" fmla="*/ 1188720 h 2148840"/>
                <a:gd name="connsiteX13" fmla="*/ 0 w 2606040"/>
                <a:gd name="connsiteY13" fmla="*/ 1310640 h 2148840"/>
                <a:gd name="connsiteX14" fmla="*/ 15240 w 2606040"/>
                <a:gd name="connsiteY14" fmla="*/ 1630680 h 2148840"/>
                <a:gd name="connsiteX15" fmla="*/ 45720 w 2606040"/>
                <a:gd name="connsiteY15" fmla="*/ 1676400 h 2148840"/>
                <a:gd name="connsiteX16" fmla="*/ 91440 w 2606040"/>
                <a:gd name="connsiteY16" fmla="*/ 1767840 h 2148840"/>
                <a:gd name="connsiteX17" fmla="*/ 182880 w 2606040"/>
                <a:gd name="connsiteY17" fmla="*/ 1828800 h 2148840"/>
                <a:gd name="connsiteX18" fmla="*/ 289560 w 2606040"/>
                <a:gd name="connsiteY18" fmla="*/ 1965960 h 2148840"/>
                <a:gd name="connsiteX19" fmla="*/ 335280 w 2606040"/>
                <a:gd name="connsiteY19" fmla="*/ 1981200 h 2148840"/>
                <a:gd name="connsiteX20" fmla="*/ 381000 w 2606040"/>
                <a:gd name="connsiteY20" fmla="*/ 2011680 h 2148840"/>
                <a:gd name="connsiteX21" fmla="*/ 548640 w 2606040"/>
                <a:gd name="connsiteY21" fmla="*/ 2057400 h 2148840"/>
                <a:gd name="connsiteX22" fmla="*/ 777240 w 2606040"/>
                <a:gd name="connsiteY22" fmla="*/ 2103120 h 2148840"/>
                <a:gd name="connsiteX23" fmla="*/ 960120 w 2606040"/>
                <a:gd name="connsiteY23" fmla="*/ 2133600 h 2148840"/>
                <a:gd name="connsiteX24" fmla="*/ 1051560 w 2606040"/>
                <a:gd name="connsiteY24" fmla="*/ 2148840 h 2148840"/>
                <a:gd name="connsiteX25" fmla="*/ 1478280 w 2606040"/>
                <a:gd name="connsiteY25" fmla="*/ 2133600 h 2148840"/>
                <a:gd name="connsiteX26" fmla="*/ 1584960 w 2606040"/>
                <a:gd name="connsiteY26" fmla="*/ 2118360 h 2148840"/>
                <a:gd name="connsiteX27" fmla="*/ 1630680 w 2606040"/>
                <a:gd name="connsiteY27" fmla="*/ 2103120 h 2148840"/>
                <a:gd name="connsiteX28" fmla="*/ 1981200 w 2606040"/>
                <a:gd name="connsiteY28" fmla="*/ 2087880 h 2148840"/>
                <a:gd name="connsiteX29" fmla="*/ 2072640 w 2606040"/>
                <a:gd name="connsiteY29" fmla="*/ 2057400 h 2148840"/>
                <a:gd name="connsiteX30" fmla="*/ 2118360 w 2606040"/>
                <a:gd name="connsiteY30" fmla="*/ 2042160 h 2148840"/>
                <a:gd name="connsiteX31" fmla="*/ 2209800 w 2606040"/>
                <a:gd name="connsiteY31" fmla="*/ 1981200 h 2148840"/>
                <a:gd name="connsiteX32" fmla="*/ 2240280 w 2606040"/>
                <a:gd name="connsiteY32" fmla="*/ 1935480 h 2148840"/>
                <a:gd name="connsiteX33" fmla="*/ 2286000 w 2606040"/>
                <a:gd name="connsiteY33" fmla="*/ 1920240 h 2148840"/>
                <a:gd name="connsiteX34" fmla="*/ 2346960 w 2606040"/>
                <a:gd name="connsiteY34" fmla="*/ 1859280 h 2148840"/>
                <a:gd name="connsiteX35" fmla="*/ 2377440 w 2606040"/>
                <a:gd name="connsiteY35" fmla="*/ 1813560 h 2148840"/>
                <a:gd name="connsiteX36" fmla="*/ 2392680 w 2606040"/>
                <a:gd name="connsiteY36" fmla="*/ 1767840 h 2148840"/>
                <a:gd name="connsiteX37" fmla="*/ 2453640 w 2606040"/>
                <a:gd name="connsiteY37" fmla="*/ 1676400 h 2148840"/>
                <a:gd name="connsiteX38" fmla="*/ 2484120 w 2606040"/>
                <a:gd name="connsiteY38" fmla="*/ 1630680 h 2148840"/>
                <a:gd name="connsiteX39" fmla="*/ 2514600 w 2606040"/>
                <a:gd name="connsiteY39" fmla="*/ 1584960 h 2148840"/>
                <a:gd name="connsiteX40" fmla="*/ 2529840 w 2606040"/>
                <a:gd name="connsiteY40" fmla="*/ 1539240 h 2148840"/>
                <a:gd name="connsiteX41" fmla="*/ 2560320 w 2606040"/>
                <a:gd name="connsiteY41" fmla="*/ 1417320 h 2148840"/>
                <a:gd name="connsiteX42" fmla="*/ 2575560 w 2606040"/>
                <a:gd name="connsiteY42" fmla="*/ 1371600 h 2148840"/>
                <a:gd name="connsiteX43" fmla="*/ 2590800 w 2606040"/>
                <a:gd name="connsiteY43" fmla="*/ 1264920 h 2148840"/>
                <a:gd name="connsiteX44" fmla="*/ 2606040 w 2606040"/>
                <a:gd name="connsiteY44" fmla="*/ 1219200 h 2148840"/>
                <a:gd name="connsiteX45" fmla="*/ 2590800 w 2606040"/>
                <a:gd name="connsiteY45" fmla="*/ 822960 h 2148840"/>
                <a:gd name="connsiteX46" fmla="*/ 2545080 w 2606040"/>
                <a:gd name="connsiteY46" fmla="*/ 685800 h 2148840"/>
                <a:gd name="connsiteX47" fmla="*/ 2499360 w 2606040"/>
                <a:gd name="connsiteY47" fmla="*/ 655320 h 2148840"/>
                <a:gd name="connsiteX48" fmla="*/ 2484120 w 2606040"/>
                <a:gd name="connsiteY48" fmla="*/ 609600 h 2148840"/>
                <a:gd name="connsiteX49" fmla="*/ 2301240 w 2606040"/>
                <a:gd name="connsiteY49" fmla="*/ 457200 h 2148840"/>
                <a:gd name="connsiteX50" fmla="*/ 2087880 w 2606040"/>
                <a:gd name="connsiteY50" fmla="*/ 411480 h 2148840"/>
                <a:gd name="connsiteX51" fmla="*/ 2026920 w 2606040"/>
                <a:gd name="connsiteY51" fmla="*/ 396240 h 2148840"/>
                <a:gd name="connsiteX52" fmla="*/ 1950720 w 2606040"/>
                <a:gd name="connsiteY52" fmla="*/ 381000 h 2148840"/>
                <a:gd name="connsiteX53" fmla="*/ 1905000 w 2606040"/>
                <a:gd name="connsiteY53" fmla="*/ 365760 h 2148840"/>
                <a:gd name="connsiteX54" fmla="*/ 1706880 w 2606040"/>
                <a:gd name="connsiteY54" fmla="*/ 335280 h 2148840"/>
                <a:gd name="connsiteX55" fmla="*/ 1615440 w 2606040"/>
                <a:gd name="connsiteY55" fmla="*/ 320040 h 2148840"/>
                <a:gd name="connsiteX56" fmla="*/ 1493520 w 2606040"/>
                <a:gd name="connsiteY56" fmla="*/ 304800 h 2148840"/>
                <a:gd name="connsiteX57" fmla="*/ 1249680 w 2606040"/>
                <a:gd name="connsiteY57" fmla="*/ 274320 h 2148840"/>
                <a:gd name="connsiteX58" fmla="*/ 1203960 w 2606040"/>
                <a:gd name="connsiteY58" fmla="*/ 259080 h 2148840"/>
                <a:gd name="connsiteX59" fmla="*/ 1066800 w 2606040"/>
                <a:gd name="connsiteY59" fmla="*/ 228600 h 2148840"/>
                <a:gd name="connsiteX60" fmla="*/ 960120 w 2606040"/>
                <a:gd name="connsiteY60" fmla="*/ 213360 h 2148840"/>
                <a:gd name="connsiteX61" fmla="*/ 838200 w 2606040"/>
                <a:gd name="connsiteY61" fmla="*/ 182880 h 2148840"/>
                <a:gd name="connsiteX62" fmla="*/ 792480 w 2606040"/>
                <a:gd name="connsiteY62" fmla="*/ 152400 h 2148840"/>
                <a:gd name="connsiteX63" fmla="*/ 701040 w 2606040"/>
                <a:gd name="connsiteY63" fmla="*/ 121920 h 2148840"/>
                <a:gd name="connsiteX64" fmla="*/ 655320 w 2606040"/>
                <a:gd name="connsiteY64" fmla="*/ 106680 h 2148840"/>
                <a:gd name="connsiteX65" fmla="*/ 594360 w 2606040"/>
                <a:gd name="connsiteY65" fmla="*/ 76200 h 2148840"/>
                <a:gd name="connsiteX66" fmla="*/ 335280 w 2606040"/>
                <a:gd name="connsiteY66" fmla="*/ 45720 h 21488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Lst>
              <a:rect l="l" t="t" r="r" b="b"/>
              <a:pathLst>
                <a:path w="2606040" h="2148840">
                  <a:moveTo>
                    <a:pt x="289560" y="0"/>
                  </a:moveTo>
                  <a:cubicBezTo>
                    <a:pt x="299720" y="25400"/>
                    <a:pt x="310434" y="50585"/>
                    <a:pt x="320040" y="76200"/>
                  </a:cubicBezTo>
                  <a:cubicBezTo>
                    <a:pt x="325681" y="91242"/>
                    <a:pt x="335280" y="105856"/>
                    <a:pt x="335280" y="121920"/>
                  </a:cubicBezTo>
                  <a:cubicBezTo>
                    <a:pt x="335280" y="233795"/>
                    <a:pt x="328304" y="345630"/>
                    <a:pt x="320040" y="457200"/>
                  </a:cubicBezTo>
                  <a:cubicBezTo>
                    <a:pt x="315937" y="512591"/>
                    <a:pt x="291362" y="573713"/>
                    <a:pt x="274320" y="624840"/>
                  </a:cubicBezTo>
                  <a:lnTo>
                    <a:pt x="228600" y="762000"/>
                  </a:lnTo>
                  <a:cubicBezTo>
                    <a:pt x="223520" y="777240"/>
                    <a:pt x="222271" y="794354"/>
                    <a:pt x="213360" y="807720"/>
                  </a:cubicBezTo>
                  <a:cubicBezTo>
                    <a:pt x="203200" y="822960"/>
                    <a:pt x="191071" y="837057"/>
                    <a:pt x="182880" y="853440"/>
                  </a:cubicBezTo>
                  <a:cubicBezTo>
                    <a:pt x="175696" y="867808"/>
                    <a:pt x="175610" y="885212"/>
                    <a:pt x="167640" y="899160"/>
                  </a:cubicBezTo>
                  <a:cubicBezTo>
                    <a:pt x="155038" y="921213"/>
                    <a:pt x="137160" y="939800"/>
                    <a:pt x="121920" y="960120"/>
                  </a:cubicBezTo>
                  <a:lnTo>
                    <a:pt x="76200" y="1097280"/>
                  </a:lnTo>
                  <a:cubicBezTo>
                    <a:pt x="71120" y="1112520"/>
                    <a:pt x="69871" y="1129634"/>
                    <a:pt x="60960" y="1143000"/>
                  </a:cubicBezTo>
                  <a:cubicBezTo>
                    <a:pt x="50800" y="1158240"/>
                    <a:pt x="38671" y="1172337"/>
                    <a:pt x="30480" y="1188720"/>
                  </a:cubicBezTo>
                  <a:cubicBezTo>
                    <a:pt x="14859" y="1219962"/>
                    <a:pt x="5797" y="1281657"/>
                    <a:pt x="0" y="1310640"/>
                  </a:cubicBezTo>
                  <a:cubicBezTo>
                    <a:pt x="5080" y="1417320"/>
                    <a:pt x="1993" y="1524704"/>
                    <a:pt x="15240" y="1630680"/>
                  </a:cubicBezTo>
                  <a:cubicBezTo>
                    <a:pt x="17512" y="1648855"/>
                    <a:pt x="37529" y="1660017"/>
                    <a:pt x="45720" y="1676400"/>
                  </a:cubicBezTo>
                  <a:cubicBezTo>
                    <a:pt x="66254" y="1717468"/>
                    <a:pt x="52617" y="1733870"/>
                    <a:pt x="91440" y="1767840"/>
                  </a:cubicBezTo>
                  <a:cubicBezTo>
                    <a:pt x="119009" y="1791963"/>
                    <a:pt x="182880" y="1828800"/>
                    <a:pt x="182880" y="1828800"/>
                  </a:cubicBezTo>
                  <a:cubicBezTo>
                    <a:pt x="202173" y="1886680"/>
                    <a:pt x="212461" y="1940260"/>
                    <a:pt x="289560" y="1965960"/>
                  </a:cubicBezTo>
                  <a:cubicBezTo>
                    <a:pt x="304800" y="1971040"/>
                    <a:pt x="320912" y="1974016"/>
                    <a:pt x="335280" y="1981200"/>
                  </a:cubicBezTo>
                  <a:cubicBezTo>
                    <a:pt x="351663" y="1989391"/>
                    <a:pt x="364262" y="2004241"/>
                    <a:pt x="381000" y="2011680"/>
                  </a:cubicBezTo>
                  <a:cubicBezTo>
                    <a:pt x="478526" y="2055025"/>
                    <a:pt x="455841" y="2032091"/>
                    <a:pt x="548640" y="2057400"/>
                  </a:cubicBezTo>
                  <a:cubicBezTo>
                    <a:pt x="734376" y="2108055"/>
                    <a:pt x="535620" y="2076273"/>
                    <a:pt x="777240" y="2103120"/>
                  </a:cubicBezTo>
                  <a:cubicBezTo>
                    <a:pt x="872542" y="2134887"/>
                    <a:pt x="789980" y="2110915"/>
                    <a:pt x="960120" y="2133600"/>
                  </a:cubicBezTo>
                  <a:cubicBezTo>
                    <a:pt x="990749" y="2137684"/>
                    <a:pt x="1021080" y="2143760"/>
                    <a:pt x="1051560" y="2148840"/>
                  </a:cubicBezTo>
                  <a:cubicBezTo>
                    <a:pt x="1193800" y="2143760"/>
                    <a:pt x="1336181" y="2141720"/>
                    <a:pt x="1478280" y="2133600"/>
                  </a:cubicBezTo>
                  <a:cubicBezTo>
                    <a:pt x="1514143" y="2131551"/>
                    <a:pt x="1549737" y="2125405"/>
                    <a:pt x="1584960" y="2118360"/>
                  </a:cubicBezTo>
                  <a:cubicBezTo>
                    <a:pt x="1600712" y="2115210"/>
                    <a:pt x="1614663" y="2104352"/>
                    <a:pt x="1630680" y="2103120"/>
                  </a:cubicBezTo>
                  <a:cubicBezTo>
                    <a:pt x="1747286" y="2094150"/>
                    <a:pt x="1864360" y="2092960"/>
                    <a:pt x="1981200" y="2087880"/>
                  </a:cubicBezTo>
                  <a:lnTo>
                    <a:pt x="2072640" y="2057400"/>
                  </a:lnTo>
                  <a:cubicBezTo>
                    <a:pt x="2087880" y="2052320"/>
                    <a:pt x="2104994" y="2051071"/>
                    <a:pt x="2118360" y="2042160"/>
                  </a:cubicBezTo>
                  <a:lnTo>
                    <a:pt x="2209800" y="1981200"/>
                  </a:lnTo>
                  <a:cubicBezTo>
                    <a:pt x="2219960" y="1965960"/>
                    <a:pt x="2225977" y="1946922"/>
                    <a:pt x="2240280" y="1935480"/>
                  </a:cubicBezTo>
                  <a:cubicBezTo>
                    <a:pt x="2252824" y="1925445"/>
                    <a:pt x="2274641" y="1931599"/>
                    <a:pt x="2286000" y="1920240"/>
                  </a:cubicBezTo>
                  <a:cubicBezTo>
                    <a:pt x="2367280" y="1838960"/>
                    <a:pt x="2225040" y="1899920"/>
                    <a:pt x="2346960" y="1859280"/>
                  </a:cubicBezTo>
                  <a:cubicBezTo>
                    <a:pt x="2357120" y="1844040"/>
                    <a:pt x="2369249" y="1829943"/>
                    <a:pt x="2377440" y="1813560"/>
                  </a:cubicBezTo>
                  <a:cubicBezTo>
                    <a:pt x="2384624" y="1799192"/>
                    <a:pt x="2384878" y="1781883"/>
                    <a:pt x="2392680" y="1767840"/>
                  </a:cubicBezTo>
                  <a:cubicBezTo>
                    <a:pt x="2410470" y="1735818"/>
                    <a:pt x="2433320" y="1706880"/>
                    <a:pt x="2453640" y="1676400"/>
                  </a:cubicBezTo>
                  <a:lnTo>
                    <a:pt x="2484120" y="1630680"/>
                  </a:lnTo>
                  <a:cubicBezTo>
                    <a:pt x="2494280" y="1615440"/>
                    <a:pt x="2508808" y="1602336"/>
                    <a:pt x="2514600" y="1584960"/>
                  </a:cubicBezTo>
                  <a:cubicBezTo>
                    <a:pt x="2519680" y="1569720"/>
                    <a:pt x="2525613" y="1554738"/>
                    <a:pt x="2529840" y="1539240"/>
                  </a:cubicBezTo>
                  <a:cubicBezTo>
                    <a:pt x="2540862" y="1498825"/>
                    <a:pt x="2547073" y="1457061"/>
                    <a:pt x="2560320" y="1417320"/>
                  </a:cubicBezTo>
                  <a:lnTo>
                    <a:pt x="2575560" y="1371600"/>
                  </a:lnTo>
                  <a:cubicBezTo>
                    <a:pt x="2580640" y="1336040"/>
                    <a:pt x="2583755" y="1300143"/>
                    <a:pt x="2590800" y="1264920"/>
                  </a:cubicBezTo>
                  <a:cubicBezTo>
                    <a:pt x="2593950" y="1249168"/>
                    <a:pt x="2606040" y="1235264"/>
                    <a:pt x="2606040" y="1219200"/>
                  </a:cubicBezTo>
                  <a:cubicBezTo>
                    <a:pt x="2606040" y="1087022"/>
                    <a:pt x="2599310" y="954863"/>
                    <a:pt x="2590800" y="822960"/>
                  </a:cubicBezTo>
                  <a:cubicBezTo>
                    <a:pt x="2588249" y="783425"/>
                    <a:pt x="2572107" y="718233"/>
                    <a:pt x="2545080" y="685800"/>
                  </a:cubicBezTo>
                  <a:cubicBezTo>
                    <a:pt x="2533354" y="671729"/>
                    <a:pt x="2514600" y="665480"/>
                    <a:pt x="2499360" y="655320"/>
                  </a:cubicBezTo>
                  <a:cubicBezTo>
                    <a:pt x="2494280" y="640080"/>
                    <a:pt x="2493983" y="622280"/>
                    <a:pt x="2484120" y="609600"/>
                  </a:cubicBezTo>
                  <a:cubicBezTo>
                    <a:pt x="2459412" y="577832"/>
                    <a:pt x="2349821" y="469345"/>
                    <a:pt x="2301240" y="457200"/>
                  </a:cubicBezTo>
                  <a:cubicBezTo>
                    <a:pt x="2029356" y="389229"/>
                    <a:pt x="2309148" y="455734"/>
                    <a:pt x="2087880" y="411480"/>
                  </a:cubicBezTo>
                  <a:cubicBezTo>
                    <a:pt x="2067341" y="407372"/>
                    <a:pt x="2047367" y="400784"/>
                    <a:pt x="2026920" y="396240"/>
                  </a:cubicBezTo>
                  <a:cubicBezTo>
                    <a:pt x="2001634" y="390621"/>
                    <a:pt x="1975850" y="387282"/>
                    <a:pt x="1950720" y="381000"/>
                  </a:cubicBezTo>
                  <a:cubicBezTo>
                    <a:pt x="1935135" y="377104"/>
                    <a:pt x="1920682" y="369245"/>
                    <a:pt x="1905000" y="365760"/>
                  </a:cubicBezTo>
                  <a:cubicBezTo>
                    <a:pt x="1862234" y="356256"/>
                    <a:pt x="1746379" y="341357"/>
                    <a:pt x="1706880" y="335280"/>
                  </a:cubicBezTo>
                  <a:cubicBezTo>
                    <a:pt x="1676339" y="330581"/>
                    <a:pt x="1646030" y="324410"/>
                    <a:pt x="1615440" y="320040"/>
                  </a:cubicBezTo>
                  <a:cubicBezTo>
                    <a:pt x="1574895" y="314248"/>
                    <a:pt x="1534117" y="310213"/>
                    <a:pt x="1493520" y="304800"/>
                  </a:cubicBezTo>
                  <a:cubicBezTo>
                    <a:pt x="1276064" y="275806"/>
                    <a:pt x="1506085" y="302809"/>
                    <a:pt x="1249680" y="274320"/>
                  </a:cubicBezTo>
                  <a:cubicBezTo>
                    <a:pt x="1234440" y="269240"/>
                    <a:pt x="1219406" y="263493"/>
                    <a:pt x="1203960" y="259080"/>
                  </a:cubicBezTo>
                  <a:cubicBezTo>
                    <a:pt x="1165600" y="248120"/>
                    <a:pt x="1104512" y="234885"/>
                    <a:pt x="1066800" y="228600"/>
                  </a:cubicBezTo>
                  <a:cubicBezTo>
                    <a:pt x="1031368" y="222695"/>
                    <a:pt x="995343" y="220405"/>
                    <a:pt x="960120" y="213360"/>
                  </a:cubicBezTo>
                  <a:cubicBezTo>
                    <a:pt x="919043" y="205145"/>
                    <a:pt x="838200" y="182880"/>
                    <a:pt x="838200" y="182880"/>
                  </a:cubicBezTo>
                  <a:cubicBezTo>
                    <a:pt x="822960" y="172720"/>
                    <a:pt x="809218" y="159839"/>
                    <a:pt x="792480" y="152400"/>
                  </a:cubicBezTo>
                  <a:cubicBezTo>
                    <a:pt x="763120" y="139351"/>
                    <a:pt x="731520" y="132080"/>
                    <a:pt x="701040" y="121920"/>
                  </a:cubicBezTo>
                  <a:cubicBezTo>
                    <a:pt x="685800" y="116840"/>
                    <a:pt x="669688" y="113864"/>
                    <a:pt x="655320" y="106680"/>
                  </a:cubicBezTo>
                  <a:cubicBezTo>
                    <a:pt x="635000" y="96520"/>
                    <a:pt x="616400" y="81710"/>
                    <a:pt x="594360" y="76200"/>
                  </a:cubicBezTo>
                  <a:cubicBezTo>
                    <a:pt x="455737" y="41544"/>
                    <a:pt x="444794" y="45720"/>
                    <a:pt x="335280" y="45720"/>
                  </a:cubicBezTo>
                </a:path>
              </a:pathLst>
            </a:custGeom>
            <a:solidFill>
              <a:srgbClr val="FF66FF"/>
            </a:solidFill>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2800" b="0" i="0" u="none" strike="noStrike" kern="1200" cap="none" spc="0" normalizeH="0" baseline="0" noProof="0" dirty="0">
                  <a:ln>
                    <a:noFill/>
                  </a:ln>
                  <a:solidFill>
                    <a:prstClr val="white"/>
                  </a:solidFill>
                  <a:effectLst/>
                  <a:uLnTx/>
                  <a:uFillTx/>
                  <a:latin typeface="Arial-Rounded" panose="020B0500000000000000" pitchFamily="34" charset="0"/>
                  <a:ea typeface="Arial-Rounded" panose="020B0500000000000000" pitchFamily="34" charset="0"/>
                  <a:cs typeface="Arial-Rounded" panose="020B0500000000000000" pitchFamily="34" charset="0"/>
                </a:rPr>
                <a:t>Đầu nhỏ mà có bốn chân.</a:t>
              </a:r>
              <a:endParaRPr kumimoji="0" lang="en-US" sz="2800" b="0" i="0" u="none" strike="noStrike" kern="1200" cap="none" spc="0" normalizeH="0" baseline="0" noProof="0" dirty="0">
                <a:ln>
                  <a:noFill/>
                </a:ln>
                <a:solidFill>
                  <a:prstClr val="white"/>
                </a:solidFill>
                <a:effectLst/>
                <a:uLnTx/>
                <a:uFillTx/>
                <a:latin typeface="Arial-Rounded" panose="020B0500000000000000" pitchFamily="34" charset="0"/>
                <a:ea typeface="Arial-Rounded" panose="020B0500000000000000" pitchFamily="34" charset="0"/>
                <a:cs typeface="Arial-Rounded" panose="020B0500000000000000" pitchFamily="34" charset="0"/>
              </a:endParaRPr>
            </a:p>
            <a:p>
              <a:pPr marL="0" marR="0" lvl="0" indent="0" algn="ctr" defTabSz="914400" rtl="0" eaLnBrk="1" fontAlgn="auto" latinLnBrk="0" hangingPunct="1">
                <a:lnSpc>
                  <a:spcPct val="100000"/>
                </a:lnSpc>
                <a:spcBef>
                  <a:spcPts val="0"/>
                </a:spcBef>
                <a:spcAft>
                  <a:spcPts val="0"/>
                </a:spcAft>
                <a:buClrTx/>
                <a:buSzTx/>
                <a:buFontTx/>
                <a:buNone/>
                <a:defRPr/>
              </a:pPr>
              <a:r>
                <a:rPr kumimoji="0" lang="en-US" sz="2800" b="0" i="0" u="none" strike="noStrike" kern="1200" cap="none" spc="0" normalizeH="0" baseline="0" noProof="0" dirty="0">
                  <a:ln>
                    <a:noFill/>
                  </a:ln>
                  <a:solidFill>
                    <a:prstClr val="white"/>
                  </a:solidFill>
                  <a:effectLst/>
                  <a:uLnTx/>
                  <a:uFillTx/>
                  <a:latin typeface="Arial-Rounded" panose="020B0500000000000000" pitchFamily="34" charset="0"/>
                  <a:ea typeface="Arial-Rounded" panose="020B0500000000000000" pitchFamily="34" charset="0"/>
                  <a:cs typeface="Arial-Rounded" panose="020B0500000000000000" pitchFamily="34" charset="0"/>
                </a:rPr>
                <a:t>Lưng đầy tên nhọn, khi cần bắn ngay.</a:t>
              </a:r>
              <a:endParaRPr kumimoji="0" lang="en-US" sz="2800" b="0" i="0" u="none" strike="noStrike" kern="1200" cap="none" spc="0" normalizeH="0" baseline="0" noProof="0" dirty="0">
                <a:ln>
                  <a:noFill/>
                </a:ln>
                <a:solidFill>
                  <a:prstClr val="white"/>
                </a:solidFill>
                <a:effectLst/>
                <a:uLnTx/>
                <a:uFillTx/>
                <a:latin typeface="Arial-Rounded" panose="020B0500000000000000" pitchFamily="34" charset="0"/>
                <a:ea typeface="Arial-Rounded" panose="020B0500000000000000" pitchFamily="34" charset="0"/>
                <a:cs typeface="Arial-Rounded" panose="020B0500000000000000" pitchFamily="34" charset="0"/>
              </a:endParaRPr>
            </a:p>
            <a:p>
              <a:pPr marL="0" marR="0" lvl="0" indent="0" algn="ctr" defTabSz="914400" rtl="0" eaLnBrk="1" fontAlgn="auto" latinLnBrk="0" hangingPunct="1">
                <a:lnSpc>
                  <a:spcPct val="100000"/>
                </a:lnSpc>
                <a:spcBef>
                  <a:spcPts val="0"/>
                </a:spcBef>
                <a:spcAft>
                  <a:spcPts val="0"/>
                </a:spcAft>
                <a:buClrTx/>
                <a:buSzTx/>
                <a:buFontTx/>
                <a:buNone/>
                <a:defRPr/>
              </a:pPr>
              <a:r>
                <a:rPr kumimoji="0" lang="en-US" sz="2800" b="0" i="0" u="none" strike="noStrike" kern="1200" cap="none" spc="0" normalizeH="0" baseline="0" noProof="0" dirty="0">
                  <a:ln>
                    <a:noFill/>
                  </a:ln>
                  <a:solidFill>
                    <a:prstClr val="white"/>
                  </a:solidFill>
                  <a:effectLst/>
                  <a:uLnTx/>
                  <a:uFillTx/>
                  <a:latin typeface="Arial-Rounded" panose="020B0500000000000000" pitchFamily="34" charset="0"/>
                  <a:ea typeface="Arial-Rounded" panose="020B0500000000000000" pitchFamily="34" charset="0"/>
                  <a:cs typeface="Arial-Rounded" panose="020B0500000000000000" pitchFamily="34" charset="0"/>
                </a:rPr>
                <a:t>Là con gì?</a:t>
              </a:r>
              <a:endParaRPr kumimoji="0" lang="en-US" sz="2800" b="0" i="0" u="none" strike="noStrike" kern="1200" cap="none" spc="0" normalizeH="0" baseline="0" noProof="0" dirty="0">
                <a:ln>
                  <a:noFill/>
                </a:ln>
                <a:solidFill>
                  <a:prstClr val="white"/>
                </a:solidFill>
                <a:effectLst/>
                <a:uLnTx/>
                <a:uFillTx/>
                <a:latin typeface="Arial-Rounded" panose="020B0500000000000000" pitchFamily="34" charset="0"/>
                <a:ea typeface="Arial-Rounded" panose="020B0500000000000000" pitchFamily="34" charset="0"/>
                <a:cs typeface="Arial-Rounded" panose="020B0500000000000000" pitchFamily="34" charset="0"/>
              </a:endParaRPr>
            </a:p>
          </p:txBody>
        </p:sp>
      </p:grpSp>
      <p:pic>
        <p:nvPicPr>
          <p:cNvPr id="12" name="Tiếng yeah của trẻ con mp3.mp3">
            <a:hlinkClick r:id="" action="ppaction://media"/>
          </p:cNvPr>
          <p:cNvPicPr>
            <a:picLocks noChangeAspect="1"/>
          </p:cNvPicPr>
          <p:nvPr>
            <a:audioFile r:link="rId7"/>
            <p:extLst>
              <p:ext uri="{DAA4B4D4-6D71-4841-9C94-3DE7FCFB9230}">
                <p14:media xmlns:p14="http://schemas.microsoft.com/office/powerpoint/2010/main" r:embed="rId8"/>
              </p:ext>
            </p:extLst>
          </p:nvPr>
        </p:nvPicPr>
        <p:blipFill>
          <a:blip r:embed="rId9"/>
          <a:stretch>
            <a:fillRect/>
          </a:stretch>
        </p:blipFill>
        <p:spPr>
          <a:xfrm>
            <a:off x="-2690648" y="4131995"/>
            <a:ext cx="609600" cy="609600"/>
          </a:xfrm>
          <a:prstGeom prst="rect">
            <a:avLst/>
          </a:prstGeom>
        </p:spPr>
      </p:pic>
      <p:sp>
        <p:nvSpPr>
          <p:cNvPr id="13" name="Oval Callout 12"/>
          <p:cNvSpPr/>
          <p:nvPr/>
        </p:nvSpPr>
        <p:spPr>
          <a:xfrm>
            <a:off x="5029200" y="5174982"/>
            <a:ext cx="5487046" cy="1659205"/>
          </a:xfrm>
          <a:prstGeom prst="wedgeEllipseCallout">
            <a:avLst>
              <a:gd name="adj1" fmla="val -19831"/>
              <a:gd name="adj2" fmla="val -108333"/>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3600" b="1" i="0" u="none" strike="noStrike" kern="1200" cap="none" spc="0" normalizeH="0" baseline="0" noProof="0" dirty="0">
                <a:ln>
                  <a:noFill/>
                </a:ln>
                <a:solidFill>
                  <a:prstClr val="white"/>
                </a:solidFill>
                <a:effectLst/>
                <a:uLnTx/>
                <a:uFillTx/>
                <a:latin typeface="Arial-Rounded" panose="020B0500000000000000" pitchFamily="34" charset="0"/>
                <a:ea typeface="Arial-Rounded" panose="020B0500000000000000" pitchFamily="34" charset="0"/>
                <a:cs typeface="Arial-Rounded" panose="020B0500000000000000" pitchFamily="34" charset="0"/>
              </a:rPr>
              <a:t>Con nhím</a:t>
            </a:r>
            <a:endParaRPr kumimoji="0" lang="en-US" sz="3600" b="1"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5773" fill="hold"/>
                                        <p:tgtEl>
                                          <p:spTgt spid="8"/>
                                        </p:tgtEl>
                                      </p:cBhvr>
                                    </p:cmd>
                                  </p:childTnLst>
                                </p:cTn>
                              </p:par>
                              <p:par>
                                <p:cTn id="7" presetID="32" presetClass="emph" presetSubtype="0" repeatCount="indefinite" fill="hold" nodeType="withEffect">
                                  <p:stCondLst>
                                    <p:cond delay="0"/>
                                  </p:stCondLst>
                                  <p:childTnLst>
                                    <p:animRot by="120000">
                                      <p:cBhvr>
                                        <p:cTn id="8" dur="275" fill="hold">
                                          <p:stCondLst>
                                            <p:cond delay="0"/>
                                          </p:stCondLst>
                                        </p:cTn>
                                        <p:tgtEl>
                                          <p:spTgt spid="9"/>
                                        </p:tgtEl>
                                        <p:attrNameLst>
                                          <p:attrName>r</p:attrName>
                                        </p:attrNameLst>
                                      </p:cBhvr>
                                    </p:animRot>
                                    <p:animRot by="-240000">
                                      <p:cBhvr>
                                        <p:cTn id="9" dur="550" fill="hold">
                                          <p:stCondLst>
                                            <p:cond delay="550"/>
                                          </p:stCondLst>
                                        </p:cTn>
                                        <p:tgtEl>
                                          <p:spTgt spid="9"/>
                                        </p:tgtEl>
                                        <p:attrNameLst>
                                          <p:attrName>r</p:attrName>
                                        </p:attrNameLst>
                                      </p:cBhvr>
                                    </p:animRot>
                                    <p:animRot by="240000">
                                      <p:cBhvr>
                                        <p:cTn id="10" dur="550" fill="hold">
                                          <p:stCondLst>
                                            <p:cond delay="1100"/>
                                          </p:stCondLst>
                                        </p:cTn>
                                        <p:tgtEl>
                                          <p:spTgt spid="9"/>
                                        </p:tgtEl>
                                        <p:attrNameLst>
                                          <p:attrName>r</p:attrName>
                                        </p:attrNameLst>
                                      </p:cBhvr>
                                    </p:animRot>
                                    <p:animRot by="-240000">
                                      <p:cBhvr>
                                        <p:cTn id="11" dur="550" fill="hold">
                                          <p:stCondLst>
                                            <p:cond delay="1650"/>
                                          </p:stCondLst>
                                        </p:cTn>
                                        <p:tgtEl>
                                          <p:spTgt spid="9"/>
                                        </p:tgtEl>
                                        <p:attrNameLst>
                                          <p:attrName>r</p:attrName>
                                        </p:attrNameLst>
                                      </p:cBhvr>
                                    </p:animRot>
                                    <p:animRot by="120000">
                                      <p:cBhvr>
                                        <p:cTn id="12" dur="550" fill="hold">
                                          <p:stCondLst>
                                            <p:cond delay="2200"/>
                                          </p:stCondLst>
                                        </p:cTn>
                                        <p:tgtEl>
                                          <p:spTgt spid="9"/>
                                        </p:tgtEl>
                                        <p:attrNameLst>
                                          <p:attrName>r</p:attrName>
                                        </p:attrNameLst>
                                      </p:cBhvr>
                                    </p:animRot>
                                  </p:childTnLst>
                                </p:cTn>
                              </p:par>
                              <p:par>
                                <p:cTn id="13" presetID="63" presetClass="path" presetSubtype="0" accel="50000" decel="50000" fill="hold" nodeType="withEffect">
                                  <p:stCondLst>
                                    <p:cond delay="0"/>
                                  </p:stCondLst>
                                  <p:childTnLst>
                                    <p:animMotion origin="layout" path="M -1.38889E-6 -7.40741E-7 L 0.7309 0.01019 " pathEditMode="relative" rAng="0" ptsTypes="AA">
                                      <p:cBhvr>
                                        <p:cTn id="14" dur="3500" fill="hold"/>
                                        <p:tgtEl>
                                          <p:spTgt spid="9"/>
                                        </p:tgtEl>
                                        <p:attrNameLst>
                                          <p:attrName>ppt_x</p:attrName>
                                          <p:attrName>ppt_y</p:attrName>
                                        </p:attrNameLst>
                                      </p:cBhvr>
                                      <p:rCtr x="36545" y="509"/>
                                    </p:animMotion>
                                  </p:childTnLst>
                                </p:cTn>
                              </p:par>
                            </p:childTnLst>
                          </p:cTn>
                        </p:par>
                      </p:childTnLst>
                    </p:cTn>
                  </p:par>
                  <p:par>
                    <p:cTn id="15" fill="hold">
                      <p:stCondLst>
                        <p:cond delay="indefinite"/>
                      </p:stCondLst>
                      <p:childTnLst>
                        <p:par>
                          <p:cTn id="16" fill="hold">
                            <p:stCondLst>
                              <p:cond delay="0"/>
                            </p:stCondLst>
                            <p:childTnLst>
                              <p:par>
                                <p:cTn id="17" presetID="6" presetClass="entr" presetSubtype="16" fill="hold" grpId="0" nodeType="clickEffect">
                                  <p:stCondLst>
                                    <p:cond delay="0"/>
                                  </p:stCondLst>
                                  <p:childTnLst>
                                    <p:set>
                                      <p:cBhvr>
                                        <p:cTn id="18" dur="1" fill="hold">
                                          <p:stCondLst>
                                            <p:cond delay="0"/>
                                          </p:stCondLst>
                                        </p:cTn>
                                        <p:tgtEl>
                                          <p:spTgt spid="13"/>
                                        </p:tgtEl>
                                        <p:attrNameLst>
                                          <p:attrName>style.visibility</p:attrName>
                                        </p:attrNameLst>
                                      </p:cBhvr>
                                      <p:to>
                                        <p:strVal val="visible"/>
                                      </p:to>
                                    </p:set>
                                    <p:animEffect transition="in" filter="circle(in)">
                                      <p:cBhvr>
                                        <p:cTn id="19" dur="2000"/>
                                        <p:tgtEl>
                                          <p:spTgt spid="13"/>
                                        </p:tgtEl>
                                      </p:cBhvr>
                                    </p:animEffect>
                                  </p:childTnLst>
                                  <p:subTnLst>
                                    <p:audio>
                                      <p:cMediaNode>
                                        <p:cTn display="0" masterRel="sameClick">
                                          <p:stCondLst>
                                            <p:cond evt="begin" delay="0">
                                              <p:tn val="17"/>
                                            </p:cond>
                                          </p:stCondLst>
                                          <p:endCondLst>
                                            <p:cond evt="onStopAudio" delay="0">
                                              <p:tgtEl>
                                                <p:sldTgt/>
                                              </p:tgtEl>
                                            </p:cond>
                                          </p:endCondLst>
                                        </p:cTn>
                                        <p:tgtEl>
                                          <p:sndTgt r:embed="rId10" name="applause.wav"/>
                                        </p:tgtEl>
                                      </p:cMediaNode>
                                    </p:audio>
                                  </p:subTnLst>
                                </p:cTn>
                              </p:par>
                            </p:childTnLst>
                          </p:cTn>
                        </p:par>
                      </p:childTnLst>
                    </p:cTn>
                  </p:par>
                </p:childTnLst>
              </p:cTn>
              <p:prevCondLst>
                <p:cond evt="onPrev" delay="0">
                  <p:tgtEl>
                    <p:sldTgt/>
                  </p:tgtEl>
                </p:cond>
              </p:prevCondLst>
              <p:nextCondLst>
                <p:cond evt="onNext" delay="0">
                  <p:tgtEl>
                    <p:sldTgt/>
                  </p:tgtEl>
                </p:cond>
              </p:nextCondLst>
            </p:seq>
            <p:audio>
              <p:cMediaNode vol="80000">
                <p:cTn id="20" fill="hold" display="0">
                  <p:stCondLst>
                    <p:cond delay="indefinite"/>
                  </p:stCondLst>
                  <p:endCondLst>
                    <p:cond evt="onStopAudio" delay="0">
                      <p:tgtEl>
                        <p:sldTgt/>
                      </p:tgtEl>
                    </p:cond>
                  </p:endCondLst>
                </p:cTn>
                <p:tgtEl>
                  <p:spTgt spid="8"/>
                </p:tgtEl>
              </p:cMediaNode>
            </p:audio>
            <p:seq concurrent="1" nextAc="seek">
              <p:cTn id="21" restart="whenNotActive" fill="hold" evtFilter="cancelBubble" nodeType="interactiveSeq">
                <p:stCondLst>
                  <p:cond evt="onClick" delay="0">
                    <p:tgtEl>
                      <p:spTgt spid="9"/>
                    </p:tgtEl>
                  </p:cond>
                </p:stCondLst>
                <p:endSync evt="end" delay="0">
                  <p:rtn val="all"/>
                </p:endSync>
                <p:childTnLst>
                  <p:par>
                    <p:cTn id="22" fill="hold">
                      <p:stCondLst>
                        <p:cond delay="0"/>
                      </p:stCondLst>
                      <p:childTnLst>
                        <p:par>
                          <p:cTn id="23" fill="hold">
                            <p:stCondLst>
                              <p:cond delay="0"/>
                            </p:stCondLst>
                            <p:childTnLst>
                              <p:par>
                                <p:cTn id="24" presetID="1" presetClass="mediacall" presetSubtype="0" fill="hold" nodeType="withEffect">
                                  <p:stCondLst>
                                    <p:cond delay="0"/>
                                  </p:stCondLst>
                                  <p:childTnLst>
                                    <p:cmd type="call" cmd="playFrom(0.0)">
                                      <p:cBhvr>
                                        <p:cTn id="25" dur="4414" fill="hold"/>
                                        <p:tgtEl>
                                          <p:spTgt spid="12"/>
                                        </p:tgtEl>
                                      </p:cBhvr>
                                    </p:cmd>
                                  </p:childTnLst>
                                </p:cTn>
                              </p:par>
                              <p:par>
                                <p:cTn id="26" presetID="63" presetClass="path" presetSubtype="0" accel="50000" decel="50000" fill="hold" nodeType="withEffect">
                                  <p:stCondLst>
                                    <p:cond delay="0"/>
                                  </p:stCondLst>
                                  <p:childTnLst>
                                    <p:animMotion origin="layout" path="M 0.7309 0.01019 L 1.64757 0.0213 " pathEditMode="relative" rAng="0" ptsTypes="AA">
                                      <p:cBhvr>
                                        <p:cTn id="27" dur="3750" fill="hold"/>
                                        <p:tgtEl>
                                          <p:spTgt spid="9"/>
                                        </p:tgtEl>
                                        <p:attrNameLst>
                                          <p:attrName>ppt_x</p:attrName>
                                          <p:attrName>ppt_y</p:attrName>
                                        </p:attrNameLst>
                                      </p:cBhvr>
                                      <p:rCtr x="45833" y="556"/>
                                    </p:animMotion>
                                  </p:childTnLst>
                                </p:cTn>
                              </p:par>
                            </p:childTnLst>
                          </p:cTn>
                        </p:par>
                      </p:childTnLst>
                    </p:cTn>
                  </p:par>
                </p:childTnLst>
              </p:cTn>
              <p:nextCondLst>
                <p:cond evt="onClick" delay="0">
                  <p:tgtEl>
                    <p:spTgt spid="9"/>
                  </p:tgtEl>
                </p:cond>
              </p:nextCondLst>
            </p:seq>
            <p:audio>
              <p:cMediaNode vol="80000">
                <p:cTn id="28" fill="hold" display="0">
                  <p:stCondLst>
                    <p:cond delay="indefinite"/>
                  </p:stCondLst>
                  <p:endCondLst>
                    <p:cond evt="onStopAudio" delay="0">
                      <p:tgtEl>
                        <p:sldTgt/>
                      </p:tgtEl>
                    </p:cond>
                  </p:endCondLst>
                </p:cTn>
                <p:tgtEl>
                  <p:spTgt spid="12"/>
                </p:tgtEl>
              </p:cMediaNode>
            </p:audio>
          </p:childTnLst>
        </p:cTn>
      </p:par>
    </p:tnLst>
    <p:bldLst>
      <p:bldP spid="13" grpId="0" bldLvl="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2"/>
          <p:cNvPicPr>
            <a:picLocks noChangeAspect="1" noChangeArrowheads="1"/>
          </p:cNvPicPr>
          <p:nvPr/>
        </p:nvPicPr>
        <p:blipFill rotWithShape="1">
          <a:blip r:embed="rId1">
            <a:extLst>
              <a:ext uri="{28A0092B-C50C-407E-A947-70E740481C1C}">
                <a14:useLocalDpi xmlns:a14="http://schemas.microsoft.com/office/drawing/2010/main" val="0"/>
              </a:ext>
            </a:extLst>
          </a:blip>
          <a:srcRect r="-1908" b="9249"/>
          <a:stretch>
            <a:fillRect/>
          </a:stretch>
        </p:blipFill>
        <p:spPr bwMode="auto">
          <a:xfrm>
            <a:off x="0" y="1"/>
            <a:ext cx="12420600" cy="6857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V.A – Tiếng Chim Kêu (mp3cut.net).mp3">
            <a:hlinkClick r:id="" action="ppaction://media"/>
          </p:cNvPr>
          <p:cNvPicPr>
            <a:picLocks noChangeAspect="1"/>
          </p:cNvPicPr>
          <p:nvPr>
            <a:audioFile r:link="rId2"/>
            <p:extLst>
              <p:ext uri="{DAA4B4D4-6D71-4841-9C94-3DE7FCFB9230}">
                <p14:media xmlns:p14="http://schemas.microsoft.com/office/powerpoint/2010/main" r:embed="rId3"/>
              </p:ext>
            </p:extLst>
          </p:nvPr>
        </p:nvPicPr>
        <p:blipFill>
          <a:blip r:embed="rId4"/>
          <a:stretch>
            <a:fillRect/>
          </a:stretch>
        </p:blipFill>
        <p:spPr>
          <a:xfrm>
            <a:off x="-11049000" y="-2133600"/>
            <a:ext cx="609600" cy="609600"/>
          </a:xfrm>
          <a:prstGeom prst="rect">
            <a:avLst/>
          </a:prstGeom>
        </p:spPr>
      </p:pic>
      <p:grpSp>
        <p:nvGrpSpPr>
          <p:cNvPr id="9" name="Group 8"/>
          <p:cNvGrpSpPr/>
          <p:nvPr/>
        </p:nvGrpSpPr>
        <p:grpSpPr>
          <a:xfrm>
            <a:off x="-10134600" y="600981"/>
            <a:ext cx="9790471" cy="3686085"/>
            <a:chOff x="-724206" y="642075"/>
            <a:chExt cx="5631486" cy="3686085"/>
          </a:xfrm>
        </p:grpSpPr>
        <p:pic>
          <p:nvPicPr>
            <p:cNvPr id="10" name="Picture 2"/>
            <p:cNvPicPr>
              <a:picLocks noChangeAspect="1" noChangeArrowheads="1"/>
            </p:cNvPicPr>
            <p:nvPr/>
          </p:nvPicPr>
          <p:blipFill>
            <a:blip r:embed="rId5" cstate="print">
              <a:extLst>
                <a:ext uri="{BEBA8EAE-BF5A-486C-A8C5-ECC9F3942E4B}">
                  <a14:imgProps xmlns:a14="http://schemas.microsoft.com/office/drawing/2010/main">
                    <a14:imgLayer r:embed="rId6">
                      <a14:imgEffect>
                        <a14:backgroundRemoval t="5954" b="89967" l="0" r="100000">
                          <a14:foregroundMark x1="45000" y1="19735" x2="48000" y2="24035"/>
                        </a14:backgroundRemoval>
                      </a14:imgEffect>
                    </a14:imgLayer>
                  </a14:imgProps>
                </a:ext>
                <a:ext uri="{28A0092B-C50C-407E-A947-70E740481C1C}">
                  <a14:useLocalDpi xmlns:a14="http://schemas.microsoft.com/office/drawing/2010/main" val="0"/>
                </a:ext>
              </a:extLst>
            </a:blip>
            <a:srcRect/>
            <a:stretch>
              <a:fillRect/>
            </a:stretch>
          </p:blipFill>
          <p:spPr bwMode="auto">
            <a:xfrm flipH="1">
              <a:off x="-724206" y="642075"/>
              <a:ext cx="4940647" cy="368608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1" name="Freeform 10"/>
            <p:cNvSpPr/>
            <p:nvPr/>
          </p:nvSpPr>
          <p:spPr>
            <a:xfrm>
              <a:off x="1949442" y="1706880"/>
              <a:ext cx="2957838" cy="2148840"/>
            </a:xfrm>
            <a:custGeom>
              <a:avLst/>
              <a:gdLst>
                <a:gd name="connsiteX0" fmla="*/ 289560 w 2606040"/>
                <a:gd name="connsiteY0" fmla="*/ 0 h 2148840"/>
                <a:gd name="connsiteX1" fmla="*/ 320040 w 2606040"/>
                <a:gd name="connsiteY1" fmla="*/ 76200 h 2148840"/>
                <a:gd name="connsiteX2" fmla="*/ 335280 w 2606040"/>
                <a:gd name="connsiteY2" fmla="*/ 121920 h 2148840"/>
                <a:gd name="connsiteX3" fmla="*/ 320040 w 2606040"/>
                <a:gd name="connsiteY3" fmla="*/ 457200 h 2148840"/>
                <a:gd name="connsiteX4" fmla="*/ 274320 w 2606040"/>
                <a:gd name="connsiteY4" fmla="*/ 624840 h 2148840"/>
                <a:gd name="connsiteX5" fmla="*/ 228600 w 2606040"/>
                <a:gd name="connsiteY5" fmla="*/ 762000 h 2148840"/>
                <a:gd name="connsiteX6" fmla="*/ 213360 w 2606040"/>
                <a:gd name="connsiteY6" fmla="*/ 807720 h 2148840"/>
                <a:gd name="connsiteX7" fmla="*/ 182880 w 2606040"/>
                <a:gd name="connsiteY7" fmla="*/ 853440 h 2148840"/>
                <a:gd name="connsiteX8" fmla="*/ 167640 w 2606040"/>
                <a:gd name="connsiteY8" fmla="*/ 899160 h 2148840"/>
                <a:gd name="connsiteX9" fmla="*/ 121920 w 2606040"/>
                <a:gd name="connsiteY9" fmla="*/ 960120 h 2148840"/>
                <a:gd name="connsiteX10" fmla="*/ 76200 w 2606040"/>
                <a:gd name="connsiteY10" fmla="*/ 1097280 h 2148840"/>
                <a:gd name="connsiteX11" fmla="*/ 60960 w 2606040"/>
                <a:gd name="connsiteY11" fmla="*/ 1143000 h 2148840"/>
                <a:gd name="connsiteX12" fmla="*/ 30480 w 2606040"/>
                <a:gd name="connsiteY12" fmla="*/ 1188720 h 2148840"/>
                <a:gd name="connsiteX13" fmla="*/ 0 w 2606040"/>
                <a:gd name="connsiteY13" fmla="*/ 1310640 h 2148840"/>
                <a:gd name="connsiteX14" fmla="*/ 15240 w 2606040"/>
                <a:gd name="connsiteY14" fmla="*/ 1630680 h 2148840"/>
                <a:gd name="connsiteX15" fmla="*/ 45720 w 2606040"/>
                <a:gd name="connsiteY15" fmla="*/ 1676400 h 2148840"/>
                <a:gd name="connsiteX16" fmla="*/ 91440 w 2606040"/>
                <a:gd name="connsiteY16" fmla="*/ 1767840 h 2148840"/>
                <a:gd name="connsiteX17" fmla="*/ 182880 w 2606040"/>
                <a:gd name="connsiteY17" fmla="*/ 1828800 h 2148840"/>
                <a:gd name="connsiteX18" fmla="*/ 289560 w 2606040"/>
                <a:gd name="connsiteY18" fmla="*/ 1965960 h 2148840"/>
                <a:gd name="connsiteX19" fmla="*/ 335280 w 2606040"/>
                <a:gd name="connsiteY19" fmla="*/ 1981200 h 2148840"/>
                <a:gd name="connsiteX20" fmla="*/ 381000 w 2606040"/>
                <a:gd name="connsiteY20" fmla="*/ 2011680 h 2148840"/>
                <a:gd name="connsiteX21" fmla="*/ 548640 w 2606040"/>
                <a:gd name="connsiteY21" fmla="*/ 2057400 h 2148840"/>
                <a:gd name="connsiteX22" fmla="*/ 777240 w 2606040"/>
                <a:gd name="connsiteY22" fmla="*/ 2103120 h 2148840"/>
                <a:gd name="connsiteX23" fmla="*/ 960120 w 2606040"/>
                <a:gd name="connsiteY23" fmla="*/ 2133600 h 2148840"/>
                <a:gd name="connsiteX24" fmla="*/ 1051560 w 2606040"/>
                <a:gd name="connsiteY24" fmla="*/ 2148840 h 2148840"/>
                <a:gd name="connsiteX25" fmla="*/ 1478280 w 2606040"/>
                <a:gd name="connsiteY25" fmla="*/ 2133600 h 2148840"/>
                <a:gd name="connsiteX26" fmla="*/ 1584960 w 2606040"/>
                <a:gd name="connsiteY26" fmla="*/ 2118360 h 2148840"/>
                <a:gd name="connsiteX27" fmla="*/ 1630680 w 2606040"/>
                <a:gd name="connsiteY27" fmla="*/ 2103120 h 2148840"/>
                <a:gd name="connsiteX28" fmla="*/ 1981200 w 2606040"/>
                <a:gd name="connsiteY28" fmla="*/ 2087880 h 2148840"/>
                <a:gd name="connsiteX29" fmla="*/ 2072640 w 2606040"/>
                <a:gd name="connsiteY29" fmla="*/ 2057400 h 2148840"/>
                <a:gd name="connsiteX30" fmla="*/ 2118360 w 2606040"/>
                <a:gd name="connsiteY30" fmla="*/ 2042160 h 2148840"/>
                <a:gd name="connsiteX31" fmla="*/ 2209800 w 2606040"/>
                <a:gd name="connsiteY31" fmla="*/ 1981200 h 2148840"/>
                <a:gd name="connsiteX32" fmla="*/ 2240280 w 2606040"/>
                <a:gd name="connsiteY32" fmla="*/ 1935480 h 2148840"/>
                <a:gd name="connsiteX33" fmla="*/ 2286000 w 2606040"/>
                <a:gd name="connsiteY33" fmla="*/ 1920240 h 2148840"/>
                <a:gd name="connsiteX34" fmla="*/ 2346960 w 2606040"/>
                <a:gd name="connsiteY34" fmla="*/ 1859280 h 2148840"/>
                <a:gd name="connsiteX35" fmla="*/ 2377440 w 2606040"/>
                <a:gd name="connsiteY35" fmla="*/ 1813560 h 2148840"/>
                <a:gd name="connsiteX36" fmla="*/ 2392680 w 2606040"/>
                <a:gd name="connsiteY36" fmla="*/ 1767840 h 2148840"/>
                <a:gd name="connsiteX37" fmla="*/ 2453640 w 2606040"/>
                <a:gd name="connsiteY37" fmla="*/ 1676400 h 2148840"/>
                <a:gd name="connsiteX38" fmla="*/ 2484120 w 2606040"/>
                <a:gd name="connsiteY38" fmla="*/ 1630680 h 2148840"/>
                <a:gd name="connsiteX39" fmla="*/ 2514600 w 2606040"/>
                <a:gd name="connsiteY39" fmla="*/ 1584960 h 2148840"/>
                <a:gd name="connsiteX40" fmla="*/ 2529840 w 2606040"/>
                <a:gd name="connsiteY40" fmla="*/ 1539240 h 2148840"/>
                <a:gd name="connsiteX41" fmla="*/ 2560320 w 2606040"/>
                <a:gd name="connsiteY41" fmla="*/ 1417320 h 2148840"/>
                <a:gd name="connsiteX42" fmla="*/ 2575560 w 2606040"/>
                <a:gd name="connsiteY42" fmla="*/ 1371600 h 2148840"/>
                <a:gd name="connsiteX43" fmla="*/ 2590800 w 2606040"/>
                <a:gd name="connsiteY43" fmla="*/ 1264920 h 2148840"/>
                <a:gd name="connsiteX44" fmla="*/ 2606040 w 2606040"/>
                <a:gd name="connsiteY44" fmla="*/ 1219200 h 2148840"/>
                <a:gd name="connsiteX45" fmla="*/ 2590800 w 2606040"/>
                <a:gd name="connsiteY45" fmla="*/ 822960 h 2148840"/>
                <a:gd name="connsiteX46" fmla="*/ 2545080 w 2606040"/>
                <a:gd name="connsiteY46" fmla="*/ 685800 h 2148840"/>
                <a:gd name="connsiteX47" fmla="*/ 2499360 w 2606040"/>
                <a:gd name="connsiteY47" fmla="*/ 655320 h 2148840"/>
                <a:gd name="connsiteX48" fmla="*/ 2484120 w 2606040"/>
                <a:gd name="connsiteY48" fmla="*/ 609600 h 2148840"/>
                <a:gd name="connsiteX49" fmla="*/ 2301240 w 2606040"/>
                <a:gd name="connsiteY49" fmla="*/ 457200 h 2148840"/>
                <a:gd name="connsiteX50" fmla="*/ 2087880 w 2606040"/>
                <a:gd name="connsiteY50" fmla="*/ 411480 h 2148840"/>
                <a:gd name="connsiteX51" fmla="*/ 2026920 w 2606040"/>
                <a:gd name="connsiteY51" fmla="*/ 396240 h 2148840"/>
                <a:gd name="connsiteX52" fmla="*/ 1950720 w 2606040"/>
                <a:gd name="connsiteY52" fmla="*/ 381000 h 2148840"/>
                <a:gd name="connsiteX53" fmla="*/ 1905000 w 2606040"/>
                <a:gd name="connsiteY53" fmla="*/ 365760 h 2148840"/>
                <a:gd name="connsiteX54" fmla="*/ 1706880 w 2606040"/>
                <a:gd name="connsiteY54" fmla="*/ 335280 h 2148840"/>
                <a:gd name="connsiteX55" fmla="*/ 1615440 w 2606040"/>
                <a:gd name="connsiteY55" fmla="*/ 320040 h 2148840"/>
                <a:gd name="connsiteX56" fmla="*/ 1493520 w 2606040"/>
                <a:gd name="connsiteY56" fmla="*/ 304800 h 2148840"/>
                <a:gd name="connsiteX57" fmla="*/ 1249680 w 2606040"/>
                <a:gd name="connsiteY57" fmla="*/ 274320 h 2148840"/>
                <a:gd name="connsiteX58" fmla="*/ 1203960 w 2606040"/>
                <a:gd name="connsiteY58" fmla="*/ 259080 h 2148840"/>
                <a:gd name="connsiteX59" fmla="*/ 1066800 w 2606040"/>
                <a:gd name="connsiteY59" fmla="*/ 228600 h 2148840"/>
                <a:gd name="connsiteX60" fmla="*/ 960120 w 2606040"/>
                <a:gd name="connsiteY60" fmla="*/ 213360 h 2148840"/>
                <a:gd name="connsiteX61" fmla="*/ 838200 w 2606040"/>
                <a:gd name="connsiteY61" fmla="*/ 182880 h 2148840"/>
                <a:gd name="connsiteX62" fmla="*/ 792480 w 2606040"/>
                <a:gd name="connsiteY62" fmla="*/ 152400 h 2148840"/>
                <a:gd name="connsiteX63" fmla="*/ 701040 w 2606040"/>
                <a:gd name="connsiteY63" fmla="*/ 121920 h 2148840"/>
                <a:gd name="connsiteX64" fmla="*/ 655320 w 2606040"/>
                <a:gd name="connsiteY64" fmla="*/ 106680 h 2148840"/>
                <a:gd name="connsiteX65" fmla="*/ 594360 w 2606040"/>
                <a:gd name="connsiteY65" fmla="*/ 76200 h 2148840"/>
                <a:gd name="connsiteX66" fmla="*/ 335280 w 2606040"/>
                <a:gd name="connsiteY66" fmla="*/ 45720 h 21488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Lst>
              <a:rect l="l" t="t" r="r" b="b"/>
              <a:pathLst>
                <a:path w="2606040" h="2148840">
                  <a:moveTo>
                    <a:pt x="289560" y="0"/>
                  </a:moveTo>
                  <a:cubicBezTo>
                    <a:pt x="299720" y="25400"/>
                    <a:pt x="310434" y="50585"/>
                    <a:pt x="320040" y="76200"/>
                  </a:cubicBezTo>
                  <a:cubicBezTo>
                    <a:pt x="325681" y="91242"/>
                    <a:pt x="335280" y="105856"/>
                    <a:pt x="335280" y="121920"/>
                  </a:cubicBezTo>
                  <a:cubicBezTo>
                    <a:pt x="335280" y="233795"/>
                    <a:pt x="328304" y="345630"/>
                    <a:pt x="320040" y="457200"/>
                  </a:cubicBezTo>
                  <a:cubicBezTo>
                    <a:pt x="315937" y="512591"/>
                    <a:pt x="291362" y="573713"/>
                    <a:pt x="274320" y="624840"/>
                  </a:cubicBezTo>
                  <a:lnTo>
                    <a:pt x="228600" y="762000"/>
                  </a:lnTo>
                  <a:cubicBezTo>
                    <a:pt x="223520" y="777240"/>
                    <a:pt x="222271" y="794354"/>
                    <a:pt x="213360" y="807720"/>
                  </a:cubicBezTo>
                  <a:cubicBezTo>
                    <a:pt x="203200" y="822960"/>
                    <a:pt x="191071" y="837057"/>
                    <a:pt x="182880" y="853440"/>
                  </a:cubicBezTo>
                  <a:cubicBezTo>
                    <a:pt x="175696" y="867808"/>
                    <a:pt x="175610" y="885212"/>
                    <a:pt x="167640" y="899160"/>
                  </a:cubicBezTo>
                  <a:cubicBezTo>
                    <a:pt x="155038" y="921213"/>
                    <a:pt x="137160" y="939800"/>
                    <a:pt x="121920" y="960120"/>
                  </a:cubicBezTo>
                  <a:lnTo>
                    <a:pt x="76200" y="1097280"/>
                  </a:lnTo>
                  <a:cubicBezTo>
                    <a:pt x="71120" y="1112520"/>
                    <a:pt x="69871" y="1129634"/>
                    <a:pt x="60960" y="1143000"/>
                  </a:cubicBezTo>
                  <a:cubicBezTo>
                    <a:pt x="50800" y="1158240"/>
                    <a:pt x="38671" y="1172337"/>
                    <a:pt x="30480" y="1188720"/>
                  </a:cubicBezTo>
                  <a:cubicBezTo>
                    <a:pt x="14859" y="1219962"/>
                    <a:pt x="5797" y="1281657"/>
                    <a:pt x="0" y="1310640"/>
                  </a:cubicBezTo>
                  <a:cubicBezTo>
                    <a:pt x="5080" y="1417320"/>
                    <a:pt x="1993" y="1524704"/>
                    <a:pt x="15240" y="1630680"/>
                  </a:cubicBezTo>
                  <a:cubicBezTo>
                    <a:pt x="17512" y="1648855"/>
                    <a:pt x="37529" y="1660017"/>
                    <a:pt x="45720" y="1676400"/>
                  </a:cubicBezTo>
                  <a:cubicBezTo>
                    <a:pt x="66254" y="1717468"/>
                    <a:pt x="52617" y="1733870"/>
                    <a:pt x="91440" y="1767840"/>
                  </a:cubicBezTo>
                  <a:cubicBezTo>
                    <a:pt x="119009" y="1791963"/>
                    <a:pt x="182880" y="1828800"/>
                    <a:pt x="182880" y="1828800"/>
                  </a:cubicBezTo>
                  <a:cubicBezTo>
                    <a:pt x="202173" y="1886680"/>
                    <a:pt x="212461" y="1940260"/>
                    <a:pt x="289560" y="1965960"/>
                  </a:cubicBezTo>
                  <a:cubicBezTo>
                    <a:pt x="304800" y="1971040"/>
                    <a:pt x="320912" y="1974016"/>
                    <a:pt x="335280" y="1981200"/>
                  </a:cubicBezTo>
                  <a:cubicBezTo>
                    <a:pt x="351663" y="1989391"/>
                    <a:pt x="364262" y="2004241"/>
                    <a:pt x="381000" y="2011680"/>
                  </a:cubicBezTo>
                  <a:cubicBezTo>
                    <a:pt x="478526" y="2055025"/>
                    <a:pt x="455841" y="2032091"/>
                    <a:pt x="548640" y="2057400"/>
                  </a:cubicBezTo>
                  <a:cubicBezTo>
                    <a:pt x="734376" y="2108055"/>
                    <a:pt x="535620" y="2076273"/>
                    <a:pt x="777240" y="2103120"/>
                  </a:cubicBezTo>
                  <a:cubicBezTo>
                    <a:pt x="872542" y="2134887"/>
                    <a:pt x="789980" y="2110915"/>
                    <a:pt x="960120" y="2133600"/>
                  </a:cubicBezTo>
                  <a:cubicBezTo>
                    <a:pt x="990749" y="2137684"/>
                    <a:pt x="1021080" y="2143760"/>
                    <a:pt x="1051560" y="2148840"/>
                  </a:cubicBezTo>
                  <a:cubicBezTo>
                    <a:pt x="1193800" y="2143760"/>
                    <a:pt x="1336181" y="2141720"/>
                    <a:pt x="1478280" y="2133600"/>
                  </a:cubicBezTo>
                  <a:cubicBezTo>
                    <a:pt x="1514143" y="2131551"/>
                    <a:pt x="1549737" y="2125405"/>
                    <a:pt x="1584960" y="2118360"/>
                  </a:cubicBezTo>
                  <a:cubicBezTo>
                    <a:pt x="1600712" y="2115210"/>
                    <a:pt x="1614663" y="2104352"/>
                    <a:pt x="1630680" y="2103120"/>
                  </a:cubicBezTo>
                  <a:cubicBezTo>
                    <a:pt x="1747286" y="2094150"/>
                    <a:pt x="1864360" y="2092960"/>
                    <a:pt x="1981200" y="2087880"/>
                  </a:cubicBezTo>
                  <a:lnTo>
                    <a:pt x="2072640" y="2057400"/>
                  </a:lnTo>
                  <a:cubicBezTo>
                    <a:pt x="2087880" y="2052320"/>
                    <a:pt x="2104994" y="2051071"/>
                    <a:pt x="2118360" y="2042160"/>
                  </a:cubicBezTo>
                  <a:lnTo>
                    <a:pt x="2209800" y="1981200"/>
                  </a:lnTo>
                  <a:cubicBezTo>
                    <a:pt x="2219960" y="1965960"/>
                    <a:pt x="2225977" y="1946922"/>
                    <a:pt x="2240280" y="1935480"/>
                  </a:cubicBezTo>
                  <a:cubicBezTo>
                    <a:pt x="2252824" y="1925445"/>
                    <a:pt x="2274641" y="1931599"/>
                    <a:pt x="2286000" y="1920240"/>
                  </a:cubicBezTo>
                  <a:cubicBezTo>
                    <a:pt x="2367280" y="1838960"/>
                    <a:pt x="2225040" y="1899920"/>
                    <a:pt x="2346960" y="1859280"/>
                  </a:cubicBezTo>
                  <a:cubicBezTo>
                    <a:pt x="2357120" y="1844040"/>
                    <a:pt x="2369249" y="1829943"/>
                    <a:pt x="2377440" y="1813560"/>
                  </a:cubicBezTo>
                  <a:cubicBezTo>
                    <a:pt x="2384624" y="1799192"/>
                    <a:pt x="2384878" y="1781883"/>
                    <a:pt x="2392680" y="1767840"/>
                  </a:cubicBezTo>
                  <a:cubicBezTo>
                    <a:pt x="2410470" y="1735818"/>
                    <a:pt x="2433320" y="1706880"/>
                    <a:pt x="2453640" y="1676400"/>
                  </a:cubicBezTo>
                  <a:lnTo>
                    <a:pt x="2484120" y="1630680"/>
                  </a:lnTo>
                  <a:cubicBezTo>
                    <a:pt x="2494280" y="1615440"/>
                    <a:pt x="2508808" y="1602336"/>
                    <a:pt x="2514600" y="1584960"/>
                  </a:cubicBezTo>
                  <a:cubicBezTo>
                    <a:pt x="2519680" y="1569720"/>
                    <a:pt x="2525613" y="1554738"/>
                    <a:pt x="2529840" y="1539240"/>
                  </a:cubicBezTo>
                  <a:cubicBezTo>
                    <a:pt x="2540862" y="1498825"/>
                    <a:pt x="2547073" y="1457061"/>
                    <a:pt x="2560320" y="1417320"/>
                  </a:cubicBezTo>
                  <a:lnTo>
                    <a:pt x="2575560" y="1371600"/>
                  </a:lnTo>
                  <a:cubicBezTo>
                    <a:pt x="2580640" y="1336040"/>
                    <a:pt x="2583755" y="1300143"/>
                    <a:pt x="2590800" y="1264920"/>
                  </a:cubicBezTo>
                  <a:cubicBezTo>
                    <a:pt x="2593950" y="1249168"/>
                    <a:pt x="2606040" y="1235264"/>
                    <a:pt x="2606040" y="1219200"/>
                  </a:cubicBezTo>
                  <a:cubicBezTo>
                    <a:pt x="2606040" y="1087022"/>
                    <a:pt x="2599310" y="954863"/>
                    <a:pt x="2590800" y="822960"/>
                  </a:cubicBezTo>
                  <a:cubicBezTo>
                    <a:pt x="2588249" y="783425"/>
                    <a:pt x="2572107" y="718233"/>
                    <a:pt x="2545080" y="685800"/>
                  </a:cubicBezTo>
                  <a:cubicBezTo>
                    <a:pt x="2533354" y="671729"/>
                    <a:pt x="2514600" y="665480"/>
                    <a:pt x="2499360" y="655320"/>
                  </a:cubicBezTo>
                  <a:cubicBezTo>
                    <a:pt x="2494280" y="640080"/>
                    <a:pt x="2493983" y="622280"/>
                    <a:pt x="2484120" y="609600"/>
                  </a:cubicBezTo>
                  <a:cubicBezTo>
                    <a:pt x="2459412" y="577832"/>
                    <a:pt x="2349821" y="469345"/>
                    <a:pt x="2301240" y="457200"/>
                  </a:cubicBezTo>
                  <a:cubicBezTo>
                    <a:pt x="2029356" y="389229"/>
                    <a:pt x="2309148" y="455734"/>
                    <a:pt x="2087880" y="411480"/>
                  </a:cubicBezTo>
                  <a:cubicBezTo>
                    <a:pt x="2067341" y="407372"/>
                    <a:pt x="2047367" y="400784"/>
                    <a:pt x="2026920" y="396240"/>
                  </a:cubicBezTo>
                  <a:cubicBezTo>
                    <a:pt x="2001634" y="390621"/>
                    <a:pt x="1975850" y="387282"/>
                    <a:pt x="1950720" y="381000"/>
                  </a:cubicBezTo>
                  <a:cubicBezTo>
                    <a:pt x="1935135" y="377104"/>
                    <a:pt x="1920682" y="369245"/>
                    <a:pt x="1905000" y="365760"/>
                  </a:cubicBezTo>
                  <a:cubicBezTo>
                    <a:pt x="1862234" y="356256"/>
                    <a:pt x="1746379" y="341357"/>
                    <a:pt x="1706880" y="335280"/>
                  </a:cubicBezTo>
                  <a:cubicBezTo>
                    <a:pt x="1676339" y="330581"/>
                    <a:pt x="1646030" y="324410"/>
                    <a:pt x="1615440" y="320040"/>
                  </a:cubicBezTo>
                  <a:cubicBezTo>
                    <a:pt x="1574895" y="314248"/>
                    <a:pt x="1534117" y="310213"/>
                    <a:pt x="1493520" y="304800"/>
                  </a:cubicBezTo>
                  <a:cubicBezTo>
                    <a:pt x="1276064" y="275806"/>
                    <a:pt x="1506085" y="302809"/>
                    <a:pt x="1249680" y="274320"/>
                  </a:cubicBezTo>
                  <a:cubicBezTo>
                    <a:pt x="1234440" y="269240"/>
                    <a:pt x="1219406" y="263493"/>
                    <a:pt x="1203960" y="259080"/>
                  </a:cubicBezTo>
                  <a:cubicBezTo>
                    <a:pt x="1165600" y="248120"/>
                    <a:pt x="1104512" y="234885"/>
                    <a:pt x="1066800" y="228600"/>
                  </a:cubicBezTo>
                  <a:cubicBezTo>
                    <a:pt x="1031368" y="222695"/>
                    <a:pt x="995343" y="220405"/>
                    <a:pt x="960120" y="213360"/>
                  </a:cubicBezTo>
                  <a:cubicBezTo>
                    <a:pt x="919043" y="205145"/>
                    <a:pt x="838200" y="182880"/>
                    <a:pt x="838200" y="182880"/>
                  </a:cubicBezTo>
                  <a:cubicBezTo>
                    <a:pt x="822960" y="172720"/>
                    <a:pt x="809218" y="159839"/>
                    <a:pt x="792480" y="152400"/>
                  </a:cubicBezTo>
                  <a:cubicBezTo>
                    <a:pt x="763120" y="139351"/>
                    <a:pt x="731520" y="132080"/>
                    <a:pt x="701040" y="121920"/>
                  </a:cubicBezTo>
                  <a:cubicBezTo>
                    <a:pt x="685800" y="116840"/>
                    <a:pt x="669688" y="113864"/>
                    <a:pt x="655320" y="106680"/>
                  </a:cubicBezTo>
                  <a:cubicBezTo>
                    <a:pt x="635000" y="96520"/>
                    <a:pt x="616400" y="81710"/>
                    <a:pt x="594360" y="76200"/>
                  </a:cubicBezTo>
                  <a:cubicBezTo>
                    <a:pt x="455737" y="41544"/>
                    <a:pt x="444794" y="45720"/>
                    <a:pt x="335280" y="45720"/>
                  </a:cubicBezTo>
                </a:path>
              </a:pathLst>
            </a:custGeom>
            <a:solidFill>
              <a:schemeClr val="accent6">
                <a:lumMod val="40000"/>
                <a:lumOff val="60000"/>
              </a:schemeClr>
            </a:solidFill>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4000" b="0" i="0" u="none" strike="noStrike" kern="1200" cap="none" spc="0" normalizeH="0" baseline="0" noProof="0" dirty="0">
                  <a:ln>
                    <a:noFill/>
                  </a:ln>
                  <a:solidFill>
                    <a:srgbClr val="FF0000"/>
                  </a:solidFill>
                  <a:effectLst/>
                  <a:uLnTx/>
                  <a:uFillTx/>
                  <a:latin typeface="Arial-Rounded" panose="020B0500000000000000" pitchFamily="34" charset="0"/>
                  <a:ea typeface="Arial-Rounded" panose="020B0500000000000000" pitchFamily="34" charset="0"/>
                  <a:cs typeface="Arial-Rounded" panose="020B0500000000000000" pitchFamily="34" charset="0"/>
                </a:rPr>
                <a:t>Chúc mừng các em</a:t>
              </a:r>
              <a:endParaRPr kumimoji="0" lang="en-US" sz="4000" b="0" i="0" u="none" strike="noStrike" kern="1200" cap="none" spc="0" normalizeH="0" baseline="0" noProof="0" dirty="0">
                <a:ln>
                  <a:noFill/>
                </a:ln>
                <a:solidFill>
                  <a:srgbClr val="FF0000"/>
                </a:solidFill>
                <a:effectLst/>
                <a:uLnTx/>
                <a:uFillTx/>
                <a:latin typeface="Arial-Rounded" panose="020B0500000000000000" pitchFamily="34" charset="0"/>
                <a:ea typeface="Arial-Rounded" panose="020B0500000000000000" pitchFamily="34" charset="0"/>
                <a:cs typeface="Arial-Rounded" panose="020B0500000000000000" pitchFamily="34" charset="0"/>
              </a:endParaRPr>
            </a:p>
          </p:txBody>
        </p:sp>
      </p:grpSp>
      <p:pic>
        <p:nvPicPr>
          <p:cNvPr id="12" name="Tiếng yeah của trẻ con mp3.mp3">
            <a:hlinkClick r:id="" action="ppaction://media"/>
          </p:cNvPr>
          <p:cNvPicPr>
            <a:picLocks noChangeAspect="1"/>
          </p:cNvPicPr>
          <p:nvPr>
            <a:audioFile r:link="rId7"/>
            <p:extLst>
              <p:ext uri="{DAA4B4D4-6D71-4841-9C94-3DE7FCFB9230}">
                <p14:media xmlns:p14="http://schemas.microsoft.com/office/powerpoint/2010/main" r:embed="rId8"/>
              </p:ext>
            </p:extLst>
          </p:nvPr>
        </p:nvPicPr>
        <p:blipFill>
          <a:blip r:embed="rId9"/>
          <a:stretch>
            <a:fillRect/>
          </a:stretch>
        </p:blipFill>
        <p:spPr>
          <a:xfrm>
            <a:off x="-2690648" y="4131995"/>
            <a:ext cx="609600" cy="609600"/>
          </a:xfrm>
          <a:prstGeom prst="rect">
            <a:avLst/>
          </a:prstGeom>
        </p:spPr>
      </p:pic>
      <p:pic>
        <p:nvPicPr>
          <p:cNvPr id="13" name="Picture 12" descr="Káº¿t quáº£ hÃ¬nh áº£nh cho win text gif"/>
          <p:cNvPicPr>
            <a:picLocks noChangeAspect="1" noChangeArrowheads="1" noCrop="1"/>
          </p:cNvPicPr>
          <p:nvPr/>
        </p:nvPicPr>
        <p:blipFill>
          <a:blip r:embed="rId10"/>
          <a:srcRect/>
          <a:stretch>
            <a:fillRect/>
          </a:stretch>
        </p:blipFill>
        <p:spPr bwMode="auto">
          <a:xfrm>
            <a:off x="4046988" y="1613213"/>
            <a:ext cx="4402824" cy="4402824"/>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5773" fill="hold"/>
                                        <p:tgtEl>
                                          <p:spTgt spid="8"/>
                                        </p:tgtEl>
                                      </p:cBhvr>
                                    </p:cmd>
                                  </p:childTnLst>
                                </p:cTn>
                              </p:par>
                              <p:par>
                                <p:cTn id="7" presetID="32" presetClass="emph" presetSubtype="0" repeatCount="indefinite" fill="hold" nodeType="withEffect">
                                  <p:stCondLst>
                                    <p:cond delay="0"/>
                                  </p:stCondLst>
                                  <p:childTnLst>
                                    <p:animRot by="120000">
                                      <p:cBhvr>
                                        <p:cTn id="8" dur="275" fill="hold">
                                          <p:stCondLst>
                                            <p:cond delay="0"/>
                                          </p:stCondLst>
                                        </p:cTn>
                                        <p:tgtEl>
                                          <p:spTgt spid="9"/>
                                        </p:tgtEl>
                                        <p:attrNameLst>
                                          <p:attrName>r</p:attrName>
                                        </p:attrNameLst>
                                      </p:cBhvr>
                                    </p:animRot>
                                    <p:animRot by="-240000">
                                      <p:cBhvr>
                                        <p:cTn id="9" dur="550" fill="hold">
                                          <p:stCondLst>
                                            <p:cond delay="550"/>
                                          </p:stCondLst>
                                        </p:cTn>
                                        <p:tgtEl>
                                          <p:spTgt spid="9"/>
                                        </p:tgtEl>
                                        <p:attrNameLst>
                                          <p:attrName>r</p:attrName>
                                        </p:attrNameLst>
                                      </p:cBhvr>
                                    </p:animRot>
                                    <p:animRot by="240000">
                                      <p:cBhvr>
                                        <p:cTn id="10" dur="550" fill="hold">
                                          <p:stCondLst>
                                            <p:cond delay="1100"/>
                                          </p:stCondLst>
                                        </p:cTn>
                                        <p:tgtEl>
                                          <p:spTgt spid="9"/>
                                        </p:tgtEl>
                                        <p:attrNameLst>
                                          <p:attrName>r</p:attrName>
                                        </p:attrNameLst>
                                      </p:cBhvr>
                                    </p:animRot>
                                    <p:animRot by="-240000">
                                      <p:cBhvr>
                                        <p:cTn id="11" dur="550" fill="hold">
                                          <p:stCondLst>
                                            <p:cond delay="1650"/>
                                          </p:stCondLst>
                                        </p:cTn>
                                        <p:tgtEl>
                                          <p:spTgt spid="9"/>
                                        </p:tgtEl>
                                        <p:attrNameLst>
                                          <p:attrName>r</p:attrName>
                                        </p:attrNameLst>
                                      </p:cBhvr>
                                    </p:animRot>
                                    <p:animRot by="120000">
                                      <p:cBhvr>
                                        <p:cTn id="12" dur="550" fill="hold">
                                          <p:stCondLst>
                                            <p:cond delay="2200"/>
                                          </p:stCondLst>
                                        </p:cTn>
                                        <p:tgtEl>
                                          <p:spTgt spid="9"/>
                                        </p:tgtEl>
                                        <p:attrNameLst>
                                          <p:attrName>r</p:attrName>
                                        </p:attrNameLst>
                                      </p:cBhvr>
                                    </p:animRot>
                                  </p:childTnLst>
                                </p:cTn>
                              </p:par>
                              <p:par>
                                <p:cTn id="13" presetID="63" presetClass="path" presetSubtype="0" accel="50000" decel="50000" fill="hold" nodeType="withEffect">
                                  <p:stCondLst>
                                    <p:cond delay="0"/>
                                  </p:stCondLst>
                                  <p:childTnLst>
                                    <p:animMotion origin="layout" path="M -2.5E-6 -1.48148E-6 L 0.73086 0.01019 " pathEditMode="relative" rAng="0" ptsTypes="AA">
                                      <p:cBhvr>
                                        <p:cTn id="14" dur="3500" fill="hold"/>
                                        <p:tgtEl>
                                          <p:spTgt spid="9"/>
                                        </p:tgtEl>
                                        <p:attrNameLst>
                                          <p:attrName>ppt_x</p:attrName>
                                          <p:attrName>ppt_y</p:attrName>
                                        </p:attrNameLst>
                                      </p:cBhvr>
                                      <p:rCtr x="36549" y="509"/>
                                    </p:animMotion>
                                  </p:childTnLst>
                                </p:cTn>
                              </p:par>
                            </p:childTnLst>
                          </p:cTn>
                        </p:par>
                      </p:childTnLst>
                    </p:cTn>
                  </p:par>
                  <p:par>
                    <p:cTn id="15" fill="hold">
                      <p:stCondLst>
                        <p:cond delay="indefinite"/>
                      </p:stCondLst>
                      <p:childTnLst>
                        <p:par>
                          <p:cTn id="16" fill="hold">
                            <p:stCondLst>
                              <p:cond delay="0"/>
                            </p:stCondLst>
                            <p:childTnLst>
                              <p:par>
                                <p:cTn id="17" presetID="53" presetClass="entr" presetSubtype="16" fill="hold" nodeType="clickEffect">
                                  <p:stCondLst>
                                    <p:cond delay="0"/>
                                  </p:stCondLst>
                                  <p:childTnLst>
                                    <p:set>
                                      <p:cBhvr>
                                        <p:cTn id="18" dur="1" fill="hold">
                                          <p:stCondLst>
                                            <p:cond delay="0"/>
                                          </p:stCondLst>
                                        </p:cTn>
                                        <p:tgtEl>
                                          <p:spTgt spid="13"/>
                                        </p:tgtEl>
                                        <p:attrNameLst>
                                          <p:attrName>style.visibility</p:attrName>
                                        </p:attrNameLst>
                                      </p:cBhvr>
                                      <p:to>
                                        <p:strVal val="visible"/>
                                      </p:to>
                                    </p:set>
                                    <p:anim calcmode="lin" valueType="num">
                                      <p:cBhvr>
                                        <p:cTn id="19" dur="500" fill="hold"/>
                                        <p:tgtEl>
                                          <p:spTgt spid="13"/>
                                        </p:tgtEl>
                                        <p:attrNameLst>
                                          <p:attrName>ppt_w</p:attrName>
                                        </p:attrNameLst>
                                      </p:cBhvr>
                                      <p:tavLst>
                                        <p:tav tm="0">
                                          <p:val>
                                            <p:fltVal val="0"/>
                                          </p:val>
                                        </p:tav>
                                        <p:tav tm="100000">
                                          <p:val>
                                            <p:strVal val="#ppt_w"/>
                                          </p:val>
                                        </p:tav>
                                      </p:tavLst>
                                    </p:anim>
                                    <p:anim calcmode="lin" valueType="num">
                                      <p:cBhvr>
                                        <p:cTn id="20" dur="500" fill="hold"/>
                                        <p:tgtEl>
                                          <p:spTgt spid="13"/>
                                        </p:tgtEl>
                                        <p:attrNameLst>
                                          <p:attrName>ppt_h</p:attrName>
                                        </p:attrNameLst>
                                      </p:cBhvr>
                                      <p:tavLst>
                                        <p:tav tm="0">
                                          <p:val>
                                            <p:fltVal val="0"/>
                                          </p:val>
                                        </p:tav>
                                        <p:tav tm="100000">
                                          <p:val>
                                            <p:strVal val="#ppt_h"/>
                                          </p:val>
                                        </p:tav>
                                      </p:tavLst>
                                    </p:anim>
                                    <p:animEffect transition="in" filter="fade">
                                      <p:cBhvr>
                                        <p:cTn id="21" dur="500"/>
                                        <p:tgtEl>
                                          <p:spTgt spid="13"/>
                                        </p:tgtEl>
                                      </p:cBhvr>
                                    </p:animEffect>
                                  </p:childTnLst>
                                  <p:subTnLst>
                                    <p:audio>
                                      <p:cMediaNode>
                                        <p:cTn display="0" masterRel="sameClick">
                                          <p:stCondLst>
                                            <p:cond evt="begin" delay="0">
                                              <p:tn val="17"/>
                                            </p:cond>
                                          </p:stCondLst>
                                          <p:endCondLst>
                                            <p:cond evt="onStopAudio" delay="0">
                                              <p:tgtEl>
                                                <p:sldTgt/>
                                              </p:tgtEl>
                                            </p:cond>
                                          </p:endCondLst>
                                        </p:cTn>
                                        <p:tgtEl>
                                          <p:sndTgt r:embed="rId11" name="Tieng-yeah-tre-con-www_nhacchuongvui_com.wav"/>
                                        </p:tgtEl>
                                      </p:cMediaNode>
                                    </p:audio>
                                  </p:subTnLst>
                                </p:cTn>
                              </p:par>
                            </p:childTnLst>
                          </p:cTn>
                        </p:par>
                      </p:childTnLst>
                    </p:cTn>
                  </p:par>
                </p:childTnLst>
              </p:cTn>
              <p:prevCondLst>
                <p:cond evt="onPrev" delay="0">
                  <p:tgtEl>
                    <p:sldTgt/>
                  </p:tgtEl>
                </p:cond>
              </p:prevCondLst>
              <p:nextCondLst>
                <p:cond evt="onNext" delay="0">
                  <p:tgtEl>
                    <p:sldTgt/>
                  </p:tgtEl>
                </p:cond>
              </p:nextCondLst>
            </p:seq>
            <p:audio>
              <p:cMediaNode vol="80000">
                <p:cTn id="22" fill="hold" display="0">
                  <p:stCondLst>
                    <p:cond delay="indefinite"/>
                  </p:stCondLst>
                  <p:endCondLst>
                    <p:cond evt="onStopAudio" delay="0">
                      <p:tgtEl>
                        <p:sldTgt/>
                      </p:tgtEl>
                    </p:cond>
                  </p:endCondLst>
                </p:cTn>
                <p:tgtEl>
                  <p:spTgt spid="8"/>
                </p:tgtEl>
              </p:cMediaNode>
            </p:audio>
            <p:seq concurrent="1" nextAc="seek">
              <p:cTn id="23" restart="whenNotActive" fill="hold" evtFilter="cancelBubble" nodeType="interactiveSeq">
                <p:stCondLst>
                  <p:cond evt="onClick" delay="0">
                    <p:tgtEl>
                      <p:spTgt spid="9"/>
                    </p:tgtEl>
                  </p:cond>
                </p:stCondLst>
                <p:endSync evt="end" delay="0">
                  <p:rtn val="all"/>
                </p:endSync>
                <p:childTnLst>
                  <p:par>
                    <p:cTn id="24" fill="hold">
                      <p:stCondLst>
                        <p:cond delay="0"/>
                      </p:stCondLst>
                      <p:childTnLst>
                        <p:par>
                          <p:cTn id="25" fill="hold">
                            <p:stCondLst>
                              <p:cond delay="0"/>
                            </p:stCondLst>
                            <p:childTnLst>
                              <p:par>
                                <p:cTn id="26" presetID="1" presetClass="mediacall" presetSubtype="0" fill="hold" nodeType="withEffect">
                                  <p:stCondLst>
                                    <p:cond delay="0"/>
                                  </p:stCondLst>
                                  <p:childTnLst>
                                    <p:cmd type="call" cmd="playFrom(0.0)">
                                      <p:cBhvr>
                                        <p:cTn id="27" dur="4414" fill="hold"/>
                                        <p:tgtEl>
                                          <p:spTgt spid="12"/>
                                        </p:tgtEl>
                                      </p:cBhvr>
                                    </p:cmd>
                                  </p:childTnLst>
                                </p:cTn>
                              </p:par>
                              <p:par>
                                <p:cTn id="28" presetID="63" presetClass="path" presetSubtype="0" accel="50000" decel="50000" fill="hold" nodeType="withEffect">
                                  <p:stCondLst>
                                    <p:cond delay="0"/>
                                  </p:stCondLst>
                                  <p:childTnLst>
                                    <p:animMotion origin="layout" path="M 0.73086 0.01019 L 1.64753 0.0213 " pathEditMode="relative" rAng="0" ptsTypes="AA">
                                      <p:cBhvr>
                                        <p:cTn id="29" dur="3750" fill="hold"/>
                                        <p:tgtEl>
                                          <p:spTgt spid="9"/>
                                        </p:tgtEl>
                                        <p:attrNameLst>
                                          <p:attrName>ppt_x</p:attrName>
                                          <p:attrName>ppt_y</p:attrName>
                                        </p:attrNameLst>
                                      </p:cBhvr>
                                      <p:rCtr x="45833" y="556"/>
                                    </p:animMotion>
                                  </p:childTnLst>
                                </p:cTn>
                              </p:par>
                            </p:childTnLst>
                          </p:cTn>
                        </p:par>
                      </p:childTnLst>
                    </p:cTn>
                  </p:par>
                </p:childTnLst>
              </p:cTn>
              <p:nextCondLst>
                <p:cond evt="onClick" delay="0">
                  <p:tgtEl>
                    <p:spTgt spid="9"/>
                  </p:tgtEl>
                </p:cond>
              </p:nextCondLst>
            </p:seq>
            <p:audio>
              <p:cMediaNode vol="80000">
                <p:cTn id="30" fill="hold" display="0">
                  <p:stCondLst>
                    <p:cond delay="indefinite"/>
                  </p:stCondLst>
                  <p:endCondLst>
                    <p:cond evt="onStopAudio" delay="0">
                      <p:tgtEl>
                        <p:sldTgt/>
                      </p:tgtEl>
                    </p:cond>
                  </p:endCondLst>
                </p:cTn>
                <p:tgtEl>
                  <p:spTgt spid="12"/>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308985" y="1683385"/>
            <a:ext cx="5873115" cy="2433320"/>
          </a:xfrm>
          <a:prstGeom prst="rect">
            <a:avLst/>
          </a:prstGeom>
          <a:noFill/>
        </p:spPr>
        <p:txBody>
          <a:bodyPr wrap="square" rtlCol="0">
            <a:noAutofit/>
            <a:scene3d>
              <a:camera prst="orthographicFront"/>
              <a:lightRig rig="threePt" dir="t"/>
            </a:scene3d>
          </a:bodyPr>
          <a:lstStyle/>
          <a:p>
            <a:pPr algn="ctr"/>
            <a:r>
              <a:rPr lang="en-US" sz="8000" dirty="0" err="1">
                <a:ln w="22225">
                  <a:solidFill>
                    <a:schemeClr val="accent2"/>
                  </a:solidFill>
                  <a:prstDash val="solid"/>
                </a:ln>
                <a:solidFill>
                  <a:schemeClr val="accent2">
                    <a:lumMod val="40000"/>
                    <a:lumOff val="60000"/>
                  </a:schemeClr>
                </a:solidFill>
                <a:effectLst/>
              </a:rPr>
              <a:t>Tiết</a:t>
            </a:r>
            <a:r>
              <a:rPr lang="en-US" sz="8000" dirty="0">
                <a:ln w="22225">
                  <a:solidFill>
                    <a:schemeClr val="accent2"/>
                  </a:solidFill>
                  <a:prstDash val="solid"/>
                </a:ln>
                <a:solidFill>
                  <a:schemeClr val="accent2">
                    <a:lumMod val="40000"/>
                    <a:lumOff val="60000"/>
                  </a:schemeClr>
                </a:solidFill>
                <a:effectLst/>
              </a:rPr>
              <a:t> 1 + 2</a:t>
            </a:r>
            <a:endParaRPr lang="en-US" sz="8000" dirty="0">
              <a:ln w="22225">
                <a:solidFill>
                  <a:schemeClr val="accent2"/>
                </a:solidFill>
                <a:prstDash val="solid"/>
              </a:ln>
              <a:solidFill>
                <a:schemeClr val="accent2">
                  <a:lumMod val="40000"/>
                  <a:lumOff val="60000"/>
                </a:schemeClr>
              </a:solidFill>
              <a:effectLst/>
            </a:endParaRPr>
          </a:p>
          <a:p>
            <a:pPr algn="ctr"/>
            <a:r>
              <a:rPr lang="en-US" sz="8000" dirty="0">
                <a:ln w="22225">
                  <a:solidFill>
                    <a:schemeClr val="accent2"/>
                  </a:solidFill>
                  <a:prstDash val="solid"/>
                </a:ln>
                <a:solidFill>
                  <a:schemeClr val="accent2">
                    <a:lumMod val="40000"/>
                    <a:lumOff val="60000"/>
                  </a:schemeClr>
                </a:solidFill>
                <a:effectLst/>
              </a:rPr>
              <a:t>ĐỌC</a:t>
            </a:r>
            <a:endParaRPr lang="en-US" sz="8000" dirty="0">
              <a:ln w="22225">
                <a:solidFill>
                  <a:schemeClr val="accent2"/>
                </a:solidFill>
                <a:prstDash val="solid"/>
              </a:ln>
              <a:solidFill>
                <a:schemeClr val="accent2">
                  <a:lumMod val="40000"/>
                  <a:lumOff val="60000"/>
                </a:schemeClr>
              </a:solidFill>
              <a:effectLst/>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101"/>
          <p:cNvPicPr>
            <a:picLocks noChangeAspect="1"/>
          </p:cNvPicPr>
          <p:nvPr/>
        </p:nvPicPr>
        <p:blipFill>
          <a:blip r:embed="rId1"/>
          <a:srcRect/>
          <a:stretch>
            <a:fillRect/>
          </a:stretch>
        </p:blipFill>
        <p:spPr>
          <a:xfrm>
            <a:off x="0" y="0"/>
            <a:ext cx="12192002" cy="6858001"/>
          </a:xfrm>
          <a:prstGeom prst="rect">
            <a:avLst/>
          </a:prstGeom>
        </p:spPr>
      </p:pic>
      <p:sp>
        <p:nvSpPr>
          <p:cNvPr id="16" name="任意形状 15"/>
          <p:cNvSpPr/>
          <p:nvPr/>
        </p:nvSpPr>
        <p:spPr>
          <a:xfrm>
            <a:off x="517888" y="345580"/>
            <a:ext cx="1544206" cy="1544206"/>
          </a:xfrm>
          <a:custGeom>
            <a:avLst/>
            <a:gdLst>
              <a:gd name="connsiteX0" fmla="*/ 1537456 w 3074912"/>
              <a:gd name="connsiteY0" fmla="*/ 0 h 3074912"/>
              <a:gd name="connsiteX1" fmla="*/ 3074912 w 3074912"/>
              <a:gd name="connsiteY1" fmla="*/ 1537456 h 3074912"/>
              <a:gd name="connsiteX2" fmla="*/ 1537456 w 3074912"/>
              <a:gd name="connsiteY2" fmla="*/ 3074912 h 3074912"/>
              <a:gd name="connsiteX3" fmla="*/ 0 w 3074912"/>
              <a:gd name="connsiteY3" fmla="*/ 1537456 h 3074912"/>
              <a:gd name="connsiteX4" fmla="*/ 1537456 w 3074912"/>
              <a:gd name="connsiteY4" fmla="*/ 0 h 3074912"/>
              <a:gd name="connsiteX5" fmla="*/ 1540876 w 3074912"/>
              <a:gd name="connsiteY5" fmla="*/ 550444 h 3074912"/>
              <a:gd name="connsiteX6" fmla="*/ 553864 w 3074912"/>
              <a:gd name="connsiteY6" fmla="*/ 1537456 h 3074912"/>
              <a:gd name="connsiteX7" fmla="*/ 1540876 w 3074912"/>
              <a:gd name="connsiteY7" fmla="*/ 2524468 h 3074912"/>
              <a:gd name="connsiteX8" fmla="*/ 2527888 w 3074912"/>
              <a:gd name="connsiteY8" fmla="*/ 1537456 h 3074912"/>
              <a:gd name="connsiteX9" fmla="*/ 1540876 w 3074912"/>
              <a:gd name="connsiteY9" fmla="*/ 550444 h 3074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074912" h="3074912">
                <a:moveTo>
                  <a:pt x="1537456" y="0"/>
                </a:moveTo>
                <a:cubicBezTo>
                  <a:pt x="2386570" y="0"/>
                  <a:pt x="3074912" y="688342"/>
                  <a:pt x="3074912" y="1537456"/>
                </a:cubicBezTo>
                <a:cubicBezTo>
                  <a:pt x="3074912" y="2386570"/>
                  <a:pt x="2386570" y="3074912"/>
                  <a:pt x="1537456" y="3074912"/>
                </a:cubicBezTo>
                <a:cubicBezTo>
                  <a:pt x="688342" y="3074912"/>
                  <a:pt x="0" y="2386570"/>
                  <a:pt x="0" y="1537456"/>
                </a:cubicBezTo>
                <a:cubicBezTo>
                  <a:pt x="0" y="688342"/>
                  <a:pt x="688342" y="0"/>
                  <a:pt x="1537456" y="0"/>
                </a:cubicBezTo>
                <a:close/>
                <a:moveTo>
                  <a:pt x="1540876" y="550444"/>
                </a:moveTo>
                <a:cubicBezTo>
                  <a:pt x="995764" y="550444"/>
                  <a:pt x="553864" y="992344"/>
                  <a:pt x="553864" y="1537456"/>
                </a:cubicBezTo>
                <a:cubicBezTo>
                  <a:pt x="553864" y="2082568"/>
                  <a:pt x="995764" y="2524468"/>
                  <a:pt x="1540876" y="2524468"/>
                </a:cubicBezTo>
                <a:cubicBezTo>
                  <a:pt x="2085988" y="2524468"/>
                  <a:pt x="2527888" y="2082568"/>
                  <a:pt x="2527888" y="1537456"/>
                </a:cubicBezTo>
                <a:cubicBezTo>
                  <a:pt x="2527888" y="992344"/>
                  <a:pt x="2085988" y="550444"/>
                  <a:pt x="1540876" y="550444"/>
                </a:cubicBezTo>
                <a:close/>
              </a:path>
            </a:pathLst>
          </a:custGeom>
          <a:solidFill>
            <a:srgbClr val="FCA1B7"/>
          </a:solidFill>
          <a:ln w="63500">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1" lang="zh-CN" altLang="en-US" sz="2800" b="0" i="0" u="none" strike="noStrike" kern="1200" cap="none" spc="0" normalizeH="0" baseline="0" noProof="0">
              <a:ln>
                <a:noFill/>
              </a:ln>
              <a:solidFill>
                <a:prstClr val="white"/>
              </a:solidFill>
              <a:effectLst/>
              <a:uLnTx/>
              <a:uFillTx/>
              <a:latin typeface="Arial-Rounded" panose="020B0500000000000000" pitchFamily="34" charset="0"/>
              <a:ea typeface="Arial-Rounded" panose="020B0500000000000000" pitchFamily="34" charset="0"/>
              <a:cs typeface="Arial-Rounded" panose="020B0500000000000000" pitchFamily="34" charset="0"/>
            </a:endParaRPr>
          </a:p>
        </p:txBody>
      </p:sp>
      <p:pic>
        <p:nvPicPr>
          <p:cNvPr id="51" name="图片 50"/>
          <p:cNvPicPr>
            <a:picLocks noChangeAspect="1"/>
          </p:cNvPicPr>
          <p:nvPr/>
        </p:nvPicPr>
        <p:blipFill rotWithShape="1">
          <a:blip r:embed="rId2"/>
          <a:srcRect l="130"/>
          <a:stretch>
            <a:fillRect/>
          </a:stretch>
        </p:blipFill>
        <p:spPr>
          <a:xfrm>
            <a:off x="844963" y="962627"/>
            <a:ext cx="10502073" cy="5194300"/>
          </a:xfrm>
          <a:prstGeom prst="rect">
            <a:avLst/>
          </a:prstGeom>
        </p:spPr>
      </p:pic>
      <p:pic>
        <p:nvPicPr>
          <p:cNvPr id="8" name="图片 7"/>
          <p:cNvPicPr>
            <a:picLocks noChangeAspect="1"/>
          </p:cNvPicPr>
          <p:nvPr/>
        </p:nvPicPr>
        <p:blipFill>
          <a:blip r:embed="rId3"/>
          <a:stretch>
            <a:fillRect/>
          </a:stretch>
        </p:blipFill>
        <p:spPr>
          <a:xfrm rot="2700000">
            <a:off x="10679545" y="4987768"/>
            <a:ext cx="602779" cy="1767959"/>
          </a:xfrm>
          <a:prstGeom prst="rect">
            <a:avLst/>
          </a:prstGeom>
        </p:spPr>
      </p:pic>
      <p:pic>
        <p:nvPicPr>
          <p:cNvPr id="9" name="图片 8"/>
          <p:cNvPicPr>
            <a:picLocks noChangeAspect="1"/>
          </p:cNvPicPr>
          <p:nvPr/>
        </p:nvPicPr>
        <p:blipFill>
          <a:blip r:embed="rId4"/>
          <a:stretch>
            <a:fillRect/>
          </a:stretch>
        </p:blipFill>
        <p:spPr>
          <a:xfrm rot="8100000">
            <a:off x="8705672" y="433477"/>
            <a:ext cx="971344" cy="972754"/>
          </a:xfrm>
          <a:prstGeom prst="rect">
            <a:avLst/>
          </a:prstGeom>
        </p:spPr>
      </p:pic>
      <p:pic>
        <p:nvPicPr>
          <p:cNvPr id="10" name="image 102"/>
          <p:cNvPicPr>
            <a:picLocks noChangeAspect="1"/>
          </p:cNvPicPr>
          <p:nvPr/>
        </p:nvPicPr>
        <p:blipFill>
          <a:blip r:embed="rId5"/>
          <a:srcRect/>
          <a:stretch>
            <a:fillRect/>
          </a:stretch>
        </p:blipFill>
        <p:spPr>
          <a:xfrm rot="5400000">
            <a:off x="11127978" y="265764"/>
            <a:ext cx="933436" cy="698048"/>
          </a:xfrm>
          <a:prstGeom prst="rect">
            <a:avLst/>
          </a:prstGeom>
        </p:spPr>
      </p:pic>
      <p:grpSp>
        <p:nvGrpSpPr>
          <p:cNvPr id="11" name="组合 10"/>
          <p:cNvGrpSpPr/>
          <p:nvPr/>
        </p:nvGrpSpPr>
        <p:grpSpPr>
          <a:xfrm>
            <a:off x="1538273" y="5216309"/>
            <a:ext cx="1014412" cy="414337"/>
            <a:chOff x="2843213" y="5216309"/>
            <a:chExt cx="1014412" cy="414337"/>
          </a:xfrm>
        </p:grpSpPr>
        <p:sp>
          <p:nvSpPr>
            <p:cNvPr id="12" name="圆角矩形 11"/>
            <p:cNvSpPr/>
            <p:nvPr/>
          </p:nvSpPr>
          <p:spPr>
            <a:xfrm>
              <a:off x="2843213" y="5216311"/>
              <a:ext cx="1014412" cy="414335"/>
            </a:xfrm>
            <a:prstGeom prst="roundRect">
              <a:avLst/>
            </a:prstGeom>
            <a:solidFill>
              <a:schemeClr val="bg1"/>
            </a:solidFill>
            <a:ln w="63500">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1" lang="zh-CN" altLang="en-US" sz="2800" b="0" i="0" u="none" strike="noStrike" kern="1200" cap="none" spc="0" normalizeH="0" baseline="0" noProof="0">
                <a:ln>
                  <a:noFill/>
                </a:ln>
                <a:solidFill>
                  <a:prstClr val="white"/>
                </a:solidFill>
                <a:effectLst/>
                <a:uLnTx/>
                <a:uFillTx/>
                <a:latin typeface="Arial-Rounded" panose="020B0500000000000000" pitchFamily="34" charset="0"/>
                <a:ea typeface="Arial-Rounded" panose="020B0500000000000000" pitchFamily="34" charset="0"/>
                <a:cs typeface="Arial-Rounded" panose="020B0500000000000000" pitchFamily="34" charset="0"/>
              </a:endParaRPr>
            </a:p>
          </p:txBody>
        </p:sp>
        <p:sp>
          <p:nvSpPr>
            <p:cNvPr id="13" name="圆角矩形 12"/>
            <p:cNvSpPr/>
            <p:nvPr/>
          </p:nvSpPr>
          <p:spPr>
            <a:xfrm>
              <a:off x="2843213" y="5216309"/>
              <a:ext cx="1014412" cy="144000"/>
            </a:xfrm>
            <a:prstGeom prst="roundRect">
              <a:avLst/>
            </a:prstGeom>
            <a:solidFill>
              <a:schemeClr val="bg1">
                <a:lumMod val="85000"/>
              </a:schemeClr>
            </a:solidFill>
            <a:ln w="63500">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1" lang="zh-CN" altLang="en-US" sz="2800" b="0" i="0" u="none" strike="noStrike" kern="1200" cap="none" spc="0" normalizeH="0" baseline="0" noProof="0">
                <a:ln>
                  <a:noFill/>
                </a:ln>
                <a:solidFill>
                  <a:prstClr val="white"/>
                </a:solidFill>
                <a:effectLst/>
                <a:uLnTx/>
                <a:uFillTx/>
                <a:latin typeface="Arial-Rounded" panose="020B0500000000000000" pitchFamily="34" charset="0"/>
                <a:ea typeface="Arial-Rounded" panose="020B0500000000000000" pitchFamily="34" charset="0"/>
                <a:cs typeface="Arial-Rounded" panose="020B0500000000000000" pitchFamily="34" charset="0"/>
              </a:endParaRPr>
            </a:p>
          </p:txBody>
        </p:sp>
      </p:grpSp>
      <p:sp>
        <p:nvSpPr>
          <p:cNvPr id="14" name="圆角矩形 13"/>
          <p:cNvSpPr/>
          <p:nvPr/>
        </p:nvSpPr>
        <p:spPr>
          <a:xfrm>
            <a:off x="2759430" y="5437766"/>
            <a:ext cx="528638" cy="180000"/>
          </a:xfrm>
          <a:prstGeom prst="roundRect">
            <a:avLst/>
          </a:prstGeom>
          <a:solidFill>
            <a:srgbClr val="FFE799"/>
          </a:solidFill>
          <a:ln w="63500">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1" lang="zh-CN" altLang="en-US" sz="2800" b="0" i="0" u="none" strike="noStrike" kern="1200" cap="none" spc="0" normalizeH="0" baseline="0" noProof="0">
              <a:ln>
                <a:noFill/>
              </a:ln>
              <a:solidFill>
                <a:prstClr val="white"/>
              </a:solidFill>
              <a:effectLst/>
              <a:uLnTx/>
              <a:uFillTx/>
              <a:latin typeface="Arial-Rounded" panose="020B0500000000000000" pitchFamily="34" charset="0"/>
              <a:ea typeface="Arial-Rounded" panose="020B0500000000000000" pitchFamily="34" charset="0"/>
              <a:cs typeface="Arial-Rounded" panose="020B0500000000000000" pitchFamily="34" charset="0"/>
            </a:endParaRPr>
          </a:p>
        </p:txBody>
      </p:sp>
      <p:sp>
        <p:nvSpPr>
          <p:cNvPr id="15" name="椭圆 14"/>
          <p:cNvSpPr/>
          <p:nvPr/>
        </p:nvSpPr>
        <p:spPr>
          <a:xfrm>
            <a:off x="344593" y="4732676"/>
            <a:ext cx="572351" cy="572351"/>
          </a:xfrm>
          <a:prstGeom prst="ellipse">
            <a:avLst/>
          </a:prstGeom>
          <a:solidFill>
            <a:srgbClr val="FFE799"/>
          </a:solidFill>
          <a:ln w="63500">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1" lang="zh-CN" altLang="en-US" sz="2800" b="0" i="0" u="none" strike="noStrike" kern="1200" cap="none" spc="0" normalizeH="0" baseline="0" noProof="0">
              <a:ln>
                <a:noFill/>
              </a:ln>
              <a:solidFill>
                <a:prstClr val="white"/>
              </a:solidFill>
              <a:effectLst/>
              <a:uLnTx/>
              <a:uFillTx/>
              <a:latin typeface="Arial-Rounded" panose="020B0500000000000000" pitchFamily="34" charset="0"/>
              <a:ea typeface="Arial-Rounded" panose="020B0500000000000000" pitchFamily="34" charset="0"/>
              <a:cs typeface="Arial-Rounded" panose="020B0500000000000000" pitchFamily="34" charset="0"/>
            </a:endParaRPr>
          </a:p>
        </p:txBody>
      </p:sp>
      <p:sp>
        <p:nvSpPr>
          <p:cNvPr id="2" name="文本框 1"/>
          <p:cNvSpPr txBox="1"/>
          <p:nvPr/>
        </p:nvSpPr>
        <p:spPr>
          <a:xfrm>
            <a:off x="1415776" y="1350326"/>
            <a:ext cx="3215945" cy="2123658"/>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1" lang="en-US" altLang="zh-CN" sz="6600" b="0" i="0" u="none" strike="noStrike" kern="1200" cap="none" spc="0" normalizeH="0" baseline="0" noProof="0" dirty="0" err="1">
                <a:ln>
                  <a:noFill/>
                </a:ln>
                <a:solidFill>
                  <a:prstClr val="white"/>
                </a:solidFill>
                <a:effectLst/>
                <a:uLnTx/>
                <a:uFillTx/>
                <a:latin typeface="Arial-Rounded" panose="020B0500000000000000" pitchFamily="34" charset="0"/>
                <a:ea typeface="Arial-Rounded" panose="020B0500000000000000" pitchFamily="34" charset="0"/>
                <a:cs typeface="Arial-Rounded" panose="020B0500000000000000" pitchFamily="34" charset="0"/>
              </a:rPr>
              <a:t>Mục</a:t>
            </a:r>
            <a:r>
              <a:rPr kumimoji="1" lang="en-US" altLang="zh-CN" sz="6600" b="0" i="0" u="none" strike="noStrike" kern="1200" cap="none" spc="0" normalizeH="0" baseline="0" noProof="0" dirty="0">
                <a:ln>
                  <a:noFill/>
                </a:ln>
                <a:solidFill>
                  <a:prstClr val="white"/>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1" lang="en-US" altLang="zh-CN" sz="6600" b="0" i="0" u="none" strike="noStrike" kern="1200" cap="none" spc="0" normalizeH="0" baseline="0" noProof="0" dirty="0" err="1">
                <a:ln>
                  <a:noFill/>
                </a:ln>
                <a:solidFill>
                  <a:prstClr val="white"/>
                </a:solidFill>
                <a:effectLst/>
                <a:uLnTx/>
                <a:uFillTx/>
                <a:latin typeface="Arial-Rounded" panose="020B0500000000000000" pitchFamily="34" charset="0"/>
                <a:ea typeface="Arial-Rounded" panose="020B0500000000000000" pitchFamily="34" charset="0"/>
                <a:cs typeface="Arial-Rounded" panose="020B0500000000000000" pitchFamily="34" charset="0"/>
              </a:rPr>
              <a:t>tiêu</a:t>
            </a:r>
            <a:endParaRPr kumimoji="1" lang="en-US" altLang="zh-CN" sz="6600" b="0" i="0" u="none" strike="noStrike" kern="1200" cap="none" spc="0" normalizeH="0" baseline="0" noProof="0" dirty="0">
              <a:ln>
                <a:noFill/>
              </a:ln>
              <a:solidFill>
                <a:prstClr val="white"/>
              </a:solidFill>
              <a:effectLst/>
              <a:uLnTx/>
              <a:uFillTx/>
              <a:latin typeface="Arial-Rounded" panose="020B0500000000000000" pitchFamily="34" charset="0"/>
              <a:ea typeface="Arial-Rounded" panose="020B0500000000000000" pitchFamily="34" charset="0"/>
              <a:cs typeface="Arial-Rounded" panose="020B0500000000000000" pitchFamily="34" charset="0"/>
            </a:endParaRPr>
          </a:p>
          <a:p>
            <a:pPr marL="0" marR="0" lvl="0" indent="0" algn="l" defTabSz="914400" rtl="0" eaLnBrk="1" fontAlgn="auto" latinLnBrk="0" hangingPunct="1">
              <a:lnSpc>
                <a:spcPct val="100000"/>
              </a:lnSpc>
              <a:spcBef>
                <a:spcPts val="0"/>
              </a:spcBef>
              <a:spcAft>
                <a:spcPts val="0"/>
              </a:spcAft>
              <a:buClrTx/>
              <a:buSzTx/>
              <a:buFontTx/>
              <a:buNone/>
              <a:defRPr/>
            </a:pPr>
            <a:r>
              <a:rPr kumimoji="1" lang="en-US" altLang="zh-CN" sz="6600" b="0" i="0" u="none" strike="noStrike" kern="1200" cap="none" spc="0" normalizeH="0" baseline="0" noProof="0" dirty="0">
                <a:ln>
                  <a:noFill/>
                </a:ln>
                <a:solidFill>
                  <a:prstClr val="white"/>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1" lang="en-US" altLang="zh-CN" sz="6600" b="0" i="0" u="none" strike="noStrike" kern="1200" cap="none" spc="0" normalizeH="0" baseline="0" noProof="0" dirty="0" err="1">
                <a:ln>
                  <a:noFill/>
                </a:ln>
                <a:solidFill>
                  <a:prstClr val="white"/>
                </a:solidFill>
                <a:effectLst/>
                <a:uLnTx/>
                <a:uFillTx/>
                <a:latin typeface="Arial-Rounded" panose="020B0500000000000000" pitchFamily="34" charset="0"/>
                <a:ea typeface="Arial-Rounded" panose="020B0500000000000000" pitchFamily="34" charset="0"/>
                <a:cs typeface="Arial-Rounded" panose="020B0500000000000000" pitchFamily="34" charset="0"/>
              </a:rPr>
              <a:t>bài</a:t>
            </a:r>
            <a:r>
              <a:rPr kumimoji="1" lang="en-US" altLang="zh-CN" sz="6600" b="0" i="0" u="none" strike="noStrike" kern="1200" cap="none" spc="0" normalizeH="0" baseline="0" noProof="0" dirty="0">
                <a:ln>
                  <a:noFill/>
                </a:ln>
                <a:solidFill>
                  <a:prstClr val="white"/>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1" lang="en-US" altLang="zh-CN" sz="6600" b="0" i="0" u="none" strike="noStrike" kern="1200" cap="none" spc="0" normalizeH="0" baseline="0" noProof="0" dirty="0" err="1">
                <a:ln>
                  <a:noFill/>
                </a:ln>
                <a:solidFill>
                  <a:prstClr val="white"/>
                </a:solidFill>
                <a:effectLst/>
                <a:uLnTx/>
                <a:uFillTx/>
                <a:latin typeface="Arial-Rounded" panose="020B0500000000000000" pitchFamily="34" charset="0"/>
                <a:ea typeface="Arial-Rounded" panose="020B0500000000000000" pitchFamily="34" charset="0"/>
                <a:cs typeface="Arial-Rounded" panose="020B0500000000000000" pitchFamily="34" charset="0"/>
              </a:rPr>
              <a:t>học</a:t>
            </a:r>
            <a:endParaRPr kumimoji="1" lang="zh-CN" altLang="en-US" sz="6600" b="0" i="0" u="none" strike="noStrike" kern="1200" cap="none" spc="0" normalizeH="0" baseline="0" noProof="0" dirty="0">
              <a:ln>
                <a:noFill/>
              </a:ln>
              <a:solidFill>
                <a:prstClr val="white"/>
              </a:solidFill>
              <a:effectLst/>
              <a:uLnTx/>
              <a:uFillTx/>
              <a:latin typeface="Arial-Rounded" panose="020B0500000000000000" pitchFamily="34" charset="0"/>
              <a:ea typeface="Arial-Rounded" panose="020B0500000000000000" pitchFamily="34" charset="0"/>
              <a:cs typeface="Arial-Rounded" panose="020B0500000000000000" pitchFamily="34" charset="0"/>
            </a:endParaRPr>
          </a:p>
        </p:txBody>
      </p:sp>
      <p:grpSp>
        <p:nvGrpSpPr>
          <p:cNvPr id="84" name="组合 83"/>
          <p:cNvGrpSpPr/>
          <p:nvPr/>
        </p:nvGrpSpPr>
        <p:grpSpPr>
          <a:xfrm>
            <a:off x="4928894" y="1586110"/>
            <a:ext cx="6316778" cy="4541334"/>
            <a:chOff x="6210719" y="1924172"/>
            <a:chExt cx="6316778" cy="4541334"/>
          </a:xfrm>
        </p:grpSpPr>
        <p:grpSp>
          <p:nvGrpSpPr>
            <p:cNvPr id="37" name="组合 36"/>
            <p:cNvGrpSpPr/>
            <p:nvPr/>
          </p:nvGrpSpPr>
          <p:grpSpPr>
            <a:xfrm>
              <a:off x="6210719" y="1924172"/>
              <a:ext cx="655949" cy="655949"/>
              <a:chOff x="5787484" y="1889787"/>
              <a:chExt cx="691376" cy="691376"/>
            </a:xfrm>
          </p:grpSpPr>
          <p:sp>
            <p:nvSpPr>
              <p:cNvPr id="17" name="椭圆 16"/>
              <p:cNvSpPr/>
              <p:nvPr/>
            </p:nvSpPr>
            <p:spPr>
              <a:xfrm>
                <a:off x="5787484" y="1889787"/>
                <a:ext cx="691376" cy="691376"/>
              </a:xfrm>
              <a:prstGeom prst="ellipse">
                <a:avLst/>
              </a:prstGeom>
              <a:noFill/>
              <a:ln w="57150">
                <a:solidFill>
                  <a:schemeClr val="bg1">
                    <a:alpha val="3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1" lang="zh-CN" altLang="en-US" sz="2800" b="0" i="0" u="none" strike="noStrike" kern="1200" cap="none" spc="0" normalizeH="0" baseline="0" noProof="0">
                  <a:ln>
                    <a:noFill/>
                  </a:ln>
                  <a:solidFill>
                    <a:prstClr val="white"/>
                  </a:solidFill>
                  <a:effectLst/>
                  <a:uLnTx/>
                  <a:uFillTx/>
                  <a:latin typeface="Arial-Rounded" panose="020B0500000000000000" pitchFamily="34" charset="0"/>
                  <a:ea typeface="Arial-Rounded" panose="020B0500000000000000" pitchFamily="34" charset="0"/>
                  <a:cs typeface="Arial-Rounded" panose="020B0500000000000000" pitchFamily="34" charset="0"/>
                </a:endParaRPr>
              </a:p>
            </p:txBody>
          </p:sp>
          <p:cxnSp>
            <p:nvCxnSpPr>
              <p:cNvPr id="21" name="直线连接符 20"/>
              <p:cNvCxnSpPr>
                <a:stCxn id="17" idx="0"/>
              </p:cNvCxnSpPr>
              <p:nvPr/>
            </p:nvCxnSpPr>
            <p:spPr>
              <a:xfrm flipH="1">
                <a:off x="5787484" y="1889787"/>
                <a:ext cx="345688" cy="488876"/>
              </a:xfrm>
              <a:prstGeom prst="line">
                <a:avLst/>
              </a:prstGeom>
              <a:ln w="28575">
                <a:solidFill>
                  <a:schemeClr val="bg1">
                    <a:alpha val="30000"/>
                  </a:schemeClr>
                </a:solidFill>
              </a:ln>
            </p:spPr>
            <p:style>
              <a:lnRef idx="1">
                <a:schemeClr val="accent1"/>
              </a:lnRef>
              <a:fillRef idx="0">
                <a:schemeClr val="accent1"/>
              </a:fillRef>
              <a:effectRef idx="0">
                <a:schemeClr val="accent1"/>
              </a:effectRef>
              <a:fontRef idx="minor">
                <a:schemeClr val="tx1"/>
              </a:fontRef>
            </p:style>
          </p:cxnSp>
          <p:cxnSp>
            <p:nvCxnSpPr>
              <p:cNvPr id="23" name="直线连接符 22"/>
              <p:cNvCxnSpPr>
                <a:stCxn id="17" idx="3"/>
              </p:cNvCxnSpPr>
              <p:nvPr/>
            </p:nvCxnSpPr>
            <p:spPr>
              <a:xfrm flipV="1">
                <a:off x="5888734" y="1889787"/>
                <a:ext cx="387626" cy="590126"/>
              </a:xfrm>
              <a:prstGeom prst="line">
                <a:avLst/>
              </a:prstGeom>
              <a:ln w="28575">
                <a:solidFill>
                  <a:schemeClr val="bg1">
                    <a:alpha val="30000"/>
                  </a:schemeClr>
                </a:solidFill>
              </a:ln>
            </p:spPr>
            <p:style>
              <a:lnRef idx="1">
                <a:schemeClr val="accent1"/>
              </a:lnRef>
              <a:fillRef idx="0">
                <a:schemeClr val="accent1"/>
              </a:fillRef>
              <a:effectRef idx="0">
                <a:schemeClr val="accent1"/>
              </a:effectRef>
              <a:fontRef idx="minor">
                <a:schemeClr val="tx1"/>
              </a:fontRef>
            </p:style>
          </p:cxnSp>
          <p:cxnSp>
            <p:nvCxnSpPr>
              <p:cNvPr id="25" name="直线连接符 24"/>
              <p:cNvCxnSpPr>
                <a:stCxn id="17" idx="7"/>
              </p:cNvCxnSpPr>
              <p:nvPr/>
            </p:nvCxnSpPr>
            <p:spPr>
              <a:xfrm flipH="1">
                <a:off x="5983944" y="1991037"/>
                <a:ext cx="393666" cy="590126"/>
              </a:xfrm>
              <a:prstGeom prst="line">
                <a:avLst/>
              </a:prstGeom>
              <a:ln w="28575">
                <a:solidFill>
                  <a:schemeClr val="bg1">
                    <a:alpha val="30000"/>
                  </a:schemeClr>
                </a:solidFill>
              </a:ln>
            </p:spPr>
            <p:style>
              <a:lnRef idx="1">
                <a:schemeClr val="accent1"/>
              </a:lnRef>
              <a:fillRef idx="0">
                <a:schemeClr val="accent1"/>
              </a:fillRef>
              <a:effectRef idx="0">
                <a:schemeClr val="accent1"/>
              </a:effectRef>
              <a:fontRef idx="minor">
                <a:schemeClr val="tx1"/>
              </a:fontRef>
            </p:style>
          </p:cxnSp>
          <p:cxnSp>
            <p:nvCxnSpPr>
              <p:cNvPr id="27" name="直线连接符 26"/>
              <p:cNvCxnSpPr>
                <a:stCxn id="17" idx="4"/>
              </p:cNvCxnSpPr>
              <p:nvPr/>
            </p:nvCxnSpPr>
            <p:spPr>
              <a:xfrm flipV="1">
                <a:off x="6133172" y="2098963"/>
                <a:ext cx="339648" cy="482200"/>
              </a:xfrm>
              <a:prstGeom prst="line">
                <a:avLst/>
              </a:prstGeom>
              <a:ln w="28575">
                <a:solidFill>
                  <a:schemeClr val="bg1">
                    <a:alpha val="30000"/>
                  </a:schemeClr>
                </a:solidFill>
              </a:ln>
            </p:spPr>
            <p:style>
              <a:lnRef idx="1">
                <a:schemeClr val="accent1"/>
              </a:lnRef>
              <a:fillRef idx="0">
                <a:schemeClr val="accent1"/>
              </a:fillRef>
              <a:effectRef idx="0">
                <a:schemeClr val="accent1"/>
              </a:effectRef>
              <a:fontRef idx="minor">
                <a:schemeClr val="tx1"/>
              </a:fontRef>
            </p:style>
          </p:cxnSp>
        </p:grpSp>
        <p:sp>
          <p:nvSpPr>
            <p:cNvPr id="38" name="文本框 37"/>
            <p:cNvSpPr txBox="1"/>
            <p:nvPr/>
          </p:nvSpPr>
          <p:spPr>
            <a:xfrm>
              <a:off x="6286862" y="1959759"/>
              <a:ext cx="503663" cy="52322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1" lang="en-US" altLang="zh-CN" sz="2800" b="0" i="0" u="none" strike="noStrike" kern="1200" cap="none" spc="0" normalizeH="0" baseline="0" noProof="0" dirty="0">
                  <a:ln>
                    <a:noFill/>
                  </a:ln>
                  <a:solidFill>
                    <a:prstClr val="white"/>
                  </a:solidFill>
                  <a:effectLst/>
                  <a:uLnTx/>
                  <a:uFillTx/>
                  <a:latin typeface="Arial-Rounded" panose="020B0500000000000000" pitchFamily="34" charset="0"/>
                  <a:ea typeface="Arial-Rounded" panose="020B0500000000000000" pitchFamily="34" charset="0"/>
                  <a:cs typeface="Arial-Rounded" panose="020B0500000000000000" pitchFamily="34" charset="0"/>
                </a:rPr>
                <a:t>01</a:t>
              </a:r>
              <a:endParaRPr kumimoji="1" lang="zh-CN" altLang="en-US" sz="2800" b="0" i="0" u="none" strike="noStrike" kern="1200" cap="none" spc="0" normalizeH="0" baseline="0" noProof="0" dirty="0">
                <a:ln>
                  <a:noFill/>
                </a:ln>
                <a:solidFill>
                  <a:prstClr val="white"/>
                </a:solidFill>
                <a:effectLst/>
                <a:uLnTx/>
                <a:uFillTx/>
                <a:latin typeface="Arial-Rounded" panose="020B0500000000000000" pitchFamily="34" charset="0"/>
                <a:ea typeface="Arial-Rounded" panose="020B0500000000000000" pitchFamily="34" charset="0"/>
                <a:cs typeface="Arial-Rounded" panose="020B0500000000000000" pitchFamily="34" charset="0"/>
              </a:endParaRPr>
            </a:p>
          </p:txBody>
        </p:sp>
        <p:sp>
          <p:nvSpPr>
            <p:cNvPr id="39" name="文本框 38"/>
            <p:cNvSpPr txBox="1"/>
            <p:nvPr/>
          </p:nvSpPr>
          <p:spPr>
            <a:xfrm>
              <a:off x="7088229" y="2021314"/>
              <a:ext cx="4969820" cy="511550"/>
            </a:xfrm>
            <a:prstGeom prst="rect">
              <a:avLst/>
            </a:prstGeom>
            <a:noFill/>
          </p:spPr>
          <p:txBody>
            <a:bodyPr wrap="square" rtlCol="0">
              <a:spAutoFit/>
            </a:bodyPr>
            <a:lstStyle/>
            <a:p>
              <a:pPr marL="0" marR="0" lvl="0" indent="0" algn="l" defTabSz="914400" rtl="0" eaLnBrk="1" fontAlgn="auto" latinLnBrk="0" hangingPunct="1">
                <a:lnSpc>
                  <a:spcPct val="107000"/>
                </a:lnSpc>
                <a:spcBef>
                  <a:spcPts val="0"/>
                </a:spcBef>
                <a:spcAft>
                  <a:spcPts val="800"/>
                </a:spcAft>
                <a:buClrTx/>
                <a:buSzTx/>
                <a:buFontTx/>
                <a:buNone/>
                <a:defRPr/>
              </a:pPr>
              <a:r>
                <a:rPr kumimoji="0" lang="en-US" sz="2800" b="0" i="0" u="none" strike="noStrike" kern="1200" cap="none" spc="0" normalizeH="0" baseline="0" noProof="0" dirty="0" err="1">
                  <a:ln>
                    <a:noFill/>
                  </a:ln>
                  <a:solidFill>
                    <a:prstClr val="white"/>
                  </a:solidFill>
                  <a:effectLst/>
                  <a:uLnTx/>
                  <a:uFillTx/>
                  <a:latin typeface="Arial-Rounded" panose="020B0500000000000000" pitchFamily="34" charset="0"/>
                  <a:ea typeface="Arial-Rounded" panose="020B0500000000000000" pitchFamily="34" charset="0"/>
                  <a:cs typeface="Arial-Rounded" panose="020B0500000000000000" pitchFamily="34" charset="0"/>
                </a:rPr>
                <a:t>Đọc</a:t>
              </a:r>
              <a:r>
                <a:rPr kumimoji="0" lang="en-US" sz="2800" b="0" i="0" u="none" strike="noStrike" kern="1200" cap="none" spc="0" normalizeH="0" baseline="0" noProof="0" dirty="0">
                  <a:ln>
                    <a:noFill/>
                  </a:ln>
                  <a:solidFill>
                    <a:prstClr val="white"/>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800" b="0" i="0" u="none" strike="noStrike" kern="1200" cap="none" spc="0" normalizeH="0" baseline="0" noProof="0" dirty="0" err="1">
                  <a:ln>
                    <a:noFill/>
                  </a:ln>
                  <a:solidFill>
                    <a:prstClr val="white"/>
                  </a:solidFill>
                  <a:effectLst/>
                  <a:uLnTx/>
                  <a:uFillTx/>
                  <a:latin typeface="Arial-Rounded" panose="020B0500000000000000" pitchFamily="34" charset="0"/>
                  <a:ea typeface="Arial-Rounded" panose="020B0500000000000000" pitchFamily="34" charset="0"/>
                  <a:cs typeface="Arial-Rounded" panose="020B0500000000000000" pitchFamily="34" charset="0"/>
                </a:rPr>
                <a:t>đúng</a:t>
              </a:r>
              <a:r>
                <a:rPr kumimoji="0" lang="en-US" sz="2800" b="0" i="0" u="none" strike="noStrike" kern="1200" cap="none" spc="0" normalizeH="0" baseline="0" noProof="0" dirty="0">
                  <a:ln>
                    <a:noFill/>
                  </a:ln>
                  <a:solidFill>
                    <a:prstClr val="white"/>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800" b="0" i="0" u="none" strike="noStrike" kern="1200" cap="none" spc="0" normalizeH="0" baseline="0" noProof="0" dirty="0" err="1">
                  <a:ln>
                    <a:noFill/>
                  </a:ln>
                  <a:solidFill>
                    <a:prstClr val="white"/>
                  </a:solidFill>
                  <a:effectLst/>
                  <a:uLnTx/>
                  <a:uFillTx/>
                  <a:latin typeface="Arial-Rounded" panose="020B0500000000000000" pitchFamily="34" charset="0"/>
                  <a:ea typeface="Arial-Rounded" panose="020B0500000000000000" pitchFamily="34" charset="0"/>
                  <a:cs typeface="Arial-Rounded" panose="020B0500000000000000" pitchFamily="34" charset="0"/>
                </a:rPr>
                <a:t>các</a:t>
              </a:r>
              <a:r>
                <a:rPr kumimoji="0" lang="en-US" sz="2800" b="0" i="0" u="none" strike="noStrike" kern="1200" cap="none" spc="0" normalizeH="0" baseline="0" noProof="0" dirty="0">
                  <a:ln>
                    <a:noFill/>
                  </a:ln>
                  <a:solidFill>
                    <a:prstClr val="white"/>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800" b="0" i="0" u="none" strike="noStrike" kern="1200" cap="none" spc="0" normalizeH="0" baseline="0" noProof="0" dirty="0" err="1">
                  <a:ln>
                    <a:noFill/>
                  </a:ln>
                  <a:solidFill>
                    <a:prstClr val="white"/>
                  </a:solidFill>
                  <a:effectLst/>
                  <a:uLnTx/>
                  <a:uFillTx/>
                  <a:latin typeface="Arial-Rounded" panose="020B0500000000000000" pitchFamily="34" charset="0"/>
                  <a:ea typeface="Arial-Rounded" panose="020B0500000000000000" pitchFamily="34" charset="0"/>
                  <a:cs typeface="Arial-Rounded" panose="020B0500000000000000" pitchFamily="34" charset="0"/>
                </a:rPr>
                <a:t>tiếng</a:t>
              </a:r>
              <a:r>
                <a:rPr kumimoji="0" lang="en-US" sz="2800" b="0" i="0" u="none" strike="noStrike" kern="1200" cap="none" spc="0" normalizeH="0" baseline="0" noProof="0" dirty="0">
                  <a:ln>
                    <a:noFill/>
                  </a:ln>
                  <a:solidFill>
                    <a:prstClr val="white"/>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800" b="0" i="0" u="none" strike="noStrike" kern="1200" cap="none" spc="0" normalizeH="0" baseline="0" noProof="0" dirty="0" err="1">
                  <a:ln>
                    <a:noFill/>
                  </a:ln>
                  <a:solidFill>
                    <a:prstClr val="white"/>
                  </a:solidFill>
                  <a:effectLst/>
                  <a:uLnTx/>
                  <a:uFillTx/>
                  <a:latin typeface="Arial-Rounded" panose="020B0500000000000000" pitchFamily="34" charset="0"/>
                  <a:ea typeface="Arial-Rounded" panose="020B0500000000000000" pitchFamily="34" charset="0"/>
                  <a:cs typeface="Arial-Rounded" panose="020B0500000000000000" pitchFamily="34" charset="0"/>
                </a:rPr>
                <a:t>khó</a:t>
              </a:r>
              <a:endParaRPr kumimoji="0" lang="en-US" sz="2800" b="0" i="0" u="none" strike="noStrike" kern="1200" cap="none" spc="0" normalizeH="0" baseline="0" noProof="0" dirty="0">
                <a:ln>
                  <a:noFill/>
                </a:ln>
                <a:solidFill>
                  <a:prstClr val="white"/>
                </a:solidFill>
                <a:effectLst/>
                <a:uLnTx/>
                <a:uFillTx/>
                <a:latin typeface="Arial-Rounded" panose="020B0500000000000000" pitchFamily="34" charset="0"/>
                <a:ea typeface="Arial-Rounded" panose="020B0500000000000000" pitchFamily="34" charset="0"/>
                <a:cs typeface="Arial-Rounded" panose="020B0500000000000000" pitchFamily="34" charset="0"/>
              </a:endParaRPr>
            </a:p>
          </p:txBody>
        </p:sp>
        <p:grpSp>
          <p:nvGrpSpPr>
            <p:cNvPr id="58" name="组合 57"/>
            <p:cNvGrpSpPr/>
            <p:nvPr/>
          </p:nvGrpSpPr>
          <p:grpSpPr>
            <a:xfrm>
              <a:off x="6210719" y="2893506"/>
              <a:ext cx="655949" cy="655949"/>
              <a:chOff x="5787484" y="1889787"/>
              <a:chExt cx="691376" cy="691376"/>
            </a:xfrm>
          </p:grpSpPr>
          <p:sp>
            <p:nvSpPr>
              <p:cNvPr id="61" name="椭圆 60"/>
              <p:cNvSpPr/>
              <p:nvPr/>
            </p:nvSpPr>
            <p:spPr>
              <a:xfrm>
                <a:off x="5787484" y="1889787"/>
                <a:ext cx="691376" cy="691376"/>
              </a:xfrm>
              <a:prstGeom prst="ellipse">
                <a:avLst/>
              </a:prstGeom>
              <a:noFill/>
              <a:ln w="57150">
                <a:solidFill>
                  <a:schemeClr val="bg1">
                    <a:alpha val="3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1" lang="zh-CN" altLang="en-US" sz="2800" b="0" i="0" u="none" strike="noStrike" kern="1200" cap="none" spc="0" normalizeH="0" baseline="0" noProof="0">
                  <a:ln>
                    <a:noFill/>
                  </a:ln>
                  <a:solidFill>
                    <a:prstClr val="white"/>
                  </a:solidFill>
                  <a:effectLst/>
                  <a:uLnTx/>
                  <a:uFillTx/>
                  <a:latin typeface="Arial-Rounded" panose="020B0500000000000000" pitchFamily="34" charset="0"/>
                  <a:ea typeface="Arial-Rounded" panose="020B0500000000000000" pitchFamily="34" charset="0"/>
                  <a:cs typeface="Arial-Rounded" panose="020B0500000000000000" pitchFamily="34" charset="0"/>
                </a:endParaRPr>
              </a:p>
            </p:txBody>
          </p:sp>
          <p:cxnSp>
            <p:nvCxnSpPr>
              <p:cNvPr id="62" name="直线连接符 61"/>
              <p:cNvCxnSpPr>
                <a:stCxn id="61" idx="0"/>
              </p:cNvCxnSpPr>
              <p:nvPr/>
            </p:nvCxnSpPr>
            <p:spPr>
              <a:xfrm flipH="1">
                <a:off x="5787484" y="1889787"/>
                <a:ext cx="345688" cy="488876"/>
              </a:xfrm>
              <a:prstGeom prst="line">
                <a:avLst/>
              </a:prstGeom>
              <a:ln w="28575">
                <a:solidFill>
                  <a:schemeClr val="bg1">
                    <a:alpha val="30000"/>
                  </a:schemeClr>
                </a:solidFill>
              </a:ln>
            </p:spPr>
            <p:style>
              <a:lnRef idx="1">
                <a:schemeClr val="accent1"/>
              </a:lnRef>
              <a:fillRef idx="0">
                <a:schemeClr val="accent1"/>
              </a:fillRef>
              <a:effectRef idx="0">
                <a:schemeClr val="accent1"/>
              </a:effectRef>
              <a:fontRef idx="minor">
                <a:schemeClr val="tx1"/>
              </a:fontRef>
            </p:style>
          </p:cxnSp>
          <p:cxnSp>
            <p:nvCxnSpPr>
              <p:cNvPr id="63" name="直线连接符 62"/>
              <p:cNvCxnSpPr>
                <a:stCxn id="61" idx="3"/>
              </p:cNvCxnSpPr>
              <p:nvPr/>
            </p:nvCxnSpPr>
            <p:spPr>
              <a:xfrm flipV="1">
                <a:off x="5888734" y="1889787"/>
                <a:ext cx="387626" cy="590126"/>
              </a:xfrm>
              <a:prstGeom prst="line">
                <a:avLst/>
              </a:prstGeom>
              <a:ln w="28575">
                <a:solidFill>
                  <a:schemeClr val="bg1">
                    <a:alpha val="30000"/>
                  </a:schemeClr>
                </a:solidFill>
              </a:ln>
            </p:spPr>
            <p:style>
              <a:lnRef idx="1">
                <a:schemeClr val="accent1"/>
              </a:lnRef>
              <a:fillRef idx="0">
                <a:schemeClr val="accent1"/>
              </a:fillRef>
              <a:effectRef idx="0">
                <a:schemeClr val="accent1"/>
              </a:effectRef>
              <a:fontRef idx="minor">
                <a:schemeClr val="tx1"/>
              </a:fontRef>
            </p:style>
          </p:cxnSp>
          <p:cxnSp>
            <p:nvCxnSpPr>
              <p:cNvPr id="64" name="直线连接符 63"/>
              <p:cNvCxnSpPr>
                <a:stCxn id="61" idx="7"/>
              </p:cNvCxnSpPr>
              <p:nvPr/>
            </p:nvCxnSpPr>
            <p:spPr>
              <a:xfrm flipH="1">
                <a:off x="5983944" y="1991037"/>
                <a:ext cx="393666" cy="590126"/>
              </a:xfrm>
              <a:prstGeom prst="line">
                <a:avLst/>
              </a:prstGeom>
              <a:ln w="28575">
                <a:solidFill>
                  <a:schemeClr val="bg1">
                    <a:alpha val="30000"/>
                  </a:schemeClr>
                </a:solidFill>
              </a:ln>
            </p:spPr>
            <p:style>
              <a:lnRef idx="1">
                <a:schemeClr val="accent1"/>
              </a:lnRef>
              <a:fillRef idx="0">
                <a:schemeClr val="accent1"/>
              </a:fillRef>
              <a:effectRef idx="0">
                <a:schemeClr val="accent1"/>
              </a:effectRef>
              <a:fontRef idx="minor">
                <a:schemeClr val="tx1"/>
              </a:fontRef>
            </p:style>
          </p:cxnSp>
          <p:cxnSp>
            <p:nvCxnSpPr>
              <p:cNvPr id="65" name="直线连接符 64"/>
              <p:cNvCxnSpPr>
                <a:stCxn id="61" idx="4"/>
              </p:cNvCxnSpPr>
              <p:nvPr/>
            </p:nvCxnSpPr>
            <p:spPr>
              <a:xfrm flipV="1">
                <a:off x="6133172" y="2098963"/>
                <a:ext cx="339648" cy="482200"/>
              </a:xfrm>
              <a:prstGeom prst="line">
                <a:avLst/>
              </a:prstGeom>
              <a:ln w="28575">
                <a:solidFill>
                  <a:schemeClr val="bg1">
                    <a:alpha val="30000"/>
                  </a:schemeClr>
                </a:solidFill>
              </a:ln>
            </p:spPr>
            <p:style>
              <a:lnRef idx="1">
                <a:schemeClr val="accent1"/>
              </a:lnRef>
              <a:fillRef idx="0">
                <a:schemeClr val="accent1"/>
              </a:fillRef>
              <a:effectRef idx="0">
                <a:schemeClr val="accent1"/>
              </a:effectRef>
              <a:fontRef idx="minor">
                <a:schemeClr val="tx1"/>
              </a:fontRef>
            </p:style>
          </p:cxnSp>
        </p:grpSp>
        <p:sp>
          <p:nvSpPr>
            <p:cNvPr id="59" name="文本框 58"/>
            <p:cNvSpPr txBox="1"/>
            <p:nvPr/>
          </p:nvSpPr>
          <p:spPr>
            <a:xfrm>
              <a:off x="6254000" y="2929093"/>
              <a:ext cx="569387" cy="52322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1" lang="en-US" altLang="zh-CN" sz="2800" b="0" i="0" u="none" strike="noStrike" kern="1200" cap="none" spc="0" normalizeH="0" baseline="0" noProof="0" dirty="0">
                  <a:ln>
                    <a:noFill/>
                  </a:ln>
                  <a:solidFill>
                    <a:prstClr val="white"/>
                  </a:solidFill>
                  <a:effectLst/>
                  <a:uLnTx/>
                  <a:uFillTx/>
                  <a:latin typeface="Arial-Rounded" panose="020B0500000000000000" pitchFamily="34" charset="0"/>
                  <a:ea typeface="Arial-Rounded" panose="020B0500000000000000" pitchFamily="34" charset="0"/>
                  <a:cs typeface="Arial-Rounded" panose="020B0500000000000000" pitchFamily="34" charset="0"/>
                </a:rPr>
                <a:t>02</a:t>
              </a:r>
              <a:endParaRPr kumimoji="1" lang="zh-CN" altLang="en-US" sz="2800" b="0" i="0" u="none" strike="noStrike" kern="1200" cap="none" spc="0" normalizeH="0" baseline="0" noProof="0" dirty="0">
                <a:ln>
                  <a:noFill/>
                </a:ln>
                <a:solidFill>
                  <a:prstClr val="white"/>
                </a:solidFill>
                <a:effectLst/>
                <a:uLnTx/>
                <a:uFillTx/>
                <a:latin typeface="Arial-Rounded" panose="020B0500000000000000" pitchFamily="34" charset="0"/>
                <a:ea typeface="Arial-Rounded" panose="020B0500000000000000" pitchFamily="34" charset="0"/>
                <a:cs typeface="Arial-Rounded" panose="020B0500000000000000" pitchFamily="34" charset="0"/>
              </a:endParaRPr>
            </a:p>
          </p:txBody>
        </p:sp>
        <p:sp>
          <p:nvSpPr>
            <p:cNvPr id="60" name="文本框 59"/>
            <p:cNvSpPr txBox="1"/>
            <p:nvPr/>
          </p:nvSpPr>
          <p:spPr>
            <a:xfrm>
              <a:off x="7039064" y="2750217"/>
              <a:ext cx="4722513" cy="972574"/>
            </a:xfrm>
            <a:prstGeom prst="rect">
              <a:avLst/>
            </a:prstGeom>
            <a:noFill/>
          </p:spPr>
          <p:txBody>
            <a:bodyPr wrap="square" rtlCol="0">
              <a:spAutoFit/>
            </a:bodyPr>
            <a:lstStyle/>
            <a:p>
              <a:pPr marL="0" marR="0" lvl="0" indent="0" algn="l" defTabSz="914400" rtl="0" eaLnBrk="1" fontAlgn="auto" latinLnBrk="0" hangingPunct="1">
                <a:lnSpc>
                  <a:spcPct val="107000"/>
                </a:lnSpc>
                <a:spcBef>
                  <a:spcPts val="0"/>
                </a:spcBef>
                <a:spcAft>
                  <a:spcPts val="800"/>
                </a:spcAft>
                <a:buClrTx/>
                <a:buSzTx/>
                <a:buFontTx/>
                <a:buNone/>
                <a:defRPr/>
              </a:pPr>
              <a:r>
                <a:rPr kumimoji="0" lang="en-US" sz="2800" b="0" i="0" u="none" strike="noStrike" kern="1200" cap="none" spc="0" normalizeH="0" baseline="0" noProof="0" dirty="0" err="1">
                  <a:ln>
                    <a:noFill/>
                  </a:ln>
                  <a:solidFill>
                    <a:prstClr val="white"/>
                  </a:solidFill>
                  <a:effectLst/>
                  <a:uLnTx/>
                  <a:uFillTx/>
                  <a:latin typeface="Arial-Rounded" panose="020B0500000000000000" pitchFamily="34" charset="0"/>
                  <a:ea typeface="Arial-Rounded" panose="020B0500000000000000" pitchFamily="34" charset="0"/>
                  <a:cs typeface="Arial-Rounded" panose="020B0500000000000000" pitchFamily="34" charset="0"/>
                </a:rPr>
                <a:t>Biết</a:t>
              </a:r>
              <a:r>
                <a:rPr kumimoji="0" lang="en-US" sz="2800" b="0" i="0" u="none" strike="noStrike" kern="1200" cap="none" spc="0" normalizeH="0" baseline="0" noProof="0" dirty="0">
                  <a:ln>
                    <a:noFill/>
                  </a:ln>
                  <a:solidFill>
                    <a:prstClr val="white"/>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800" b="0" i="0" u="none" strike="noStrike" kern="1200" cap="none" spc="0" normalizeH="0" baseline="0" noProof="0" dirty="0" err="1">
                  <a:ln>
                    <a:noFill/>
                  </a:ln>
                  <a:solidFill>
                    <a:prstClr val="white"/>
                  </a:solidFill>
                  <a:effectLst/>
                  <a:uLnTx/>
                  <a:uFillTx/>
                  <a:latin typeface="Arial-Rounded" panose="020B0500000000000000" pitchFamily="34" charset="0"/>
                  <a:ea typeface="Arial-Rounded" panose="020B0500000000000000" pitchFamily="34" charset="0"/>
                  <a:cs typeface="Arial-Rounded" panose="020B0500000000000000" pitchFamily="34" charset="0"/>
                </a:rPr>
                <a:t>đọc</a:t>
              </a:r>
              <a:r>
                <a:rPr kumimoji="0" lang="en-US" sz="2800" b="0" i="0" u="none" strike="noStrike" kern="1200" cap="none" spc="0" normalizeH="0" baseline="0" noProof="0" dirty="0">
                  <a:ln>
                    <a:noFill/>
                  </a:ln>
                  <a:solidFill>
                    <a:prstClr val="white"/>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800" b="0" i="0" u="none" strike="noStrike" kern="1200" cap="none" spc="0" normalizeH="0" baseline="0" noProof="0" dirty="0" err="1">
                  <a:ln>
                    <a:noFill/>
                  </a:ln>
                  <a:solidFill>
                    <a:prstClr val="white"/>
                  </a:solidFill>
                  <a:effectLst/>
                  <a:uLnTx/>
                  <a:uFillTx/>
                  <a:latin typeface="Arial-Rounded" panose="020B0500000000000000" pitchFamily="34" charset="0"/>
                  <a:ea typeface="Arial-Rounded" panose="020B0500000000000000" pitchFamily="34" charset="0"/>
                  <a:cs typeface="Arial-Rounded" panose="020B0500000000000000" pitchFamily="34" charset="0"/>
                </a:rPr>
                <a:t>lời</a:t>
              </a:r>
              <a:r>
                <a:rPr kumimoji="0" lang="en-US" sz="2800" b="0" i="0" u="none" strike="noStrike" kern="1200" cap="none" spc="0" normalizeH="0" baseline="0" noProof="0" dirty="0">
                  <a:ln>
                    <a:noFill/>
                  </a:ln>
                  <a:solidFill>
                    <a:prstClr val="white"/>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800" b="0" i="0" u="none" strike="noStrike" kern="1200" cap="none" spc="0" normalizeH="0" baseline="0" noProof="0" dirty="0" err="1">
                  <a:ln>
                    <a:noFill/>
                  </a:ln>
                  <a:solidFill>
                    <a:prstClr val="white"/>
                  </a:solidFill>
                  <a:effectLst/>
                  <a:uLnTx/>
                  <a:uFillTx/>
                  <a:latin typeface="Arial-Rounded" panose="020B0500000000000000" pitchFamily="34" charset="0"/>
                  <a:ea typeface="Arial-Rounded" panose="020B0500000000000000" pitchFamily="34" charset="0"/>
                  <a:cs typeface="Arial-Rounded" panose="020B0500000000000000" pitchFamily="34" charset="0"/>
                </a:rPr>
                <a:t>nói</a:t>
              </a:r>
              <a:r>
                <a:rPr kumimoji="0" lang="en-US" sz="2800" b="0" i="0" u="none" strike="noStrike" kern="1200" cap="none" spc="0" normalizeH="0" baseline="0" noProof="0" dirty="0">
                  <a:ln>
                    <a:noFill/>
                  </a:ln>
                  <a:solidFill>
                    <a:prstClr val="white"/>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800" b="0" i="0" u="none" strike="noStrike" kern="1200" cap="none" spc="0" normalizeH="0" baseline="0" noProof="0" dirty="0" err="1">
                  <a:ln>
                    <a:noFill/>
                  </a:ln>
                  <a:solidFill>
                    <a:prstClr val="white"/>
                  </a:solidFill>
                  <a:effectLst/>
                  <a:uLnTx/>
                  <a:uFillTx/>
                  <a:latin typeface="Arial-Rounded" panose="020B0500000000000000" pitchFamily="34" charset="0"/>
                  <a:ea typeface="Arial-Rounded" panose="020B0500000000000000" pitchFamily="34" charset="0"/>
                  <a:cs typeface="Arial-Rounded" panose="020B0500000000000000" pitchFamily="34" charset="0"/>
                </a:rPr>
                <a:t>lời</a:t>
              </a:r>
              <a:r>
                <a:rPr kumimoji="0" lang="en-US" sz="2800" b="0" i="0" u="none" strike="noStrike" kern="1200" cap="none" spc="0" normalizeH="0" baseline="0" noProof="0" dirty="0">
                  <a:ln>
                    <a:noFill/>
                  </a:ln>
                  <a:solidFill>
                    <a:prstClr val="white"/>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800" b="0" i="0" u="none" strike="noStrike" kern="1200" cap="none" spc="0" normalizeH="0" baseline="0" noProof="0" dirty="0" err="1">
                  <a:ln>
                    <a:noFill/>
                  </a:ln>
                  <a:solidFill>
                    <a:prstClr val="white"/>
                  </a:solidFill>
                  <a:effectLst/>
                  <a:uLnTx/>
                  <a:uFillTx/>
                  <a:latin typeface="Arial-Rounded" panose="020B0500000000000000" pitchFamily="34" charset="0"/>
                  <a:ea typeface="Arial-Rounded" panose="020B0500000000000000" pitchFamily="34" charset="0"/>
                  <a:cs typeface="Arial-Rounded" panose="020B0500000000000000" pitchFamily="34" charset="0"/>
                </a:rPr>
                <a:t>thoại</a:t>
              </a:r>
              <a:r>
                <a:rPr kumimoji="0" lang="en-US" sz="2800" b="0" i="0" u="none" strike="noStrike" kern="1200" cap="none" spc="0" normalizeH="0" baseline="0" noProof="0" dirty="0">
                  <a:ln>
                    <a:noFill/>
                  </a:ln>
                  <a:solidFill>
                    <a:prstClr val="white"/>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800" b="0" i="0" u="none" strike="noStrike" kern="1200" cap="none" spc="0" normalizeH="0" baseline="0" noProof="0" dirty="0" err="1">
                  <a:ln>
                    <a:noFill/>
                  </a:ln>
                  <a:solidFill>
                    <a:prstClr val="white"/>
                  </a:solidFill>
                  <a:effectLst/>
                  <a:uLnTx/>
                  <a:uFillTx/>
                  <a:latin typeface="Arial-Rounded" panose="020B0500000000000000" pitchFamily="34" charset="0"/>
                  <a:ea typeface="Arial-Rounded" panose="020B0500000000000000" pitchFamily="34" charset="0"/>
                  <a:cs typeface="Arial-Rounded" panose="020B0500000000000000" pitchFamily="34" charset="0"/>
                </a:rPr>
                <a:t>của</a:t>
              </a:r>
              <a:r>
                <a:rPr kumimoji="0" lang="en-US" sz="2800" b="0" i="0" u="none" strike="noStrike" kern="1200" cap="none" spc="0" normalizeH="0" baseline="0" noProof="0" dirty="0">
                  <a:ln>
                    <a:noFill/>
                  </a:ln>
                  <a:solidFill>
                    <a:prstClr val="white"/>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800" b="0" i="0" u="none" strike="noStrike" kern="1200" cap="none" spc="0" normalizeH="0" baseline="0" noProof="0" dirty="0" err="1">
                  <a:ln>
                    <a:noFill/>
                  </a:ln>
                  <a:solidFill>
                    <a:prstClr val="white"/>
                  </a:solidFill>
                  <a:effectLst/>
                  <a:uLnTx/>
                  <a:uFillTx/>
                  <a:latin typeface="Arial-Rounded" panose="020B0500000000000000" pitchFamily="34" charset="0"/>
                  <a:ea typeface="Arial-Rounded" panose="020B0500000000000000" pitchFamily="34" charset="0"/>
                  <a:cs typeface="Arial-Rounded" panose="020B0500000000000000" pitchFamily="34" charset="0"/>
                </a:rPr>
                <a:t>các</a:t>
              </a:r>
              <a:r>
                <a:rPr kumimoji="0" lang="en-US" sz="2800" b="0" i="0" u="none" strike="noStrike" kern="1200" cap="none" spc="0" normalizeH="0" baseline="0" noProof="0" dirty="0">
                  <a:ln>
                    <a:noFill/>
                  </a:ln>
                  <a:solidFill>
                    <a:prstClr val="white"/>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800" b="0" i="0" u="none" strike="noStrike" kern="1200" cap="none" spc="0" normalizeH="0" baseline="0" noProof="0" dirty="0" err="1">
                  <a:ln>
                    <a:noFill/>
                  </a:ln>
                  <a:solidFill>
                    <a:prstClr val="white"/>
                  </a:solidFill>
                  <a:effectLst/>
                  <a:uLnTx/>
                  <a:uFillTx/>
                  <a:latin typeface="Arial-Rounded" panose="020B0500000000000000" pitchFamily="34" charset="0"/>
                  <a:ea typeface="Arial-Rounded" panose="020B0500000000000000" pitchFamily="34" charset="0"/>
                  <a:cs typeface="Arial-Rounded" panose="020B0500000000000000" pitchFamily="34" charset="0"/>
                </a:rPr>
                <a:t>nhân</a:t>
              </a:r>
              <a:r>
                <a:rPr kumimoji="0" lang="en-US" sz="2800" b="0" i="0" u="none" strike="noStrike" kern="1200" cap="none" spc="0" normalizeH="0" baseline="0" noProof="0" dirty="0">
                  <a:ln>
                    <a:noFill/>
                  </a:ln>
                  <a:solidFill>
                    <a:prstClr val="white"/>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800" b="0" i="0" u="none" strike="noStrike" kern="1200" cap="none" spc="0" normalizeH="0" baseline="0" noProof="0" dirty="0" err="1">
                  <a:ln>
                    <a:noFill/>
                  </a:ln>
                  <a:solidFill>
                    <a:prstClr val="white"/>
                  </a:solidFill>
                  <a:effectLst/>
                  <a:uLnTx/>
                  <a:uFillTx/>
                  <a:latin typeface="Arial-Rounded" panose="020B0500000000000000" pitchFamily="34" charset="0"/>
                  <a:ea typeface="Arial-Rounded" panose="020B0500000000000000" pitchFamily="34" charset="0"/>
                  <a:cs typeface="Arial-Rounded" panose="020B0500000000000000" pitchFamily="34" charset="0"/>
                </a:rPr>
                <a:t>vật</a:t>
              </a:r>
              <a:endParaRPr kumimoji="0" lang="en-US" sz="2800" b="0" i="0" u="none" strike="noStrike" kern="1200" cap="none" spc="0" normalizeH="0" baseline="0" noProof="0" dirty="0">
                <a:ln>
                  <a:noFill/>
                </a:ln>
                <a:solidFill>
                  <a:prstClr val="white"/>
                </a:solidFill>
                <a:effectLst/>
                <a:uLnTx/>
                <a:uFillTx/>
                <a:latin typeface="Arial-Rounded" panose="020B0500000000000000" pitchFamily="34" charset="0"/>
                <a:ea typeface="Arial-Rounded" panose="020B0500000000000000" pitchFamily="34" charset="0"/>
                <a:cs typeface="Arial-Rounded" panose="020B0500000000000000" pitchFamily="34" charset="0"/>
              </a:endParaRPr>
            </a:p>
          </p:txBody>
        </p:sp>
        <p:grpSp>
          <p:nvGrpSpPr>
            <p:cNvPr id="67" name="组合 66"/>
            <p:cNvGrpSpPr/>
            <p:nvPr/>
          </p:nvGrpSpPr>
          <p:grpSpPr>
            <a:xfrm>
              <a:off x="6210719" y="3862840"/>
              <a:ext cx="655949" cy="655949"/>
              <a:chOff x="5787484" y="1889787"/>
              <a:chExt cx="691376" cy="691376"/>
            </a:xfrm>
          </p:grpSpPr>
          <p:sp>
            <p:nvSpPr>
              <p:cNvPr id="70" name="椭圆 69"/>
              <p:cNvSpPr/>
              <p:nvPr/>
            </p:nvSpPr>
            <p:spPr>
              <a:xfrm>
                <a:off x="5787484" y="1889787"/>
                <a:ext cx="691376" cy="691376"/>
              </a:xfrm>
              <a:prstGeom prst="ellipse">
                <a:avLst/>
              </a:prstGeom>
              <a:noFill/>
              <a:ln w="57150">
                <a:solidFill>
                  <a:schemeClr val="bg1">
                    <a:alpha val="3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1" lang="zh-CN" altLang="en-US" sz="2800" b="0" i="0" u="none" strike="noStrike" kern="1200" cap="none" spc="0" normalizeH="0" baseline="0" noProof="0">
                  <a:ln>
                    <a:noFill/>
                  </a:ln>
                  <a:solidFill>
                    <a:prstClr val="white"/>
                  </a:solidFill>
                  <a:effectLst/>
                  <a:uLnTx/>
                  <a:uFillTx/>
                  <a:latin typeface="Arial-Rounded" panose="020B0500000000000000" pitchFamily="34" charset="0"/>
                  <a:ea typeface="Arial-Rounded" panose="020B0500000000000000" pitchFamily="34" charset="0"/>
                  <a:cs typeface="Arial-Rounded" panose="020B0500000000000000" pitchFamily="34" charset="0"/>
                </a:endParaRPr>
              </a:p>
            </p:txBody>
          </p:sp>
          <p:cxnSp>
            <p:nvCxnSpPr>
              <p:cNvPr id="71" name="直线连接符 70"/>
              <p:cNvCxnSpPr>
                <a:stCxn id="70" idx="0"/>
              </p:cNvCxnSpPr>
              <p:nvPr/>
            </p:nvCxnSpPr>
            <p:spPr>
              <a:xfrm flipH="1">
                <a:off x="5787484" y="1889787"/>
                <a:ext cx="345688" cy="488876"/>
              </a:xfrm>
              <a:prstGeom prst="line">
                <a:avLst/>
              </a:prstGeom>
              <a:ln w="28575">
                <a:solidFill>
                  <a:schemeClr val="bg1">
                    <a:alpha val="30000"/>
                  </a:schemeClr>
                </a:solidFill>
              </a:ln>
            </p:spPr>
            <p:style>
              <a:lnRef idx="1">
                <a:schemeClr val="accent1"/>
              </a:lnRef>
              <a:fillRef idx="0">
                <a:schemeClr val="accent1"/>
              </a:fillRef>
              <a:effectRef idx="0">
                <a:schemeClr val="accent1"/>
              </a:effectRef>
              <a:fontRef idx="minor">
                <a:schemeClr val="tx1"/>
              </a:fontRef>
            </p:style>
          </p:cxnSp>
          <p:cxnSp>
            <p:nvCxnSpPr>
              <p:cNvPr id="72" name="直线连接符 71"/>
              <p:cNvCxnSpPr>
                <a:stCxn id="70" idx="3"/>
              </p:cNvCxnSpPr>
              <p:nvPr/>
            </p:nvCxnSpPr>
            <p:spPr>
              <a:xfrm flipV="1">
                <a:off x="5888734" y="1889787"/>
                <a:ext cx="387626" cy="590126"/>
              </a:xfrm>
              <a:prstGeom prst="line">
                <a:avLst/>
              </a:prstGeom>
              <a:ln w="28575">
                <a:solidFill>
                  <a:schemeClr val="bg1">
                    <a:alpha val="30000"/>
                  </a:schemeClr>
                </a:solidFill>
              </a:ln>
            </p:spPr>
            <p:style>
              <a:lnRef idx="1">
                <a:schemeClr val="accent1"/>
              </a:lnRef>
              <a:fillRef idx="0">
                <a:schemeClr val="accent1"/>
              </a:fillRef>
              <a:effectRef idx="0">
                <a:schemeClr val="accent1"/>
              </a:effectRef>
              <a:fontRef idx="minor">
                <a:schemeClr val="tx1"/>
              </a:fontRef>
            </p:style>
          </p:cxnSp>
          <p:cxnSp>
            <p:nvCxnSpPr>
              <p:cNvPr id="73" name="直线连接符 72"/>
              <p:cNvCxnSpPr>
                <a:stCxn id="70" idx="7"/>
              </p:cNvCxnSpPr>
              <p:nvPr/>
            </p:nvCxnSpPr>
            <p:spPr>
              <a:xfrm flipH="1">
                <a:off x="5983944" y="1991037"/>
                <a:ext cx="393666" cy="590126"/>
              </a:xfrm>
              <a:prstGeom prst="line">
                <a:avLst/>
              </a:prstGeom>
              <a:ln w="28575">
                <a:solidFill>
                  <a:schemeClr val="bg1">
                    <a:alpha val="30000"/>
                  </a:schemeClr>
                </a:solidFill>
              </a:ln>
            </p:spPr>
            <p:style>
              <a:lnRef idx="1">
                <a:schemeClr val="accent1"/>
              </a:lnRef>
              <a:fillRef idx="0">
                <a:schemeClr val="accent1"/>
              </a:fillRef>
              <a:effectRef idx="0">
                <a:schemeClr val="accent1"/>
              </a:effectRef>
              <a:fontRef idx="minor">
                <a:schemeClr val="tx1"/>
              </a:fontRef>
            </p:style>
          </p:cxnSp>
          <p:cxnSp>
            <p:nvCxnSpPr>
              <p:cNvPr id="74" name="直线连接符 73"/>
              <p:cNvCxnSpPr>
                <a:stCxn id="70" idx="4"/>
              </p:cNvCxnSpPr>
              <p:nvPr/>
            </p:nvCxnSpPr>
            <p:spPr>
              <a:xfrm flipV="1">
                <a:off x="6133172" y="2098963"/>
                <a:ext cx="339648" cy="482200"/>
              </a:xfrm>
              <a:prstGeom prst="line">
                <a:avLst/>
              </a:prstGeom>
              <a:ln w="28575">
                <a:solidFill>
                  <a:schemeClr val="bg1">
                    <a:alpha val="30000"/>
                  </a:schemeClr>
                </a:solidFill>
              </a:ln>
            </p:spPr>
            <p:style>
              <a:lnRef idx="1">
                <a:schemeClr val="accent1"/>
              </a:lnRef>
              <a:fillRef idx="0">
                <a:schemeClr val="accent1"/>
              </a:fillRef>
              <a:effectRef idx="0">
                <a:schemeClr val="accent1"/>
              </a:effectRef>
              <a:fontRef idx="minor">
                <a:schemeClr val="tx1"/>
              </a:fontRef>
            </p:style>
          </p:cxnSp>
        </p:grpSp>
        <p:sp>
          <p:nvSpPr>
            <p:cNvPr id="68" name="文本框 67"/>
            <p:cNvSpPr txBox="1"/>
            <p:nvPr/>
          </p:nvSpPr>
          <p:spPr>
            <a:xfrm>
              <a:off x="6254000" y="3898427"/>
              <a:ext cx="569387" cy="52322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1" lang="en-US" altLang="zh-CN" sz="2800" b="0" i="0" u="none" strike="noStrike" kern="1200" cap="none" spc="0" normalizeH="0" baseline="0" noProof="0" dirty="0">
                  <a:ln>
                    <a:noFill/>
                  </a:ln>
                  <a:solidFill>
                    <a:prstClr val="white"/>
                  </a:solidFill>
                  <a:effectLst/>
                  <a:uLnTx/>
                  <a:uFillTx/>
                  <a:latin typeface="Arial-Rounded" panose="020B0500000000000000" pitchFamily="34" charset="0"/>
                  <a:ea typeface="Arial-Rounded" panose="020B0500000000000000" pitchFamily="34" charset="0"/>
                  <a:cs typeface="Arial-Rounded" panose="020B0500000000000000" pitchFamily="34" charset="0"/>
                </a:rPr>
                <a:t>03</a:t>
              </a:r>
              <a:endParaRPr kumimoji="1" lang="zh-CN" altLang="en-US" sz="2800" b="0" i="0" u="none" strike="noStrike" kern="1200" cap="none" spc="0" normalizeH="0" baseline="0" noProof="0" dirty="0">
                <a:ln>
                  <a:noFill/>
                </a:ln>
                <a:solidFill>
                  <a:prstClr val="white"/>
                </a:solidFill>
                <a:effectLst/>
                <a:uLnTx/>
                <a:uFillTx/>
                <a:latin typeface="Arial-Rounded" panose="020B0500000000000000" pitchFamily="34" charset="0"/>
                <a:ea typeface="Arial-Rounded" panose="020B0500000000000000" pitchFamily="34" charset="0"/>
                <a:cs typeface="Arial-Rounded" panose="020B0500000000000000" pitchFamily="34" charset="0"/>
              </a:endParaRPr>
            </a:p>
          </p:txBody>
        </p:sp>
        <p:sp>
          <p:nvSpPr>
            <p:cNvPr id="69" name="文本框 68"/>
            <p:cNvSpPr txBox="1"/>
            <p:nvPr/>
          </p:nvSpPr>
          <p:spPr>
            <a:xfrm>
              <a:off x="7088229" y="3959982"/>
              <a:ext cx="4829045" cy="972574"/>
            </a:xfrm>
            <a:prstGeom prst="rect">
              <a:avLst/>
            </a:prstGeom>
            <a:noFill/>
          </p:spPr>
          <p:txBody>
            <a:bodyPr wrap="square" rtlCol="0">
              <a:spAutoFit/>
            </a:bodyPr>
            <a:lstStyle/>
            <a:p>
              <a:pPr marL="0" marR="0" lvl="0" indent="0" algn="just" defTabSz="914400" rtl="0" eaLnBrk="1" fontAlgn="auto" latinLnBrk="0" hangingPunct="1">
                <a:lnSpc>
                  <a:spcPct val="107000"/>
                </a:lnSpc>
                <a:spcBef>
                  <a:spcPts val="0"/>
                </a:spcBef>
                <a:spcAft>
                  <a:spcPts val="0"/>
                </a:spcAft>
                <a:buClrTx/>
                <a:buSzTx/>
                <a:buFontTx/>
                <a:buNone/>
                <a:defRPr/>
              </a:pPr>
              <a:r>
                <a:rPr kumimoji="0" lang="vi-VN" sz="2800" b="0" i="0" u="none" strike="noStrike" kern="1200" cap="none" spc="0" normalizeH="0" baseline="0" noProof="0" dirty="0">
                  <a:ln>
                    <a:noFill/>
                  </a:ln>
                  <a:solidFill>
                    <a:prstClr val="white"/>
                  </a:solidFill>
                  <a:effectLst/>
                  <a:uLnTx/>
                  <a:uFillTx/>
                  <a:latin typeface="Arial-Rounded" panose="020B0500000000000000" pitchFamily="34" charset="0"/>
                  <a:ea typeface="Arial-Rounded" panose="020B0500000000000000" pitchFamily="34" charset="0"/>
                  <a:cs typeface="Arial-Rounded" panose="020B0500000000000000" pitchFamily="34" charset="0"/>
                </a:rPr>
                <a:t>Trả lời được các câu hỏi của bài.</a:t>
              </a:r>
              <a:endParaRPr kumimoji="0" lang="vi-VN" sz="2800" b="0" i="0" u="none" strike="noStrike" kern="1200" cap="none" spc="0" normalizeH="0" baseline="0" noProof="0" dirty="0">
                <a:ln>
                  <a:noFill/>
                </a:ln>
                <a:solidFill>
                  <a:prstClr val="white"/>
                </a:solidFill>
                <a:effectLst/>
                <a:uLnTx/>
                <a:uFillTx/>
                <a:latin typeface="Arial-Rounded" panose="020B0500000000000000" pitchFamily="34" charset="0"/>
                <a:ea typeface="Arial-Rounded" panose="020B0500000000000000" pitchFamily="34" charset="0"/>
                <a:cs typeface="Arial-Rounded" panose="020B0500000000000000" pitchFamily="34" charset="0"/>
              </a:endParaRPr>
            </a:p>
          </p:txBody>
        </p:sp>
        <p:grpSp>
          <p:nvGrpSpPr>
            <p:cNvPr id="76" name="组合 75"/>
            <p:cNvGrpSpPr/>
            <p:nvPr/>
          </p:nvGrpSpPr>
          <p:grpSpPr>
            <a:xfrm>
              <a:off x="6210719" y="4832174"/>
              <a:ext cx="655949" cy="655949"/>
              <a:chOff x="5787484" y="1889787"/>
              <a:chExt cx="691376" cy="691376"/>
            </a:xfrm>
          </p:grpSpPr>
          <p:sp>
            <p:nvSpPr>
              <p:cNvPr id="79" name="椭圆 78"/>
              <p:cNvSpPr/>
              <p:nvPr/>
            </p:nvSpPr>
            <p:spPr>
              <a:xfrm>
                <a:off x="5787484" y="1889787"/>
                <a:ext cx="691376" cy="691376"/>
              </a:xfrm>
              <a:prstGeom prst="ellipse">
                <a:avLst/>
              </a:prstGeom>
              <a:noFill/>
              <a:ln w="57150">
                <a:solidFill>
                  <a:schemeClr val="bg1">
                    <a:alpha val="3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1" lang="zh-CN" altLang="en-US" sz="2800" b="0" i="0" u="none" strike="noStrike" kern="1200" cap="none" spc="0" normalizeH="0" baseline="0" noProof="0">
                  <a:ln>
                    <a:noFill/>
                  </a:ln>
                  <a:solidFill>
                    <a:prstClr val="white"/>
                  </a:solidFill>
                  <a:effectLst/>
                  <a:uLnTx/>
                  <a:uFillTx/>
                  <a:latin typeface="Arial-Rounded" panose="020B0500000000000000" pitchFamily="34" charset="0"/>
                  <a:ea typeface="Arial-Rounded" panose="020B0500000000000000" pitchFamily="34" charset="0"/>
                  <a:cs typeface="Arial-Rounded" panose="020B0500000000000000" pitchFamily="34" charset="0"/>
                </a:endParaRPr>
              </a:p>
            </p:txBody>
          </p:sp>
          <p:cxnSp>
            <p:nvCxnSpPr>
              <p:cNvPr id="80" name="直线连接符 79"/>
              <p:cNvCxnSpPr>
                <a:stCxn id="79" idx="0"/>
              </p:cNvCxnSpPr>
              <p:nvPr/>
            </p:nvCxnSpPr>
            <p:spPr>
              <a:xfrm flipH="1">
                <a:off x="5787484" y="1889787"/>
                <a:ext cx="345688" cy="488876"/>
              </a:xfrm>
              <a:prstGeom prst="line">
                <a:avLst/>
              </a:prstGeom>
              <a:ln w="28575">
                <a:solidFill>
                  <a:schemeClr val="bg1">
                    <a:alpha val="30000"/>
                  </a:schemeClr>
                </a:solidFill>
              </a:ln>
            </p:spPr>
            <p:style>
              <a:lnRef idx="1">
                <a:schemeClr val="accent1"/>
              </a:lnRef>
              <a:fillRef idx="0">
                <a:schemeClr val="accent1"/>
              </a:fillRef>
              <a:effectRef idx="0">
                <a:schemeClr val="accent1"/>
              </a:effectRef>
              <a:fontRef idx="minor">
                <a:schemeClr val="tx1"/>
              </a:fontRef>
            </p:style>
          </p:cxnSp>
          <p:cxnSp>
            <p:nvCxnSpPr>
              <p:cNvPr id="81" name="直线连接符 80"/>
              <p:cNvCxnSpPr>
                <a:stCxn id="79" idx="3"/>
              </p:cNvCxnSpPr>
              <p:nvPr/>
            </p:nvCxnSpPr>
            <p:spPr>
              <a:xfrm flipV="1">
                <a:off x="5888734" y="1889787"/>
                <a:ext cx="387626" cy="590126"/>
              </a:xfrm>
              <a:prstGeom prst="line">
                <a:avLst/>
              </a:prstGeom>
              <a:ln w="28575">
                <a:solidFill>
                  <a:schemeClr val="bg1">
                    <a:alpha val="30000"/>
                  </a:schemeClr>
                </a:solidFill>
              </a:ln>
            </p:spPr>
            <p:style>
              <a:lnRef idx="1">
                <a:schemeClr val="accent1"/>
              </a:lnRef>
              <a:fillRef idx="0">
                <a:schemeClr val="accent1"/>
              </a:fillRef>
              <a:effectRef idx="0">
                <a:schemeClr val="accent1"/>
              </a:effectRef>
              <a:fontRef idx="minor">
                <a:schemeClr val="tx1"/>
              </a:fontRef>
            </p:style>
          </p:cxnSp>
          <p:cxnSp>
            <p:nvCxnSpPr>
              <p:cNvPr id="82" name="直线连接符 81"/>
              <p:cNvCxnSpPr>
                <a:stCxn id="79" idx="7"/>
              </p:cNvCxnSpPr>
              <p:nvPr/>
            </p:nvCxnSpPr>
            <p:spPr>
              <a:xfrm flipH="1">
                <a:off x="5983944" y="1991037"/>
                <a:ext cx="393666" cy="590126"/>
              </a:xfrm>
              <a:prstGeom prst="line">
                <a:avLst/>
              </a:prstGeom>
              <a:ln w="28575">
                <a:solidFill>
                  <a:schemeClr val="bg1">
                    <a:alpha val="30000"/>
                  </a:schemeClr>
                </a:solidFill>
              </a:ln>
            </p:spPr>
            <p:style>
              <a:lnRef idx="1">
                <a:schemeClr val="accent1"/>
              </a:lnRef>
              <a:fillRef idx="0">
                <a:schemeClr val="accent1"/>
              </a:fillRef>
              <a:effectRef idx="0">
                <a:schemeClr val="accent1"/>
              </a:effectRef>
              <a:fontRef idx="minor">
                <a:schemeClr val="tx1"/>
              </a:fontRef>
            </p:style>
          </p:cxnSp>
          <p:cxnSp>
            <p:nvCxnSpPr>
              <p:cNvPr id="83" name="直线连接符 82"/>
              <p:cNvCxnSpPr>
                <a:stCxn id="79" idx="4"/>
              </p:cNvCxnSpPr>
              <p:nvPr/>
            </p:nvCxnSpPr>
            <p:spPr>
              <a:xfrm flipV="1">
                <a:off x="6133172" y="2098963"/>
                <a:ext cx="339648" cy="482200"/>
              </a:xfrm>
              <a:prstGeom prst="line">
                <a:avLst/>
              </a:prstGeom>
              <a:ln w="28575">
                <a:solidFill>
                  <a:schemeClr val="bg1">
                    <a:alpha val="30000"/>
                  </a:schemeClr>
                </a:solidFill>
              </a:ln>
            </p:spPr>
            <p:style>
              <a:lnRef idx="1">
                <a:schemeClr val="accent1"/>
              </a:lnRef>
              <a:fillRef idx="0">
                <a:schemeClr val="accent1"/>
              </a:fillRef>
              <a:effectRef idx="0">
                <a:schemeClr val="accent1"/>
              </a:effectRef>
              <a:fontRef idx="minor">
                <a:schemeClr val="tx1"/>
              </a:fontRef>
            </p:style>
          </p:cxnSp>
        </p:grpSp>
        <p:sp>
          <p:nvSpPr>
            <p:cNvPr id="77" name="文本框 76"/>
            <p:cNvSpPr txBox="1"/>
            <p:nvPr/>
          </p:nvSpPr>
          <p:spPr>
            <a:xfrm>
              <a:off x="6254000" y="4867761"/>
              <a:ext cx="569387" cy="52322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1" lang="en-US" altLang="zh-CN" sz="2800" b="0" i="0" u="none" strike="noStrike" kern="1200" cap="none" spc="0" normalizeH="0" baseline="0" noProof="0" dirty="0">
                  <a:ln>
                    <a:noFill/>
                  </a:ln>
                  <a:solidFill>
                    <a:prstClr val="white"/>
                  </a:solidFill>
                  <a:effectLst/>
                  <a:uLnTx/>
                  <a:uFillTx/>
                  <a:latin typeface="Arial-Rounded" panose="020B0500000000000000" pitchFamily="34" charset="0"/>
                  <a:ea typeface="Arial-Rounded" panose="020B0500000000000000" pitchFamily="34" charset="0"/>
                  <a:cs typeface="Arial-Rounded" panose="020B0500000000000000" pitchFamily="34" charset="0"/>
                </a:rPr>
                <a:t>04</a:t>
              </a:r>
              <a:endParaRPr kumimoji="1" lang="zh-CN" altLang="en-US" sz="2800" b="0" i="0" u="none" strike="noStrike" kern="1200" cap="none" spc="0" normalizeH="0" baseline="0" noProof="0" dirty="0">
                <a:ln>
                  <a:noFill/>
                </a:ln>
                <a:solidFill>
                  <a:prstClr val="white"/>
                </a:solidFill>
                <a:effectLst/>
                <a:uLnTx/>
                <a:uFillTx/>
                <a:latin typeface="Arial-Rounded" panose="020B0500000000000000" pitchFamily="34" charset="0"/>
                <a:ea typeface="Arial-Rounded" panose="020B0500000000000000" pitchFamily="34" charset="0"/>
                <a:cs typeface="Arial-Rounded" panose="020B0500000000000000" pitchFamily="34" charset="0"/>
              </a:endParaRPr>
            </a:p>
          </p:txBody>
        </p:sp>
        <p:sp>
          <p:nvSpPr>
            <p:cNvPr id="78" name="文本框 77"/>
            <p:cNvSpPr txBox="1"/>
            <p:nvPr/>
          </p:nvSpPr>
          <p:spPr>
            <a:xfrm>
              <a:off x="7088229" y="4929316"/>
              <a:ext cx="5439268" cy="1536190"/>
            </a:xfrm>
            <a:prstGeom prst="rect">
              <a:avLst/>
            </a:prstGeom>
            <a:noFill/>
          </p:spPr>
          <p:txBody>
            <a:bodyPr wrap="square" rtlCol="0">
              <a:spAutoFit/>
            </a:bodyPr>
            <a:lstStyle/>
            <a:p>
              <a:pPr marL="0" marR="0" lvl="0" indent="0" algn="l" defTabSz="914400" rtl="0" eaLnBrk="1" fontAlgn="auto" latinLnBrk="0" hangingPunct="1">
                <a:lnSpc>
                  <a:spcPct val="107000"/>
                </a:lnSpc>
                <a:spcBef>
                  <a:spcPts val="0"/>
                </a:spcBef>
                <a:spcAft>
                  <a:spcPts val="800"/>
                </a:spcAft>
                <a:buClrTx/>
                <a:buSzTx/>
                <a:buFontTx/>
                <a:buNone/>
                <a:defRPr/>
              </a:pPr>
              <a:r>
                <a:rPr kumimoji="0" lang="en-US" sz="2800" b="0" i="0" u="none" strike="noStrike" kern="1200" cap="none" spc="0" normalizeH="0" baseline="0" noProof="0" dirty="0" err="1">
                  <a:ln>
                    <a:noFill/>
                  </a:ln>
                  <a:solidFill>
                    <a:prstClr val="white"/>
                  </a:solidFill>
                  <a:effectLst/>
                  <a:uLnTx/>
                  <a:uFillTx/>
                  <a:latin typeface="Arial-Rounded" panose="020B0500000000000000" pitchFamily="34" charset="0"/>
                  <a:ea typeface="Arial-Rounded" panose="020B0500000000000000" pitchFamily="34" charset="0"/>
                  <a:cs typeface="Arial-Rounded" panose="020B0500000000000000" pitchFamily="34" charset="0"/>
                </a:rPr>
                <a:t>Hiểu</a:t>
              </a:r>
              <a:r>
                <a:rPr kumimoji="0" lang="en-US" sz="2800" b="0" i="0" u="none" strike="noStrike" kern="1200" cap="none" spc="0" normalizeH="0" baseline="0" noProof="0" dirty="0">
                  <a:ln>
                    <a:noFill/>
                  </a:ln>
                  <a:solidFill>
                    <a:prstClr val="white"/>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800" b="0" i="0" u="none" strike="noStrike" kern="1200" cap="none" spc="0" normalizeH="0" baseline="0" noProof="0" dirty="0" err="1">
                  <a:ln>
                    <a:noFill/>
                  </a:ln>
                  <a:solidFill>
                    <a:prstClr val="white"/>
                  </a:solidFill>
                  <a:effectLst/>
                  <a:uLnTx/>
                  <a:uFillTx/>
                  <a:latin typeface="Arial-Rounded" panose="020B0500000000000000" pitchFamily="34" charset="0"/>
                  <a:ea typeface="Arial-Rounded" panose="020B0500000000000000" pitchFamily="34" charset="0"/>
                  <a:cs typeface="Arial-Rounded" panose="020B0500000000000000" pitchFamily="34" charset="0"/>
                </a:rPr>
                <a:t>nội</a:t>
              </a:r>
              <a:r>
                <a:rPr kumimoji="0" lang="en-US" sz="2800" b="0" i="0" u="none" strike="noStrike" kern="1200" cap="none" spc="0" normalizeH="0" baseline="0" noProof="0" dirty="0">
                  <a:ln>
                    <a:noFill/>
                  </a:ln>
                  <a:solidFill>
                    <a:prstClr val="white"/>
                  </a:solidFill>
                  <a:effectLst/>
                  <a:uLnTx/>
                  <a:uFillTx/>
                  <a:latin typeface="Arial-Rounded" panose="020B0500000000000000" pitchFamily="34" charset="0"/>
                  <a:ea typeface="Arial-Rounded" panose="020B0500000000000000" pitchFamily="34" charset="0"/>
                  <a:cs typeface="Arial-Rounded" panose="020B0500000000000000" pitchFamily="34" charset="0"/>
                </a:rPr>
                <a:t> dung </a:t>
              </a:r>
              <a:r>
                <a:rPr kumimoji="0" lang="en-US" sz="2800" b="0" i="0" u="none" strike="noStrike" kern="1200" cap="none" spc="0" normalizeH="0" baseline="0" noProof="0" dirty="0" err="1">
                  <a:ln>
                    <a:noFill/>
                  </a:ln>
                  <a:solidFill>
                    <a:prstClr val="white"/>
                  </a:solidFill>
                  <a:effectLst/>
                  <a:uLnTx/>
                  <a:uFillTx/>
                  <a:latin typeface="Arial-Rounded" panose="020B0500000000000000" pitchFamily="34" charset="0"/>
                  <a:ea typeface="Arial-Rounded" panose="020B0500000000000000" pitchFamily="34" charset="0"/>
                  <a:cs typeface="Arial-Rounded" panose="020B0500000000000000" pitchFamily="34" charset="0"/>
                </a:rPr>
                <a:t>bài</a:t>
              </a:r>
              <a:r>
                <a:rPr kumimoji="0" lang="en-US" sz="2800" b="0" i="0" u="none" strike="noStrike" kern="1200" cap="none" spc="0" normalizeH="0" baseline="0" noProof="0" dirty="0">
                  <a:ln>
                    <a:noFill/>
                  </a:ln>
                  <a:solidFill>
                    <a:prstClr val="white"/>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800" b="0" i="0" u="none" strike="noStrike" kern="1200" cap="none" spc="0" normalizeH="0" baseline="0" noProof="0" dirty="0" err="1">
                  <a:ln>
                    <a:noFill/>
                  </a:ln>
                  <a:solidFill>
                    <a:prstClr val="white"/>
                  </a:solidFill>
                  <a:effectLst/>
                  <a:uLnTx/>
                  <a:uFillTx/>
                  <a:latin typeface="Arial-Rounded" panose="020B0500000000000000" pitchFamily="34" charset="0"/>
                  <a:ea typeface="Arial-Rounded" panose="020B0500000000000000" pitchFamily="34" charset="0"/>
                  <a:cs typeface="Arial-Rounded" panose="020B0500000000000000" pitchFamily="34" charset="0"/>
                </a:rPr>
                <a:t>Hiểu</a:t>
              </a:r>
              <a:r>
                <a:rPr kumimoji="0" lang="vi-VN" sz="2800" b="0" i="0" u="none" strike="noStrike" kern="1200" cap="none" spc="0" normalizeH="0" baseline="0" noProof="0" dirty="0">
                  <a:ln>
                    <a:noFill/>
                  </a:ln>
                  <a:solidFill>
                    <a:prstClr val="white"/>
                  </a:solidFill>
                  <a:effectLst/>
                  <a:uLnTx/>
                  <a:uFillTx/>
                  <a:latin typeface="Arial-Rounded" panose="020B0500000000000000" pitchFamily="34" charset="0"/>
                  <a:ea typeface="Arial-Rounded" panose="020B0500000000000000" pitchFamily="34" charset="0"/>
                  <a:cs typeface="Arial-Rounded" panose="020B0500000000000000" pitchFamily="34" charset="0"/>
                </a:rPr>
                <a:t> được ý nghĩa, giá trị của tình cảm bạn bè</a:t>
              </a:r>
              <a:endParaRPr kumimoji="0" lang="vi-VN" sz="2800" b="0" i="0" u="none" strike="noStrike" kern="1200" cap="none" spc="0" normalizeH="0" baseline="0" noProof="0" dirty="0">
                <a:ln>
                  <a:noFill/>
                </a:ln>
                <a:solidFill>
                  <a:prstClr val="white"/>
                </a:solidFill>
                <a:effectLst/>
                <a:uLnTx/>
                <a:uFillTx/>
                <a:latin typeface="Arial-Rounded" panose="020B0500000000000000" pitchFamily="34" charset="0"/>
                <a:ea typeface="Arial-Rounded" panose="020B0500000000000000" pitchFamily="34" charset="0"/>
                <a:cs typeface="Arial-Rounded" panose="020B0500000000000000" pitchFamily="34" charset="0"/>
              </a:endParaRPr>
            </a:p>
            <a:p>
              <a:pPr marL="0" marR="0" lvl="0" indent="0" algn="l" defTabSz="914400" rtl="0" eaLnBrk="1" fontAlgn="auto" latinLnBrk="0" hangingPunct="1">
                <a:lnSpc>
                  <a:spcPct val="107000"/>
                </a:lnSpc>
                <a:spcBef>
                  <a:spcPts val="0"/>
                </a:spcBef>
                <a:spcAft>
                  <a:spcPts val="800"/>
                </a:spcAft>
                <a:buClrTx/>
                <a:buSzTx/>
                <a:buFontTx/>
                <a:buNone/>
                <a:defRPr/>
              </a:pPr>
              <a:r>
                <a:rPr kumimoji="0" lang="en-US" sz="2800" b="0" i="0" u="none" strike="noStrike" kern="1200" cap="none" spc="0" normalizeH="0" baseline="0" noProof="0" dirty="0">
                  <a:ln>
                    <a:noFill/>
                  </a:ln>
                  <a:solidFill>
                    <a:prstClr val="white"/>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endParaRPr kumimoji="0" lang="en-US" sz="2800" b="0" i="0" u="none" strike="noStrike" kern="1200" cap="none" spc="0" normalizeH="0" baseline="0" noProof="0" dirty="0">
                <a:ln>
                  <a:noFill/>
                </a:ln>
                <a:solidFill>
                  <a:prstClr val="white"/>
                </a:solidFill>
                <a:effectLst/>
                <a:uLnTx/>
                <a:uFillTx/>
                <a:latin typeface="Arial-Rounded" panose="020B0500000000000000" pitchFamily="34" charset="0"/>
                <a:ea typeface="Arial-Rounded" panose="020B0500000000000000" pitchFamily="34" charset="0"/>
                <a:cs typeface="Arial-Rounded" panose="020B0500000000000000" pitchFamily="34" charset="0"/>
              </a:endParaRPr>
            </a:p>
          </p:txBody>
        </p:sp>
      </p:grpSp>
      <p:sp>
        <p:nvSpPr>
          <p:cNvPr id="49" name="椭圆 48"/>
          <p:cNvSpPr/>
          <p:nvPr/>
        </p:nvSpPr>
        <p:spPr>
          <a:xfrm>
            <a:off x="11384300" y="2547037"/>
            <a:ext cx="417175" cy="417175"/>
          </a:xfrm>
          <a:prstGeom prst="ellipse">
            <a:avLst/>
          </a:prstGeom>
          <a:solidFill>
            <a:srgbClr val="FCA1B7"/>
          </a:solidFill>
          <a:ln w="63500">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1" lang="zh-CN" altLang="en-US" sz="2800" b="0" i="0" u="none" strike="noStrike" kern="1200" cap="none" spc="0" normalizeH="0" baseline="0" noProof="0">
              <a:ln>
                <a:noFill/>
              </a:ln>
              <a:solidFill>
                <a:prstClr val="white"/>
              </a:solidFill>
              <a:effectLst/>
              <a:uLnTx/>
              <a:uFillTx/>
              <a:latin typeface="Arial-Rounded" panose="020B0500000000000000" pitchFamily="34" charset="0"/>
              <a:ea typeface="Arial-Rounded" panose="020B0500000000000000" pitchFamily="34" charset="0"/>
              <a:cs typeface="Arial-Rounded" panose="020B0500000000000000" pitchFamily="34" charset="0"/>
            </a:endParaRPr>
          </a:p>
        </p:txBody>
      </p:sp>
      <p:sp>
        <p:nvSpPr>
          <p:cNvPr id="50" name="椭圆 49"/>
          <p:cNvSpPr/>
          <p:nvPr/>
        </p:nvSpPr>
        <p:spPr>
          <a:xfrm>
            <a:off x="3177003" y="6304998"/>
            <a:ext cx="302177" cy="302177"/>
          </a:xfrm>
          <a:prstGeom prst="ellipse">
            <a:avLst/>
          </a:prstGeom>
          <a:solidFill>
            <a:schemeClr val="accent6">
              <a:lumMod val="60000"/>
              <a:lumOff val="40000"/>
            </a:schemeClr>
          </a:solidFill>
          <a:ln w="63500">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1" lang="zh-CN" altLang="en-US" sz="2800" b="0" i="0" u="none" strike="noStrike" kern="1200" cap="none" spc="0" normalizeH="0" baseline="0" noProof="0">
              <a:ln>
                <a:noFill/>
              </a:ln>
              <a:solidFill>
                <a:prstClr val="white"/>
              </a:solidFill>
              <a:effectLst/>
              <a:uLnTx/>
              <a:uFillTx/>
              <a:latin typeface="Arial-Rounded" panose="020B0500000000000000" pitchFamily="34" charset="0"/>
              <a:ea typeface="Arial-Rounded" panose="020B0500000000000000" pitchFamily="34" charset="0"/>
              <a:cs typeface="Arial-Rounded" panose="020B0500000000000000" pitchFamily="34" charset="0"/>
            </a:endParaRPr>
          </a:p>
        </p:txBody>
      </p:sp>
      <p:sp>
        <p:nvSpPr>
          <p:cNvPr id="54" name="TextBox 53"/>
          <p:cNvSpPr txBox="1"/>
          <p:nvPr/>
        </p:nvSpPr>
        <p:spPr>
          <a:xfrm>
            <a:off x="7195318" y="5747283"/>
            <a:ext cx="3785616" cy="26161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sz="1100" b="0" i="1" u="none" strike="noStrike" kern="1200" cap="none" spc="0" normalizeH="0" baseline="0" noProof="0" dirty="0">
                <a:ln>
                  <a:noFill/>
                </a:ln>
                <a:solidFill>
                  <a:srgbClr val="70AD47">
                    <a:lumMod val="75000"/>
                  </a:srgbClr>
                </a:solidFill>
                <a:effectLst/>
                <a:uLnTx/>
                <a:uFillTx/>
                <a:latin typeface="Times New Roman" panose="02020603050405020304" pitchFamily="18" charset="0"/>
                <a:ea typeface="+mn-ea"/>
                <a:cs typeface="Times New Roman" panose="02020603050405020304" pitchFamily="18" charset="0"/>
              </a:rPr>
              <a:t>Design by: </a:t>
            </a:r>
            <a:r>
              <a:rPr kumimoji="0" lang="en-US" sz="1100" b="0" i="1" u="none" strike="noStrike" kern="1200" cap="none" spc="0" normalizeH="0" baseline="0" noProof="0" dirty="0" err="1">
                <a:ln>
                  <a:noFill/>
                </a:ln>
                <a:solidFill>
                  <a:srgbClr val="70AD47">
                    <a:lumMod val="75000"/>
                  </a:srgbClr>
                </a:solidFill>
                <a:effectLst/>
                <a:uLnTx/>
                <a:uFillTx/>
                <a:latin typeface="Times New Roman" panose="02020603050405020304" pitchFamily="18" charset="0"/>
                <a:ea typeface="+mn-ea"/>
                <a:cs typeface="Times New Roman" panose="02020603050405020304" pitchFamily="18" charset="0"/>
              </a:rPr>
              <a:t>Hương</a:t>
            </a:r>
            <a:r>
              <a:rPr kumimoji="0" lang="en-US" sz="1100" b="0" i="1" u="none" strike="noStrike" kern="1200" cap="none" spc="0" normalizeH="0" baseline="0" noProof="0" dirty="0">
                <a:ln>
                  <a:noFill/>
                </a:ln>
                <a:solidFill>
                  <a:srgbClr val="70AD47">
                    <a:lumMod val="75000"/>
                  </a:srgbClr>
                </a:solidFill>
                <a:effectLst/>
                <a:uLnTx/>
                <a:uFillTx/>
                <a:latin typeface="Times New Roman" panose="02020603050405020304" pitchFamily="18" charset="0"/>
                <a:ea typeface="+mn-ea"/>
                <a:cs typeface="Times New Roman" panose="02020603050405020304" pitchFamily="18" charset="0"/>
              </a:rPr>
              <a:t> </a:t>
            </a:r>
            <a:r>
              <a:rPr kumimoji="0" lang="en-US" sz="1100" b="0" i="1" u="none" strike="noStrike" kern="1200" cap="none" spc="0" normalizeH="0" baseline="0" noProof="0" dirty="0" err="1">
                <a:ln>
                  <a:noFill/>
                </a:ln>
                <a:solidFill>
                  <a:srgbClr val="70AD47">
                    <a:lumMod val="75000"/>
                  </a:srgbClr>
                </a:solidFill>
                <a:effectLst/>
                <a:uLnTx/>
                <a:uFillTx/>
                <a:latin typeface="Times New Roman" panose="02020603050405020304" pitchFamily="18" charset="0"/>
                <a:ea typeface="+mn-ea"/>
                <a:cs typeface="Times New Roman" panose="02020603050405020304" pitchFamily="18" charset="0"/>
              </a:rPr>
              <a:t>Thảo</a:t>
            </a:r>
            <a:r>
              <a:rPr kumimoji="0" lang="en-US" sz="1100" b="0" i="1" u="none" strike="noStrike" kern="1200" cap="none" spc="0" normalizeH="0" baseline="0" noProof="0" dirty="0">
                <a:ln>
                  <a:noFill/>
                </a:ln>
                <a:solidFill>
                  <a:srgbClr val="70AD47">
                    <a:lumMod val="75000"/>
                  </a:srgbClr>
                </a:solidFill>
                <a:effectLst/>
                <a:uLnTx/>
                <a:uFillTx/>
                <a:latin typeface="Times New Roman" panose="02020603050405020304" pitchFamily="18" charset="0"/>
                <a:ea typeface="+mn-ea"/>
                <a:cs typeface="Times New Roman" panose="02020603050405020304" pitchFamily="18" charset="0"/>
              </a:rPr>
              <a:t> – tranthao121004@gmail.com </a:t>
            </a:r>
            <a:endParaRPr kumimoji="0" lang="en-US" sz="1100" b="0" i="1" u="none" strike="noStrike" kern="1200" cap="none" spc="0" normalizeH="0" baseline="0" noProof="0" dirty="0">
              <a:ln>
                <a:noFill/>
              </a:ln>
              <a:solidFill>
                <a:srgbClr val="70AD47">
                  <a:lumMod val="75000"/>
                </a:srgbClr>
              </a:solidFill>
              <a:effectLst/>
              <a:uLnTx/>
              <a:uFillTx/>
              <a:latin typeface="Times New Roman" panose="02020603050405020304" pitchFamily="18" charset="0"/>
              <a:ea typeface="+mn-ea"/>
              <a:cs typeface="Times New Roman" panose="02020603050405020304" pitchFamily="18" charset="0"/>
            </a:endParaRP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p:nvPr/>
        </p:nvGrpSpPr>
        <p:grpSpPr>
          <a:xfrm>
            <a:off x="687324" y="751663"/>
            <a:ext cx="2068470" cy="1793181"/>
            <a:chOff x="306615" y="629196"/>
            <a:chExt cx="1632310" cy="1793181"/>
          </a:xfrm>
        </p:grpSpPr>
        <p:sp>
          <p:nvSpPr>
            <p:cNvPr id="3" name="TextBox 2"/>
            <p:cNvSpPr txBox="1"/>
            <p:nvPr/>
          </p:nvSpPr>
          <p:spPr>
            <a:xfrm>
              <a:off x="325278" y="629196"/>
              <a:ext cx="1613647" cy="1754326"/>
            </a:xfrm>
            <a:prstGeom prst="rect">
              <a:avLst/>
            </a:prstGeom>
            <a:noFill/>
          </p:spPr>
          <p:txBody>
            <a:bodyPr wrap="square" rtlCol="0">
              <a:spAutoFit/>
            </a:bodyPr>
            <a:lstStyle/>
            <a:p>
              <a:r>
                <a:rPr lang="en-US" sz="5400" dirty="0">
                  <a:solidFill>
                    <a:schemeClr val="accent1">
                      <a:lumMod val="50000"/>
                    </a:schemeClr>
                  </a:solidFill>
                  <a:latin typeface="+mj-lt"/>
                </a:rPr>
                <a:t>BÀI 20</a:t>
              </a:r>
              <a:endParaRPr lang="en-US" sz="5400" dirty="0">
                <a:solidFill>
                  <a:schemeClr val="accent1">
                    <a:lumMod val="50000"/>
                  </a:schemeClr>
                </a:solidFill>
                <a:latin typeface="+mj-lt"/>
              </a:endParaRPr>
            </a:p>
          </p:txBody>
        </p:sp>
        <p:sp>
          <p:nvSpPr>
            <p:cNvPr id="4" name="TextBox 3"/>
            <p:cNvSpPr txBox="1"/>
            <p:nvPr/>
          </p:nvSpPr>
          <p:spPr>
            <a:xfrm>
              <a:off x="306615" y="668051"/>
              <a:ext cx="1613647" cy="1754326"/>
            </a:xfrm>
            <a:prstGeom prst="rect">
              <a:avLst/>
            </a:prstGeom>
            <a:noFill/>
          </p:spPr>
          <p:txBody>
            <a:bodyPr wrap="square" rtlCol="0">
              <a:spAutoFit/>
            </a:bodyPr>
            <a:lstStyle/>
            <a:p>
              <a:r>
                <a:rPr lang="en-US" sz="5400" dirty="0">
                  <a:solidFill>
                    <a:schemeClr val="accent1"/>
                  </a:solidFill>
                  <a:latin typeface="+mj-lt"/>
                </a:rPr>
                <a:t>BÀI 20</a:t>
              </a:r>
              <a:endParaRPr lang="en-US" sz="5400" dirty="0">
                <a:solidFill>
                  <a:schemeClr val="accent1"/>
                </a:solidFill>
                <a:latin typeface="+mj-lt"/>
              </a:endParaRPr>
            </a:p>
          </p:txBody>
        </p:sp>
      </p:grpSp>
      <p:pic>
        <p:nvPicPr>
          <p:cNvPr id="5" name="Picture 4"/>
          <p:cNvPicPr>
            <a:picLocks noChangeAspect="1"/>
          </p:cNvPicPr>
          <p:nvPr/>
        </p:nvPicPr>
        <p:blipFill>
          <a:blip r:embed="rId1">
            <a:clrChange>
              <a:clrFrom>
                <a:srgbClr val="FFFEFE"/>
              </a:clrFrom>
              <a:clrTo>
                <a:srgbClr val="FFFEFE">
                  <a:alpha val="0"/>
                </a:srgbClr>
              </a:clrTo>
            </a:clrChange>
            <a:extLst>
              <a:ext uri="{BEBA8EAE-BF5A-486C-A8C5-ECC9F3942E4B}">
                <a14:imgProps xmlns:a14="http://schemas.microsoft.com/office/drawing/2010/main">
                  <a14:imgLayer r:embed="rId2">
                    <a14:imgEffect>
                      <a14:saturation sat="200000"/>
                    </a14:imgEffect>
                    <a14:imgEffect>
                      <a14:sharpenSoften amount="25000"/>
                    </a14:imgEffect>
                  </a14:imgLayer>
                </a14:imgProps>
              </a:ext>
            </a:extLst>
          </a:blip>
          <a:stretch>
            <a:fillRect/>
          </a:stretch>
        </p:blipFill>
        <p:spPr>
          <a:xfrm>
            <a:off x="2905944" y="2126677"/>
            <a:ext cx="881738" cy="366713"/>
          </a:xfrm>
          <a:prstGeom prst="rect">
            <a:avLst/>
          </a:prstGeom>
        </p:spPr>
      </p:pic>
      <p:sp>
        <p:nvSpPr>
          <p:cNvPr id="6" name="TextBox 5"/>
          <p:cNvSpPr txBox="1"/>
          <p:nvPr/>
        </p:nvSpPr>
        <p:spPr>
          <a:xfrm>
            <a:off x="4087983" y="1884688"/>
            <a:ext cx="6022787" cy="650499"/>
          </a:xfrm>
          <a:prstGeom prst="rect">
            <a:avLst/>
          </a:prstGeom>
          <a:noFill/>
        </p:spPr>
        <p:txBody>
          <a:bodyPr wrap="square" rtlCol="0">
            <a:spAutoFit/>
          </a:bodyPr>
          <a:lstStyle/>
          <a:p>
            <a:pPr>
              <a:lnSpc>
                <a:spcPct val="150000"/>
              </a:lnSpc>
            </a:pPr>
            <a:r>
              <a:rPr lang="vi-VN" sz="2800" dirty="0">
                <a:latin typeface="+mj-lt"/>
              </a:rPr>
              <a:t>Hãy kể những đức tính tốt của bạn em?</a:t>
            </a:r>
            <a:endParaRPr lang="en-US" sz="2800" b="1" dirty="0">
              <a:latin typeface="+mj-lt"/>
            </a:endParaRPr>
          </a:p>
        </p:txBody>
      </p:sp>
      <p:sp>
        <p:nvSpPr>
          <p:cNvPr id="7" name="TextBox 6"/>
          <p:cNvSpPr txBox="1"/>
          <p:nvPr/>
        </p:nvSpPr>
        <p:spPr>
          <a:xfrm>
            <a:off x="3346813" y="1232756"/>
            <a:ext cx="6565001" cy="830997"/>
          </a:xfrm>
          <a:prstGeom prst="rect">
            <a:avLst/>
          </a:prstGeom>
          <a:noFill/>
        </p:spPr>
        <p:txBody>
          <a:bodyPr wrap="square" rtlCol="0">
            <a:spAutoFit/>
          </a:bodyPr>
          <a:lstStyle/>
          <a:p>
            <a:pPr algn="ctr"/>
            <a:r>
              <a:rPr lang="vi-VN" sz="4800" dirty="0">
                <a:solidFill>
                  <a:schemeClr val="accent2"/>
                </a:solidFill>
                <a:latin typeface="+mj-lt"/>
              </a:rPr>
              <a:t>NHÍM NÂU KẾT BẠN</a:t>
            </a:r>
            <a:endParaRPr lang="en-US" sz="4800" dirty="0">
              <a:solidFill>
                <a:schemeClr val="accent2"/>
              </a:solidFill>
              <a:latin typeface="+mj-lt"/>
            </a:endParaRPr>
          </a:p>
        </p:txBody>
      </p:sp>
      <p:sp>
        <p:nvSpPr>
          <p:cNvPr id="8" name="TextBox 7"/>
          <p:cNvSpPr txBox="1"/>
          <p:nvPr/>
        </p:nvSpPr>
        <p:spPr>
          <a:xfrm>
            <a:off x="3699972" y="1884688"/>
            <a:ext cx="8271359" cy="650499"/>
          </a:xfrm>
          <a:prstGeom prst="rect">
            <a:avLst/>
          </a:prstGeom>
          <a:noFill/>
        </p:spPr>
        <p:txBody>
          <a:bodyPr wrap="square" rtlCol="0">
            <a:spAutoFit/>
          </a:bodyPr>
          <a:lstStyle/>
          <a:p>
            <a:pPr>
              <a:lnSpc>
                <a:spcPct val="150000"/>
              </a:lnSpc>
            </a:pPr>
            <a:r>
              <a:rPr lang="vi-VN" sz="2800" dirty="0">
                <a:latin typeface="+mj-lt"/>
              </a:rPr>
              <a:t>Em muốn học tập những đức tính nào của bạn? </a:t>
            </a:r>
            <a:endParaRPr lang="en-US" sz="2800" b="1" dirty="0">
              <a:latin typeface="+mj-lt"/>
            </a:endParaRPr>
          </a:p>
        </p:txBody>
      </p:sp>
      <p:pic>
        <p:nvPicPr>
          <p:cNvPr id="9" name="Picture 8"/>
          <p:cNvPicPr>
            <a:picLocks noChangeAspect="1"/>
          </p:cNvPicPr>
          <p:nvPr/>
        </p:nvPicPr>
        <p:blipFill rotWithShape="1">
          <a:blip r:embed="rId3">
            <a:extLst>
              <a:ext uri="{BEBA8EAE-BF5A-486C-A8C5-ECC9F3942E4B}">
                <a14:imgProps xmlns:a14="http://schemas.microsoft.com/office/drawing/2010/main">
                  <a14:imgLayer r:embed="rId4">
                    <a14:imgEffect>
                      <a14:brightnessContrast bright="4000"/>
                    </a14:imgEffect>
                    <a14:imgEffect>
                      <a14:sharpenSoften amount="41000"/>
                    </a14:imgEffect>
                  </a14:imgLayer>
                </a14:imgProps>
              </a:ext>
            </a:extLst>
          </a:blip>
          <a:srcRect l="2857" t="2903" r="1768" b="3018"/>
          <a:stretch>
            <a:fillRect/>
          </a:stretch>
        </p:blipFill>
        <p:spPr>
          <a:xfrm>
            <a:off x="1346625" y="2897372"/>
            <a:ext cx="9937678" cy="3749045"/>
          </a:xfrm>
          <a:prstGeom prst="round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1000"/>
                                        <p:tgtEl>
                                          <p:spTgt spid="5"/>
                                        </p:tgtEl>
                                      </p:cBhvr>
                                    </p:animEffect>
                                    <p:anim calcmode="lin" valueType="num">
                                      <p:cBhvr>
                                        <p:cTn id="13" dur="1000" fill="hold"/>
                                        <p:tgtEl>
                                          <p:spTgt spid="5"/>
                                        </p:tgtEl>
                                        <p:attrNameLst>
                                          <p:attrName>ppt_x</p:attrName>
                                        </p:attrNameLst>
                                      </p:cBhvr>
                                      <p:tavLst>
                                        <p:tav tm="0">
                                          <p:val>
                                            <p:strVal val="#ppt_x"/>
                                          </p:val>
                                        </p:tav>
                                        <p:tav tm="100000">
                                          <p:val>
                                            <p:strVal val="#ppt_x"/>
                                          </p:val>
                                        </p:tav>
                                      </p:tavLst>
                                    </p:anim>
                                    <p:anim calcmode="lin" valueType="num">
                                      <p:cBhvr>
                                        <p:cTn id="14"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xit" presetSubtype="0" fill="hold" grpId="1" nodeType="clickEffect">
                                  <p:stCondLst>
                                    <p:cond delay="0"/>
                                  </p:stCondLst>
                                  <p:childTnLst>
                                    <p:animEffect transition="out" filter="fade">
                                      <p:cBhvr>
                                        <p:cTn id="18" dur="1000"/>
                                        <p:tgtEl>
                                          <p:spTgt spid="6"/>
                                        </p:tgtEl>
                                      </p:cBhvr>
                                    </p:animEffect>
                                    <p:anim calcmode="lin" valueType="num">
                                      <p:cBhvr>
                                        <p:cTn id="19" dur="1000"/>
                                        <p:tgtEl>
                                          <p:spTgt spid="6"/>
                                        </p:tgtEl>
                                        <p:attrNameLst>
                                          <p:attrName>ppt_x</p:attrName>
                                        </p:attrNameLst>
                                      </p:cBhvr>
                                      <p:tavLst>
                                        <p:tav tm="0">
                                          <p:val>
                                            <p:strVal val="ppt_x"/>
                                          </p:val>
                                        </p:tav>
                                        <p:tav tm="100000">
                                          <p:val>
                                            <p:strVal val="ppt_x"/>
                                          </p:val>
                                        </p:tav>
                                      </p:tavLst>
                                    </p:anim>
                                    <p:anim calcmode="lin" valueType="num">
                                      <p:cBhvr>
                                        <p:cTn id="20" dur="1000"/>
                                        <p:tgtEl>
                                          <p:spTgt spid="6"/>
                                        </p:tgtEl>
                                        <p:attrNameLst>
                                          <p:attrName>ppt_y</p:attrName>
                                        </p:attrNameLst>
                                      </p:cBhvr>
                                      <p:tavLst>
                                        <p:tav tm="0">
                                          <p:val>
                                            <p:strVal val="ppt_y"/>
                                          </p:val>
                                        </p:tav>
                                        <p:tav tm="100000">
                                          <p:val>
                                            <p:strVal val="ppt_y+.1"/>
                                          </p:val>
                                        </p:tav>
                                      </p:tavLst>
                                    </p:anim>
                                    <p:set>
                                      <p:cBhvr>
                                        <p:cTn id="21" dur="1" fill="hold">
                                          <p:stCondLst>
                                            <p:cond delay="999"/>
                                          </p:stCondLst>
                                        </p:cTn>
                                        <p:tgtEl>
                                          <p:spTgt spid="6"/>
                                        </p:tgtEl>
                                        <p:attrNameLst>
                                          <p:attrName>style.visibility</p:attrName>
                                        </p:attrNameLst>
                                      </p:cBhvr>
                                      <p:to>
                                        <p:strVal val="hidden"/>
                                      </p:to>
                                    </p:set>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grpId="0" nodeType="clickEffect">
                                  <p:stCondLst>
                                    <p:cond delay="0"/>
                                  </p:stCondLst>
                                  <p:childTnLst>
                                    <p:set>
                                      <p:cBhvr>
                                        <p:cTn id="25" dur="1" fill="hold">
                                          <p:stCondLst>
                                            <p:cond delay="0"/>
                                          </p:stCondLst>
                                        </p:cTn>
                                        <p:tgtEl>
                                          <p:spTgt spid="8"/>
                                        </p:tgtEl>
                                        <p:attrNameLst>
                                          <p:attrName>style.visibility</p:attrName>
                                        </p:attrNameLst>
                                      </p:cBhvr>
                                      <p:to>
                                        <p:strVal val="visible"/>
                                      </p:to>
                                    </p:set>
                                    <p:animEffect transition="in" filter="fade">
                                      <p:cBhvr>
                                        <p:cTn id="26" dur="1000"/>
                                        <p:tgtEl>
                                          <p:spTgt spid="8"/>
                                        </p:tgtEl>
                                      </p:cBhvr>
                                    </p:animEffect>
                                    <p:anim calcmode="lin" valueType="num">
                                      <p:cBhvr>
                                        <p:cTn id="27" dur="1000" fill="hold"/>
                                        <p:tgtEl>
                                          <p:spTgt spid="8"/>
                                        </p:tgtEl>
                                        <p:attrNameLst>
                                          <p:attrName>ppt_x</p:attrName>
                                        </p:attrNameLst>
                                      </p:cBhvr>
                                      <p:tavLst>
                                        <p:tav tm="0">
                                          <p:val>
                                            <p:strVal val="#ppt_x"/>
                                          </p:val>
                                        </p:tav>
                                        <p:tav tm="100000">
                                          <p:val>
                                            <p:strVal val="#ppt_x"/>
                                          </p:val>
                                        </p:tav>
                                      </p:tavLst>
                                    </p:anim>
                                    <p:anim calcmode="lin" valueType="num">
                                      <p:cBhvr>
                                        <p:cTn id="28"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6" grpId="1"/>
      <p:bldP spid="8"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1">
            <a:clrChange>
              <a:clrFrom>
                <a:srgbClr val="FFFCFF"/>
              </a:clrFrom>
              <a:clrTo>
                <a:srgbClr val="FFFCFF">
                  <a:alpha val="0"/>
                </a:srgbClr>
              </a:clrTo>
            </a:clrChange>
            <a:extLst>
              <a:ext uri="{BEBA8EAE-BF5A-486C-A8C5-ECC9F3942E4B}">
                <a14:imgProps xmlns:a14="http://schemas.microsoft.com/office/drawing/2010/main">
                  <a14:imgLayer r:embed="rId2">
                    <a14:imgEffect>
                      <a14:saturation sat="200000"/>
                    </a14:imgEffect>
                    <a14:imgEffect>
                      <a14:sharpenSoften amount="25000"/>
                    </a14:imgEffect>
                  </a14:imgLayer>
                </a14:imgProps>
              </a:ext>
            </a:extLst>
          </a:blip>
          <a:srcRect l="1772" t="2351" r="1"/>
          <a:stretch>
            <a:fillRect/>
          </a:stretch>
        </p:blipFill>
        <p:spPr>
          <a:xfrm>
            <a:off x="660172" y="479361"/>
            <a:ext cx="733362" cy="533473"/>
          </a:xfrm>
          <a:prstGeom prst="rect">
            <a:avLst/>
          </a:prstGeom>
        </p:spPr>
      </p:pic>
      <p:sp>
        <p:nvSpPr>
          <p:cNvPr id="6" name="TextBox 5"/>
          <p:cNvSpPr txBox="1"/>
          <p:nvPr/>
        </p:nvSpPr>
        <p:spPr>
          <a:xfrm>
            <a:off x="360680" y="478790"/>
            <a:ext cx="11471275" cy="6557645"/>
          </a:xfrm>
          <a:prstGeom prst="rect">
            <a:avLst/>
          </a:prstGeom>
          <a:noFill/>
        </p:spPr>
        <p:txBody>
          <a:bodyPr wrap="square" rtlCol="0">
            <a:noAutofit/>
          </a:bodyPr>
          <a:lstStyle/>
          <a:p>
            <a:pPr marL="44450" lvl="0" algn="ctr">
              <a:lnSpc>
                <a:spcPts val="2900"/>
              </a:lnSpc>
              <a:defRPr/>
            </a:pPr>
            <a:r>
              <a:rPr kumimoji="0" lang="vi-VN" sz="2800" b="0" i="0" u="none" strike="noStrike" kern="0" cap="none" spc="0" normalizeH="0" baseline="0" noProof="0" dirty="0">
                <a:ln>
                  <a:noFill/>
                </a:ln>
                <a:solidFill>
                  <a:srgbClr val="000000"/>
                </a:solidFill>
                <a:effectLst/>
                <a:uLnTx/>
                <a:uFillTx/>
                <a:latin typeface="+mj-lt"/>
                <a:cs typeface="Arial" panose="020B0604020202020204"/>
                <a:sym typeface="Arial" panose="020B0604020202020204"/>
              </a:rPr>
              <a:t>         </a:t>
            </a:r>
            <a:r>
              <a:rPr lang="vi-VN" sz="2800" dirty="0">
                <a:latin typeface="+mj-lt"/>
              </a:rPr>
              <a:t> </a:t>
            </a:r>
            <a:r>
              <a:rPr lang="vi-VN" sz="3200" b="1" kern="0" noProof="0" dirty="0">
                <a:ln>
                  <a:noFill/>
                </a:ln>
                <a:solidFill>
                  <a:srgbClr val="FF0000"/>
                </a:solidFill>
                <a:effectLst/>
                <a:uLnTx/>
                <a:uFillTx/>
                <a:latin typeface="+mj-lt"/>
                <a:cs typeface="Arial" panose="020B0604020202020204"/>
                <a:sym typeface="Arial" panose="020B0604020202020204"/>
              </a:rPr>
              <a:t>Nhím nâu kết bạn</a:t>
            </a:r>
            <a:endParaRPr kumimoji="0" lang="en-US" sz="2800" b="1" i="0" u="none" strike="noStrike" kern="0" cap="none" spc="0" normalizeH="0" baseline="0" noProof="0" dirty="0">
              <a:ln>
                <a:noFill/>
              </a:ln>
              <a:solidFill>
                <a:srgbClr val="FF0000"/>
              </a:solidFill>
              <a:effectLst/>
              <a:uLnTx/>
              <a:uFillTx/>
              <a:latin typeface="+mj-lt"/>
              <a:cs typeface="Arial" panose="020B0604020202020204"/>
              <a:sym typeface="Arial" panose="020B0604020202020204"/>
            </a:endParaRPr>
          </a:p>
          <a:p>
            <a:pPr marL="44450" lvl="0" algn="just">
              <a:lnSpc>
                <a:spcPts val="2900"/>
              </a:lnSpc>
              <a:defRPr/>
            </a:pPr>
            <a:r>
              <a:rPr lang="vi-VN" sz="2800" dirty="0">
                <a:latin typeface="+mj-lt"/>
              </a:rPr>
              <a:t>Trong khu rừng nọ, có chú nhím nâu hiền lành, nhút nhát. Một buổi sáng, chú đang kiếm quả cây thì thấy nhím trắng chạy tới. Nhím trắng vồn vã: “Chào bạn! Rất vui được gặp bạn!”. Nhím nâu lúng túng, nói lí nhí: “Chào bạn!”, rồi nấp vào bụi cây. Chú cuộn tròn người lại mà vẫn sợ hãi.</a:t>
            </a:r>
            <a:endParaRPr lang="vi-VN" sz="2800" dirty="0">
              <a:latin typeface="+mj-lt"/>
            </a:endParaRPr>
          </a:p>
          <a:p>
            <a:pPr marL="44450" lvl="0" algn="just">
              <a:lnSpc>
                <a:spcPts val="2900"/>
              </a:lnSpc>
              <a:defRPr/>
            </a:pPr>
            <a:r>
              <a:rPr lang="vi-VN" sz="2800" dirty="0">
                <a:latin typeface="+mj-lt"/>
              </a:rPr>
              <a:t>          Mùa đông đến, nhím nâu đi tìm nơi trú ngụ. Bất chợi, mưa kéo đến. Nhím nâu vội bước vào cái hang nhỏ. Thì ra là nhà nhím trắng. Nhím nâu run run: “Xin lỗi, tôi không biết đây là nhà của bạn.”. Nhím trắng tươi cười: “Đừng ngại! Gặp lại bạn, tôi rất vui. Tôi ở đây một mình, buồn lắm. Bạn ở lại cùng tôi nhé!”.</a:t>
            </a:r>
            <a:endParaRPr lang="vi-VN" sz="2800" dirty="0">
              <a:latin typeface="+mj-lt"/>
            </a:endParaRPr>
          </a:p>
          <a:p>
            <a:pPr marL="44450" lvl="0" algn="just">
              <a:lnSpc>
                <a:spcPts val="2900"/>
              </a:lnSpc>
              <a:defRPr/>
            </a:pPr>
            <a:r>
              <a:rPr lang="vi-VN" sz="2800" dirty="0">
                <a:latin typeface="+mj-lt"/>
              </a:rPr>
              <a:t>          “Nhím trắng tốt bụng quá. Bạn ấy nói đúng, không có bạn bè thì thật buồn.”. Nghĩ thế, nhím nâu mạnh dạn hẳn lên. Chú nhận lời kết bạn với nhím trắng. Cả hai cùng thu dọn, trang trí chỗ ở cho đẹp. Chúng trải qua những ngày vui vẻ, ấm áp vì không phải song một mình giữa mùa đông lạnh giá.</a:t>
            </a:r>
            <a:endParaRPr lang="vi-VN" sz="2800" dirty="0">
              <a:latin typeface="+mj-lt"/>
            </a:endParaRPr>
          </a:p>
          <a:p>
            <a:pPr marL="266700" marR="0" lvl="0" indent="0" algn="just" defTabSz="914400" rtl="0" eaLnBrk="1" fontAlgn="auto" latinLnBrk="0" hangingPunct="1">
              <a:lnSpc>
                <a:spcPts val="2900"/>
              </a:lnSpc>
              <a:spcBef>
                <a:spcPts val="0"/>
              </a:spcBef>
              <a:spcAft>
                <a:spcPts val="0"/>
              </a:spcAft>
              <a:buClr>
                <a:srgbClr val="000000"/>
              </a:buClr>
              <a:buSzTx/>
              <a:buFont typeface="Arial" panose="020B0604020202020204"/>
              <a:buNone/>
              <a:defRPr/>
            </a:pPr>
            <a:r>
              <a:rPr kumimoji="0" lang="vi-VN" sz="2800" b="0" i="0" u="none" strike="noStrike" kern="0" cap="none" spc="0" normalizeH="0" baseline="0" noProof="0" dirty="0">
                <a:ln>
                  <a:noFill/>
                </a:ln>
                <a:solidFill>
                  <a:srgbClr val="000000"/>
                </a:solidFill>
                <a:effectLst/>
                <a:uLnTx/>
                <a:uFillTx/>
                <a:latin typeface="+mj-lt"/>
                <a:cs typeface="Arial" panose="020B0604020202020204"/>
                <a:sym typeface="Arial" panose="020B0604020202020204"/>
              </a:rPr>
              <a:t>					( Theo Minh Anh)</a:t>
            </a:r>
            <a:endParaRPr kumimoji="0" lang="vi-VN" sz="2800" b="0" i="0" u="none" strike="noStrike" kern="0" cap="none" spc="0" normalizeH="0" baseline="0" noProof="0" dirty="0">
              <a:ln>
                <a:noFill/>
              </a:ln>
              <a:solidFill>
                <a:srgbClr val="000000"/>
              </a:solidFill>
              <a:effectLst/>
              <a:uLnTx/>
              <a:uFillTx/>
              <a:latin typeface="+mj-lt"/>
              <a:cs typeface="Arial" panose="020B0604020202020204"/>
              <a:sym typeface="Arial" panose="020B0604020202020204"/>
            </a:endParaRPr>
          </a:p>
        </p:txBody>
      </p:sp>
      <p:sp>
        <p:nvSpPr>
          <p:cNvPr id="10" name="Cloud 9"/>
          <p:cNvSpPr/>
          <p:nvPr/>
        </p:nvSpPr>
        <p:spPr>
          <a:xfrm>
            <a:off x="7769921" y="5862676"/>
            <a:ext cx="4061637" cy="995323"/>
          </a:xfrm>
          <a:prstGeom prst="cloud">
            <a:avLst/>
          </a:prstGeom>
          <a:solidFill>
            <a:srgbClr val="FFFF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p:cNvSpPr txBox="1"/>
          <p:nvPr/>
        </p:nvSpPr>
        <p:spPr>
          <a:xfrm>
            <a:off x="8676166" y="5958220"/>
            <a:ext cx="3781647" cy="707886"/>
          </a:xfrm>
          <a:prstGeom prst="rect">
            <a:avLst/>
          </a:prstGeom>
          <a:noFill/>
        </p:spPr>
        <p:txBody>
          <a:bodyPr wrap="square" rtlCol="0">
            <a:spAutoFit/>
          </a:bodyPr>
          <a:lstStyle/>
          <a:p>
            <a:r>
              <a:rPr lang="en-US" sz="4000" dirty="0" err="1">
                <a:solidFill>
                  <a:srgbClr val="00B050"/>
                </a:solidFill>
              </a:rPr>
              <a:t>Đọc</a:t>
            </a:r>
            <a:r>
              <a:rPr lang="en-US" sz="4000" dirty="0">
                <a:solidFill>
                  <a:srgbClr val="00B050"/>
                </a:solidFill>
              </a:rPr>
              <a:t> </a:t>
            </a:r>
            <a:r>
              <a:rPr lang="en-US" sz="4000" dirty="0" err="1">
                <a:solidFill>
                  <a:srgbClr val="00B050"/>
                </a:solidFill>
              </a:rPr>
              <a:t>mẫu</a:t>
            </a:r>
            <a:endParaRPr lang="en-US" sz="4000" dirty="0">
              <a:solidFill>
                <a:srgbClr val="00B050"/>
              </a:solidFill>
            </a:endParaRPr>
          </a:p>
        </p:txBody>
      </p:sp>
      <p:pic>
        <p:nvPicPr>
          <p:cNvPr id="2" name="nhim_nau_ket_ban_091123051904">
            <a:hlinkClick r:id="" action="ppaction://media"/>
          </p:cNvPr>
          <p:cNvPicPr/>
          <p:nvPr>
            <a:audioFile r:link="rId3"/>
            <p:extLst>
              <p:ext uri="{DAA4B4D4-6D71-4841-9C94-3DE7FCFB9230}">
                <p14:media xmlns:p14="http://schemas.microsoft.com/office/powerpoint/2010/main" r:embed="rId4"/>
              </p:ext>
            </p:extLst>
          </p:nvPr>
        </p:nvPicPr>
        <p:blipFill>
          <a:blip r:embed="rId5"/>
          <a:stretch>
            <a:fillRect/>
          </a:stretch>
        </p:blipFill>
        <p:spPr>
          <a:xfrm>
            <a:off x="5889625" y="3222625"/>
            <a:ext cx="412750" cy="41275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additive="base">
                                        <p:cTn id="6" dur="70550"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showWhenStopped="0">
                <p:cTn id="7" fill="hold" display="1">
                  <p:stCondLst>
                    <p:cond delay="indefinite"/>
                  </p:stCondLst>
                  <p:endCondLst>
                    <p:cond evt="onStopAudio">
                      <p:tgtEl>
                        <p:sldTgt/>
                      </p:tgtEl>
                    </p:cond>
                  </p:endCondLst>
                </p:cTn>
                <p:tgtEl>
                  <p:spTgt spid="2"/>
                </p:tgtEl>
              </p:cMediaNode>
            </p:audi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1">
            <a:clrChange>
              <a:clrFrom>
                <a:srgbClr val="FFFCFF"/>
              </a:clrFrom>
              <a:clrTo>
                <a:srgbClr val="FFFCFF">
                  <a:alpha val="0"/>
                </a:srgbClr>
              </a:clrTo>
            </a:clrChange>
            <a:extLst>
              <a:ext uri="{BEBA8EAE-BF5A-486C-A8C5-ECC9F3942E4B}">
                <a14:imgProps xmlns:a14="http://schemas.microsoft.com/office/drawing/2010/main">
                  <a14:imgLayer r:embed="rId2">
                    <a14:imgEffect>
                      <a14:saturation sat="200000"/>
                    </a14:imgEffect>
                    <a14:imgEffect>
                      <a14:sharpenSoften amount="25000"/>
                    </a14:imgEffect>
                  </a14:imgLayer>
                </a14:imgProps>
              </a:ext>
            </a:extLst>
          </a:blip>
          <a:srcRect l="1772" t="2351" r="1"/>
          <a:stretch>
            <a:fillRect/>
          </a:stretch>
        </p:blipFill>
        <p:spPr>
          <a:xfrm>
            <a:off x="660172" y="479361"/>
            <a:ext cx="733362" cy="533473"/>
          </a:xfrm>
          <a:prstGeom prst="rect">
            <a:avLst/>
          </a:prstGeom>
        </p:spPr>
      </p:pic>
      <p:sp>
        <p:nvSpPr>
          <p:cNvPr id="5" name="TextBox 4"/>
          <p:cNvSpPr txBox="1"/>
          <p:nvPr/>
        </p:nvSpPr>
        <p:spPr>
          <a:xfrm>
            <a:off x="3934046" y="549519"/>
            <a:ext cx="3725146" cy="464230"/>
          </a:xfrm>
          <a:prstGeom prst="rect">
            <a:avLst/>
          </a:prstGeom>
          <a:noFill/>
        </p:spPr>
        <p:txBody>
          <a:bodyPr wrap="square" rtlCol="0">
            <a:spAutoFit/>
          </a:bodyPr>
          <a:lstStyle/>
          <a:p>
            <a:pPr marL="0" marR="0" lvl="0" indent="0" algn="ctr" defTabSz="914400" rtl="0" eaLnBrk="1" fontAlgn="auto" latinLnBrk="0" hangingPunct="1">
              <a:lnSpc>
                <a:spcPts val="2900"/>
              </a:lnSpc>
              <a:spcBef>
                <a:spcPts val="0"/>
              </a:spcBef>
              <a:spcAft>
                <a:spcPts val="0"/>
              </a:spcAft>
              <a:buClr>
                <a:srgbClr val="000000"/>
              </a:buClr>
              <a:buSzTx/>
              <a:buFont typeface="Arial" panose="020B0604020202020204"/>
              <a:buNone/>
              <a:defRPr/>
            </a:pPr>
            <a:r>
              <a:rPr kumimoji="0" lang="vi-VN" sz="2800" b="1" i="0" u="none" strike="noStrike" kern="0" cap="none" spc="0" normalizeH="0" baseline="0" noProof="0" dirty="0">
                <a:ln>
                  <a:noFill/>
                </a:ln>
                <a:solidFill>
                  <a:srgbClr val="FF0000"/>
                </a:solidFill>
                <a:effectLst/>
                <a:uLnTx/>
                <a:uFillTx/>
                <a:latin typeface="+mj-lt"/>
                <a:cs typeface="Arial" panose="020B0604020202020204"/>
                <a:sym typeface="Arial" panose="020B0604020202020204"/>
              </a:rPr>
              <a:t>Nhím nâu kết bạn</a:t>
            </a:r>
            <a:endParaRPr kumimoji="0" lang="en-US" sz="2800" b="1" i="0" u="none" strike="noStrike" kern="0" cap="none" spc="0" normalizeH="0" baseline="0" noProof="0" dirty="0">
              <a:ln>
                <a:noFill/>
              </a:ln>
              <a:solidFill>
                <a:srgbClr val="FF0000"/>
              </a:solidFill>
              <a:effectLst/>
              <a:uLnTx/>
              <a:uFillTx/>
              <a:latin typeface="+mj-lt"/>
              <a:cs typeface="Arial" panose="020B0604020202020204"/>
              <a:sym typeface="Arial" panose="020B0604020202020204"/>
            </a:endParaRPr>
          </a:p>
        </p:txBody>
      </p:sp>
      <p:sp>
        <p:nvSpPr>
          <p:cNvPr id="6" name="TextBox 5"/>
          <p:cNvSpPr txBox="1"/>
          <p:nvPr/>
        </p:nvSpPr>
        <p:spPr>
          <a:xfrm>
            <a:off x="360442" y="995323"/>
            <a:ext cx="11471116" cy="5670783"/>
          </a:xfrm>
          <a:prstGeom prst="rect">
            <a:avLst/>
          </a:prstGeom>
          <a:noFill/>
        </p:spPr>
        <p:txBody>
          <a:bodyPr wrap="square" rtlCol="0">
            <a:spAutoFit/>
          </a:bodyPr>
          <a:lstStyle/>
          <a:p>
            <a:pPr marL="44450" lvl="0" algn="just">
              <a:lnSpc>
                <a:spcPts val="2900"/>
              </a:lnSpc>
              <a:defRPr/>
            </a:pPr>
            <a:r>
              <a:rPr kumimoji="0" lang="vi-VN" sz="2800" b="0" i="0" u="none" strike="noStrike" kern="0" cap="none" spc="0" normalizeH="0" baseline="0" noProof="0" dirty="0">
                <a:ln>
                  <a:noFill/>
                </a:ln>
                <a:solidFill>
                  <a:srgbClr val="000000"/>
                </a:solidFill>
                <a:effectLst/>
                <a:uLnTx/>
                <a:uFillTx/>
                <a:latin typeface="+mj-lt"/>
                <a:cs typeface="Arial" panose="020B0604020202020204"/>
                <a:sym typeface="Arial" panose="020B0604020202020204"/>
              </a:rPr>
              <a:t>         </a:t>
            </a:r>
            <a:r>
              <a:rPr lang="vi-VN" sz="2800" dirty="0">
                <a:latin typeface="+mj-lt"/>
              </a:rPr>
              <a:t> Trong khu rừng nọ, có chú nhím nâu hiền lành, </a:t>
            </a:r>
            <a:r>
              <a:rPr lang="vi-VN" sz="2800" dirty="0">
                <a:solidFill>
                  <a:srgbClr val="FF0000"/>
                </a:solidFill>
                <a:latin typeface="+mj-lt"/>
              </a:rPr>
              <a:t>nhút nhát</a:t>
            </a:r>
            <a:r>
              <a:rPr lang="vi-VN" sz="2800" dirty="0">
                <a:latin typeface="+mj-lt"/>
              </a:rPr>
              <a:t>. Một buổi sáng, chú đang kiếm quả cây thì thấy nhím trắng chạy tới. Nhím trắng vồn vã: “Chào bạn! Rất vui được gặp bạn!”. Nhím nâu </a:t>
            </a:r>
            <a:r>
              <a:rPr lang="vi-VN" sz="2800" dirty="0">
                <a:solidFill>
                  <a:srgbClr val="FF0000"/>
                </a:solidFill>
                <a:latin typeface="+mj-lt"/>
              </a:rPr>
              <a:t>lúng túng</a:t>
            </a:r>
            <a:r>
              <a:rPr lang="vi-VN" sz="2800" dirty="0">
                <a:latin typeface="+mj-lt"/>
              </a:rPr>
              <a:t>, nói </a:t>
            </a:r>
            <a:r>
              <a:rPr lang="vi-VN" sz="2800" dirty="0">
                <a:solidFill>
                  <a:srgbClr val="FF0000"/>
                </a:solidFill>
                <a:latin typeface="+mj-lt"/>
              </a:rPr>
              <a:t>lí nhí</a:t>
            </a:r>
            <a:r>
              <a:rPr lang="vi-VN" sz="2800" dirty="0">
                <a:latin typeface="+mj-lt"/>
              </a:rPr>
              <a:t>: “Chào bạn!”, rồi nấp vào bụi cây. Chú cuộn tròn người lại mà vẫn sợ hãi.</a:t>
            </a:r>
            <a:endParaRPr lang="vi-VN" sz="2800" dirty="0">
              <a:latin typeface="+mj-lt"/>
            </a:endParaRPr>
          </a:p>
          <a:p>
            <a:pPr marL="44450" lvl="0" algn="just">
              <a:lnSpc>
                <a:spcPts val="2900"/>
              </a:lnSpc>
              <a:defRPr/>
            </a:pPr>
            <a:r>
              <a:rPr lang="vi-VN" sz="2800" dirty="0">
                <a:latin typeface="+mj-lt"/>
              </a:rPr>
              <a:t>          Mùa đông đến, nhím nâu đi tìm nơi </a:t>
            </a:r>
            <a:r>
              <a:rPr lang="vi-VN" sz="2800" dirty="0">
                <a:solidFill>
                  <a:srgbClr val="FF0000"/>
                </a:solidFill>
                <a:latin typeface="+mj-lt"/>
              </a:rPr>
              <a:t>trú ngụ</a:t>
            </a:r>
            <a:r>
              <a:rPr lang="vi-VN" sz="2800" dirty="0">
                <a:latin typeface="+mj-lt"/>
              </a:rPr>
              <a:t>. Bất chợi, mưa kéo đến. Nhím nâu vội bước vào cái hang nhỏ. Thì ra là nhà nhím trắng. Nhím nâu run run: “Xin lỗi, tôi không biết đây là nhà của bạn.”. Nhím trắng tươi cười: “Đừng ngại! Gặp lại bạn, tôi rất vui. Tôi ở đây một mình, buồn lắm. Bạn ở lại cùng tôi nhé!”.</a:t>
            </a:r>
            <a:endParaRPr lang="vi-VN" sz="2800" dirty="0">
              <a:latin typeface="+mj-lt"/>
            </a:endParaRPr>
          </a:p>
          <a:p>
            <a:pPr marL="44450" lvl="0" algn="just">
              <a:lnSpc>
                <a:spcPts val="2900"/>
              </a:lnSpc>
              <a:defRPr/>
            </a:pPr>
            <a:r>
              <a:rPr lang="vi-VN" sz="2800" dirty="0">
                <a:latin typeface="+mj-lt"/>
              </a:rPr>
              <a:t>          “Nhím trắng tốt bụng quá. Bạn ấy nói đúng, không có bạn bè thì thật buồn.”. Nghĩ thế, nhím nâu mạnh dạn hẳn lên. Chú nhận lời kết bạn với nhím trắng. Cả hai cùng thu dọn, </a:t>
            </a:r>
            <a:r>
              <a:rPr lang="vi-VN" sz="2800" dirty="0">
                <a:solidFill>
                  <a:srgbClr val="FF0000"/>
                </a:solidFill>
                <a:latin typeface="+mj-lt"/>
              </a:rPr>
              <a:t>trang trí </a:t>
            </a:r>
            <a:r>
              <a:rPr lang="vi-VN" sz="2800" dirty="0">
                <a:latin typeface="+mj-lt"/>
              </a:rPr>
              <a:t>chỗ ở cho đẹp. Chúng trải qua những ngày vui vẻ, ấm áp vì không phải song một mình giữa mùa đông lạnh giá.</a:t>
            </a:r>
            <a:endParaRPr lang="vi-VN" sz="2800" dirty="0">
              <a:latin typeface="+mj-lt"/>
            </a:endParaRPr>
          </a:p>
          <a:p>
            <a:pPr marL="266700" marR="0" lvl="0" indent="0" algn="just" defTabSz="914400" rtl="0" eaLnBrk="1" fontAlgn="auto" latinLnBrk="0" hangingPunct="1">
              <a:lnSpc>
                <a:spcPts val="2900"/>
              </a:lnSpc>
              <a:spcBef>
                <a:spcPts val="0"/>
              </a:spcBef>
              <a:spcAft>
                <a:spcPts val="0"/>
              </a:spcAft>
              <a:buClr>
                <a:srgbClr val="000000"/>
              </a:buClr>
              <a:buSzTx/>
              <a:buFont typeface="Arial" panose="020B0604020202020204"/>
              <a:buNone/>
              <a:defRPr/>
            </a:pPr>
            <a:r>
              <a:rPr kumimoji="0" lang="vi-VN" sz="2800" b="0" i="0" u="none" strike="noStrike" kern="0" cap="none" spc="0" normalizeH="0" baseline="0" noProof="0" dirty="0">
                <a:ln>
                  <a:noFill/>
                </a:ln>
                <a:solidFill>
                  <a:srgbClr val="000000"/>
                </a:solidFill>
                <a:effectLst/>
                <a:uLnTx/>
                <a:uFillTx/>
                <a:latin typeface="+mj-lt"/>
                <a:cs typeface="Arial" panose="020B0604020202020204"/>
                <a:sym typeface="Arial" panose="020B0604020202020204"/>
              </a:rPr>
              <a:t>					( Theo Minh Anh)</a:t>
            </a:r>
            <a:endParaRPr kumimoji="0" lang="vi-VN" sz="2800" b="0" i="0" u="none" strike="noStrike" kern="0" cap="none" spc="0" normalizeH="0" baseline="0" noProof="0" dirty="0">
              <a:ln>
                <a:noFill/>
              </a:ln>
              <a:solidFill>
                <a:srgbClr val="000000"/>
              </a:solidFill>
              <a:effectLst/>
              <a:uLnTx/>
              <a:uFillTx/>
              <a:latin typeface="+mj-lt"/>
              <a:cs typeface="Arial" panose="020B0604020202020204"/>
              <a:sym typeface="Arial" panose="020B0604020202020204"/>
            </a:endParaRPr>
          </a:p>
        </p:txBody>
      </p:sp>
      <p:sp>
        <p:nvSpPr>
          <p:cNvPr id="10" name="Cloud 9"/>
          <p:cNvSpPr/>
          <p:nvPr/>
        </p:nvSpPr>
        <p:spPr>
          <a:xfrm>
            <a:off x="7769921" y="5862676"/>
            <a:ext cx="4061637" cy="995323"/>
          </a:xfrm>
          <a:prstGeom prst="cloud">
            <a:avLst/>
          </a:prstGeom>
          <a:solidFill>
            <a:srgbClr val="FFFF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p:cNvSpPr txBox="1"/>
          <p:nvPr/>
        </p:nvSpPr>
        <p:spPr>
          <a:xfrm>
            <a:off x="8144538" y="5915841"/>
            <a:ext cx="3781647" cy="646331"/>
          </a:xfrm>
          <a:prstGeom prst="rect">
            <a:avLst/>
          </a:prstGeom>
          <a:noFill/>
        </p:spPr>
        <p:txBody>
          <a:bodyPr wrap="square" rtlCol="0">
            <a:spAutoFit/>
          </a:bodyPr>
          <a:lstStyle/>
          <a:p>
            <a:r>
              <a:rPr lang="en-US" sz="3600" dirty="0" err="1">
                <a:solidFill>
                  <a:srgbClr val="00B050"/>
                </a:solidFill>
              </a:rPr>
              <a:t>Luyện</a:t>
            </a:r>
            <a:r>
              <a:rPr lang="en-US" sz="3600" dirty="0">
                <a:solidFill>
                  <a:srgbClr val="00B050"/>
                </a:solidFill>
              </a:rPr>
              <a:t> </a:t>
            </a:r>
            <a:r>
              <a:rPr lang="en-US" sz="3600" dirty="0" err="1">
                <a:solidFill>
                  <a:srgbClr val="00B050"/>
                </a:solidFill>
              </a:rPr>
              <a:t>đọc</a:t>
            </a:r>
            <a:r>
              <a:rPr lang="en-US" sz="3600" dirty="0">
                <a:solidFill>
                  <a:srgbClr val="00B050"/>
                </a:solidFill>
              </a:rPr>
              <a:t> </a:t>
            </a:r>
            <a:r>
              <a:rPr lang="en-US" sz="3600" dirty="0" err="1">
                <a:solidFill>
                  <a:srgbClr val="00B050"/>
                </a:solidFill>
              </a:rPr>
              <a:t>từ</a:t>
            </a:r>
            <a:r>
              <a:rPr lang="en-US" sz="3600" dirty="0">
                <a:solidFill>
                  <a:srgbClr val="00B050"/>
                </a:solidFill>
              </a:rPr>
              <a:t> </a:t>
            </a:r>
            <a:r>
              <a:rPr lang="en-US" sz="3600" dirty="0" err="1">
                <a:solidFill>
                  <a:srgbClr val="00B050"/>
                </a:solidFill>
              </a:rPr>
              <a:t>khó</a:t>
            </a:r>
            <a:endParaRPr lang="en-US" sz="3600" dirty="0">
              <a:solidFill>
                <a:srgbClr val="00B050"/>
              </a:solidFill>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206625" y="527050"/>
            <a:ext cx="1045210" cy="645160"/>
          </a:xfrm>
          <a:prstGeom prst="rect">
            <a:avLst/>
          </a:prstGeom>
          <a:noFill/>
        </p:spPr>
        <p:txBody>
          <a:bodyPr wrap="square" rtlCol="0">
            <a:spAutoFit/>
          </a:bodyPr>
          <a:lstStyle/>
          <a:p>
            <a:pPr algn="ctr">
              <a:lnSpc>
                <a:spcPct val="150000"/>
              </a:lnSpc>
            </a:pPr>
            <a:r>
              <a:rPr lang="vi-VN" sz="2400" b="1" dirty="0">
                <a:solidFill>
                  <a:srgbClr val="17479D"/>
                </a:solidFill>
                <a:latin typeface="+mj-lt"/>
              </a:rPr>
              <a:t>ĐỌC</a:t>
            </a:r>
            <a:endParaRPr lang="en-US" sz="2400" b="1" dirty="0">
              <a:solidFill>
                <a:srgbClr val="17479D"/>
              </a:solidFill>
              <a:latin typeface="+mj-lt"/>
            </a:endParaRPr>
          </a:p>
        </p:txBody>
      </p:sp>
      <p:pic>
        <p:nvPicPr>
          <p:cNvPr id="3" name="Picture 2"/>
          <p:cNvPicPr>
            <a:picLocks noChangeAspect="1"/>
          </p:cNvPicPr>
          <p:nvPr/>
        </p:nvPicPr>
        <p:blipFill rotWithShape="1">
          <a:blip r:embed="rId1">
            <a:clrChange>
              <a:clrFrom>
                <a:srgbClr val="FFFCFF"/>
              </a:clrFrom>
              <a:clrTo>
                <a:srgbClr val="FFFCFF">
                  <a:alpha val="0"/>
                </a:srgbClr>
              </a:clrTo>
            </a:clrChange>
            <a:extLst>
              <a:ext uri="{BEBA8EAE-BF5A-486C-A8C5-ECC9F3942E4B}">
                <a14:imgProps xmlns:a14="http://schemas.microsoft.com/office/drawing/2010/main">
                  <a14:imgLayer r:embed="rId2">
                    <a14:imgEffect>
                      <a14:saturation sat="200000"/>
                    </a14:imgEffect>
                    <a14:imgEffect>
                      <a14:sharpenSoften amount="25000"/>
                    </a14:imgEffect>
                  </a14:imgLayer>
                </a14:imgProps>
              </a:ext>
            </a:extLst>
          </a:blip>
          <a:srcRect l="1772" t="2351" r="1"/>
          <a:stretch>
            <a:fillRect/>
          </a:stretch>
        </p:blipFill>
        <p:spPr>
          <a:xfrm>
            <a:off x="1624621" y="557351"/>
            <a:ext cx="582308" cy="525172"/>
          </a:xfrm>
          <a:prstGeom prst="rect">
            <a:avLst/>
          </a:prstGeom>
        </p:spPr>
      </p:pic>
      <p:sp>
        <p:nvSpPr>
          <p:cNvPr id="4" name="TextBox 3"/>
          <p:cNvSpPr txBox="1"/>
          <p:nvPr/>
        </p:nvSpPr>
        <p:spPr>
          <a:xfrm>
            <a:off x="5601743" y="1097492"/>
            <a:ext cx="2528849" cy="889667"/>
          </a:xfrm>
          <a:prstGeom prst="rect">
            <a:avLst/>
          </a:prstGeom>
          <a:noFill/>
        </p:spPr>
        <p:txBody>
          <a:bodyPr wrap="square" rtlCol="0">
            <a:spAutoFit/>
          </a:bodyPr>
          <a:lstStyle/>
          <a:p>
            <a:pPr algn="ctr">
              <a:lnSpc>
                <a:spcPct val="150000"/>
              </a:lnSpc>
            </a:pPr>
            <a:r>
              <a:rPr lang="vi-VN" sz="4000" b="1" dirty="0">
                <a:solidFill>
                  <a:srgbClr val="FF0000"/>
                </a:solidFill>
                <a:latin typeface="+mj-lt"/>
              </a:rPr>
              <a:t>Từ ngữ</a:t>
            </a:r>
            <a:endParaRPr lang="en-US" sz="4000" b="1" dirty="0">
              <a:solidFill>
                <a:srgbClr val="FF0000"/>
              </a:solidFill>
              <a:latin typeface="+mj-lt"/>
            </a:endParaRPr>
          </a:p>
        </p:txBody>
      </p:sp>
      <p:sp>
        <p:nvSpPr>
          <p:cNvPr id="5" name="Rectangle 4"/>
          <p:cNvSpPr/>
          <p:nvPr/>
        </p:nvSpPr>
        <p:spPr>
          <a:xfrm>
            <a:off x="3753018" y="2019709"/>
            <a:ext cx="5595465" cy="730200"/>
          </a:xfrm>
          <a:prstGeom prst="rect">
            <a:avLst/>
          </a:prstGeom>
        </p:spPr>
        <p:txBody>
          <a:bodyPr wrap="square">
            <a:spAutoFit/>
          </a:bodyPr>
          <a:lstStyle/>
          <a:p>
            <a:pPr algn="just">
              <a:lnSpc>
                <a:spcPct val="150000"/>
              </a:lnSpc>
            </a:pPr>
            <a:r>
              <a:rPr lang="vi-VN" sz="3200" dirty="0">
                <a:latin typeface="+mj-lt"/>
              </a:rPr>
              <a:t> </a:t>
            </a:r>
            <a:r>
              <a:rPr lang="vi-VN" sz="3200" dirty="0">
                <a:solidFill>
                  <a:srgbClr val="C00000"/>
                </a:solidFill>
                <a:latin typeface="+mj-lt"/>
              </a:rPr>
              <a:t>vồn vã</a:t>
            </a:r>
            <a:endParaRPr lang="vi-VN" sz="3200" b="1" dirty="0">
              <a:solidFill>
                <a:srgbClr val="C00000"/>
              </a:solidFill>
              <a:latin typeface="+mj-lt"/>
            </a:endParaRPr>
          </a:p>
        </p:txBody>
      </p:sp>
      <p:sp>
        <p:nvSpPr>
          <p:cNvPr id="6" name="Oval 5"/>
          <p:cNvSpPr/>
          <p:nvPr/>
        </p:nvSpPr>
        <p:spPr>
          <a:xfrm>
            <a:off x="3528434" y="2216652"/>
            <a:ext cx="233916" cy="233916"/>
          </a:xfrm>
          <a:prstGeom prst="ellipse">
            <a:avLst/>
          </a:prstGeom>
          <a:solidFill>
            <a:srgbClr val="FFAB40"/>
          </a:solidFill>
          <a:ln>
            <a:solidFill>
              <a:srgbClr val="FFAB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vi-VN" sz="2000">
              <a:latin typeface="+mj-lt"/>
            </a:endParaRPr>
          </a:p>
        </p:txBody>
      </p:sp>
      <p:sp>
        <p:nvSpPr>
          <p:cNvPr id="7" name="TextBox 6"/>
          <p:cNvSpPr txBox="1"/>
          <p:nvPr/>
        </p:nvSpPr>
        <p:spPr>
          <a:xfrm>
            <a:off x="4957210" y="2044323"/>
            <a:ext cx="6217608" cy="730200"/>
          </a:xfrm>
          <a:prstGeom prst="rect">
            <a:avLst/>
          </a:prstGeom>
          <a:noFill/>
        </p:spPr>
        <p:txBody>
          <a:bodyPr wrap="square" rtlCol="0">
            <a:spAutoFit/>
          </a:bodyPr>
          <a:lstStyle/>
          <a:p>
            <a:pPr>
              <a:lnSpc>
                <a:spcPct val="150000"/>
              </a:lnSpc>
            </a:pPr>
            <a:r>
              <a:rPr lang="vi-VN" sz="3200" dirty="0">
                <a:solidFill>
                  <a:schemeClr val="accent6">
                    <a:lumMod val="50000"/>
                  </a:schemeClr>
                </a:solidFill>
                <a:latin typeface="+mj-lt"/>
              </a:rPr>
              <a:t>: </a:t>
            </a:r>
            <a:r>
              <a:rPr lang="vi-VN" sz="3200" dirty="0">
                <a:solidFill>
                  <a:schemeClr val="tx1">
                    <a:lumMod val="95000"/>
                    <a:lumOff val="5000"/>
                  </a:schemeClr>
                </a:solidFill>
                <a:latin typeface="+mj-lt"/>
              </a:rPr>
              <a:t>niềm nở, nhiệt tình khi trò</a:t>
            </a:r>
            <a:endParaRPr lang="vi-VN" sz="3200" dirty="0">
              <a:solidFill>
                <a:schemeClr val="tx1">
                  <a:lumMod val="95000"/>
                  <a:lumOff val="5000"/>
                </a:schemeClr>
              </a:solidFill>
              <a:latin typeface="+mj-lt"/>
            </a:endParaRPr>
          </a:p>
        </p:txBody>
      </p:sp>
      <p:sp>
        <p:nvSpPr>
          <p:cNvPr id="8" name="Rectangle 7"/>
          <p:cNvSpPr/>
          <p:nvPr/>
        </p:nvSpPr>
        <p:spPr>
          <a:xfrm>
            <a:off x="5161396" y="3485318"/>
            <a:ext cx="5926814" cy="584775"/>
          </a:xfrm>
          <a:prstGeom prst="rect">
            <a:avLst/>
          </a:prstGeom>
        </p:spPr>
        <p:txBody>
          <a:bodyPr wrap="square">
            <a:spAutoFit/>
          </a:bodyPr>
          <a:lstStyle/>
          <a:p>
            <a:r>
              <a:rPr lang="vi-VN" sz="3200" dirty="0">
                <a:solidFill>
                  <a:schemeClr val="tx1">
                    <a:lumMod val="95000"/>
                    <a:lumOff val="5000"/>
                  </a:schemeClr>
                </a:solidFill>
                <a:latin typeface="+mj-lt"/>
              </a:rPr>
              <a:t>: sinh sống tạm ở một nơi nào</a:t>
            </a:r>
            <a:r>
              <a:rPr lang="en-US" sz="3200" dirty="0">
                <a:solidFill>
                  <a:schemeClr val="tx1">
                    <a:lumMod val="95000"/>
                    <a:lumOff val="5000"/>
                  </a:schemeClr>
                </a:solidFill>
                <a:latin typeface="+mj-lt"/>
              </a:rPr>
              <a:t> </a:t>
            </a:r>
            <a:r>
              <a:rPr lang="en-US" sz="3200" dirty="0" err="1">
                <a:solidFill>
                  <a:schemeClr val="tx1">
                    <a:lumMod val="95000"/>
                    <a:lumOff val="5000"/>
                  </a:schemeClr>
                </a:solidFill>
                <a:latin typeface="+mj-lt"/>
              </a:rPr>
              <a:t>đó</a:t>
            </a:r>
            <a:endParaRPr lang="en-US" sz="3200" dirty="0" err="1">
              <a:solidFill>
                <a:schemeClr val="tx1">
                  <a:lumMod val="95000"/>
                  <a:lumOff val="5000"/>
                </a:schemeClr>
              </a:solidFill>
              <a:latin typeface="+mj-lt"/>
            </a:endParaRPr>
          </a:p>
        </p:txBody>
      </p:sp>
      <p:sp>
        <p:nvSpPr>
          <p:cNvPr id="9" name="Rectangle 8"/>
          <p:cNvSpPr/>
          <p:nvPr/>
        </p:nvSpPr>
        <p:spPr>
          <a:xfrm>
            <a:off x="3753018" y="3275859"/>
            <a:ext cx="5595465" cy="730200"/>
          </a:xfrm>
          <a:prstGeom prst="rect">
            <a:avLst/>
          </a:prstGeom>
        </p:spPr>
        <p:txBody>
          <a:bodyPr wrap="square">
            <a:spAutoFit/>
          </a:bodyPr>
          <a:lstStyle/>
          <a:p>
            <a:pPr algn="just">
              <a:lnSpc>
                <a:spcPct val="150000"/>
              </a:lnSpc>
            </a:pPr>
            <a:r>
              <a:rPr lang="vi-VN" sz="3200" dirty="0">
                <a:latin typeface="+mj-lt"/>
              </a:rPr>
              <a:t> </a:t>
            </a:r>
            <a:r>
              <a:rPr lang="vi-VN" sz="3200" dirty="0">
                <a:solidFill>
                  <a:srgbClr val="C00000"/>
                </a:solidFill>
                <a:latin typeface="+mj-lt"/>
              </a:rPr>
              <a:t>trú ngụ</a:t>
            </a:r>
            <a:r>
              <a:rPr lang="vi-VN" sz="3200" dirty="0">
                <a:latin typeface="+mj-lt"/>
              </a:rPr>
              <a:t> </a:t>
            </a:r>
            <a:endParaRPr lang="vi-VN" sz="3200" b="1" dirty="0">
              <a:latin typeface="+mj-lt"/>
            </a:endParaRPr>
          </a:p>
        </p:txBody>
      </p:sp>
      <p:sp>
        <p:nvSpPr>
          <p:cNvPr id="10" name="Oval 9"/>
          <p:cNvSpPr/>
          <p:nvPr/>
        </p:nvSpPr>
        <p:spPr>
          <a:xfrm>
            <a:off x="3528434" y="3472802"/>
            <a:ext cx="233916" cy="233916"/>
          </a:xfrm>
          <a:prstGeom prst="ellipse">
            <a:avLst/>
          </a:prstGeom>
          <a:solidFill>
            <a:srgbClr val="FFAB40"/>
          </a:solidFill>
          <a:ln>
            <a:solidFill>
              <a:srgbClr val="FFAB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vi-VN" sz="2000">
              <a:latin typeface="+mj-lt"/>
            </a:endParaRPr>
          </a:p>
        </p:txBody>
      </p:sp>
      <p:sp>
        <p:nvSpPr>
          <p:cNvPr id="12" name="Rectangle 11"/>
          <p:cNvSpPr/>
          <p:nvPr/>
        </p:nvSpPr>
        <p:spPr>
          <a:xfrm>
            <a:off x="3829666" y="2495190"/>
            <a:ext cx="4070345" cy="730200"/>
          </a:xfrm>
          <a:prstGeom prst="rect">
            <a:avLst/>
          </a:prstGeom>
        </p:spPr>
        <p:txBody>
          <a:bodyPr wrap="none">
            <a:spAutoFit/>
          </a:bodyPr>
          <a:lstStyle/>
          <a:p>
            <a:pPr lvl="0">
              <a:lnSpc>
                <a:spcPct val="150000"/>
              </a:lnSpc>
            </a:pPr>
            <a:r>
              <a:rPr lang="vi-VN" sz="3200" dirty="0">
                <a:solidFill>
                  <a:schemeClr val="tx1">
                    <a:lumMod val="95000"/>
                    <a:lumOff val="5000"/>
                  </a:schemeClr>
                </a:solidFill>
                <a:latin typeface="+mj-lt"/>
              </a:rPr>
              <a:t>chuyện với người khác.</a:t>
            </a:r>
            <a:endParaRPr lang="vi-VN" sz="3200" dirty="0">
              <a:solidFill>
                <a:schemeClr val="tx1">
                  <a:lumMod val="95000"/>
                  <a:lumOff val="5000"/>
                </a:schemeClr>
              </a:solidFill>
              <a:latin typeface="+mj-lt"/>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outVertic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wipe(left)">
                                      <p:cBhvr>
                                        <p:cTn id="12" dur="500"/>
                                        <p:tgtEl>
                                          <p:spTgt spid="6"/>
                                        </p:tgtEl>
                                      </p:cBhvr>
                                    </p:animEffect>
                                  </p:childTnLst>
                                </p:cTn>
                              </p:par>
                              <p:par>
                                <p:cTn id="13" presetID="22" presetClass="entr" presetSubtype="8" fill="hold" grpId="0" nodeType="with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wipe(left)">
                                      <p:cBhvr>
                                        <p:cTn id="15" dur="500"/>
                                        <p:tgtEl>
                                          <p:spTgt spid="5"/>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8" fill="hold" grpId="0" nodeType="clickEffect">
                                  <p:stCondLst>
                                    <p:cond delay="0"/>
                                  </p:stCondLst>
                                  <p:childTnLst>
                                    <p:set>
                                      <p:cBhvr>
                                        <p:cTn id="19" dur="1" fill="hold">
                                          <p:stCondLst>
                                            <p:cond delay="0"/>
                                          </p:stCondLst>
                                        </p:cTn>
                                        <p:tgtEl>
                                          <p:spTgt spid="7"/>
                                        </p:tgtEl>
                                        <p:attrNameLst>
                                          <p:attrName>style.visibility</p:attrName>
                                        </p:attrNameLst>
                                      </p:cBhvr>
                                      <p:to>
                                        <p:strVal val="visible"/>
                                      </p:to>
                                    </p:set>
                                    <p:animEffect transition="in" filter="wipe(left)">
                                      <p:cBhvr>
                                        <p:cTn id="20" dur="500"/>
                                        <p:tgtEl>
                                          <p:spTgt spid="7"/>
                                        </p:tgtEl>
                                      </p:cBhvr>
                                    </p:animEffect>
                                  </p:childTnLst>
                                </p:cTn>
                              </p:par>
                            </p:childTnLst>
                          </p:cTn>
                        </p:par>
                        <p:par>
                          <p:cTn id="21" fill="hold">
                            <p:stCondLst>
                              <p:cond delay="500"/>
                            </p:stCondLst>
                            <p:childTnLst>
                              <p:par>
                                <p:cTn id="22" presetID="1" presetClass="entr" presetSubtype="0" fill="hold" grpId="0" nodeType="afterEffect">
                                  <p:stCondLst>
                                    <p:cond delay="0"/>
                                  </p:stCondLst>
                                  <p:childTnLst>
                                    <p:set>
                                      <p:cBhvr>
                                        <p:cTn id="23" dur="1" fill="hold">
                                          <p:stCondLst>
                                            <p:cond delay="0"/>
                                          </p:stCondLst>
                                        </p:cTn>
                                        <p:tgtEl>
                                          <p:spTgt spid="12"/>
                                        </p:tgtEl>
                                        <p:attrNameLst>
                                          <p:attrName>style.visibility</p:attrName>
                                        </p:attrNameLst>
                                      </p:cBhvr>
                                      <p:to>
                                        <p:strVal val="visible"/>
                                      </p:to>
                                    </p:set>
                                  </p:childTnLst>
                                </p:cTn>
                              </p:par>
                            </p:childTnLst>
                          </p:cTn>
                        </p:par>
                      </p:childTnLst>
                    </p:cTn>
                  </p:par>
                  <p:par>
                    <p:cTn id="24" fill="hold">
                      <p:stCondLst>
                        <p:cond delay="indefinite"/>
                      </p:stCondLst>
                      <p:childTnLst>
                        <p:par>
                          <p:cTn id="25" fill="hold">
                            <p:stCondLst>
                              <p:cond delay="0"/>
                            </p:stCondLst>
                            <p:childTnLst>
                              <p:par>
                                <p:cTn id="26" presetID="22" presetClass="entr" presetSubtype="8" fill="hold" grpId="0" nodeType="clickEffect">
                                  <p:stCondLst>
                                    <p:cond delay="0"/>
                                  </p:stCondLst>
                                  <p:childTnLst>
                                    <p:set>
                                      <p:cBhvr>
                                        <p:cTn id="27" dur="1" fill="hold">
                                          <p:stCondLst>
                                            <p:cond delay="0"/>
                                          </p:stCondLst>
                                        </p:cTn>
                                        <p:tgtEl>
                                          <p:spTgt spid="10"/>
                                        </p:tgtEl>
                                        <p:attrNameLst>
                                          <p:attrName>style.visibility</p:attrName>
                                        </p:attrNameLst>
                                      </p:cBhvr>
                                      <p:to>
                                        <p:strVal val="visible"/>
                                      </p:to>
                                    </p:set>
                                    <p:animEffect transition="in" filter="wipe(left)">
                                      <p:cBhvr>
                                        <p:cTn id="28" dur="500"/>
                                        <p:tgtEl>
                                          <p:spTgt spid="10"/>
                                        </p:tgtEl>
                                      </p:cBhvr>
                                    </p:animEffect>
                                  </p:childTnLst>
                                </p:cTn>
                              </p:par>
                              <p:par>
                                <p:cTn id="29" presetID="22" presetClass="entr" presetSubtype="8" fill="hold" grpId="0" nodeType="withEffect">
                                  <p:stCondLst>
                                    <p:cond delay="0"/>
                                  </p:stCondLst>
                                  <p:childTnLst>
                                    <p:set>
                                      <p:cBhvr>
                                        <p:cTn id="30" dur="1" fill="hold">
                                          <p:stCondLst>
                                            <p:cond delay="0"/>
                                          </p:stCondLst>
                                        </p:cTn>
                                        <p:tgtEl>
                                          <p:spTgt spid="9"/>
                                        </p:tgtEl>
                                        <p:attrNameLst>
                                          <p:attrName>style.visibility</p:attrName>
                                        </p:attrNameLst>
                                      </p:cBhvr>
                                      <p:to>
                                        <p:strVal val="visible"/>
                                      </p:to>
                                    </p:set>
                                    <p:animEffect transition="in" filter="wipe(left)">
                                      <p:cBhvr>
                                        <p:cTn id="31" dur="500"/>
                                        <p:tgtEl>
                                          <p:spTgt spid="9"/>
                                        </p:tgtEl>
                                      </p:cBhvr>
                                    </p:animEffect>
                                  </p:childTnLst>
                                </p:cTn>
                              </p:par>
                            </p:childTnLst>
                          </p:cTn>
                        </p:par>
                      </p:childTnLst>
                    </p:cTn>
                  </p:par>
                  <p:par>
                    <p:cTn id="32" fill="hold">
                      <p:stCondLst>
                        <p:cond delay="indefinite"/>
                      </p:stCondLst>
                      <p:childTnLst>
                        <p:par>
                          <p:cTn id="33" fill="hold">
                            <p:stCondLst>
                              <p:cond delay="0"/>
                            </p:stCondLst>
                            <p:childTnLst>
                              <p:par>
                                <p:cTn id="34" presetID="1" presetClass="entr" presetSubtype="0" fill="hold" grpId="0" nodeType="clickEffect">
                                  <p:stCondLst>
                                    <p:cond delay="0"/>
                                  </p:stCondLst>
                                  <p:childTnLst>
                                    <p:set>
                                      <p:cBhvr>
                                        <p:cTn id="35"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bldLvl="0" animBg="1"/>
      <p:bldP spid="7" grpId="0"/>
      <p:bldP spid="8" grpId="0"/>
      <p:bldP spid="9" grpId="0"/>
      <p:bldP spid="10" grpId="0" bldLvl="0" animBg="1"/>
      <p:bldP spid="12"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Box 11"/>
          <p:cNvSpPr txBox="1"/>
          <p:nvPr/>
        </p:nvSpPr>
        <p:spPr>
          <a:xfrm>
            <a:off x="1483916" y="290563"/>
            <a:ext cx="1465534" cy="650499"/>
          </a:xfrm>
          <a:prstGeom prst="rect">
            <a:avLst/>
          </a:prstGeom>
          <a:noFill/>
        </p:spPr>
        <p:txBody>
          <a:bodyPr wrap="square" rtlCol="0">
            <a:spAutoFit/>
          </a:bodyPr>
          <a:lstStyle/>
          <a:p>
            <a:pPr algn="ctr">
              <a:lnSpc>
                <a:spcPct val="150000"/>
              </a:lnSpc>
              <a:buClr>
                <a:srgbClr val="000000"/>
              </a:buClr>
              <a:buFont typeface="Arial" panose="020B0604020202020204"/>
              <a:buNone/>
            </a:pPr>
            <a:r>
              <a:rPr lang="vi-VN" sz="2800" b="1" kern="0" dirty="0">
                <a:solidFill>
                  <a:srgbClr val="17479D"/>
                </a:solidFill>
                <a:latin typeface="+mj-lt"/>
                <a:cs typeface="Arial" panose="020B0604020202020204"/>
                <a:sym typeface="Arial" panose="020B0604020202020204"/>
              </a:rPr>
              <a:t>ĐỌC</a:t>
            </a:r>
            <a:endParaRPr lang="en-US" sz="2800" b="1" kern="0" dirty="0">
              <a:solidFill>
                <a:srgbClr val="17479D"/>
              </a:solidFill>
              <a:latin typeface="+mj-lt"/>
              <a:cs typeface="Arial" panose="020B0604020202020204"/>
              <a:sym typeface="Arial" panose="020B0604020202020204"/>
            </a:endParaRPr>
          </a:p>
        </p:txBody>
      </p:sp>
      <p:pic>
        <p:nvPicPr>
          <p:cNvPr id="13" name="Picture 12"/>
          <p:cNvPicPr>
            <a:picLocks noChangeAspect="1"/>
          </p:cNvPicPr>
          <p:nvPr/>
        </p:nvPicPr>
        <p:blipFill rotWithShape="1">
          <a:blip r:embed="rId1">
            <a:clrChange>
              <a:clrFrom>
                <a:srgbClr val="FFFCFF"/>
              </a:clrFrom>
              <a:clrTo>
                <a:srgbClr val="FFFCFF">
                  <a:alpha val="0"/>
                </a:srgbClr>
              </a:clrTo>
            </a:clrChange>
            <a:extLst>
              <a:ext uri="{BEBA8EAE-BF5A-486C-A8C5-ECC9F3942E4B}">
                <a14:imgProps xmlns:a14="http://schemas.microsoft.com/office/drawing/2010/main">
                  <a14:imgLayer r:embed="rId2">
                    <a14:imgEffect>
                      <a14:saturation sat="200000"/>
                    </a14:imgEffect>
                    <a14:imgEffect>
                      <a14:sharpenSoften amount="25000"/>
                    </a14:imgEffect>
                  </a14:imgLayer>
                </a14:imgProps>
              </a:ext>
            </a:extLst>
          </a:blip>
          <a:srcRect l="1772" t="2351" r="1"/>
          <a:stretch>
            <a:fillRect/>
          </a:stretch>
        </p:blipFill>
        <p:spPr>
          <a:xfrm>
            <a:off x="635794" y="415890"/>
            <a:ext cx="1048928" cy="525172"/>
          </a:xfrm>
          <a:prstGeom prst="rect">
            <a:avLst/>
          </a:prstGeom>
        </p:spPr>
      </p:pic>
      <p:sp>
        <p:nvSpPr>
          <p:cNvPr id="14" name="TextBox 13"/>
          <p:cNvSpPr txBox="1"/>
          <p:nvPr/>
        </p:nvSpPr>
        <p:spPr>
          <a:xfrm>
            <a:off x="1263192" y="809280"/>
            <a:ext cx="9665616" cy="889667"/>
          </a:xfrm>
          <a:prstGeom prst="rect">
            <a:avLst/>
          </a:prstGeom>
          <a:noFill/>
        </p:spPr>
        <p:txBody>
          <a:bodyPr wrap="square" rtlCol="0">
            <a:spAutoFit/>
          </a:bodyPr>
          <a:lstStyle/>
          <a:p>
            <a:pPr algn="ctr">
              <a:lnSpc>
                <a:spcPct val="150000"/>
              </a:lnSpc>
              <a:buClr>
                <a:srgbClr val="000000"/>
              </a:buClr>
              <a:buFont typeface="Arial" panose="020B0604020202020204"/>
              <a:buNone/>
            </a:pPr>
            <a:r>
              <a:rPr lang="vi-VN" sz="4000" b="1" kern="0" dirty="0">
                <a:solidFill>
                  <a:srgbClr val="FF0000"/>
                </a:solidFill>
                <a:latin typeface="+mj-lt"/>
                <a:cs typeface="Arial" panose="020B0604020202020204"/>
                <a:sym typeface="Arial" panose="020B0604020202020204"/>
              </a:rPr>
              <a:t>Ngắt nghỉ câu dài</a:t>
            </a:r>
            <a:endParaRPr lang="en-US" sz="4000" b="1" kern="0" dirty="0">
              <a:solidFill>
                <a:srgbClr val="FF0000"/>
              </a:solidFill>
              <a:latin typeface="+mj-lt"/>
              <a:cs typeface="Arial" panose="020B0604020202020204"/>
              <a:sym typeface="Arial" panose="020B0604020202020204"/>
            </a:endParaRPr>
          </a:p>
        </p:txBody>
      </p:sp>
      <p:sp>
        <p:nvSpPr>
          <p:cNvPr id="15" name="Rectangle 14"/>
          <p:cNvSpPr/>
          <p:nvPr/>
        </p:nvSpPr>
        <p:spPr>
          <a:xfrm>
            <a:off x="436476" y="1733828"/>
            <a:ext cx="10802137" cy="2584450"/>
          </a:xfrm>
          <a:prstGeom prst="rect">
            <a:avLst/>
          </a:prstGeom>
        </p:spPr>
        <p:txBody>
          <a:bodyPr wrap="square">
            <a:spAutoFit/>
          </a:bodyPr>
          <a:lstStyle/>
          <a:p>
            <a:pPr marL="44450" algn="just">
              <a:lnSpc>
                <a:spcPct val="150000"/>
              </a:lnSpc>
              <a:buClr>
                <a:srgbClr val="000000"/>
              </a:buClr>
              <a:buFont typeface="Arial" panose="020B0604020202020204"/>
              <a:buNone/>
              <a:defRPr/>
            </a:pPr>
            <a:r>
              <a:rPr lang="vi-VN" sz="3600" kern="0" dirty="0">
                <a:solidFill>
                  <a:srgbClr val="000000"/>
                </a:solidFill>
                <a:latin typeface="+mj-lt"/>
                <a:cs typeface="Arial" panose="020B0604020202020204"/>
                <a:sym typeface="Arial" panose="020B0604020202020204"/>
              </a:rPr>
              <a:t>   Chúng trải qua những ngày vui vẻ, ấm áp vì không phải s</a:t>
            </a:r>
            <a:r>
              <a:rPr lang="vi-VN" sz="3600" kern="0" dirty="0">
                <a:solidFill>
                  <a:srgbClr val="000000"/>
                </a:solidFill>
                <a:latin typeface="+mj-lt"/>
                <a:cs typeface="Arial" panose="020B0604020202020204"/>
                <a:sym typeface="Arial" panose="020B0604020202020204"/>
              </a:rPr>
              <a:t>ống một mình giữa mùa đông lạnh giá.</a:t>
            </a:r>
            <a:endParaRPr lang="vi-VN" sz="3600" kern="0" dirty="0">
              <a:solidFill>
                <a:srgbClr val="000000"/>
              </a:solidFill>
              <a:latin typeface="+mj-lt"/>
              <a:cs typeface="Arial" panose="020B0604020202020204"/>
              <a:sym typeface="Arial" panose="020B0604020202020204"/>
            </a:endParaRPr>
          </a:p>
        </p:txBody>
      </p:sp>
      <p:cxnSp>
        <p:nvCxnSpPr>
          <p:cNvPr id="16" name="Straight Connector 15"/>
          <p:cNvCxnSpPr/>
          <p:nvPr/>
        </p:nvCxnSpPr>
        <p:spPr>
          <a:xfrm flipH="1">
            <a:off x="7202702" y="1912992"/>
            <a:ext cx="154659" cy="754123"/>
          </a:xfrm>
          <a:prstGeom prst="line">
            <a:avLst/>
          </a:prstGeom>
          <a:noFill/>
          <a:ln w="19050" cap="flat" cmpd="sng" algn="ctr">
            <a:solidFill>
              <a:srgbClr val="FC7D77">
                <a:lumMod val="50000"/>
              </a:srgbClr>
            </a:solidFill>
            <a:prstDash val="solid"/>
          </a:ln>
          <a:effectLst/>
        </p:spPr>
      </p:cxnSp>
      <p:cxnSp>
        <p:nvCxnSpPr>
          <p:cNvPr id="17" name="Straight Connector 16"/>
          <p:cNvCxnSpPr/>
          <p:nvPr/>
        </p:nvCxnSpPr>
        <p:spPr>
          <a:xfrm flipH="1">
            <a:off x="3639185" y="1880870"/>
            <a:ext cx="207010" cy="786130"/>
          </a:xfrm>
          <a:prstGeom prst="line">
            <a:avLst/>
          </a:prstGeom>
          <a:noFill/>
          <a:ln w="19050" cap="flat" cmpd="sng" algn="ctr">
            <a:solidFill>
              <a:srgbClr val="FC7D77">
                <a:lumMod val="50000"/>
              </a:srgbClr>
            </a:solidFill>
            <a:prstDash val="solid"/>
          </a:ln>
          <a:effectLst/>
        </p:spPr>
      </p:cxnSp>
      <p:cxnSp>
        <p:nvCxnSpPr>
          <p:cNvPr id="18" name="Straight Connector 17"/>
          <p:cNvCxnSpPr/>
          <p:nvPr/>
        </p:nvCxnSpPr>
        <p:spPr>
          <a:xfrm flipH="1">
            <a:off x="1410539" y="2871234"/>
            <a:ext cx="151901" cy="706756"/>
          </a:xfrm>
          <a:prstGeom prst="line">
            <a:avLst/>
          </a:prstGeom>
          <a:noFill/>
          <a:ln w="19050" cap="flat" cmpd="sng" algn="ctr">
            <a:solidFill>
              <a:srgbClr val="FC7D77">
                <a:lumMod val="50000"/>
              </a:srgbClr>
            </a:solidFill>
            <a:prstDash val="solid"/>
          </a:ln>
          <a:effectLst/>
        </p:spPr>
      </p:cxnSp>
      <p:grpSp>
        <p:nvGrpSpPr>
          <p:cNvPr id="19" name="Group 18"/>
          <p:cNvGrpSpPr/>
          <p:nvPr/>
        </p:nvGrpSpPr>
        <p:grpSpPr>
          <a:xfrm>
            <a:off x="7891192" y="2666704"/>
            <a:ext cx="361741" cy="729528"/>
            <a:chOff x="4944388" y="3399410"/>
            <a:chExt cx="230207" cy="470813"/>
          </a:xfrm>
        </p:grpSpPr>
        <p:cxnSp>
          <p:nvCxnSpPr>
            <p:cNvPr id="20" name="Straight Connector 19"/>
            <p:cNvCxnSpPr/>
            <p:nvPr/>
          </p:nvCxnSpPr>
          <p:spPr>
            <a:xfrm flipH="1">
              <a:off x="4993219" y="3399410"/>
              <a:ext cx="181376" cy="470813"/>
            </a:xfrm>
            <a:prstGeom prst="line">
              <a:avLst/>
            </a:prstGeom>
            <a:noFill/>
            <a:ln w="19050" cap="flat" cmpd="sng" algn="ctr">
              <a:solidFill>
                <a:srgbClr val="FC7D77">
                  <a:lumMod val="50000"/>
                </a:srgbClr>
              </a:solidFill>
              <a:prstDash val="solid"/>
            </a:ln>
            <a:effectLst/>
          </p:spPr>
        </p:cxnSp>
        <p:cxnSp>
          <p:nvCxnSpPr>
            <p:cNvPr id="21" name="Straight Connector 20"/>
            <p:cNvCxnSpPr/>
            <p:nvPr/>
          </p:nvCxnSpPr>
          <p:spPr>
            <a:xfrm flipH="1">
              <a:off x="4944388" y="3399410"/>
              <a:ext cx="181376" cy="470813"/>
            </a:xfrm>
            <a:prstGeom prst="line">
              <a:avLst/>
            </a:prstGeom>
            <a:noFill/>
            <a:ln w="19050" cap="flat" cmpd="sng" algn="ctr">
              <a:solidFill>
                <a:srgbClr val="FC7D77">
                  <a:lumMod val="50000"/>
                </a:srgbClr>
              </a:solidFill>
              <a:prstDash val="solid"/>
            </a:ln>
            <a:effectLst/>
          </p:spPr>
        </p:cxn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1">
            <a:clrChange>
              <a:clrFrom>
                <a:srgbClr val="FFFCFF"/>
              </a:clrFrom>
              <a:clrTo>
                <a:srgbClr val="FFFCFF">
                  <a:alpha val="0"/>
                </a:srgbClr>
              </a:clrTo>
            </a:clrChange>
            <a:extLst>
              <a:ext uri="{BEBA8EAE-BF5A-486C-A8C5-ECC9F3942E4B}">
                <a14:imgProps xmlns:a14="http://schemas.microsoft.com/office/drawing/2010/main">
                  <a14:imgLayer r:embed="rId2">
                    <a14:imgEffect>
                      <a14:saturation sat="200000"/>
                    </a14:imgEffect>
                    <a14:imgEffect>
                      <a14:sharpenSoften amount="25000"/>
                    </a14:imgEffect>
                  </a14:imgLayer>
                </a14:imgProps>
              </a:ext>
            </a:extLst>
          </a:blip>
          <a:srcRect l="1772" t="2351" r="1"/>
          <a:stretch>
            <a:fillRect/>
          </a:stretch>
        </p:blipFill>
        <p:spPr>
          <a:xfrm>
            <a:off x="660172" y="479361"/>
            <a:ext cx="733362" cy="533473"/>
          </a:xfrm>
          <a:prstGeom prst="rect">
            <a:avLst/>
          </a:prstGeom>
        </p:spPr>
      </p:pic>
      <p:sp>
        <p:nvSpPr>
          <p:cNvPr id="5" name="TextBox 4"/>
          <p:cNvSpPr txBox="1"/>
          <p:nvPr/>
        </p:nvSpPr>
        <p:spPr>
          <a:xfrm>
            <a:off x="3934046" y="549519"/>
            <a:ext cx="3725146" cy="464230"/>
          </a:xfrm>
          <a:prstGeom prst="rect">
            <a:avLst/>
          </a:prstGeom>
          <a:noFill/>
        </p:spPr>
        <p:txBody>
          <a:bodyPr wrap="square" rtlCol="0">
            <a:spAutoFit/>
          </a:bodyPr>
          <a:lstStyle/>
          <a:p>
            <a:pPr marL="0" marR="0" lvl="0" indent="0" algn="ctr" defTabSz="914400" rtl="0" eaLnBrk="1" fontAlgn="auto" latinLnBrk="0" hangingPunct="1">
              <a:lnSpc>
                <a:spcPts val="2900"/>
              </a:lnSpc>
              <a:spcBef>
                <a:spcPts val="0"/>
              </a:spcBef>
              <a:spcAft>
                <a:spcPts val="0"/>
              </a:spcAft>
              <a:buClr>
                <a:srgbClr val="000000"/>
              </a:buClr>
              <a:buSzTx/>
              <a:buFont typeface="Arial" panose="020B0604020202020204"/>
              <a:buNone/>
              <a:defRPr/>
            </a:pPr>
            <a:r>
              <a:rPr kumimoji="0" lang="vi-VN" sz="2800" b="1" i="0" u="none" strike="noStrike" kern="0" cap="none" spc="0" normalizeH="0" baseline="0" noProof="0" dirty="0">
                <a:ln>
                  <a:noFill/>
                </a:ln>
                <a:solidFill>
                  <a:srgbClr val="FF0000"/>
                </a:solidFill>
                <a:effectLst/>
                <a:uLnTx/>
                <a:uFillTx/>
                <a:latin typeface="+mj-lt"/>
                <a:cs typeface="Arial" panose="020B0604020202020204"/>
                <a:sym typeface="Arial" panose="020B0604020202020204"/>
              </a:rPr>
              <a:t>Nhím nâu kết bạn</a:t>
            </a:r>
            <a:endParaRPr kumimoji="0" lang="en-US" sz="2800" b="1" i="0" u="none" strike="noStrike" kern="0" cap="none" spc="0" normalizeH="0" baseline="0" noProof="0" dirty="0">
              <a:ln>
                <a:noFill/>
              </a:ln>
              <a:solidFill>
                <a:srgbClr val="FF0000"/>
              </a:solidFill>
              <a:effectLst/>
              <a:uLnTx/>
              <a:uFillTx/>
              <a:latin typeface="+mj-lt"/>
              <a:cs typeface="Arial" panose="020B0604020202020204"/>
              <a:sym typeface="Arial" panose="020B0604020202020204"/>
            </a:endParaRPr>
          </a:p>
        </p:txBody>
      </p:sp>
      <p:sp>
        <p:nvSpPr>
          <p:cNvPr id="6" name="TextBox 5"/>
          <p:cNvSpPr txBox="1"/>
          <p:nvPr/>
        </p:nvSpPr>
        <p:spPr>
          <a:xfrm>
            <a:off x="360442" y="995323"/>
            <a:ext cx="11471116" cy="5669915"/>
          </a:xfrm>
          <a:prstGeom prst="rect">
            <a:avLst/>
          </a:prstGeom>
          <a:noFill/>
        </p:spPr>
        <p:txBody>
          <a:bodyPr wrap="square" rtlCol="0">
            <a:spAutoFit/>
          </a:bodyPr>
          <a:lstStyle/>
          <a:p>
            <a:pPr marL="44450" lvl="0" algn="just">
              <a:lnSpc>
                <a:spcPts val="2900"/>
              </a:lnSpc>
              <a:defRPr/>
            </a:pPr>
            <a:r>
              <a:rPr kumimoji="0" lang="vi-VN" sz="2800" b="0" i="0" u="none" strike="noStrike" kern="0" cap="none" spc="0" normalizeH="0" baseline="0" noProof="0" dirty="0">
                <a:ln>
                  <a:noFill/>
                </a:ln>
                <a:solidFill>
                  <a:srgbClr val="000000"/>
                </a:solidFill>
                <a:effectLst/>
                <a:uLnTx/>
                <a:uFillTx/>
                <a:latin typeface="+mj-lt"/>
                <a:cs typeface="Arial" panose="020B0604020202020204"/>
                <a:sym typeface="Arial" panose="020B0604020202020204"/>
              </a:rPr>
              <a:t>         </a:t>
            </a:r>
            <a:r>
              <a:rPr lang="vi-VN" sz="2800" dirty="0">
                <a:latin typeface="+mj-lt"/>
              </a:rPr>
              <a:t> Trong khu rừng nọ, có chú nhím nâu hiền lành, nhút nhát. Một buổi sáng, chú đang kiếm quả cây thì thấy nhím trắng chạy tới. Nhím trắng vồn vã: “Chào bạn! Rất vui được gặp bạn!”. Nhím nâu lúng túng, nói lí nhí: “Chào bạn!”, rồi nấp vào bụi cây. Chú cuộn tròn người lại mà vẫn sợ hãi.</a:t>
            </a:r>
            <a:endParaRPr lang="vi-VN" sz="2800" dirty="0">
              <a:latin typeface="+mj-lt"/>
            </a:endParaRPr>
          </a:p>
          <a:p>
            <a:pPr marL="44450" lvl="0" algn="just">
              <a:lnSpc>
                <a:spcPts val="2900"/>
              </a:lnSpc>
              <a:defRPr/>
            </a:pPr>
            <a:r>
              <a:rPr lang="vi-VN" sz="2800" dirty="0">
                <a:latin typeface="+mj-lt"/>
              </a:rPr>
              <a:t>          Mùa đông đến, nhím nâu đi tìm nơi trú ngụ. Bất chợ</a:t>
            </a:r>
            <a:r>
              <a:rPr lang="vi-VN" sz="2800" dirty="0">
                <a:latin typeface="+mj-lt"/>
              </a:rPr>
              <a:t>t, mưa kéo đến. Nhím nâu vội bước vào cái hang nhỏ. Thì ra là nhà nhím trắng. Nhím nâu run run: “Xin lỗi, tôi không biết đây là nhà của bạn.”. Nhím trắng tươi cười: “Đừng ngại! Gặp lại bạn, tôi rất vui. Tôi ở đây một mình, buồn lắm. Bạn ở lại cùng tôi nhé!”.</a:t>
            </a:r>
            <a:endParaRPr lang="vi-VN" sz="2800" dirty="0">
              <a:latin typeface="+mj-lt"/>
            </a:endParaRPr>
          </a:p>
          <a:p>
            <a:pPr marL="44450" lvl="0" algn="just">
              <a:lnSpc>
                <a:spcPts val="2900"/>
              </a:lnSpc>
              <a:defRPr/>
            </a:pPr>
            <a:r>
              <a:rPr lang="vi-VN" sz="2800" dirty="0">
                <a:latin typeface="+mj-lt"/>
              </a:rPr>
              <a:t>          “Nhím trắng tốt bụng quá. Bạn ấy nói đúng, không có bạn bè thì thật buồn.”. Nghĩ thế, nhím nâu mạnh dạn hẳn lên. Chú nhận lời kết bạn với nhím trắng. Cả hai cùng thu dọn, trang trí chỗ ở cho đẹp. Chúng trải qua những ngày vui vẻ, ấm áp vì không phải s</a:t>
            </a:r>
            <a:r>
              <a:rPr lang="vi-VN" sz="2800" dirty="0">
                <a:latin typeface="+mj-lt"/>
              </a:rPr>
              <a:t>ống một mình giữa mùa đông lạnh giá.</a:t>
            </a:r>
            <a:endParaRPr lang="vi-VN" sz="2800" dirty="0">
              <a:latin typeface="+mj-lt"/>
            </a:endParaRPr>
          </a:p>
          <a:p>
            <a:pPr marL="266700" marR="0" lvl="0" indent="0" algn="just" defTabSz="914400" rtl="0" eaLnBrk="1" fontAlgn="auto" latinLnBrk="0" hangingPunct="1">
              <a:lnSpc>
                <a:spcPts val="2900"/>
              </a:lnSpc>
              <a:spcBef>
                <a:spcPts val="0"/>
              </a:spcBef>
              <a:spcAft>
                <a:spcPts val="0"/>
              </a:spcAft>
              <a:buClr>
                <a:srgbClr val="000000"/>
              </a:buClr>
              <a:buSzTx/>
              <a:buFont typeface="Arial" panose="020B0604020202020204"/>
              <a:buNone/>
              <a:defRPr/>
            </a:pPr>
            <a:r>
              <a:rPr kumimoji="0" lang="vi-VN" sz="2800" b="0" i="0" u="none" strike="noStrike" kern="0" cap="none" spc="0" normalizeH="0" baseline="0" noProof="0" dirty="0">
                <a:ln>
                  <a:noFill/>
                </a:ln>
                <a:solidFill>
                  <a:srgbClr val="000000"/>
                </a:solidFill>
                <a:effectLst/>
                <a:uLnTx/>
                <a:uFillTx/>
                <a:latin typeface="+mj-lt"/>
                <a:cs typeface="Arial" panose="020B0604020202020204"/>
                <a:sym typeface="Arial" panose="020B0604020202020204"/>
              </a:rPr>
              <a:t>					( Theo Minh Anh)</a:t>
            </a:r>
            <a:endParaRPr kumimoji="0" lang="vi-VN" sz="2800" b="0" i="0" u="none" strike="noStrike" kern="0" cap="none" spc="0" normalizeH="0" baseline="0" noProof="0" dirty="0">
              <a:ln>
                <a:noFill/>
              </a:ln>
              <a:solidFill>
                <a:srgbClr val="000000"/>
              </a:solidFill>
              <a:effectLst/>
              <a:uLnTx/>
              <a:uFillTx/>
              <a:latin typeface="+mj-lt"/>
              <a:cs typeface="Arial" panose="020B0604020202020204"/>
              <a:sym typeface="Arial" panose="020B0604020202020204"/>
            </a:endParaRPr>
          </a:p>
        </p:txBody>
      </p:sp>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60437" y="1085138"/>
            <a:ext cx="422881" cy="317903"/>
          </a:xfrm>
          <a:prstGeom prst="rect">
            <a:avLst/>
          </a:prstGeom>
        </p:spPr>
      </p:pic>
      <p:pic>
        <p:nvPicPr>
          <p:cNvPr id="8" name="Picture 7"/>
          <p:cNvPicPr>
            <a:picLocks noChangeAspect="1"/>
          </p:cNvPicPr>
          <p:nvPr/>
        </p:nvPicPr>
        <p:blipFill>
          <a:blip r:embed="rId4">
            <a:duotone>
              <a:schemeClr val="accent6">
                <a:shade val="45000"/>
                <a:satMod val="135000"/>
              </a:schemeClr>
              <a:prstClr val="white"/>
            </a:duotone>
            <a:extLst>
              <a:ext uri="{BEBA8EAE-BF5A-486C-A8C5-ECC9F3942E4B}">
                <a14:imgProps xmlns:a14="http://schemas.microsoft.com/office/drawing/2010/main">
                  <a14:imgLayer r:embed="rId5">
                    <a14:imgEffect>
                      <a14:colorTemperature colorTemp="4700"/>
                    </a14:imgEffect>
                    <a14:imgEffect>
                      <a14:saturation sat="0"/>
                    </a14:imgEffect>
                    <a14:imgEffect>
                      <a14:sharpenSoften amount="50000"/>
                    </a14:imgEffect>
                  </a14:imgLayer>
                </a14:imgProps>
              </a:ext>
              <a:ext uri="{28A0092B-C50C-407E-A947-70E740481C1C}">
                <a14:useLocalDpi xmlns:a14="http://schemas.microsoft.com/office/drawing/2010/main" val="0"/>
              </a:ext>
            </a:extLst>
          </a:blip>
          <a:stretch>
            <a:fillRect/>
          </a:stretch>
        </p:blipFill>
        <p:spPr>
          <a:xfrm>
            <a:off x="660437" y="2528339"/>
            <a:ext cx="404232" cy="317903"/>
          </a:xfrm>
          <a:prstGeom prst="rect">
            <a:avLst/>
          </a:prstGeom>
        </p:spPr>
      </p:pic>
      <p:pic>
        <p:nvPicPr>
          <p:cNvPr id="9" name="Picture 8"/>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60511" y="4369389"/>
            <a:ext cx="511705" cy="407076"/>
          </a:xfrm>
          <a:prstGeom prst="rect">
            <a:avLst/>
          </a:prstGeom>
        </p:spPr>
      </p:pic>
      <p:sp>
        <p:nvSpPr>
          <p:cNvPr id="10" name="Cloud 9"/>
          <p:cNvSpPr/>
          <p:nvPr/>
        </p:nvSpPr>
        <p:spPr>
          <a:xfrm>
            <a:off x="7769921" y="5862676"/>
            <a:ext cx="4061637" cy="995323"/>
          </a:xfrm>
          <a:prstGeom prst="cloud">
            <a:avLst/>
          </a:prstGeom>
          <a:solidFill>
            <a:srgbClr val="FFFF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p:cNvSpPr txBox="1"/>
          <p:nvPr/>
        </p:nvSpPr>
        <p:spPr>
          <a:xfrm>
            <a:off x="7896448" y="5944570"/>
            <a:ext cx="4061636" cy="1015663"/>
          </a:xfrm>
          <a:prstGeom prst="rect">
            <a:avLst/>
          </a:prstGeom>
          <a:noFill/>
        </p:spPr>
        <p:txBody>
          <a:bodyPr wrap="square" rtlCol="0">
            <a:spAutoFit/>
          </a:bodyPr>
          <a:lstStyle/>
          <a:p>
            <a:pPr algn="ctr"/>
            <a:r>
              <a:rPr lang="en-US" sz="3000" dirty="0" err="1">
                <a:solidFill>
                  <a:srgbClr val="00B050"/>
                </a:solidFill>
              </a:rPr>
              <a:t>Câu</a:t>
            </a:r>
            <a:r>
              <a:rPr lang="en-US" sz="3000" dirty="0">
                <a:solidFill>
                  <a:srgbClr val="00B050"/>
                </a:solidFill>
              </a:rPr>
              <a:t> </a:t>
            </a:r>
            <a:r>
              <a:rPr lang="en-US" sz="3000" dirty="0" err="1">
                <a:solidFill>
                  <a:srgbClr val="00B050"/>
                </a:solidFill>
              </a:rPr>
              <a:t>chuyện</a:t>
            </a:r>
            <a:r>
              <a:rPr lang="en-US" sz="3000" dirty="0">
                <a:solidFill>
                  <a:srgbClr val="00B050"/>
                </a:solidFill>
              </a:rPr>
              <a:t> </a:t>
            </a:r>
            <a:r>
              <a:rPr lang="en-US" sz="3000" dirty="0" err="1">
                <a:solidFill>
                  <a:srgbClr val="00B050"/>
                </a:solidFill>
              </a:rPr>
              <a:t>có</a:t>
            </a:r>
            <a:r>
              <a:rPr lang="en-US" sz="3000" dirty="0">
                <a:solidFill>
                  <a:srgbClr val="00B050"/>
                </a:solidFill>
              </a:rPr>
              <a:t> </a:t>
            </a:r>
            <a:r>
              <a:rPr lang="en-US" sz="3000" dirty="0" err="1">
                <a:solidFill>
                  <a:srgbClr val="00B050"/>
                </a:solidFill>
              </a:rPr>
              <a:t>mấy</a:t>
            </a:r>
            <a:r>
              <a:rPr lang="en-US" sz="3000" dirty="0">
                <a:solidFill>
                  <a:srgbClr val="00B050"/>
                </a:solidFill>
              </a:rPr>
              <a:t> </a:t>
            </a:r>
            <a:r>
              <a:rPr lang="en-US" sz="3000" dirty="0" err="1">
                <a:solidFill>
                  <a:srgbClr val="00B050"/>
                </a:solidFill>
              </a:rPr>
              <a:t>đoạn</a:t>
            </a:r>
            <a:r>
              <a:rPr lang="en-US" sz="3000" dirty="0">
                <a:solidFill>
                  <a:srgbClr val="00B050"/>
                </a:solidFill>
              </a:rPr>
              <a:t>?</a:t>
            </a:r>
            <a:endParaRPr lang="en-US" sz="3000" dirty="0">
              <a:solidFill>
                <a:srgbClr val="00B050"/>
              </a:solidFill>
            </a:endParaRPr>
          </a:p>
        </p:txBody>
      </p:sp>
      <p:sp>
        <p:nvSpPr>
          <p:cNvPr id="3" name="Rectangle: Rounded Corners 2"/>
          <p:cNvSpPr/>
          <p:nvPr/>
        </p:nvSpPr>
        <p:spPr>
          <a:xfrm>
            <a:off x="426085" y="995045"/>
            <a:ext cx="11405235" cy="1515745"/>
          </a:xfrm>
          <a:prstGeom prst="roundRect">
            <a:avLst/>
          </a:prstGeom>
          <a:noFill/>
          <a:ln w="28575">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Rounded Corners 12"/>
          <p:cNvSpPr/>
          <p:nvPr/>
        </p:nvSpPr>
        <p:spPr>
          <a:xfrm>
            <a:off x="426085" y="2526030"/>
            <a:ext cx="11405235" cy="1828165"/>
          </a:xfrm>
          <a:prstGeom prst="roundRect">
            <a:avLst/>
          </a:prstGeom>
          <a:noFill/>
          <a:ln w="28575">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Rounded Corners 13"/>
          <p:cNvSpPr/>
          <p:nvPr/>
        </p:nvSpPr>
        <p:spPr>
          <a:xfrm>
            <a:off x="360680" y="4362450"/>
            <a:ext cx="11405235" cy="1925320"/>
          </a:xfrm>
          <a:prstGeom prst="roundRect">
            <a:avLst/>
          </a:prstGeom>
          <a:noFill/>
          <a:ln w="28575">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Cloud 15"/>
          <p:cNvSpPr/>
          <p:nvPr/>
        </p:nvSpPr>
        <p:spPr>
          <a:xfrm>
            <a:off x="7769921" y="5862677"/>
            <a:ext cx="4061637" cy="995323"/>
          </a:xfrm>
          <a:prstGeom prst="cloud">
            <a:avLst/>
          </a:prstGeom>
          <a:solidFill>
            <a:srgbClr val="FFFF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err="1">
                <a:solidFill>
                  <a:srgbClr val="FF0000"/>
                </a:solidFill>
              </a:rPr>
              <a:t>Đọc</a:t>
            </a:r>
            <a:r>
              <a:rPr lang="en-US" sz="3200" dirty="0">
                <a:solidFill>
                  <a:srgbClr val="FF0000"/>
                </a:solidFill>
              </a:rPr>
              <a:t> </a:t>
            </a:r>
            <a:r>
              <a:rPr lang="en-US" sz="3200" dirty="0" err="1">
                <a:solidFill>
                  <a:srgbClr val="FF0000"/>
                </a:solidFill>
              </a:rPr>
              <a:t>nối</a:t>
            </a:r>
            <a:r>
              <a:rPr lang="en-US" sz="3200" dirty="0">
                <a:solidFill>
                  <a:srgbClr val="FF0000"/>
                </a:solidFill>
              </a:rPr>
              <a:t> </a:t>
            </a:r>
            <a:r>
              <a:rPr lang="en-US" sz="3200" dirty="0" err="1">
                <a:solidFill>
                  <a:srgbClr val="FF0000"/>
                </a:solidFill>
              </a:rPr>
              <a:t>tiếp</a:t>
            </a:r>
            <a:r>
              <a:rPr lang="en-US" sz="3200" dirty="0">
                <a:solidFill>
                  <a:srgbClr val="FF0000"/>
                </a:solidFill>
              </a:rPr>
              <a:t> </a:t>
            </a:r>
            <a:r>
              <a:rPr lang="en-US" sz="3200" dirty="0" err="1">
                <a:solidFill>
                  <a:srgbClr val="FF0000"/>
                </a:solidFill>
              </a:rPr>
              <a:t>đoạn</a:t>
            </a:r>
            <a:endParaRPr lang="en-US" sz="3200" dirty="0">
              <a:solidFill>
                <a:srgbClr val="FF00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down)">
                                      <p:cBhvr>
                                        <p:cTn id="7" dur="500"/>
                                        <p:tgtEl>
                                          <p:spTgt spid="10"/>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1"/>
                                        </p:tgtEl>
                                        <p:attrNameLst>
                                          <p:attrName>style.visibility</p:attrName>
                                        </p:attrNameLst>
                                      </p:cBhvr>
                                      <p:to>
                                        <p:strVal val="visible"/>
                                      </p:to>
                                    </p:set>
                                    <p:animEffect transition="in" filter="fade">
                                      <p:cBhvr>
                                        <p:cTn id="10" dur="500"/>
                                        <p:tgtEl>
                                          <p:spTgt spid="11"/>
                                        </p:tgtEl>
                                      </p:cBhvr>
                                    </p:animEffect>
                                  </p:childTnLst>
                                </p:cTn>
                              </p:par>
                            </p:childTnLst>
                          </p:cTn>
                        </p:par>
                      </p:childTnLst>
                    </p:cTn>
                  </p:par>
                  <p:par>
                    <p:cTn id="11" fill="hold">
                      <p:stCondLst>
                        <p:cond delay="indefinite"/>
                      </p:stCondLst>
                      <p:childTnLst>
                        <p:par>
                          <p:cTn id="12" fill="hold">
                            <p:stCondLst>
                              <p:cond delay="0"/>
                            </p:stCondLst>
                            <p:childTnLst>
                              <p:par>
                                <p:cTn id="13" presetID="42" presetClass="entr" presetSubtype="0" fill="hold" grpId="0" nodeType="click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fade">
                                      <p:cBhvr>
                                        <p:cTn id="15" dur="1000"/>
                                        <p:tgtEl>
                                          <p:spTgt spid="3"/>
                                        </p:tgtEl>
                                      </p:cBhvr>
                                    </p:animEffect>
                                    <p:anim calcmode="lin" valueType="num">
                                      <p:cBhvr>
                                        <p:cTn id="16" dur="1000" fill="hold"/>
                                        <p:tgtEl>
                                          <p:spTgt spid="3"/>
                                        </p:tgtEl>
                                        <p:attrNameLst>
                                          <p:attrName>ppt_x</p:attrName>
                                        </p:attrNameLst>
                                      </p:cBhvr>
                                      <p:tavLst>
                                        <p:tav tm="0">
                                          <p:val>
                                            <p:strVal val="#ppt_x"/>
                                          </p:val>
                                        </p:tav>
                                        <p:tav tm="100000">
                                          <p:val>
                                            <p:strVal val="#ppt_x"/>
                                          </p:val>
                                        </p:tav>
                                      </p:tavLst>
                                    </p:anim>
                                    <p:anim calcmode="lin" valueType="num">
                                      <p:cBhvr>
                                        <p:cTn id="17" dur="1000" fill="hold"/>
                                        <p:tgtEl>
                                          <p:spTgt spid="3"/>
                                        </p:tgtEl>
                                        <p:attrNameLst>
                                          <p:attrName>ppt_y</p:attrName>
                                        </p:attrNameLst>
                                      </p:cBhvr>
                                      <p:tavLst>
                                        <p:tav tm="0">
                                          <p:val>
                                            <p:strVal val="#ppt_y+.1"/>
                                          </p:val>
                                        </p:tav>
                                        <p:tav tm="100000">
                                          <p:val>
                                            <p:strVal val="#ppt_y"/>
                                          </p:val>
                                        </p:tav>
                                      </p:tavLst>
                                    </p:anim>
                                  </p:childTnLst>
                                </p:cTn>
                              </p:par>
                              <p:par>
                                <p:cTn id="18" presetID="1" presetClass="entr" presetSubtype="0" fill="hold" nodeType="withEffect">
                                  <p:stCondLst>
                                    <p:cond delay="0"/>
                                  </p:stCondLst>
                                  <p:childTnLst>
                                    <p:set>
                                      <p:cBhvr>
                                        <p:cTn id="19" dur="1" fill="hold">
                                          <p:stCondLst>
                                            <p:cond delay="0"/>
                                          </p:stCondLst>
                                        </p:cTn>
                                        <p:tgtEl>
                                          <p:spTgt spid="7"/>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42" presetClass="entr" presetSubtype="0" fill="hold" grpId="0" nodeType="clickEffect">
                                  <p:stCondLst>
                                    <p:cond delay="0"/>
                                  </p:stCondLst>
                                  <p:childTnLst>
                                    <p:set>
                                      <p:cBhvr>
                                        <p:cTn id="23" dur="1" fill="hold">
                                          <p:stCondLst>
                                            <p:cond delay="0"/>
                                          </p:stCondLst>
                                        </p:cTn>
                                        <p:tgtEl>
                                          <p:spTgt spid="13"/>
                                        </p:tgtEl>
                                        <p:attrNameLst>
                                          <p:attrName>style.visibility</p:attrName>
                                        </p:attrNameLst>
                                      </p:cBhvr>
                                      <p:to>
                                        <p:strVal val="visible"/>
                                      </p:to>
                                    </p:set>
                                    <p:animEffect transition="in" filter="fade">
                                      <p:cBhvr>
                                        <p:cTn id="24" dur="1000"/>
                                        <p:tgtEl>
                                          <p:spTgt spid="13"/>
                                        </p:tgtEl>
                                      </p:cBhvr>
                                    </p:animEffect>
                                    <p:anim calcmode="lin" valueType="num">
                                      <p:cBhvr>
                                        <p:cTn id="25" dur="1000" fill="hold"/>
                                        <p:tgtEl>
                                          <p:spTgt spid="13"/>
                                        </p:tgtEl>
                                        <p:attrNameLst>
                                          <p:attrName>ppt_x</p:attrName>
                                        </p:attrNameLst>
                                      </p:cBhvr>
                                      <p:tavLst>
                                        <p:tav tm="0">
                                          <p:val>
                                            <p:strVal val="#ppt_x"/>
                                          </p:val>
                                        </p:tav>
                                        <p:tav tm="100000">
                                          <p:val>
                                            <p:strVal val="#ppt_x"/>
                                          </p:val>
                                        </p:tav>
                                      </p:tavLst>
                                    </p:anim>
                                    <p:anim calcmode="lin" valueType="num">
                                      <p:cBhvr>
                                        <p:cTn id="26" dur="1000" fill="hold"/>
                                        <p:tgtEl>
                                          <p:spTgt spid="13"/>
                                        </p:tgtEl>
                                        <p:attrNameLst>
                                          <p:attrName>ppt_y</p:attrName>
                                        </p:attrNameLst>
                                      </p:cBhvr>
                                      <p:tavLst>
                                        <p:tav tm="0">
                                          <p:val>
                                            <p:strVal val="#ppt_y+.1"/>
                                          </p:val>
                                        </p:tav>
                                        <p:tav tm="100000">
                                          <p:val>
                                            <p:strVal val="#ppt_y"/>
                                          </p:val>
                                        </p:tav>
                                      </p:tavLst>
                                    </p:anim>
                                  </p:childTnLst>
                                </p:cTn>
                              </p:par>
                              <p:par>
                                <p:cTn id="27" presetID="1" presetClass="entr" presetSubtype="0" fill="hold" nodeType="withEffect">
                                  <p:stCondLst>
                                    <p:cond delay="0"/>
                                  </p:stCondLst>
                                  <p:childTnLst>
                                    <p:set>
                                      <p:cBhvr>
                                        <p:cTn id="28" dur="1" fill="hold">
                                          <p:stCondLst>
                                            <p:cond delay="0"/>
                                          </p:stCondLst>
                                        </p:cTn>
                                        <p:tgtEl>
                                          <p:spTgt spid="8"/>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42" presetClass="entr" presetSubtype="0" fill="hold" grpId="0" nodeType="clickEffect">
                                  <p:stCondLst>
                                    <p:cond delay="0"/>
                                  </p:stCondLst>
                                  <p:childTnLst>
                                    <p:set>
                                      <p:cBhvr>
                                        <p:cTn id="32" dur="1" fill="hold">
                                          <p:stCondLst>
                                            <p:cond delay="0"/>
                                          </p:stCondLst>
                                        </p:cTn>
                                        <p:tgtEl>
                                          <p:spTgt spid="14"/>
                                        </p:tgtEl>
                                        <p:attrNameLst>
                                          <p:attrName>style.visibility</p:attrName>
                                        </p:attrNameLst>
                                      </p:cBhvr>
                                      <p:to>
                                        <p:strVal val="visible"/>
                                      </p:to>
                                    </p:set>
                                    <p:animEffect transition="in" filter="fade">
                                      <p:cBhvr>
                                        <p:cTn id="33" dur="1000"/>
                                        <p:tgtEl>
                                          <p:spTgt spid="14"/>
                                        </p:tgtEl>
                                      </p:cBhvr>
                                    </p:animEffect>
                                    <p:anim calcmode="lin" valueType="num">
                                      <p:cBhvr>
                                        <p:cTn id="34" dur="1000" fill="hold"/>
                                        <p:tgtEl>
                                          <p:spTgt spid="14"/>
                                        </p:tgtEl>
                                        <p:attrNameLst>
                                          <p:attrName>ppt_x</p:attrName>
                                        </p:attrNameLst>
                                      </p:cBhvr>
                                      <p:tavLst>
                                        <p:tav tm="0">
                                          <p:val>
                                            <p:strVal val="#ppt_x"/>
                                          </p:val>
                                        </p:tav>
                                        <p:tav tm="100000">
                                          <p:val>
                                            <p:strVal val="#ppt_x"/>
                                          </p:val>
                                        </p:tav>
                                      </p:tavLst>
                                    </p:anim>
                                    <p:anim calcmode="lin" valueType="num">
                                      <p:cBhvr>
                                        <p:cTn id="35" dur="1000" fill="hold"/>
                                        <p:tgtEl>
                                          <p:spTgt spid="14"/>
                                        </p:tgtEl>
                                        <p:attrNameLst>
                                          <p:attrName>ppt_y</p:attrName>
                                        </p:attrNameLst>
                                      </p:cBhvr>
                                      <p:tavLst>
                                        <p:tav tm="0">
                                          <p:val>
                                            <p:strVal val="#ppt_y+.1"/>
                                          </p:val>
                                        </p:tav>
                                        <p:tav tm="100000">
                                          <p:val>
                                            <p:strVal val="#ppt_y"/>
                                          </p:val>
                                        </p:tav>
                                      </p:tavLst>
                                    </p:anim>
                                  </p:childTnLst>
                                </p:cTn>
                              </p:par>
                              <p:par>
                                <p:cTn id="36" presetID="1" presetClass="entr" presetSubtype="0" fill="hold" nodeType="withEffect">
                                  <p:stCondLst>
                                    <p:cond delay="0"/>
                                  </p:stCondLst>
                                  <p:childTnLst>
                                    <p:set>
                                      <p:cBhvr>
                                        <p:cTn id="37" dur="1" fill="hold">
                                          <p:stCondLst>
                                            <p:cond delay="0"/>
                                          </p:stCondLst>
                                        </p:cTn>
                                        <p:tgtEl>
                                          <p:spTgt spid="9"/>
                                        </p:tgtEl>
                                        <p:attrNameLst>
                                          <p:attrName>style.visibility</p:attrName>
                                        </p:attrNameLst>
                                      </p:cBhvr>
                                      <p:to>
                                        <p:strVal val="visible"/>
                                      </p:to>
                                    </p:set>
                                  </p:childTnLst>
                                </p:cTn>
                              </p:par>
                            </p:childTnLst>
                          </p:cTn>
                        </p:par>
                      </p:childTnLst>
                    </p:cTn>
                  </p:par>
                  <p:par>
                    <p:cTn id="38" fill="hold">
                      <p:stCondLst>
                        <p:cond delay="indefinite"/>
                      </p:stCondLst>
                      <p:childTnLst>
                        <p:par>
                          <p:cTn id="39" fill="hold">
                            <p:stCondLst>
                              <p:cond delay="0"/>
                            </p:stCondLst>
                            <p:childTnLst>
                              <p:par>
                                <p:cTn id="40" presetID="22" presetClass="entr" presetSubtype="4" fill="hold" grpId="0" nodeType="clickEffect">
                                  <p:stCondLst>
                                    <p:cond delay="0"/>
                                  </p:stCondLst>
                                  <p:childTnLst>
                                    <p:set>
                                      <p:cBhvr>
                                        <p:cTn id="41" dur="1" fill="hold">
                                          <p:stCondLst>
                                            <p:cond delay="0"/>
                                          </p:stCondLst>
                                        </p:cTn>
                                        <p:tgtEl>
                                          <p:spTgt spid="16"/>
                                        </p:tgtEl>
                                        <p:attrNameLst>
                                          <p:attrName>style.visibility</p:attrName>
                                        </p:attrNameLst>
                                      </p:cBhvr>
                                      <p:to>
                                        <p:strVal val="visible"/>
                                      </p:to>
                                    </p:set>
                                    <p:animEffect transition="in" filter="wipe(down)">
                                      <p:cBhvr>
                                        <p:cTn id="42"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bldLvl="0" animBg="1"/>
      <p:bldP spid="11" grpId="0"/>
      <p:bldP spid="3" grpId="0" bldLvl="0" animBg="1"/>
      <p:bldP spid="13" grpId="0" bldLvl="0" animBg="1"/>
      <p:bldP spid="14" grpId="0" bldLvl="0" animBg="1"/>
      <p:bldP spid="16" grpId="0" bldLvl="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1">
            <a:clrChange>
              <a:clrFrom>
                <a:srgbClr val="FFFCFF"/>
              </a:clrFrom>
              <a:clrTo>
                <a:srgbClr val="FFFCFF">
                  <a:alpha val="0"/>
                </a:srgbClr>
              </a:clrTo>
            </a:clrChange>
            <a:extLst>
              <a:ext uri="{BEBA8EAE-BF5A-486C-A8C5-ECC9F3942E4B}">
                <a14:imgProps xmlns:a14="http://schemas.microsoft.com/office/drawing/2010/main">
                  <a14:imgLayer r:embed="rId2">
                    <a14:imgEffect>
                      <a14:saturation sat="200000"/>
                    </a14:imgEffect>
                    <a14:imgEffect>
                      <a14:sharpenSoften amount="25000"/>
                    </a14:imgEffect>
                  </a14:imgLayer>
                </a14:imgProps>
              </a:ext>
            </a:extLst>
          </a:blip>
          <a:srcRect l="1772" t="2351" r="1"/>
          <a:stretch>
            <a:fillRect/>
          </a:stretch>
        </p:blipFill>
        <p:spPr>
          <a:xfrm>
            <a:off x="660172" y="479361"/>
            <a:ext cx="733362" cy="533473"/>
          </a:xfrm>
          <a:prstGeom prst="rect">
            <a:avLst/>
          </a:prstGeom>
        </p:spPr>
      </p:pic>
      <p:sp>
        <p:nvSpPr>
          <p:cNvPr id="5" name="TextBox 4"/>
          <p:cNvSpPr txBox="1"/>
          <p:nvPr/>
        </p:nvSpPr>
        <p:spPr>
          <a:xfrm>
            <a:off x="4045171" y="376799"/>
            <a:ext cx="3725146" cy="464230"/>
          </a:xfrm>
          <a:prstGeom prst="rect">
            <a:avLst/>
          </a:prstGeom>
          <a:noFill/>
        </p:spPr>
        <p:txBody>
          <a:bodyPr wrap="square" rtlCol="0">
            <a:spAutoFit/>
          </a:bodyPr>
          <a:lstStyle/>
          <a:p>
            <a:pPr marL="0" marR="0" lvl="0" indent="0" algn="ctr" defTabSz="914400" rtl="0" eaLnBrk="1" fontAlgn="auto" latinLnBrk="0" hangingPunct="1">
              <a:lnSpc>
                <a:spcPts val="2900"/>
              </a:lnSpc>
              <a:spcBef>
                <a:spcPts val="0"/>
              </a:spcBef>
              <a:spcAft>
                <a:spcPts val="0"/>
              </a:spcAft>
              <a:buClr>
                <a:srgbClr val="000000"/>
              </a:buClr>
              <a:buSzTx/>
              <a:buFont typeface="Arial" panose="020B0604020202020204"/>
              <a:buNone/>
              <a:defRPr/>
            </a:pPr>
            <a:r>
              <a:rPr kumimoji="0" lang="vi-VN" sz="2800" b="1" i="0" u="none" strike="noStrike" kern="0" cap="none" spc="0" normalizeH="0" baseline="0" noProof="0" dirty="0">
                <a:ln>
                  <a:noFill/>
                </a:ln>
                <a:solidFill>
                  <a:srgbClr val="FF0000"/>
                </a:solidFill>
                <a:effectLst/>
                <a:uLnTx/>
                <a:uFillTx/>
                <a:latin typeface="Arial-Rounded" panose="020B0500000000000000"/>
                <a:ea typeface="Arial-Rounded" panose="020B0500000000000000"/>
                <a:cs typeface="Arial" panose="020B0604020202020204"/>
                <a:sym typeface="Arial" panose="020B0604020202020204"/>
              </a:rPr>
              <a:t>Nhím nâu kết bạn</a:t>
            </a:r>
            <a:endParaRPr kumimoji="0" lang="en-US" sz="2800" b="1" i="0" u="none" strike="noStrike" kern="0" cap="none" spc="0" normalizeH="0" baseline="0" noProof="0" dirty="0">
              <a:ln>
                <a:noFill/>
              </a:ln>
              <a:solidFill>
                <a:srgbClr val="FF0000"/>
              </a:solidFill>
              <a:effectLst/>
              <a:uLnTx/>
              <a:uFillTx/>
              <a:latin typeface="Arial-Rounded" panose="020B0500000000000000"/>
              <a:ea typeface="Arial-Rounded" panose="020B0500000000000000"/>
              <a:cs typeface="Arial" panose="020B0604020202020204"/>
              <a:sym typeface="Arial" panose="020B0604020202020204"/>
            </a:endParaRPr>
          </a:p>
        </p:txBody>
      </p:sp>
      <p:sp>
        <p:nvSpPr>
          <p:cNvPr id="6" name="TextBox 5"/>
          <p:cNvSpPr txBox="1"/>
          <p:nvPr/>
        </p:nvSpPr>
        <p:spPr>
          <a:xfrm>
            <a:off x="360442" y="771803"/>
            <a:ext cx="11471116" cy="5669915"/>
          </a:xfrm>
          <a:prstGeom prst="rect">
            <a:avLst/>
          </a:prstGeom>
          <a:noFill/>
        </p:spPr>
        <p:txBody>
          <a:bodyPr wrap="square" rtlCol="0">
            <a:spAutoFit/>
          </a:bodyPr>
          <a:lstStyle/>
          <a:p>
            <a:pPr marL="44450" marR="0" lvl="0" indent="0" algn="just" defTabSz="914400" rtl="0" eaLnBrk="1" fontAlgn="auto" latinLnBrk="0" hangingPunct="1">
              <a:lnSpc>
                <a:spcPts val="2900"/>
              </a:lnSpc>
              <a:spcBef>
                <a:spcPts val="0"/>
              </a:spcBef>
              <a:spcAft>
                <a:spcPts val="0"/>
              </a:spcAft>
              <a:buClrTx/>
              <a:buSzTx/>
              <a:buFontTx/>
              <a:buNone/>
              <a:defRPr/>
            </a:pPr>
            <a:r>
              <a:rPr kumimoji="0" lang="vi-VN" sz="2800" b="0" i="0" u="none" strike="noStrike" kern="0" cap="none" spc="0" normalizeH="0" baseline="0" noProof="0" dirty="0">
                <a:ln>
                  <a:noFill/>
                </a:ln>
                <a:solidFill>
                  <a:srgbClr val="000000"/>
                </a:solidFill>
                <a:effectLst/>
                <a:uLnTx/>
                <a:uFillTx/>
                <a:latin typeface="Arial-Rounded" panose="020B0500000000000000"/>
                <a:ea typeface="Arial-Rounded" panose="020B0500000000000000"/>
                <a:cs typeface="Arial" panose="020B0604020202020204"/>
                <a:sym typeface="Arial" panose="020B0604020202020204"/>
              </a:rPr>
              <a:t>         </a:t>
            </a:r>
            <a:r>
              <a:rPr kumimoji="0" lang="vi-VN" sz="2800" b="0" i="0" u="none" strike="noStrike" kern="1200" cap="none" spc="0" normalizeH="0" baseline="0" noProof="0" dirty="0">
                <a:ln>
                  <a:noFill/>
                </a:ln>
                <a:solidFill>
                  <a:prstClr val="black"/>
                </a:solidFill>
                <a:effectLst/>
                <a:uLnTx/>
                <a:uFillTx/>
                <a:latin typeface="Arial-Rounded" panose="020B0500000000000000"/>
                <a:ea typeface="Arial-Rounded" panose="020B0500000000000000"/>
                <a:cs typeface="+mn-cs"/>
              </a:rPr>
              <a:t> Trong khu rừng nọ, có chú nhím nâu hiền lành, nhút nhát. Một buổi sáng, chú đang kiếm quả cây thì thấy nhím trắng chạy tới. Nhím trắng vồn vã: “Chào bạn! Rất vui được gặp bạn!”. Nhím nâu lúng túng, nói lí nhí: “Chào bạn!”, rồi nấp vào bụi cây. Chú cuộn tròn người lại mà vẫn sợ hãi.</a:t>
            </a:r>
            <a:endParaRPr kumimoji="0" lang="vi-VN" sz="2800" b="0" i="0" u="none" strike="noStrike" kern="1200" cap="none" spc="0" normalizeH="0" baseline="0" noProof="0" dirty="0">
              <a:ln>
                <a:noFill/>
              </a:ln>
              <a:solidFill>
                <a:prstClr val="black"/>
              </a:solidFill>
              <a:effectLst/>
              <a:uLnTx/>
              <a:uFillTx/>
              <a:latin typeface="Arial-Rounded" panose="020B0500000000000000"/>
              <a:ea typeface="Arial-Rounded" panose="020B0500000000000000"/>
              <a:cs typeface="+mn-cs"/>
            </a:endParaRPr>
          </a:p>
          <a:p>
            <a:pPr marL="44450" marR="0" lvl="0" indent="0" algn="just" defTabSz="914400" rtl="0" eaLnBrk="1" fontAlgn="auto" latinLnBrk="0" hangingPunct="1">
              <a:lnSpc>
                <a:spcPts val="2900"/>
              </a:lnSpc>
              <a:spcBef>
                <a:spcPts val="0"/>
              </a:spcBef>
              <a:spcAft>
                <a:spcPts val="0"/>
              </a:spcAft>
              <a:buClrTx/>
              <a:buSzTx/>
              <a:buFontTx/>
              <a:buNone/>
              <a:defRPr/>
            </a:pPr>
            <a:r>
              <a:rPr kumimoji="0" lang="vi-VN" sz="2800" b="0" i="0" u="none" strike="noStrike" kern="1200" cap="none" spc="0" normalizeH="0" baseline="0" noProof="0" dirty="0">
                <a:ln>
                  <a:noFill/>
                </a:ln>
                <a:solidFill>
                  <a:prstClr val="black"/>
                </a:solidFill>
                <a:effectLst/>
                <a:uLnTx/>
                <a:uFillTx/>
                <a:latin typeface="Arial-Rounded" panose="020B0500000000000000"/>
                <a:ea typeface="Arial-Rounded" panose="020B0500000000000000"/>
                <a:cs typeface="+mn-cs"/>
              </a:rPr>
              <a:t>          Mùa đông đến, nhím nâu đi tìm nơi trú ngụ. Bất chợ</a:t>
            </a:r>
            <a:r>
              <a:rPr kumimoji="0" lang="vi-VN" sz="2800" b="0" i="0" u="none" strike="noStrike" kern="1200" cap="none" spc="0" normalizeH="0" baseline="0" noProof="0" dirty="0">
                <a:ln>
                  <a:noFill/>
                </a:ln>
                <a:solidFill>
                  <a:prstClr val="black"/>
                </a:solidFill>
                <a:effectLst/>
                <a:uLnTx/>
                <a:uFillTx/>
                <a:latin typeface="Arial-Rounded" panose="020B0500000000000000"/>
                <a:ea typeface="Arial-Rounded" panose="020B0500000000000000"/>
                <a:cs typeface="+mn-cs"/>
              </a:rPr>
              <a:t>t, mưa kéo đến. Nhím nâu vội bước vào cái hang nhỏ. Thì ra là nhà nhím trắng. Nhím nâu run run: “Xin lỗi, tôi không biết đây là nhà của bạn.”. Nhím trắng tươi cười: “Đừng ngại! Gặp lại bạn, tôi rất vui. Tôi ở đây một mình, buồn lắm. Bạn ở lại cùng tôi nhé!”.</a:t>
            </a:r>
            <a:endParaRPr kumimoji="0" lang="vi-VN" sz="2800" b="0" i="0" u="none" strike="noStrike" kern="1200" cap="none" spc="0" normalizeH="0" baseline="0" noProof="0" dirty="0">
              <a:ln>
                <a:noFill/>
              </a:ln>
              <a:solidFill>
                <a:prstClr val="black"/>
              </a:solidFill>
              <a:effectLst/>
              <a:uLnTx/>
              <a:uFillTx/>
              <a:latin typeface="Arial-Rounded" panose="020B0500000000000000"/>
              <a:ea typeface="Arial-Rounded" panose="020B0500000000000000"/>
              <a:cs typeface="+mn-cs"/>
            </a:endParaRPr>
          </a:p>
          <a:p>
            <a:pPr marL="44450" marR="0" lvl="0" indent="0" algn="just" defTabSz="914400" rtl="0" eaLnBrk="1" fontAlgn="auto" latinLnBrk="0" hangingPunct="1">
              <a:lnSpc>
                <a:spcPts val="2900"/>
              </a:lnSpc>
              <a:spcBef>
                <a:spcPts val="0"/>
              </a:spcBef>
              <a:spcAft>
                <a:spcPts val="0"/>
              </a:spcAft>
              <a:buClrTx/>
              <a:buSzTx/>
              <a:buFontTx/>
              <a:buNone/>
              <a:defRPr/>
            </a:pPr>
            <a:r>
              <a:rPr kumimoji="0" lang="vi-VN" sz="2800" b="0" i="0" u="none" strike="noStrike" kern="1200" cap="none" spc="0" normalizeH="0" baseline="0" noProof="0" dirty="0">
                <a:ln>
                  <a:noFill/>
                </a:ln>
                <a:solidFill>
                  <a:prstClr val="black"/>
                </a:solidFill>
                <a:effectLst/>
                <a:uLnTx/>
                <a:uFillTx/>
                <a:latin typeface="Arial-Rounded" panose="020B0500000000000000"/>
                <a:ea typeface="Arial-Rounded" panose="020B0500000000000000"/>
                <a:cs typeface="+mn-cs"/>
              </a:rPr>
              <a:t>          “Nhím trắng tốt bụng quá. Bạn ấy nói đúng, không có bạn bè thì thật buồn.”. Nghĩ thế, nhím nâu mạnh dạn hẳn lên. Chú nhận lời kết bạn với nhím trắng. Cả hai cùng thu dọn, trang trí chỗ ở cho đẹp. Chúng trải qua những ngày vui vẻ, ấm áp vì không phải s</a:t>
            </a:r>
            <a:r>
              <a:rPr kumimoji="0" lang="vi-VN" sz="2800" b="0" i="0" u="none" strike="noStrike" kern="1200" cap="none" spc="0" normalizeH="0" baseline="0" noProof="0" dirty="0">
                <a:ln>
                  <a:noFill/>
                </a:ln>
                <a:solidFill>
                  <a:prstClr val="black"/>
                </a:solidFill>
                <a:effectLst/>
                <a:uLnTx/>
                <a:uFillTx/>
                <a:latin typeface="Arial-Rounded" panose="020B0500000000000000"/>
                <a:ea typeface="Arial-Rounded" panose="020B0500000000000000"/>
                <a:cs typeface="+mn-cs"/>
              </a:rPr>
              <a:t>ống một mình giữa mùa đông lạnh giá.</a:t>
            </a:r>
            <a:endParaRPr kumimoji="0" lang="vi-VN" sz="2800" b="0" i="0" u="none" strike="noStrike" kern="1200" cap="none" spc="0" normalizeH="0" baseline="0" noProof="0" dirty="0">
              <a:ln>
                <a:noFill/>
              </a:ln>
              <a:solidFill>
                <a:prstClr val="black"/>
              </a:solidFill>
              <a:effectLst/>
              <a:uLnTx/>
              <a:uFillTx/>
              <a:latin typeface="Arial-Rounded" panose="020B0500000000000000"/>
              <a:ea typeface="Arial-Rounded" panose="020B0500000000000000"/>
              <a:cs typeface="+mn-cs"/>
            </a:endParaRPr>
          </a:p>
          <a:p>
            <a:pPr marL="266700" marR="0" lvl="0" indent="0" algn="just" defTabSz="914400" rtl="0" eaLnBrk="1" fontAlgn="auto" latinLnBrk="0" hangingPunct="1">
              <a:lnSpc>
                <a:spcPts val="2900"/>
              </a:lnSpc>
              <a:spcBef>
                <a:spcPts val="0"/>
              </a:spcBef>
              <a:spcAft>
                <a:spcPts val="0"/>
              </a:spcAft>
              <a:buClr>
                <a:srgbClr val="000000"/>
              </a:buClr>
              <a:buSzTx/>
              <a:buFont typeface="Arial" panose="020B0604020202020204"/>
              <a:buNone/>
              <a:defRPr/>
            </a:pPr>
            <a:r>
              <a:rPr kumimoji="0" lang="vi-VN" sz="2800" b="0" i="0" u="none" strike="noStrike" kern="0" cap="none" spc="0" normalizeH="0" baseline="0" noProof="0" dirty="0">
                <a:ln>
                  <a:noFill/>
                </a:ln>
                <a:solidFill>
                  <a:srgbClr val="000000"/>
                </a:solidFill>
                <a:effectLst/>
                <a:uLnTx/>
                <a:uFillTx/>
                <a:latin typeface="Arial-Rounded" panose="020B0500000000000000"/>
                <a:ea typeface="Arial-Rounded" panose="020B0500000000000000"/>
                <a:cs typeface="Arial" panose="020B0604020202020204"/>
                <a:sym typeface="Arial" panose="020B0604020202020204"/>
              </a:rPr>
              <a:t>					( Theo Minh Anh)</a:t>
            </a:r>
            <a:endParaRPr kumimoji="0" lang="vi-VN" sz="2800" b="0" i="0" u="none" strike="noStrike" kern="0" cap="none" spc="0" normalizeH="0" baseline="0" noProof="0" dirty="0">
              <a:ln>
                <a:noFill/>
              </a:ln>
              <a:solidFill>
                <a:srgbClr val="000000"/>
              </a:solidFill>
              <a:effectLst/>
              <a:uLnTx/>
              <a:uFillTx/>
              <a:latin typeface="Arial-Rounded" panose="020B0500000000000000"/>
              <a:ea typeface="Arial-Rounded" panose="020B0500000000000000"/>
              <a:cs typeface="Arial" panose="020B0604020202020204"/>
              <a:sym typeface="Arial" panose="020B0604020202020204"/>
            </a:endParaRPr>
          </a:p>
        </p:txBody>
      </p:sp>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4678" y="771534"/>
            <a:ext cx="511705" cy="407076"/>
          </a:xfrm>
          <a:prstGeom prst="rect">
            <a:avLst/>
          </a:prstGeom>
        </p:spPr>
      </p:pic>
      <p:pic>
        <p:nvPicPr>
          <p:cNvPr id="8" name="Picture 7"/>
          <p:cNvPicPr>
            <a:picLocks noChangeAspect="1"/>
          </p:cNvPicPr>
          <p:nvPr/>
        </p:nvPicPr>
        <p:blipFill>
          <a:blip r:embed="rId4">
            <a:duotone>
              <a:schemeClr val="accent6">
                <a:shade val="45000"/>
                <a:satMod val="135000"/>
              </a:schemeClr>
              <a:prstClr val="white"/>
            </a:duotone>
            <a:extLst>
              <a:ext uri="{BEBA8EAE-BF5A-486C-A8C5-ECC9F3942E4B}">
                <a14:imgProps xmlns:a14="http://schemas.microsoft.com/office/drawing/2010/main">
                  <a14:imgLayer r:embed="rId5">
                    <a14:imgEffect>
                      <a14:colorTemperature colorTemp="4700"/>
                    </a14:imgEffect>
                    <a14:imgEffect>
                      <a14:saturation sat="0"/>
                    </a14:imgEffect>
                    <a14:imgEffect>
                      <a14:sharpenSoften amount="50000"/>
                    </a14:imgEffect>
                  </a14:imgLayer>
                </a14:imgProps>
              </a:ext>
              <a:ext uri="{28A0092B-C50C-407E-A947-70E740481C1C}">
                <a14:useLocalDpi xmlns:a14="http://schemas.microsoft.com/office/drawing/2010/main" val="0"/>
              </a:ext>
            </a:extLst>
          </a:blip>
          <a:stretch>
            <a:fillRect/>
          </a:stretch>
        </p:blipFill>
        <p:spPr>
          <a:xfrm>
            <a:off x="897428" y="2232429"/>
            <a:ext cx="496806" cy="407076"/>
          </a:xfrm>
          <a:prstGeom prst="rect">
            <a:avLst/>
          </a:prstGeom>
        </p:spPr>
      </p:pic>
      <p:pic>
        <p:nvPicPr>
          <p:cNvPr id="9" name="Picture 8"/>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71001" y="4152854"/>
            <a:ext cx="511705" cy="407076"/>
          </a:xfrm>
          <a:prstGeom prst="rect">
            <a:avLst/>
          </a:prstGeom>
        </p:spPr>
      </p:pic>
      <p:sp>
        <p:nvSpPr>
          <p:cNvPr id="10" name="Cloud 9"/>
          <p:cNvSpPr/>
          <p:nvPr/>
        </p:nvSpPr>
        <p:spPr>
          <a:xfrm>
            <a:off x="7769921" y="5862676"/>
            <a:ext cx="4061637" cy="995323"/>
          </a:xfrm>
          <a:prstGeom prst="cloud">
            <a:avLst/>
          </a:prstGeom>
          <a:solidFill>
            <a:srgbClr val="FFFF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Arial-Rounded" panose="020B0500000000000000"/>
              <a:ea typeface="Arial-Rounded" panose="020B0500000000000000"/>
              <a:cs typeface="+mn-cs"/>
            </a:endParaRPr>
          </a:p>
        </p:txBody>
      </p:sp>
      <p:sp>
        <p:nvSpPr>
          <p:cNvPr id="11" name="TextBox 10"/>
          <p:cNvSpPr txBox="1"/>
          <p:nvPr/>
        </p:nvSpPr>
        <p:spPr>
          <a:xfrm>
            <a:off x="8410353" y="5984449"/>
            <a:ext cx="3781647"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lang="en-US" sz="3600" dirty="0" err="1">
                <a:solidFill>
                  <a:srgbClr val="00B050"/>
                </a:solidFill>
                <a:latin typeface="Arial-Rounded" panose="020B0500000000000000"/>
                <a:ea typeface="Arial-Rounded" panose="020B0500000000000000"/>
              </a:rPr>
              <a:t>Đọc</a:t>
            </a:r>
            <a:r>
              <a:rPr lang="en-US" sz="3600" dirty="0">
                <a:solidFill>
                  <a:srgbClr val="00B050"/>
                </a:solidFill>
                <a:latin typeface="Arial-Rounded" panose="020B0500000000000000"/>
                <a:ea typeface="Arial-Rounded" panose="020B0500000000000000"/>
              </a:rPr>
              <a:t> </a:t>
            </a:r>
            <a:r>
              <a:rPr lang="en-US" sz="3600" dirty="0" err="1">
                <a:solidFill>
                  <a:srgbClr val="00B050"/>
                </a:solidFill>
                <a:latin typeface="Arial-Rounded" panose="020B0500000000000000"/>
                <a:ea typeface="Arial-Rounded" panose="020B0500000000000000"/>
              </a:rPr>
              <a:t>theo</a:t>
            </a:r>
            <a:r>
              <a:rPr lang="en-US" sz="3600" dirty="0">
                <a:solidFill>
                  <a:srgbClr val="00B050"/>
                </a:solidFill>
                <a:latin typeface="Arial-Rounded" panose="020B0500000000000000"/>
                <a:ea typeface="Arial-Rounded" panose="020B0500000000000000"/>
              </a:rPr>
              <a:t> </a:t>
            </a:r>
            <a:r>
              <a:rPr lang="en-US" sz="3600" dirty="0" err="1">
                <a:solidFill>
                  <a:srgbClr val="00B050"/>
                </a:solidFill>
                <a:latin typeface="Arial-Rounded" panose="020B0500000000000000"/>
                <a:ea typeface="Arial-Rounded" panose="020B0500000000000000"/>
              </a:rPr>
              <a:t>nhóm</a:t>
            </a:r>
            <a:endParaRPr kumimoji="0" lang="en-US" sz="3600" b="0" i="0" u="none" strike="noStrike" kern="1200" cap="none" spc="0" normalizeH="0" baseline="0" noProof="0" dirty="0">
              <a:ln>
                <a:noFill/>
              </a:ln>
              <a:solidFill>
                <a:srgbClr val="00B050"/>
              </a:solidFill>
              <a:effectLst/>
              <a:uLnTx/>
              <a:uFillTx/>
              <a:latin typeface="Arial-Rounded" panose="020B0500000000000000"/>
              <a:ea typeface="Arial-Rounded" panose="020B0500000000000000"/>
              <a:cs typeface="+mn-c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1">
            <a:clrChange>
              <a:clrFrom>
                <a:srgbClr val="FFFCFF"/>
              </a:clrFrom>
              <a:clrTo>
                <a:srgbClr val="FFFCFF">
                  <a:alpha val="0"/>
                </a:srgbClr>
              </a:clrTo>
            </a:clrChange>
            <a:extLst>
              <a:ext uri="{BEBA8EAE-BF5A-486C-A8C5-ECC9F3942E4B}">
                <a14:imgProps xmlns:a14="http://schemas.microsoft.com/office/drawing/2010/main">
                  <a14:imgLayer r:embed="rId2">
                    <a14:imgEffect>
                      <a14:saturation sat="200000"/>
                    </a14:imgEffect>
                    <a14:imgEffect>
                      <a14:sharpenSoften amount="25000"/>
                    </a14:imgEffect>
                  </a14:imgLayer>
                </a14:imgProps>
              </a:ext>
            </a:extLst>
          </a:blip>
          <a:srcRect l="1772" t="2351" r="1"/>
          <a:stretch>
            <a:fillRect/>
          </a:stretch>
        </p:blipFill>
        <p:spPr>
          <a:xfrm>
            <a:off x="660172" y="479361"/>
            <a:ext cx="733362" cy="533473"/>
          </a:xfrm>
          <a:prstGeom prst="rect">
            <a:avLst/>
          </a:prstGeom>
        </p:spPr>
      </p:pic>
      <p:sp>
        <p:nvSpPr>
          <p:cNvPr id="5" name="TextBox 4"/>
          <p:cNvSpPr txBox="1"/>
          <p:nvPr/>
        </p:nvSpPr>
        <p:spPr>
          <a:xfrm>
            <a:off x="3954366" y="407279"/>
            <a:ext cx="3725146" cy="464230"/>
          </a:xfrm>
          <a:prstGeom prst="rect">
            <a:avLst/>
          </a:prstGeom>
          <a:noFill/>
        </p:spPr>
        <p:txBody>
          <a:bodyPr wrap="square" rtlCol="0">
            <a:spAutoFit/>
          </a:bodyPr>
          <a:lstStyle/>
          <a:p>
            <a:pPr marL="0" marR="0" lvl="0" indent="0" algn="ctr" defTabSz="914400" rtl="0" eaLnBrk="1" fontAlgn="auto" latinLnBrk="0" hangingPunct="1">
              <a:lnSpc>
                <a:spcPts val="2900"/>
              </a:lnSpc>
              <a:spcBef>
                <a:spcPts val="0"/>
              </a:spcBef>
              <a:spcAft>
                <a:spcPts val="0"/>
              </a:spcAft>
              <a:buClr>
                <a:srgbClr val="000000"/>
              </a:buClr>
              <a:buSzTx/>
              <a:buFont typeface="Arial" panose="020B0604020202020204"/>
              <a:buNone/>
              <a:defRPr/>
            </a:pPr>
            <a:r>
              <a:rPr kumimoji="0" lang="vi-VN" sz="2800" b="1" i="0" u="none" strike="noStrike" kern="0" cap="none" spc="0" normalizeH="0" baseline="0" noProof="0" dirty="0">
                <a:ln>
                  <a:noFill/>
                </a:ln>
                <a:solidFill>
                  <a:srgbClr val="FF0000"/>
                </a:solidFill>
                <a:effectLst/>
                <a:uLnTx/>
                <a:uFillTx/>
                <a:latin typeface="+mj-lt"/>
                <a:cs typeface="Arial" panose="020B0604020202020204"/>
                <a:sym typeface="Arial" panose="020B0604020202020204"/>
              </a:rPr>
              <a:t>Nhím nâu kết bạn</a:t>
            </a:r>
            <a:endParaRPr kumimoji="0" lang="en-US" sz="2800" b="1" i="0" u="none" strike="noStrike" kern="0" cap="none" spc="0" normalizeH="0" baseline="0" noProof="0" dirty="0">
              <a:ln>
                <a:noFill/>
              </a:ln>
              <a:solidFill>
                <a:srgbClr val="FF0000"/>
              </a:solidFill>
              <a:effectLst/>
              <a:uLnTx/>
              <a:uFillTx/>
              <a:latin typeface="+mj-lt"/>
              <a:cs typeface="Arial" panose="020B0604020202020204"/>
              <a:sym typeface="Arial" panose="020B0604020202020204"/>
            </a:endParaRPr>
          </a:p>
        </p:txBody>
      </p:sp>
      <p:sp>
        <p:nvSpPr>
          <p:cNvPr id="6" name="TextBox 5"/>
          <p:cNvSpPr txBox="1"/>
          <p:nvPr/>
        </p:nvSpPr>
        <p:spPr>
          <a:xfrm>
            <a:off x="360442" y="802283"/>
            <a:ext cx="11471116" cy="5669915"/>
          </a:xfrm>
          <a:prstGeom prst="rect">
            <a:avLst/>
          </a:prstGeom>
          <a:noFill/>
        </p:spPr>
        <p:txBody>
          <a:bodyPr wrap="square" rtlCol="0">
            <a:spAutoFit/>
          </a:bodyPr>
          <a:lstStyle/>
          <a:p>
            <a:pPr marL="44450" lvl="0" algn="just">
              <a:lnSpc>
                <a:spcPts val="2900"/>
              </a:lnSpc>
              <a:defRPr/>
            </a:pPr>
            <a:r>
              <a:rPr kumimoji="0" lang="vi-VN" sz="2800" b="0" i="0" u="none" strike="noStrike" kern="0" cap="none" spc="0" normalizeH="0" baseline="0" noProof="0" dirty="0">
                <a:ln>
                  <a:noFill/>
                </a:ln>
                <a:solidFill>
                  <a:srgbClr val="000000"/>
                </a:solidFill>
                <a:effectLst/>
                <a:uLnTx/>
                <a:uFillTx/>
                <a:latin typeface="+mj-lt"/>
                <a:cs typeface="Arial" panose="020B0604020202020204"/>
                <a:sym typeface="Arial" panose="020B0604020202020204"/>
              </a:rPr>
              <a:t>         </a:t>
            </a:r>
            <a:r>
              <a:rPr lang="vi-VN" sz="2800" dirty="0">
                <a:latin typeface="+mj-lt"/>
              </a:rPr>
              <a:t> Trong khu rừng nọ, có chú nhím nâu hiền lành, nhút nhát. Một buổi sáng, chú đang kiếm quả cây thì thấy nhím trắng chạy tới. Nhím trắng vồn vã: “Chào bạn! Rất vui được gặp bạn!”. Nhím nâu lúng túng, nói lí nhí: “Chào bạn!”, rồi nấp vào bụi cây. Chú cuộn tròn người lại mà vẫn sợ hãi.</a:t>
            </a:r>
            <a:endParaRPr lang="vi-VN" sz="2800" dirty="0">
              <a:latin typeface="+mj-lt"/>
            </a:endParaRPr>
          </a:p>
          <a:p>
            <a:pPr marL="44450" lvl="0" algn="just">
              <a:lnSpc>
                <a:spcPts val="2900"/>
              </a:lnSpc>
              <a:defRPr/>
            </a:pPr>
            <a:r>
              <a:rPr lang="vi-VN" sz="2800" dirty="0">
                <a:latin typeface="+mj-lt"/>
              </a:rPr>
              <a:t>          Mùa đông đến, nhím nâu đi tìm nơi trú ngụ. Bất chợ</a:t>
            </a:r>
            <a:r>
              <a:rPr lang="vi-VN" sz="2800" dirty="0">
                <a:latin typeface="+mj-lt"/>
              </a:rPr>
              <a:t>t, mưa kéo đến. Nhím nâu vội bước vào cái hang nhỏ. Thì ra là nhà nhím trắng. Nhím nâu run run: “Xin lỗi, tôi không biết đây là nhà của bạn.”. Nhím trắng tươi cười: “Đừng ngại! Gặp lại bạn, tôi rất vui. Tôi ở đây một mình, buồn lắm. Bạn ở lại cùng tôi nhé!”.</a:t>
            </a:r>
            <a:endParaRPr lang="vi-VN" sz="2800" dirty="0">
              <a:latin typeface="+mj-lt"/>
            </a:endParaRPr>
          </a:p>
          <a:p>
            <a:pPr marL="44450" lvl="0" algn="just">
              <a:lnSpc>
                <a:spcPts val="2900"/>
              </a:lnSpc>
              <a:defRPr/>
            </a:pPr>
            <a:r>
              <a:rPr lang="vi-VN" sz="2800" dirty="0">
                <a:latin typeface="+mj-lt"/>
              </a:rPr>
              <a:t>          “Nhím trắng tốt bụng quá. Bạn ấy nói đúng, không có bạn bè thì thật buồn.”. Nghĩ thế, nhím nâu mạnh dạn hẳn lên. Chú nhận lời kết bạn với nhím trắng. Cả hai cùng thu dọn, trang trí chỗ ở cho đẹp. Chúng trải qua những ngày vui vẻ, ấm áp vì không phải s</a:t>
            </a:r>
            <a:r>
              <a:rPr lang="vi-VN" sz="2800" dirty="0">
                <a:latin typeface="+mj-lt"/>
              </a:rPr>
              <a:t>ống một mình giữa mùa đông lạnh giá.</a:t>
            </a:r>
            <a:endParaRPr lang="vi-VN" sz="2800" dirty="0">
              <a:latin typeface="+mj-lt"/>
            </a:endParaRPr>
          </a:p>
          <a:p>
            <a:pPr marL="266700" marR="0" lvl="0" indent="0" algn="just" defTabSz="914400" rtl="0" eaLnBrk="1" fontAlgn="auto" latinLnBrk="0" hangingPunct="1">
              <a:lnSpc>
                <a:spcPts val="2900"/>
              </a:lnSpc>
              <a:spcBef>
                <a:spcPts val="0"/>
              </a:spcBef>
              <a:spcAft>
                <a:spcPts val="0"/>
              </a:spcAft>
              <a:buClr>
                <a:srgbClr val="000000"/>
              </a:buClr>
              <a:buSzTx/>
              <a:buFont typeface="Arial" panose="020B0604020202020204"/>
              <a:buNone/>
              <a:defRPr/>
            </a:pPr>
            <a:r>
              <a:rPr kumimoji="0" lang="vi-VN" sz="2800" b="0" i="0" u="none" strike="noStrike" kern="0" cap="none" spc="0" normalizeH="0" baseline="0" noProof="0" dirty="0">
                <a:ln>
                  <a:noFill/>
                </a:ln>
                <a:solidFill>
                  <a:srgbClr val="000000"/>
                </a:solidFill>
                <a:effectLst/>
                <a:uLnTx/>
                <a:uFillTx/>
                <a:latin typeface="+mj-lt"/>
                <a:cs typeface="Arial" panose="020B0604020202020204"/>
                <a:sym typeface="Arial" panose="020B0604020202020204"/>
              </a:rPr>
              <a:t>					( Theo Minh Anh)</a:t>
            </a:r>
            <a:endParaRPr kumimoji="0" lang="vi-VN" sz="2800" b="0" i="0" u="none" strike="noStrike" kern="0" cap="none" spc="0" normalizeH="0" baseline="0" noProof="0" dirty="0">
              <a:ln>
                <a:noFill/>
              </a:ln>
              <a:solidFill>
                <a:srgbClr val="000000"/>
              </a:solidFill>
              <a:effectLst/>
              <a:uLnTx/>
              <a:uFillTx/>
              <a:latin typeface="+mj-lt"/>
              <a:cs typeface="Arial" panose="020B0604020202020204"/>
              <a:sym typeface="Arial" panose="020B0604020202020204"/>
            </a:endParaRPr>
          </a:p>
        </p:txBody>
      </p:sp>
      <p:sp>
        <p:nvSpPr>
          <p:cNvPr id="10" name="Cloud 9"/>
          <p:cNvSpPr/>
          <p:nvPr/>
        </p:nvSpPr>
        <p:spPr>
          <a:xfrm>
            <a:off x="7769921" y="5862676"/>
            <a:ext cx="4061637" cy="995323"/>
          </a:xfrm>
          <a:prstGeom prst="cloud">
            <a:avLst/>
          </a:prstGeom>
          <a:solidFill>
            <a:srgbClr val="FFFF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p:cNvSpPr txBox="1"/>
          <p:nvPr/>
        </p:nvSpPr>
        <p:spPr>
          <a:xfrm>
            <a:off x="8410353" y="5984449"/>
            <a:ext cx="3781647" cy="646331"/>
          </a:xfrm>
          <a:prstGeom prst="rect">
            <a:avLst/>
          </a:prstGeom>
          <a:noFill/>
        </p:spPr>
        <p:txBody>
          <a:bodyPr wrap="square" rtlCol="0">
            <a:spAutoFit/>
          </a:bodyPr>
          <a:lstStyle/>
          <a:p>
            <a:r>
              <a:rPr lang="en-US" sz="3600" dirty="0" err="1">
                <a:solidFill>
                  <a:srgbClr val="00B050"/>
                </a:solidFill>
              </a:rPr>
              <a:t>Đọc</a:t>
            </a:r>
            <a:r>
              <a:rPr lang="en-US" sz="3600" dirty="0">
                <a:solidFill>
                  <a:srgbClr val="00B050"/>
                </a:solidFill>
              </a:rPr>
              <a:t> </a:t>
            </a:r>
            <a:r>
              <a:rPr lang="en-US" sz="3600" dirty="0" err="1">
                <a:solidFill>
                  <a:srgbClr val="00B050"/>
                </a:solidFill>
              </a:rPr>
              <a:t>toàn</a:t>
            </a:r>
            <a:r>
              <a:rPr lang="en-US" sz="3600" dirty="0">
                <a:solidFill>
                  <a:srgbClr val="00B050"/>
                </a:solidFill>
              </a:rPr>
              <a:t> </a:t>
            </a:r>
            <a:r>
              <a:rPr lang="en-US" sz="3600" dirty="0" err="1">
                <a:solidFill>
                  <a:srgbClr val="00B050"/>
                </a:solidFill>
              </a:rPr>
              <a:t>bài</a:t>
            </a:r>
            <a:endParaRPr lang="en-US" sz="3600" dirty="0">
              <a:solidFill>
                <a:srgbClr val="00B050"/>
              </a:solidFill>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90830" y="2413635"/>
            <a:ext cx="10854055" cy="829945"/>
          </a:xfrm>
          <a:prstGeom prst="rect">
            <a:avLst/>
          </a:prstGeom>
          <a:noFill/>
        </p:spPr>
        <p:txBody>
          <a:bodyPr wrap="square" rtlCol="0">
            <a:spAutoFit/>
          </a:bodyPr>
          <a:lstStyle/>
          <a:p>
            <a:pPr algn="just">
              <a:lnSpc>
                <a:spcPct val="150000"/>
              </a:lnSpc>
            </a:pPr>
            <a:r>
              <a:rPr lang="vi-VN" sz="3200" b="1" dirty="0">
                <a:solidFill>
                  <a:schemeClr val="accent6">
                    <a:lumMod val="75000"/>
                  </a:schemeClr>
                </a:solidFill>
                <a:latin typeface="+mj-lt"/>
              </a:rPr>
              <a:t>1. </a:t>
            </a:r>
            <a:r>
              <a:rPr lang="vi-VN" sz="3200" b="1" dirty="0">
                <a:latin typeface="+mj-lt"/>
              </a:rPr>
              <a:t>Chi tiết nào cho thấy nhím nâu rất nhút nhát?</a:t>
            </a:r>
            <a:endParaRPr lang="vi-VN" sz="3200" b="1" dirty="0">
              <a:latin typeface="+mj-lt"/>
            </a:endParaRPr>
          </a:p>
        </p:txBody>
      </p:sp>
      <p:sp>
        <p:nvSpPr>
          <p:cNvPr id="3" name="TextBox 2"/>
          <p:cNvSpPr txBox="1"/>
          <p:nvPr/>
        </p:nvSpPr>
        <p:spPr>
          <a:xfrm>
            <a:off x="676275" y="3083560"/>
            <a:ext cx="10468610" cy="2306955"/>
          </a:xfrm>
          <a:prstGeom prst="rect">
            <a:avLst/>
          </a:prstGeom>
          <a:noFill/>
        </p:spPr>
        <p:txBody>
          <a:bodyPr wrap="square" rtlCol="0">
            <a:spAutoFit/>
          </a:bodyPr>
          <a:lstStyle/>
          <a:p>
            <a:pPr algn="just">
              <a:lnSpc>
                <a:spcPct val="150000"/>
              </a:lnSpc>
            </a:pPr>
            <a:r>
              <a:rPr lang="vi-VN" sz="3200" dirty="0">
                <a:solidFill>
                  <a:srgbClr val="FF0000"/>
                </a:solidFill>
                <a:latin typeface="+mj-lt"/>
                <a:sym typeface="Wingdings" panose="05000000000000000000" pitchFamily="2" charset="2"/>
              </a:rPr>
              <a:t> </a:t>
            </a:r>
            <a:r>
              <a:rPr lang="vi-VN" sz="3200" dirty="0">
                <a:solidFill>
                  <a:srgbClr val="FF0000"/>
                </a:solidFill>
                <a:latin typeface="+mj-lt"/>
              </a:rPr>
              <a:t>Nhím nâu lúng túng, nói lí nhí, nấp vào bụi cây, cuộn tròn người sợ hãi; run run khi bước vào nhà nhím trắng..</a:t>
            </a:r>
            <a:endParaRPr lang="vi-VN" sz="3200" dirty="0">
              <a:solidFill>
                <a:srgbClr val="FF0000"/>
              </a:solidFill>
              <a:latin typeface="+mj-lt"/>
            </a:endParaRPr>
          </a:p>
        </p:txBody>
      </p:sp>
      <p:sp>
        <p:nvSpPr>
          <p:cNvPr id="4" name="TextBox 3"/>
          <p:cNvSpPr txBox="1"/>
          <p:nvPr/>
        </p:nvSpPr>
        <p:spPr>
          <a:xfrm>
            <a:off x="3835936" y="1705705"/>
            <a:ext cx="4520127" cy="707886"/>
          </a:xfrm>
          <a:prstGeom prst="rect">
            <a:avLst/>
          </a:prstGeom>
          <a:noFill/>
        </p:spPr>
        <p:txBody>
          <a:bodyPr wrap="square" rtlCol="0">
            <a:spAutoFit/>
          </a:bodyPr>
          <a:lstStyle/>
          <a:p>
            <a:pPr algn="ctr"/>
            <a:r>
              <a:rPr lang="vi-VN" sz="4000" dirty="0">
                <a:solidFill>
                  <a:schemeClr val="accent6"/>
                </a:solidFill>
                <a:latin typeface="+mj-lt"/>
              </a:rPr>
              <a:t>TRẢ LỜI CÂU HỎI</a:t>
            </a:r>
            <a:endParaRPr lang="en-US" sz="4000" dirty="0">
              <a:solidFill>
                <a:schemeClr val="accent6"/>
              </a:solidFill>
              <a:latin typeface="+mj-lt"/>
            </a:endParaRPr>
          </a:p>
        </p:txBody>
      </p:sp>
      <p:pic>
        <p:nvPicPr>
          <p:cNvPr id="5" name="Picture 4"/>
          <p:cNvPicPr>
            <a:picLocks noChangeAspect="1"/>
          </p:cNvPicPr>
          <p:nvPr/>
        </p:nvPicPr>
        <p:blipFill rotWithShape="1">
          <a:blip r:embed="rId1"/>
          <a:srcRect l="2857" t="2903" r="1768" b="3018"/>
          <a:stretch>
            <a:fillRect/>
          </a:stretch>
        </p:blipFill>
        <p:spPr>
          <a:xfrm>
            <a:off x="442487" y="340242"/>
            <a:ext cx="2513364" cy="1924493"/>
          </a:xfrm>
          <a:prstGeom prst="ellipse">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wipe(left)">
                                      <p:cBhvr>
                                        <p:cTn id="1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993987" y="987886"/>
            <a:ext cx="11022282" cy="737235"/>
          </a:xfrm>
          <a:prstGeom prst="rect">
            <a:avLst/>
          </a:prstGeom>
          <a:noFill/>
        </p:spPr>
        <p:txBody>
          <a:bodyPr wrap="square" rtlCol="0">
            <a:spAutoFit/>
          </a:bodyPr>
          <a:lstStyle/>
          <a:p>
            <a:pPr>
              <a:lnSpc>
                <a:spcPct val="150000"/>
              </a:lnSpc>
            </a:pPr>
            <a:r>
              <a:rPr lang="vi-VN" sz="2800" b="1" dirty="0">
                <a:solidFill>
                  <a:schemeClr val="accent6">
                    <a:lumMod val="75000"/>
                  </a:schemeClr>
                </a:solidFill>
                <a:latin typeface="+mj-lt"/>
              </a:rPr>
              <a:t>2. </a:t>
            </a:r>
            <a:r>
              <a:rPr lang="vi-VN" sz="2800" b="1" dirty="0">
                <a:latin typeface="+mj-lt"/>
              </a:rPr>
              <a:t>Kể về những lần nhím trắng và nhím nâu gặp nhau.</a:t>
            </a:r>
            <a:endParaRPr lang="vi-VN" sz="2800" b="1" dirty="0">
              <a:latin typeface="+mj-lt"/>
            </a:endParaRPr>
          </a:p>
        </p:txBody>
      </p:sp>
      <p:sp>
        <p:nvSpPr>
          <p:cNvPr id="3" name="TextBox 2"/>
          <p:cNvSpPr txBox="1"/>
          <p:nvPr/>
        </p:nvSpPr>
        <p:spPr>
          <a:xfrm>
            <a:off x="904299" y="1486855"/>
            <a:ext cx="9473078" cy="2589491"/>
          </a:xfrm>
          <a:prstGeom prst="rect">
            <a:avLst/>
          </a:prstGeom>
          <a:noFill/>
        </p:spPr>
        <p:txBody>
          <a:bodyPr wrap="square" rtlCol="0">
            <a:spAutoFit/>
          </a:bodyPr>
          <a:lstStyle/>
          <a:p>
            <a:pPr marL="269875" indent="-269875" algn="just">
              <a:lnSpc>
                <a:spcPct val="150000"/>
              </a:lnSpc>
            </a:pPr>
            <a:r>
              <a:rPr lang="vi-VN" sz="2800" dirty="0">
                <a:solidFill>
                  <a:srgbClr val="FF0000"/>
                </a:solidFill>
                <a:latin typeface="+mj-lt"/>
                <a:sym typeface="Wingdings" panose="05000000000000000000" pitchFamily="2" charset="2"/>
              </a:rPr>
              <a:t></a:t>
            </a:r>
            <a:r>
              <a:rPr lang="vi-VN" sz="2800" dirty="0">
                <a:solidFill>
                  <a:schemeClr val="accent6">
                    <a:lumMod val="75000"/>
                  </a:schemeClr>
                </a:solidFill>
                <a:latin typeface="+mj-lt"/>
                <a:sym typeface="Wingdings" panose="05000000000000000000" pitchFamily="2" charset="2"/>
              </a:rPr>
              <a:t> </a:t>
            </a:r>
            <a:r>
              <a:rPr lang="vi-VN" sz="2800" dirty="0">
                <a:latin typeface="+mj-lt"/>
              </a:rPr>
              <a:t>Lần 1: </a:t>
            </a:r>
            <a:r>
              <a:rPr lang="vi-VN" sz="2800" dirty="0">
                <a:solidFill>
                  <a:srgbClr val="FF0000"/>
                </a:solidFill>
                <a:latin typeface="+mj-lt"/>
              </a:rPr>
              <a:t>Hai bạn gặp nhau vào buổi sáng, khi nhím nâu đi kiếm quả cây.</a:t>
            </a:r>
            <a:endParaRPr lang="vi-VN" sz="2800" dirty="0">
              <a:solidFill>
                <a:srgbClr val="FF0000"/>
              </a:solidFill>
              <a:latin typeface="+mj-lt"/>
            </a:endParaRPr>
          </a:p>
          <a:p>
            <a:pPr marL="268605" algn="just">
              <a:lnSpc>
                <a:spcPct val="150000"/>
              </a:lnSpc>
            </a:pPr>
            <a:r>
              <a:rPr lang="vi-VN" sz="2800" dirty="0">
                <a:latin typeface="+mj-lt"/>
              </a:rPr>
              <a:t>Lần 2: </a:t>
            </a:r>
            <a:r>
              <a:rPr lang="vi-VN" sz="2800" dirty="0">
                <a:solidFill>
                  <a:srgbClr val="FF0000"/>
                </a:solidFill>
                <a:latin typeface="+mj-lt"/>
              </a:rPr>
              <a:t>Hai bạn gặp lại khi nhím nâu trú mưa đúng vào nhà nhím trắng.</a:t>
            </a:r>
            <a:endParaRPr lang="vi-VN" sz="2800" dirty="0">
              <a:solidFill>
                <a:srgbClr val="FF0000"/>
              </a:solidFill>
              <a:latin typeface="+mj-lt"/>
            </a:endParaRPr>
          </a:p>
        </p:txBody>
      </p:sp>
      <p:sp>
        <p:nvSpPr>
          <p:cNvPr id="4" name="TextBox 3"/>
          <p:cNvSpPr txBox="1"/>
          <p:nvPr/>
        </p:nvSpPr>
        <p:spPr>
          <a:xfrm>
            <a:off x="904299" y="3969919"/>
            <a:ext cx="11022282" cy="737235"/>
          </a:xfrm>
          <a:prstGeom prst="rect">
            <a:avLst/>
          </a:prstGeom>
          <a:noFill/>
        </p:spPr>
        <p:txBody>
          <a:bodyPr wrap="square" rtlCol="0">
            <a:spAutoFit/>
          </a:bodyPr>
          <a:lstStyle/>
          <a:p>
            <a:pPr>
              <a:lnSpc>
                <a:spcPct val="150000"/>
              </a:lnSpc>
            </a:pPr>
            <a:r>
              <a:rPr lang="vi-VN" sz="2800" b="1" dirty="0">
                <a:solidFill>
                  <a:schemeClr val="accent6">
                    <a:lumMod val="75000"/>
                  </a:schemeClr>
                </a:solidFill>
                <a:latin typeface="+mj-lt"/>
              </a:rPr>
              <a:t>3. </a:t>
            </a:r>
            <a:r>
              <a:rPr lang="vi-VN" sz="2800" b="1" dirty="0">
                <a:solidFill>
                  <a:schemeClr val="tx1">
                    <a:lumMod val="95000"/>
                    <a:lumOff val="5000"/>
                  </a:schemeClr>
                </a:solidFill>
                <a:latin typeface="+mj-lt"/>
              </a:rPr>
              <a:t>Theo em, vì sao nhím nâu nhận lời kết bạn cùng nhím trắng?</a:t>
            </a:r>
            <a:r>
              <a:rPr lang="vi-VN" sz="2800" dirty="0">
                <a:latin typeface="+mj-lt"/>
              </a:rPr>
              <a:t> </a:t>
            </a:r>
            <a:endParaRPr lang="vi-VN" sz="2800" dirty="0">
              <a:latin typeface="+mj-lt"/>
            </a:endParaRPr>
          </a:p>
        </p:txBody>
      </p:sp>
      <p:sp>
        <p:nvSpPr>
          <p:cNvPr id="5" name="TextBox 4"/>
          <p:cNvSpPr txBox="1"/>
          <p:nvPr/>
        </p:nvSpPr>
        <p:spPr>
          <a:xfrm>
            <a:off x="993987" y="4553939"/>
            <a:ext cx="10204025" cy="657359"/>
          </a:xfrm>
          <a:prstGeom prst="rect">
            <a:avLst/>
          </a:prstGeom>
          <a:noFill/>
        </p:spPr>
        <p:txBody>
          <a:bodyPr wrap="square" rtlCol="0">
            <a:spAutoFit/>
          </a:bodyPr>
          <a:lstStyle/>
          <a:p>
            <a:pPr algn="just">
              <a:lnSpc>
                <a:spcPct val="150000"/>
              </a:lnSpc>
            </a:pPr>
            <a:r>
              <a:rPr lang="vi-VN" sz="2800" dirty="0">
                <a:solidFill>
                  <a:srgbClr val="FF0000"/>
                </a:solidFill>
                <a:latin typeface="+mj-lt"/>
                <a:sym typeface="Wingdings" panose="05000000000000000000" pitchFamily="2" charset="2"/>
              </a:rPr>
              <a:t> </a:t>
            </a:r>
            <a:r>
              <a:rPr lang="vi-VN" sz="2800" dirty="0">
                <a:solidFill>
                  <a:srgbClr val="FF0000"/>
                </a:solidFill>
                <a:latin typeface="+mj-lt"/>
              </a:rPr>
              <a:t>Vì nhím nâu thấy nhím trắng hiền lành, tốt bụng, thân thiện.</a:t>
            </a:r>
            <a:endParaRPr lang="vi-VN" sz="2800" dirty="0">
              <a:solidFill>
                <a:srgbClr val="FF0000"/>
              </a:solidFill>
              <a:latin typeface="+mj-lt"/>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wipe(left)">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wipe(left)">
                                      <p:cBhvr>
                                        <p:cTn id="17" dur="5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4"/>
                                        </p:tgtEl>
                                        <p:attrNameLst>
                                          <p:attrName>style.visibility</p:attrName>
                                        </p:attrNameLst>
                                      </p:cBhvr>
                                      <p:to>
                                        <p:strVal val="visible"/>
                                      </p:to>
                                    </p:set>
                                    <p:animEffect transition="in" filter="wipe(left)">
                                      <p:cBhvr>
                                        <p:cTn id="22" dur="500"/>
                                        <p:tgtEl>
                                          <p:spTgt spid="4"/>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5"/>
                                        </p:tgtEl>
                                        <p:attrNameLst>
                                          <p:attrName>style.visibility</p:attrName>
                                        </p:attrNameLst>
                                      </p:cBhvr>
                                      <p:to>
                                        <p:strVal val="visible"/>
                                      </p:to>
                                    </p:set>
                                    <p:animEffect transition="in" filter="wipe(left)">
                                      <p:cBhvr>
                                        <p:cTn id="2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P spid="4" grpId="0"/>
      <p:bldP spid="5"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410758" y="1077624"/>
            <a:ext cx="10497707" cy="1568450"/>
          </a:xfrm>
          <a:prstGeom prst="rect">
            <a:avLst/>
          </a:prstGeom>
          <a:noFill/>
        </p:spPr>
        <p:txBody>
          <a:bodyPr wrap="square" rtlCol="0">
            <a:spAutoFit/>
          </a:bodyPr>
          <a:lstStyle/>
          <a:p>
            <a:pPr>
              <a:lnSpc>
                <a:spcPct val="150000"/>
              </a:lnSpc>
              <a:buClr>
                <a:srgbClr val="000000"/>
              </a:buClr>
              <a:buFont typeface="Arial" panose="020B0604020202020204"/>
              <a:buNone/>
            </a:pPr>
            <a:r>
              <a:rPr lang="vi-VN" sz="3200" b="1" kern="0" dirty="0">
                <a:solidFill>
                  <a:srgbClr val="FC7D77">
                    <a:lumMod val="75000"/>
                  </a:srgbClr>
                </a:solidFill>
                <a:latin typeface="+mj-lt"/>
                <a:cs typeface="Arial" panose="020B0604020202020204"/>
                <a:sym typeface="Arial" panose="020B0604020202020204"/>
              </a:rPr>
              <a:t>4. </a:t>
            </a:r>
            <a:r>
              <a:rPr lang="vi-VN" sz="3200" b="1" kern="0" dirty="0">
                <a:solidFill>
                  <a:srgbClr val="000000"/>
                </a:solidFill>
                <a:latin typeface="+mj-lt"/>
                <a:cs typeface="Arial" panose="020B0604020202020204"/>
                <a:sym typeface="Arial" panose="020B0604020202020204"/>
              </a:rPr>
              <a:t>Nhờ đâu nhím trắng và nhím nâu có những ngày mùa đông vui vẻ, ấm áp?</a:t>
            </a:r>
            <a:endParaRPr lang="vi-VN" sz="3200" b="1" kern="0" dirty="0">
              <a:solidFill>
                <a:srgbClr val="000000"/>
              </a:solidFill>
              <a:latin typeface="+mj-lt"/>
              <a:cs typeface="Arial" panose="020B0604020202020204"/>
              <a:sym typeface="Arial" panose="020B0604020202020204"/>
            </a:endParaRPr>
          </a:p>
        </p:txBody>
      </p:sp>
      <p:sp>
        <p:nvSpPr>
          <p:cNvPr id="5" name="TextBox 4"/>
          <p:cNvSpPr txBox="1"/>
          <p:nvPr/>
        </p:nvSpPr>
        <p:spPr>
          <a:xfrm>
            <a:off x="1410758" y="2396241"/>
            <a:ext cx="9718392" cy="1468864"/>
          </a:xfrm>
          <a:prstGeom prst="rect">
            <a:avLst/>
          </a:prstGeom>
          <a:noFill/>
        </p:spPr>
        <p:txBody>
          <a:bodyPr wrap="square" rtlCol="0">
            <a:spAutoFit/>
          </a:bodyPr>
          <a:lstStyle/>
          <a:p>
            <a:pPr algn="just">
              <a:lnSpc>
                <a:spcPct val="150000"/>
              </a:lnSpc>
              <a:buClr>
                <a:srgbClr val="000000"/>
              </a:buClr>
              <a:buFont typeface="Arial" panose="020B0604020202020204"/>
              <a:buNone/>
            </a:pPr>
            <a:r>
              <a:rPr lang="vi-VN" sz="3200" kern="0" dirty="0">
                <a:solidFill>
                  <a:srgbClr val="FC7D77">
                    <a:lumMod val="75000"/>
                  </a:srgbClr>
                </a:solidFill>
                <a:latin typeface="+mj-lt"/>
                <a:cs typeface="Arial" panose="020B0604020202020204"/>
                <a:sym typeface="Wingdings" panose="05000000000000000000" pitchFamily="2" charset="2"/>
              </a:rPr>
              <a:t> </a:t>
            </a:r>
            <a:r>
              <a:rPr lang="vi-VN" sz="3200" kern="0" dirty="0">
                <a:solidFill>
                  <a:srgbClr val="FC7D77">
                    <a:lumMod val="75000"/>
                  </a:srgbClr>
                </a:solidFill>
                <a:latin typeface="+mj-lt"/>
                <a:cs typeface="Arial" panose="020B0604020202020204"/>
                <a:sym typeface="Arial" panose="020B0604020202020204"/>
              </a:rPr>
              <a:t>Vì nhím trắng và nhím nâu không phải sống một mình giữa mùa đông lạnh giá.</a:t>
            </a:r>
            <a:endParaRPr lang="vi-VN" sz="3200" kern="0" dirty="0">
              <a:solidFill>
                <a:srgbClr val="FC7D77">
                  <a:lumMod val="75000"/>
                </a:srgbClr>
              </a:solidFill>
              <a:latin typeface="+mj-lt"/>
              <a:cs typeface="Arial" panose="020B0604020202020204"/>
              <a:sym typeface="Arial" panose="020B0604020202020204"/>
            </a:endParaRPr>
          </a:p>
        </p:txBody>
      </p:sp>
      <p:pic>
        <p:nvPicPr>
          <p:cNvPr id="6" name="Picture 5"/>
          <p:cNvPicPr>
            <a:picLocks noChangeAspect="1"/>
          </p:cNvPicPr>
          <p:nvPr/>
        </p:nvPicPr>
        <p:blipFill rotWithShape="1">
          <a:blip r:embed="rId1"/>
          <a:srcRect l="2857" t="2903" r="1768" b="3018"/>
          <a:stretch>
            <a:fillRect/>
          </a:stretch>
        </p:blipFill>
        <p:spPr>
          <a:xfrm>
            <a:off x="7140827" y="3429000"/>
            <a:ext cx="3640415" cy="2787481"/>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wipe(left)">
                                      <p:cBhvr>
                                        <p:cTn id="1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1">
            <a:clrChange>
              <a:clrFrom>
                <a:srgbClr val="FFFCFF"/>
              </a:clrFrom>
              <a:clrTo>
                <a:srgbClr val="FFFCFF">
                  <a:alpha val="0"/>
                </a:srgbClr>
              </a:clrTo>
            </a:clrChange>
            <a:extLst>
              <a:ext uri="{BEBA8EAE-BF5A-486C-A8C5-ECC9F3942E4B}">
                <a14:imgProps xmlns:a14="http://schemas.microsoft.com/office/drawing/2010/main">
                  <a14:imgLayer r:embed="rId2">
                    <a14:imgEffect>
                      <a14:saturation sat="200000"/>
                    </a14:imgEffect>
                    <a14:imgEffect>
                      <a14:sharpenSoften amount="25000"/>
                    </a14:imgEffect>
                  </a14:imgLayer>
                </a14:imgProps>
              </a:ext>
            </a:extLst>
          </a:blip>
          <a:srcRect l="1772" t="2351" r="1"/>
          <a:stretch>
            <a:fillRect/>
          </a:stretch>
        </p:blipFill>
        <p:spPr>
          <a:xfrm>
            <a:off x="660172" y="479361"/>
            <a:ext cx="733362" cy="533473"/>
          </a:xfrm>
          <a:prstGeom prst="rect">
            <a:avLst/>
          </a:prstGeom>
        </p:spPr>
      </p:pic>
      <p:sp>
        <p:nvSpPr>
          <p:cNvPr id="5" name="TextBox 4"/>
          <p:cNvSpPr txBox="1"/>
          <p:nvPr/>
        </p:nvSpPr>
        <p:spPr>
          <a:xfrm>
            <a:off x="3934046" y="549519"/>
            <a:ext cx="3725146" cy="464230"/>
          </a:xfrm>
          <a:prstGeom prst="rect">
            <a:avLst/>
          </a:prstGeom>
          <a:noFill/>
        </p:spPr>
        <p:txBody>
          <a:bodyPr wrap="square" rtlCol="0">
            <a:spAutoFit/>
          </a:bodyPr>
          <a:lstStyle/>
          <a:p>
            <a:pPr marL="0" marR="0" lvl="0" indent="0" algn="ctr" defTabSz="914400" rtl="0" eaLnBrk="1" fontAlgn="auto" latinLnBrk="0" hangingPunct="1">
              <a:lnSpc>
                <a:spcPts val="2900"/>
              </a:lnSpc>
              <a:spcBef>
                <a:spcPts val="0"/>
              </a:spcBef>
              <a:spcAft>
                <a:spcPts val="0"/>
              </a:spcAft>
              <a:buClr>
                <a:srgbClr val="000000"/>
              </a:buClr>
              <a:buSzTx/>
              <a:buFont typeface="Arial" panose="020B0604020202020204"/>
              <a:buNone/>
              <a:defRPr/>
            </a:pPr>
            <a:r>
              <a:rPr kumimoji="0" lang="vi-VN" sz="2800" b="1" i="0" u="none" strike="noStrike" kern="0" cap="none" spc="0" normalizeH="0" baseline="0" noProof="0" dirty="0">
                <a:ln>
                  <a:noFill/>
                </a:ln>
                <a:solidFill>
                  <a:srgbClr val="FF0000"/>
                </a:solidFill>
                <a:effectLst/>
                <a:uLnTx/>
                <a:uFillTx/>
                <a:latin typeface="+mj-lt"/>
                <a:cs typeface="Arial" panose="020B0604020202020204"/>
                <a:sym typeface="Arial" panose="020B0604020202020204"/>
              </a:rPr>
              <a:t>Nhím nâu kết bạn</a:t>
            </a:r>
            <a:endParaRPr kumimoji="0" lang="en-US" sz="2800" b="1" i="0" u="none" strike="noStrike" kern="0" cap="none" spc="0" normalizeH="0" baseline="0" noProof="0" dirty="0">
              <a:ln>
                <a:noFill/>
              </a:ln>
              <a:solidFill>
                <a:srgbClr val="FF0000"/>
              </a:solidFill>
              <a:effectLst/>
              <a:uLnTx/>
              <a:uFillTx/>
              <a:latin typeface="+mj-lt"/>
              <a:cs typeface="Arial" panose="020B0604020202020204"/>
              <a:sym typeface="Arial" panose="020B0604020202020204"/>
            </a:endParaRPr>
          </a:p>
        </p:txBody>
      </p:sp>
      <p:sp>
        <p:nvSpPr>
          <p:cNvPr id="6" name="TextBox 5"/>
          <p:cNvSpPr txBox="1"/>
          <p:nvPr/>
        </p:nvSpPr>
        <p:spPr>
          <a:xfrm>
            <a:off x="360442" y="995323"/>
            <a:ext cx="11471116" cy="5670783"/>
          </a:xfrm>
          <a:prstGeom prst="rect">
            <a:avLst/>
          </a:prstGeom>
          <a:noFill/>
        </p:spPr>
        <p:txBody>
          <a:bodyPr wrap="square" rtlCol="0">
            <a:spAutoFit/>
          </a:bodyPr>
          <a:lstStyle/>
          <a:p>
            <a:pPr marL="44450" lvl="0" algn="just">
              <a:lnSpc>
                <a:spcPts val="2900"/>
              </a:lnSpc>
              <a:defRPr/>
            </a:pPr>
            <a:r>
              <a:rPr kumimoji="0" lang="vi-VN" sz="2800" b="0" i="0" u="none" strike="noStrike" kern="0" cap="none" spc="0" normalizeH="0" baseline="0" noProof="0" dirty="0">
                <a:ln>
                  <a:noFill/>
                </a:ln>
                <a:solidFill>
                  <a:srgbClr val="000000"/>
                </a:solidFill>
                <a:effectLst/>
                <a:uLnTx/>
                <a:uFillTx/>
                <a:latin typeface="+mj-lt"/>
                <a:cs typeface="Arial" panose="020B0604020202020204"/>
                <a:sym typeface="Arial" panose="020B0604020202020204"/>
              </a:rPr>
              <a:t>         </a:t>
            </a:r>
            <a:r>
              <a:rPr lang="vi-VN" sz="2800" dirty="0">
                <a:latin typeface="+mj-lt"/>
              </a:rPr>
              <a:t> Trong khu rừng nọ, có chú nhím nâu hiền lành, nhút nhát. Một buổi sáng, chú đang kiếm quả cây thì thấy nhím trắng chạy tới. Nhím trắng vồn vã: “Chào bạn! Rất vui được gặp bạn!”. Nhím nâu lúng túng, nói lí nhí: “Chào bạn!”, rồi nấp vào bụi cây. Chú cuộn tròn người lại mà vẫn sợ hãi.</a:t>
            </a:r>
            <a:endParaRPr lang="vi-VN" sz="2800" dirty="0">
              <a:latin typeface="+mj-lt"/>
            </a:endParaRPr>
          </a:p>
          <a:p>
            <a:pPr marL="44450" lvl="0" algn="just">
              <a:lnSpc>
                <a:spcPts val="2900"/>
              </a:lnSpc>
              <a:defRPr/>
            </a:pPr>
            <a:r>
              <a:rPr lang="vi-VN" sz="2800" dirty="0">
                <a:latin typeface="+mj-lt"/>
              </a:rPr>
              <a:t>          Mùa đông đến, nhím nâu đi tìm nơi trú ngụ. Bất chợi, mưa kéo đến. Nhím nâu vội bước vào cái hang nhỏ. Thì ra là nhà nhím trắng. Nhím nâu run run: “Xin lỗi, tôi không biết đây là nhà của bạn.”. Nhím trắng tươi cười: “Đừng ngại! Gặp lại bạn, tôi rất vui. Tôi ở đây một mình, buồn lắm. Bạn ở lại cùng tôi nhé!”.</a:t>
            </a:r>
            <a:endParaRPr lang="vi-VN" sz="2800" dirty="0">
              <a:latin typeface="+mj-lt"/>
            </a:endParaRPr>
          </a:p>
          <a:p>
            <a:pPr marL="44450" lvl="0" algn="just">
              <a:lnSpc>
                <a:spcPts val="2900"/>
              </a:lnSpc>
              <a:defRPr/>
            </a:pPr>
            <a:r>
              <a:rPr lang="vi-VN" sz="2800" dirty="0">
                <a:latin typeface="+mj-lt"/>
              </a:rPr>
              <a:t>          “Nhím trắng tốt bụng quá. Bạn ấy nói đúng, không có bạn bè thì thật buồn.”. Nghĩ thế, nhím nâu mạnh dạn hẳn lên. Chú nhận lời kết bạn với nhím trắng. Cả hai cùng thu dọn, trang trí chỗ ở cho đẹp. Chúng trải qua những ngày vui vẻ, ấm áp vì không phải song một mình giữa mùa đông lạnh giá.</a:t>
            </a:r>
            <a:endParaRPr lang="vi-VN" sz="2800" dirty="0">
              <a:latin typeface="+mj-lt"/>
            </a:endParaRPr>
          </a:p>
          <a:p>
            <a:pPr marL="266700" marR="0" lvl="0" indent="0" algn="just" defTabSz="914400" rtl="0" eaLnBrk="1" fontAlgn="auto" latinLnBrk="0" hangingPunct="1">
              <a:lnSpc>
                <a:spcPts val="2900"/>
              </a:lnSpc>
              <a:spcBef>
                <a:spcPts val="0"/>
              </a:spcBef>
              <a:spcAft>
                <a:spcPts val="0"/>
              </a:spcAft>
              <a:buClr>
                <a:srgbClr val="000000"/>
              </a:buClr>
              <a:buSzTx/>
              <a:buFont typeface="Arial" panose="020B0604020202020204"/>
              <a:buNone/>
              <a:defRPr/>
            </a:pPr>
            <a:r>
              <a:rPr kumimoji="0" lang="vi-VN" sz="2800" b="0" i="0" u="none" strike="noStrike" kern="0" cap="none" spc="0" normalizeH="0" baseline="0" noProof="0" dirty="0">
                <a:ln>
                  <a:noFill/>
                </a:ln>
                <a:solidFill>
                  <a:srgbClr val="000000"/>
                </a:solidFill>
                <a:effectLst/>
                <a:uLnTx/>
                <a:uFillTx/>
                <a:latin typeface="+mj-lt"/>
                <a:cs typeface="Arial" panose="020B0604020202020204"/>
                <a:sym typeface="Arial" panose="020B0604020202020204"/>
              </a:rPr>
              <a:t>					( Theo Minh Anh)</a:t>
            </a:r>
            <a:endParaRPr kumimoji="0" lang="vi-VN" sz="2800" b="0" i="0" u="none" strike="noStrike" kern="0" cap="none" spc="0" normalizeH="0" baseline="0" noProof="0" dirty="0">
              <a:ln>
                <a:noFill/>
              </a:ln>
              <a:solidFill>
                <a:srgbClr val="000000"/>
              </a:solidFill>
              <a:effectLst/>
              <a:uLnTx/>
              <a:uFillTx/>
              <a:latin typeface="+mj-lt"/>
              <a:cs typeface="Arial" panose="020B0604020202020204"/>
              <a:sym typeface="Arial" panose="020B0604020202020204"/>
            </a:endParaRPr>
          </a:p>
        </p:txBody>
      </p:sp>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5397" y="1012834"/>
            <a:ext cx="541501" cy="407076"/>
          </a:xfrm>
          <a:prstGeom prst="rect">
            <a:avLst/>
          </a:prstGeom>
        </p:spPr>
      </p:pic>
      <p:pic>
        <p:nvPicPr>
          <p:cNvPr id="8" name="Picture 7"/>
          <p:cNvPicPr>
            <a:picLocks noChangeAspect="1"/>
          </p:cNvPicPr>
          <p:nvPr/>
        </p:nvPicPr>
        <p:blipFill>
          <a:blip r:embed="rId4">
            <a:duotone>
              <a:schemeClr val="accent6">
                <a:shade val="45000"/>
                <a:satMod val="135000"/>
              </a:schemeClr>
              <a:prstClr val="white"/>
            </a:duotone>
            <a:extLst>
              <a:ext uri="{BEBA8EAE-BF5A-486C-A8C5-ECC9F3942E4B}">
                <a14:imgProps xmlns:a14="http://schemas.microsoft.com/office/drawing/2010/main">
                  <a14:imgLayer r:embed="rId5">
                    <a14:imgEffect>
                      <a14:colorTemperature colorTemp="4700"/>
                    </a14:imgEffect>
                    <a14:imgEffect>
                      <a14:saturation sat="0"/>
                    </a14:imgEffect>
                    <a14:imgEffect>
                      <a14:sharpenSoften amount="50000"/>
                    </a14:imgEffect>
                  </a14:imgLayer>
                </a14:imgProps>
              </a:ext>
              <a:ext uri="{28A0092B-C50C-407E-A947-70E740481C1C}">
                <a14:useLocalDpi xmlns:a14="http://schemas.microsoft.com/office/drawing/2010/main" val="0"/>
              </a:ext>
            </a:extLst>
          </a:blip>
          <a:stretch>
            <a:fillRect/>
          </a:stretch>
        </p:blipFill>
        <p:spPr>
          <a:xfrm>
            <a:off x="780294" y="2507384"/>
            <a:ext cx="511705" cy="317903"/>
          </a:xfrm>
          <a:prstGeom prst="rect">
            <a:avLst/>
          </a:prstGeom>
        </p:spPr>
      </p:pic>
      <p:pic>
        <p:nvPicPr>
          <p:cNvPr id="9" name="Picture 8"/>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71001" y="4323669"/>
            <a:ext cx="511705" cy="407076"/>
          </a:xfrm>
          <a:prstGeom prst="rect">
            <a:avLst/>
          </a:prstGeom>
        </p:spPr>
      </p:pic>
      <p:sp>
        <p:nvSpPr>
          <p:cNvPr id="10" name="Cloud 9"/>
          <p:cNvSpPr/>
          <p:nvPr/>
        </p:nvSpPr>
        <p:spPr>
          <a:xfrm>
            <a:off x="7769921" y="5862676"/>
            <a:ext cx="4061637" cy="995323"/>
          </a:xfrm>
          <a:prstGeom prst="cloud">
            <a:avLst/>
          </a:prstGeom>
          <a:solidFill>
            <a:srgbClr val="FFFF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p:cNvSpPr txBox="1"/>
          <p:nvPr/>
        </p:nvSpPr>
        <p:spPr>
          <a:xfrm>
            <a:off x="8410353" y="5984449"/>
            <a:ext cx="3781647" cy="646331"/>
          </a:xfrm>
          <a:prstGeom prst="rect">
            <a:avLst/>
          </a:prstGeom>
          <a:noFill/>
        </p:spPr>
        <p:txBody>
          <a:bodyPr wrap="square" rtlCol="0">
            <a:spAutoFit/>
          </a:bodyPr>
          <a:lstStyle/>
          <a:p>
            <a:r>
              <a:rPr lang="en-US" sz="3600" dirty="0" err="1">
                <a:solidFill>
                  <a:srgbClr val="00B050"/>
                </a:solidFill>
              </a:rPr>
              <a:t>Luyện</a:t>
            </a:r>
            <a:r>
              <a:rPr lang="en-US" sz="3600" dirty="0">
                <a:solidFill>
                  <a:srgbClr val="00B050"/>
                </a:solidFill>
              </a:rPr>
              <a:t> </a:t>
            </a:r>
            <a:r>
              <a:rPr lang="en-US" sz="3600" dirty="0" err="1">
                <a:solidFill>
                  <a:srgbClr val="00B050"/>
                </a:solidFill>
              </a:rPr>
              <a:t>đọc</a:t>
            </a:r>
            <a:r>
              <a:rPr lang="en-US" sz="3600" dirty="0">
                <a:solidFill>
                  <a:srgbClr val="00B050"/>
                </a:solidFill>
              </a:rPr>
              <a:t> </a:t>
            </a:r>
            <a:r>
              <a:rPr lang="en-US" sz="3600" dirty="0" err="1">
                <a:solidFill>
                  <a:srgbClr val="00B050"/>
                </a:solidFill>
              </a:rPr>
              <a:t>lại</a:t>
            </a:r>
            <a:endParaRPr lang="en-US" sz="3600" dirty="0">
              <a:solidFill>
                <a:srgbClr val="00B05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189229" y="2828835"/>
            <a:ext cx="4742121" cy="1323439"/>
          </a:xfrm>
          <a:prstGeom prst="rect">
            <a:avLst/>
          </a:prstGeom>
          <a:noFill/>
        </p:spPr>
        <p:txBody>
          <a:bodyPr wrap="square" rtlCol="0">
            <a:spAutoFit/>
          </a:bodyPr>
          <a:lstStyle/>
          <a:p>
            <a:r>
              <a:rPr lang="en-US" sz="8000" dirty="0" err="1">
                <a:solidFill>
                  <a:srgbClr val="00B050"/>
                </a:solidFill>
              </a:rPr>
              <a:t>Luyện</a:t>
            </a:r>
            <a:r>
              <a:rPr lang="en-US" sz="8000" dirty="0">
                <a:solidFill>
                  <a:srgbClr val="00B050"/>
                </a:solidFill>
              </a:rPr>
              <a:t> </a:t>
            </a:r>
            <a:r>
              <a:rPr lang="en-US" sz="8000" dirty="0" err="1">
                <a:solidFill>
                  <a:srgbClr val="00B050"/>
                </a:solidFill>
              </a:rPr>
              <a:t>tập</a:t>
            </a:r>
            <a:endParaRPr lang="en-US" sz="8000" dirty="0">
              <a:solidFill>
                <a:srgbClr val="00B050"/>
              </a:solidFill>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535577" y="1180086"/>
            <a:ext cx="11408921" cy="570734"/>
          </a:xfrm>
          <a:prstGeom prst="rect">
            <a:avLst/>
          </a:prstGeom>
          <a:noFill/>
        </p:spPr>
        <p:txBody>
          <a:bodyPr wrap="square" rtlCol="0">
            <a:spAutoFit/>
          </a:bodyPr>
          <a:lstStyle/>
          <a:p>
            <a:pPr algn="just">
              <a:lnSpc>
                <a:spcPct val="150000"/>
              </a:lnSpc>
            </a:pPr>
            <a:r>
              <a:rPr lang="vi-VN" sz="2400" b="1" dirty="0">
                <a:solidFill>
                  <a:schemeClr val="accent6">
                    <a:lumMod val="75000"/>
                  </a:schemeClr>
                </a:solidFill>
                <a:latin typeface="+mj-lt"/>
              </a:rPr>
              <a:t>1. </a:t>
            </a:r>
            <a:r>
              <a:rPr lang="vi-VN" sz="2400" dirty="0">
                <a:latin typeface="+mj-lt"/>
              </a:rPr>
              <a:t>Đóng vai nhím trắng, nhím nâu trong lần gặp để nói tiếp các câu: </a:t>
            </a:r>
            <a:endParaRPr lang="vi-VN" sz="2400" dirty="0">
              <a:latin typeface="+mj-lt"/>
            </a:endParaRPr>
          </a:p>
        </p:txBody>
      </p:sp>
      <p:pic>
        <p:nvPicPr>
          <p:cNvPr id="3" name="Picture 2"/>
          <p:cNvPicPr>
            <a:picLocks noChangeAspect="1"/>
          </p:cNvPicPr>
          <p:nvPr/>
        </p:nvPicPr>
        <p:blipFill>
          <a:blip r:embed="rId1">
            <a:clrChange>
              <a:clrFrom>
                <a:srgbClr val="FEFFFE"/>
              </a:clrFrom>
              <a:clrTo>
                <a:srgbClr val="FEFFFE">
                  <a:alpha val="0"/>
                </a:srgbClr>
              </a:clrTo>
            </a:clrChange>
            <a:extLst>
              <a:ext uri="{BEBA8EAE-BF5A-486C-A8C5-ECC9F3942E4B}">
                <a14:imgProps xmlns:a14="http://schemas.microsoft.com/office/drawing/2010/main">
                  <a14:imgLayer r:embed="rId2">
                    <a14:imgEffect>
                      <a14:brightnessContrast contrast="1000"/>
                    </a14:imgEffect>
                    <a14:imgEffect>
                      <a14:sharpenSoften amount="33000"/>
                    </a14:imgEffect>
                  </a14:imgLayer>
                </a14:imgProps>
              </a:ext>
            </a:extLst>
          </a:blip>
          <a:stretch>
            <a:fillRect/>
          </a:stretch>
        </p:blipFill>
        <p:spPr>
          <a:xfrm>
            <a:off x="568135" y="421233"/>
            <a:ext cx="1222360" cy="908457"/>
          </a:xfrm>
          <a:prstGeom prst="rect">
            <a:avLst/>
          </a:prstGeom>
        </p:spPr>
      </p:pic>
      <p:sp>
        <p:nvSpPr>
          <p:cNvPr id="4" name="TextBox 3"/>
          <p:cNvSpPr txBox="1"/>
          <p:nvPr/>
        </p:nvSpPr>
        <p:spPr>
          <a:xfrm>
            <a:off x="1218101" y="460493"/>
            <a:ext cx="2942027" cy="650499"/>
          </a:xfrm>
          <a:prstGeom prst="rect">
            <a:avLst/>
          </a:prstGeom>
          <a:noFill/>
        </p:spPr>
        <p:txBody>
          <a:bodyPr wrap="square" rtlCol="0">
            <a:spAutoFit/>
          </a:bodyPr>
          <a:lstStyle/>
          <a:p>
            <a:pPr algn="ctr">
              <a:lnSpc>
                <a:spcPct val="150000"/>
              </a:lnSpc>
            </a:pPr>
            <a:r>
              <a:rPr lang="vi-VN" sz="2800" b="1" dirty="0">
                <a:solidFill>
                  <a:srgbClr val="17479D"/>
                </a:solidFill>
                <a:latin typeface="+mj-lt"/>
              </a:rPr>
              <a:t> LUYỆN TẬP</a:t>
            </a:r>
            <a:endParaRPr lang="en-US" sz="2800" b="1" dirty="0">
              <a:solidFill>
                <a:srgbClr val="17479D"/>
              </a:solidFill>
              <a:latin typeface="+mj-lt"/>
            </a:endParaRPr>
          </a:p>
        </p:txBody>
      </p:sp>
      <p:pic>
        <p:nvPicPr>
          <p:cNvPr id="6" name="Picture 5"/>
          <p:cNvPicPr>
            <a:picLocks noChangeAspect="1"/>
          </p:cNvPicPr>
          <p:nvPr/>
        </p:nvPicPr>
        <p:blipFill>
          <a:blip r:embed="rId3">
            <a:clrChange>
              <a:clrFrom>
                <a:srgbClr val="FFFFFF"/>
              </a:clrFrom>
              <a:clrTo>
                <a:srgbClr val="FFFFFF">
                  <a:alpha val="0"/>
                </a:srgbClr>
              </a:clrTo>
            </a:clrChange>
            <a:extLst>
              <a:ext uri="{BEBA8EAE-BF5A-486C-A8C5-ECC9F3942E4B}">
                <a14:imgProps xmlns:a14="http://schemas.microsoft.com/office/drawing/2010/main">
                  <a14:imgLayer r:embed="rId4">
                    <a14:imgEffect>
                      <a14:sharpenSoften amount="25000"/>
                    </a14:imgEffect>
                  </a14:imgLayer>
                </a14:imgProps>
              </a:ext>
            </a:extLst>
          </a:blip>
          <a:stretch>
            <a:fillRect/>
          </a:stretch>
        </p:blipFill>
        <p:spPr>
          <a:xfrm>
            <a:off x="1179315" y="2171951"/>
            <a:ext cx="9686277" cy="3144328"/>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rot="16200000">
            <a:off x="2667000" y="-2705102"/>
            <a:ext cx="6858000" cy="12268204"/>
          </a:xfrm>
          <a:prstGeom prst="rect">
            <a:avLst/>
          </a:prstGeom>
        </p:spPr>
      </p:pic>
      <p:pic>
        <p:nvPicPr>
          <p:cNvPr id="5" name="图片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16200000">
            <a:off x="6123872" y="988522"/>
            <a:ext cx="6247250" cy="5064982"/>
          </a:xfrm>
          <a:prstGeom prst="rect">
            <a:avLst/>
          </a:prstGeom>
        </p:spPr>
      </p:pic>
      <p:pic>
        <p:nvPicPr>
          <p:cNvPr id="9" name="图片 8"/>
          <p:cNvPicPr>
            <a:picLocks noChangeAspect="1"/>
          </p:cNvPicPr>
          <p:nvPr/>
        </p:nvPicPr>
        <p:blipFill rotWithShape="1">
          <a:blip r:embed="rId3">
            <a:extLst>
              <a:ext uri="{28A0092B-C50C-407E-A947-70E740481C1C}">
                <a14:useLocalDpi xmlns:a14="http://schemas.microsoft.com/office/drawing/2010/main" val="0"/>
              </a:ext>
            </a:extLst>
          </a:blip>
          <a:srcRect l="8008" t="35025" r="59440" b="34782"/>
          <a:stretch>
            <a:fillRect/>
          </a:stretch>
        </p:blipFill>
        <p:spPr>
          <a:xfrm>
            <a:off x="-591423" y="1707337"/>
            <a:ext cx="4429760" cy="5492902"/>
          </a:xfrm>
          <a:prstGeom prst="rect">
            <a:avLst/>
          </a:prstGeom>
        </p:spPr>
      </p:pic>
      <p:pic>
        <p:nvPicPr>
          <p:cNvPr id="10" name="图片 9"/>
          <p:cNvPicPr>
            <a:picLocks noChangeAspect="1"/>
          </p:cNvPicPr>
          <p:nvPr/>
        </p:nvPicPr>
        <p:blipFill rotWithShape="1">
          <a:blip r:embed="rId3">
            <a:extLst>
              <a:ext uri="{28A0092B-C50C-407E-A947-70E740481C1C}">
                <a14:useLocalDpi xmlns:a14="http://schemas.microsoft.com/office/drawing/2010/main" val="0"/>
              </a:ext>
            </a:extLst>
          </a:blip>
          <a:srcRect l="56471" t="36973" r="10977" b="32834"/>
          <a:stretch>
            <a:fillRect/>
          </a:stretch>
        </p:blipFill>
        <p:spPr>
          <a:xfrm>
            <a:off x="2621901" y="2001520"/>
            <a:ext cx="4466358" cy="5492902"/>
          </a:xfrm>
          <a:prstGeom prst="rect">
            <a:avLst/>
          </a:prstGeom>
        </p:spPr>
      </p:pic>
      <p:pic>
        <p:nvPicPr>
          <p:cNvPr id="12" name="图片 1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374652">
            <a:off x="115079" y="968971"/>
            <a:ext cx="419196" cy="1232181"/>
          </a:xfrm>
          <a:prstGeom prst="rect">
            <a:avLst/>
          </a:prstGeom>
        </p:spPr>
      </p:pic>
      <p:pic>
        <p:nvPicPr>
          <p:cNvPr id="13" name="图片 1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34872" y="1274025"/>
            <a:ext cx="571630" cy="787579"/>
          </a:xfrm>
          <a:prstGeom prst="rect">
            <a:avLst/>
          </a:prstGeom>
        </p:spPr>
      </p:pic>
      <p:pic>
        <p:nvPicPr>
          <p:cNvPr id="14" name="图片 13"/>
          <p:cNvPicPr>
            <a:picLocks noChangeAspect="1"/>
          </p:cNvPicPr>
          <p:nvPr/>
        </p:nvPicPr>
        <p:blipFill rotWithShape="1">
          <a:blip r:embed="rId6">
            <a:extLst>
              <a:ext uri="{28A0092B-C50C-407E-A947-70E740481C1C}">
                <a14:useLocalDpi xmlns:a14="http://schemas.microsoft.com/office/drawing/2010/main" val="0"/>
              </a:ext>
            </a:extLst>
          </a:blip>
          <a:srcRect l="66515" b="75097"/>
          <a:stretch>
            <a:fillRect/>
          </a:stretch>
        </p:blipFill>
        <p:spPr>
          <a:xfrm rot="660128">
            <a:off x="9693355" y="-1175868"/>
            <a:ext cx="3020116" cy="3146513"/>
          </a:xfrm>
          <a:prstGeom prst="rect">
            <a:avLst/>
          </a:prstGeom>
        </p:spPr>
      </p:pic>
      <p:pic>
        <p:nvPicPr>
          <p:cNvPr id="16" name="图片 15"/>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rot="20389435">
            <a:off x="5902313" y="2289396"/>
            <a:ext cx="422498" cy="436127"/>
          </a:xfrm>
          <a:prstGeom prst="rect">
            <a:avLst/>
          </a:prstGeom>
        </p:spPr>
      </p:pic>
      <p:pic>
        <p:nvPicPr>
          <p:cNvPr id="17" name="图片 16"/>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788107" y="1202801"/>
            <a:ext cx="644623" cy="686893"/>
          </a:xfrm>
          <a:prstGeom prst="rect">
            <a:avLst/>
          </a:prstGeom>
        </p:spPr>
      </p:pic>
      <p:pic>
        <p:nvPicPr>
          <p:cNvPr id="18" name="图片 17"/>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4340267" y="670348"/>
            <a:ext cx="391538" cy="469845"/>
          </a:xfrm>
          <a:prstGeom prst="rect">
            <a:avLst/>
          </a:prstGeom>
        </p:spPr>
      </p:pic>
      <p:pic>
        <p:nvPicPr>
          <p:cNvPr id="20" name="图片 19"/>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rot="827701">
            <a:off x="2693190" y="707721"/>
            <a:ext cx="391538" cy="645313"/>
          </a:xfrm>
          <a:prstGeom prst="rect">
            <a:avLst/>
          </a:prstGeom>
        </p:spPr>
      </p:pic>
      <p:pic>
        <p:nvPicPr>
          <p:cNvPr id="21" name="图片 20"/>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2959630" y="1470919"/>
            <a:ext cx="1054340" cy="1181369"/>
          </a:xfrm>
          <a:prstGeom prst="rect">
            <a:avLst/>
          </a:prstGeom>
        </p:spPr>
      </p:pic>
      <p:sp>
        <p:nvSpPr>
          <p:cNvPr id="19" name="TextBox 18"/>
          <p:cNvSpPr txBox="1"/>
          <p:nvPr/>
        </p:nvSpPr>
        <p:spPr>
          <a:xfrm>
            <a:off x="7158386" y="1546247"/>
            <a:ext cx="4487401" cy="3235822"/>
          </a:xfrm>
          <a:prstGeom prst="rect">
            <a:avLst/>
          </a:prstGeom>
          <a:noFill/>
        </p:spPr>
        <p:txBody>
          <a:bodyPr wrap="square" rtlCol="0">
            <a:spAutoFit/>
          </a:bodyPr>
          <a:lstStyle/>
          <a:p>
            <a:pPr lvl="0">
              <a:lnSpc>
                <a:spcPct val="150000"/>
              </a:lnSpc>
            </a:pPr>
            <a:r>
              <a:rPr lang="vi-VN" sz="2800" b="1" dirty="0">
                <a:solidFill>
                  <a:schemeClr val="accent6">
                    <a:lumMod val="75000"/>
                  </a:schemeClr>
                </a:solidFill>
                <a:latin typeface="+mj-lt"/>
              </a:rPr>
              <a:t>2. </a:t>
            </a:r>
            <a:r>
              <a:rPr lang="vi-VN" sz="2800" dirty="0">
                <a:latin typeface="+mj-lt"/>
              </a:rPr>
              <a:t>Đóng vai Bình và An để nói và đáp lời xin lỗi trong tình huống: </a:t>
            </a:r>
            <a:endParaRPr lang="vi-VN" sz="2800" dirty="0">
              <a:latin typeface="+mj-lt"/>
            </a:endParaRPr>
          </a:p>
          <a:p>
            <a:pPr lvl="0">
              <a:lnSpc>
                <a:spcPct val="150000"/>
              </a:lnSpc>
            </a:pPr>
            <a:r>
              <a:rPr lang="vi-VN" sz="2800" dirty="0">
                <a:latin typeface="+mj-lt"/>
              </a:rPr>
              <a:t>Bình vô tình va vào An, làm An ngã. </a:t>
            </a:r>
            <a:endParaRPr lang="vi-VN" sz="2800" dirty="0">
              <a:latin typeface="+mj-lt"/>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p15:prstTrans prst="airplan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9">
                                            <p:txEl>
                                              <p:pRg st="0" end="0"/>
                                            </p:txEl>
                                          </p:spTgt>
                                        </p:tgtEl>
                                        <p:attrNameLst>
                                          <p:attrName>style.visibility</p:attrName>
                                        </p:attrNameLst>
                                      </p:cBhvr>
                                      <p:to>
                                        <p:strVal val="visible"/>
                                      </p:to>
                                    </p:set>
                                    <p:animEffect transition="in" filter="wipe(left)">
                                      <p:cBhvr>
                                        <p:cTn id="7" dur="500"/>
                                        <p:tgtEl>
                                          <p:spTgt spid="1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9">
                                            <p:txEl>
                                              <p:pRg st="1" end="1"/>
                                            </p:txEl>
                                          </p:spTgt>
                                        </p:tgtEl>
                                        <p:attrNameLst>
                                          <p:attrName>style.visibility</p:attrName>
                                        </p:attrNameLst>
                                      </p:cBhvr>
                                      <p:to>
                                        <p:strVal val="visible"/>
                                      </p:to>
                                    </p:set>
                                    <p:animEffect transition="in" filter="wipe(left)">
                                      <p:cBhvr>
                                        <p:cTn id="12" dur="500"/>
                                        <p:tgtEl>
                                          <p:spTgt spid="19">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build="p"/>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rot="16200000">
            <a:off x="2919148" y="-2433011"/>
            <a:ext cx="6349846" cy="11655706"/>
          </a:xfrm>
          <a:prstGeom prst="rect">
            <a:avLst/>
          </a:prstGeom>
        </p:spPr>
      </p:pic>
      <p:pic>
        <p:nvPicPr>
          <p:cNvPr id="9" name="图片 8"/>
          <p:cNvPicPr>
            <a:picLocks noChangeAspect="1"/>
          </p:cNvPicPr>
          <p:nvPr/>
        </p:nvPicPr>
        <p:blipFill rotWithShape="1">
          <a:blip r:embed="rId2">
            <a:extLst>
              <a:ext uri="{28A0092B-C50C-407E-A947-70E740481C1C}">
                <a14:useLocalDpi xmlns:a14="http://schemas.microsoft.com/office/drawing/2010/main" val="0"/>
              </a:ext>
            </a:extLst>
          </a:blip>
          <a:srcRect l="66515" t="7778" r="5336" b="75097"/>
          <a:stretch>
            <a:fillRect/>
          </a:stretch>
        </p:blipFill>
        <p:spPr>
          <a:xfrm rot="660128">
            <a:off x="9604002" y="-248082"/>
            <a:ext cx="2538847" cy="2163771"/>
          </a:xfrm>
          <a:prstGeom prst="rect">
            <a:avLst/>
          </a:prstGeom>
        </p:spPr>
      </p:pic>
      <p:grpSp>
        <p:nvGrpSpPr>
          <p:cNvPr id="12" name="组合 11"/>
          <p:cNvGrpSpPr/>
          <p:nvPr/>
        </p:nvGrpSpPr>
        <p:grpSpPr>
          <a:xfrm>
            <a:off x="11292768" y="1987543"/>
            <a:ext cx="1091423" cy="1232181"/>
            <a:chOff x="115079" y="968971"/>
            <a:chExt cx="1091423" cy="1232181"/>
          </a:xfrm>
        </p:grpSpPr>
        <p:pic>
          <p:nvPicPr>
            <p:cNvPr id="10" name="图片 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374652">
              <a:off x="115079" y="968971"/>
              <a:ext cx="419196" cy="1232181"/>
            </a:xfrm>
            <a:prstGeom prst="rect">
              <a:avLst/>
            </a:prstGeom>
          </p:spPr>
        </p:pic>
        <p:pic>
          <p:nvPicPr>
            <p:cNvPr id="11" name="图片 1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34872" y="1274025"/>
              <a:ext cx="571630" cy="787579"/>
            </a:xfrm>
            <a:prstGeom prst="rect">
              <a:avLst/>
            </a:prstGeom>
          </p:spPr>
        </p:pic>
      </p:grpSp>
      <p:grpSp>
        <p:nvGrpSpPr>
          <p:cNvPr id="3" name="组合 2"/>
          <p:cNvGrpSpPr/>
          <p:nvPr/>
        </p:nvGrpSpPr>
        <p:grpSpPr>
          <a:xfrm>
            <a:off x="4112852" y="2138068"/>
            <a:ext cx="3109972" cy="3691772"/>
            <a:chOff x="3963397" y="1589167"/>
            <a:chExt cx="3565106" cy="3816760"/>
          </a:xfrm>
        </p:grpSpPr>
        <p:sp>
          <p:nvSpPr>
            <p:cNvPr id="2" name="矩形 1"/>
            <p:cNvSpPr/>
            <p:nvPr/>
          </p:nvSpPr>
          <p:spPr>
            <a:xfrm>
              <a:off x="4861367" y="2118167"/>
              <a:ext cx="1990846" cy="2812648"/>
            </a:xfrm>
            <a:prstGeom prst="rect">
              <a:avLst/>
            </a:prstGeom>
            <a:solidFill>
              <a:srgbClr val="FFE27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F0502020204030204"/>
                <a:ea typeface="等线" panose="02010600030101010101" pitchFamily="2" charset="-122"/>
                <a:cs typeface="+mn-cs"/>
              </a:endParaRPr>
            </a:p>
          </p:txBody>
        </p:sp>
        <p:pic>
          <p:nvPicPr>
            <p:cNvPr id="13" name="图片 1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963397" y="1589167"/>
              <a:ext cx="3565106" cy="3816760"/>
            </a:xfrm>
            <a:prstGeom prst="rect">
              <a:avLst/>
            </a:prstGeom>
          </p:spPr>
        </p:pic>
      </p:grpSp>
      <p:sp>
        <p:nvSpPr>
          <p:cNvPr id="6" name="Thought Bubble: Cloud 5"/>
          <p:cNvSpPr/>
          <p:nvPr/>
        </p:nvSpPr>
        <p:spPr>
          <a:xfrm>
            <a:off x="266217" y="288235"/>
            <a:ext cx="4227125" cy="2004362"/>
          </a:xfrm>
          <a:prstGeom prst="cloudCallout">
            <a:avLst>
              <a:gd name="adj1" fmla="val 45859"/>
              <a:gd name="adj2" fmla="val 58257"/>
            </a:avLst>
          </a:prstGeom>
        </p:spPr>
        <p:style>
          <a:lnRef idx="2">
            <a:schemeClr val="accent2"/>
          </a:lnRef>
          <a:fillRef idx="1">
            <a:schemeClr val="lt1"/>
          </a:fillRef>
          <a:effectRef idx="0">
            <a:schemeClr val="accent2"/>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Tớ</a:t>
            </a:r>
            <a:r>
              <a:rPr kumimoji="0" lang="en-US" sz="2400" b="0" i="0" u="none" strike="noStrike" kern="1200" cap="none" spc="0" normalizeH="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xin</a:t>
            </a:r>
            <a:r>
              <a:rPr kumimoji="0" lang="en-US" sz="2400" b="0" i="0" u="none" strike="noStrike" kern="1200" cap="none" spc="0" normalizeH="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lỗi</a:t>
            </a:r>
            <a:r>
              <a:rPr kumimoji="0" lang="en-US" sz="2400" b="0" i="0" u="none" strike="noStrike" kern="1200" cap="none" spc="0" normalizeH="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cậu</a:t>
            </a:r>
            <a:r>
              <a:rPr kumimoji="0" lang="en-US" sz="2400" b="0" i="0" u="none" strike="noStrike" kern="1200" cap="none" spc="0" normalizeH="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nhé</a:t>
            </a:r>
            <a:r>
              <a:rPr kumimoji="0" lang="en-US" sz="2400" b="0" i="0" u="none" strike="noStrike" kern="1200" cap="none" spc="0" normalizeH="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Do </a:t>
            </a:r>
            <a:r>
              <a:rPr kumimoji="0" lang="en-US" sz="2400" b="0" i="0" u="none" strike="noStrike" kern="1200" cap="none" spc="0" normalizeH="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sơ</a:t>
            </a:r>
            <a:r>
              <a:rPr kumimoji="0" lang="en-US" sz="2400" b="0" i="0" u="none" strike="noStrike" kern="1200" cap="none" spc="0" normalizeH="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ý </a:t>
            </a:r>
            <a:r>
              <a:rPr kumimoji="0" lang="en-US" sz="2400" b="0" i="0" u="none" strike="noStrike" kern="1200" cap="none" spc="0" normalizeH="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nên</a:t>
            </a:r>
            <a:r>
              <a:rPr kumimoji="0" lang="en-US" sz="2400" b="0" i="0" u="none" strike="noStrike" kern="1200" cap="none" spc="0" normalizeH="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tớ</a:t>
            </a:r>
            <a:r>
              <a:rPr kumimoji="0" lang="en-US" sz="2400" b="0" i="0" u="none" strike="noStrike" kern="1200" cap="none" spc="0" normalizeH="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va</a:t>
            </a:r>
            <a:r>
              <a:rPr kumimoji="0" lang="en-US" sz="2400" b="0" i="0" u="none" strike="noStrike" kern="1200" cap="none" spc="0" normalizeH="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vào</a:t>
            </a:r>
            <a:r>
              <a:rPr kumimoji="0" lang="en-US" sz="2400" b="0" i="0" u="none" strike="noStrike" kern="1200" cap="none" spc="0" normalizeH="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cậu</a:t>
            </a:r>
            <a:r>
              <a:rPr kumimoji="0" lang="en-US" sz="2400" b="0" i="0" u="none" strike="noStrike" kern="1200" cap="none" spc="0" normalizeH="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a:t>
            </a:r>
            <a:endPar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endParaRPr>
          </a:p>
        </p:txBody>
      </p:sp>
      <p:sp>
        <p:nvSpPr>
          <p:cNvPr id="17" name="Thought Bubble: Cloud 16"/>
          <p:cNvSpPr/>
          <p:nvPr/>
        </p:nvSpPr>
        <p:spPr>
          <a:xfrm>
            <a:off x="7032579" y="395962"/>
            <a:ext cx="4559653" cy="2004362"/>
          </a:xfrm>
          <a:prstGeom prst="cloudCallout">
            <a:avLst>
              <a:gd name="adj1" fmla="val -48344"/>
              <a:gd name="adj2" fmla="val 57276"/>
            </a:avLst>
          </a:prstGeom>
        </p:spPr>
        <p:style>
          <a:lnRef idx="2">
            <a:schemeClr val="accent2"/>
          </a:lnRef>
          <a:fillRef idx="1">
            <a:schemeClr val="lt1"/>
          </a:fillRef>
          <a:effectRef idx="0">
            <a:schemeClr val="accent2"/>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lang="en-US" sz="2400" dirty="0" err="1">
                <a:solidFill>
                  <a:prstClr val="black"/>
                </a:solidFill>
                <a:latin typeface="Arial-Rounded" panose="020B0500000000000000" pitchFamily="34" charset="0"/>
                <a:ea typeface="Arial-Rounded" panose="020B0500000000000000" pitchFamily="34" charset="0"/>
                <a:cs typeface="Arial-Rounded" panose="020B0500000000000000" pitchFamily="34" charset="0"/>
              </a:rPr>
              <a:t>Không</a:t>
            </a:r>
            <a:r>
              <a:rPr lang="en-US" sz="2400" dirty="0">
                <a:solidFill>
                  <a:prstClr val="black"/>
                </a:solidFill>
                <a:latin typeface="Arial-Rounded" panose="020B0500000000000000" pitchFamily="34" charset="0"/>
                <a:ea typeface="Arial-Rounded" panose="020B0500000000000000" pitchFamily="34" charset="0"/>
                <a:cs typeface="Arial-Rounded" panose="020B0500000000000000" pitchFamily="34" charset="0"/>
              </a:rPr>
              <a:t> </a:t>
            </a:r>
            <a:r>
              <a:rPr lang="en-US" sz="2400" dirty="0" err="1">
                <a:solidFill>
                  <a:prstClr val="black"/>
                </a:solidFill>
                <a:latin typeface="Arial-Rounded" panose="020B0500000000000000" pitchFamily="34" charset="0"/>
                <a:ea typeface="Arial-Rounded" panose="020B0500000000000000" pitchFamily="34" charset="0"/>
                <a:cs typeface="Arial-Rounded" panose="020B0500000000000000" pitchFamily="34" charset="0"/>
              </a:rPr>
              <a:t>có</a:t>
            </a:r>
            <a:r>
              <a:rPr lang="en-US" sz="2400" dirty="0">
                <a:solidFill>
                  <a:prstClr val="black"/>
                </a:solidFill>
                <a:latin typeface="Arial-Rounded" panose="020B0500000000000000" pitchFamily="34" charset="0"/>
                <a:ea typeface="Arial-Rounded" panose="020B0500000000000000" pitchFamily="34" charset="0"/>
                <a:cs typeface="Arial-Rounded" panose="020B0500000000000000" pitchFamily="34" charset="0"/>
              </a:rPr>
              <a:t> </a:t>
            </a:r>
            <a:r>
              <a:rPr lang="en-US" sz="2400" dirty="0" err="1">
                <a:solidFill>
                  <a:prstClr val="black"/>
                </a:solidFill>
                <a:latin typeface="Arial-Rounded" panose="020B0500000000000000" pitchFamily="34" charset="0"/>
                <a:ea typeface="Arial-Rounded" panose="020B0500000000000000" pitchFamily="34" charset="0"/>
                <a:cs typeface="Arial-Rounded" panose="020B0500000000000000" pitchFamily="34" charset="0"/>
              </a:rPr>
              <a:t>gì</a:t>
            </a:r>
            <a:r>
              <a:rPr lang="en-US" sz="2400" dirty="0">
                <a:solidFill>
                  <a:prstClr val="black"/>
                </a:solidFill>
                <a:latin typeface="Arial-Rounded" panose="020B0500000000000000" pitchFamily="34" charset="0"/>
                <a:ea typeface="Arial-Rounded" panose="020B0500000000000000" pitchFamily="34" charset="0"/>
                <a:cs typeface="Arial-Rounded" panose="020B0500000000000000" pitchFamily="34" charset="0"/>
              </a:rPr>
              <a:t> </a:t>
            </a:r>
            <a:r>
              <a:rPr lang="en-US" sz="2400" dirty="0" err="1">
                <a:solidFill>
                  <a:prstClr val="black"/>
                </a:solidFill>
                <a:latin typeface="Arial-Rounded" panose="020B0500000000000000" pitchFamily="34" charset="0"/>
                <a:ea typeface="Arial-Rounded" panose="020B0500000000000000" pitchFamily="34" charset="0"/>
                <a:cs typeface="Arial-Rounded" panose="020B0500000000000000" pitchFamily="34" charset="0"/>
              </a:rPr>
              <a:t>đâu</a:t>
            </a:r>
            <a:r>
              <a:rPr lang="en-US" sz="2400" dirty="0">
                <a:solidFill>
                  <a:prstClr val="black"/>
                </a:solidFill>
                <a:latin typeface="Arial-Rounded" panose="020B0500000000000000" pitchFamily="34" charset="0"/>
                <a:ea typeface="Arial-Rounded" panose="020B0500000000000000" pitchFamily="34" charset="0"/>
                <a:cs typeface="Arial-Rounded" panose="020B0500000000000000" pitchFamily="34" charset="0"/>
              </a:rPr>
              <a:t>. </a:t>
            </a:r>
            <a:r>
              <a:rPr lang="en-US" sz="2400" dirty="0" err="1">
                <a:solidFill>
                  <a:prstClr val="black"/>
                </a:solidFill>
                <a:latin typeface="Arial-Rounded" panose="020B0500000000000000" pitchFamily="34" charset="0"/>
                <a:ea typeface="Arial-Rounded" panose="020B0500000000000000" pitchFamily="34" charset="0"/>
                <a:cs typeface="Arial-Rounded" panose="020B0500000000000000" pitchFamily="34" charset="0"/>
              </a:rPr>
              <a:t>Lần</a:t>
            </a:r>
            <a:r>
              <a:rPr lang="en-US" sz="2400" dirty="0">
                <a:solidFill>
                  <a:prstClr val="black"/>
                </a:solidFill>
                <a:latin typeface="Arial-Rounded" panose="020B0500000000000000" pitchFamily="34" charset="0"/>
                <a:ea typeface="Arial-Rounded" panose="020B0500000000000000" pitchFamily="34" charset="0"/>
                <a:cs typeface="Arial-Rounded" panose="020B0500000000000000" pitchFamily="34" charset="0"/>
              </a:rPr>
              <a:t> </a:t>
            </a:r>
            <a:r>
              <a:rPr lang="en-US" sz="2400" dirty="0" err="1">
                <a:solidFill>
                  <a:prstClr val="black"/>
                </a:solidFill>
                <a:latin typeface="Arial-Rounded" panose="020B0500000000000000" pitchFamily="34" charset="0"/>
                <a:ea typeface="Arial-Rounded" panose="020B0500000000000000" pitchFamily="34" charset="0"/>
                <a:cs typeface="Arial-Rounded" panose="020B0500000000000000" pitchFamily="34" charset="0"/>
              </a:rPr>
              <a:t>sau</a:t>
            </a:r>
            <a:r>
              <a:rPr lang="en-US" sz="2400" dirty="0">
                <a:solidFill>
                  <a:prstClr val="black"/>
                </a:solidFill>
                <a:latin typeface="Arial-Rounded" panose="020B0500000000000000" pitchFamily="34" charset="0"/>
                <a:ea typeface="Arial-Rounded" panose="020B0500000000000000" pitchFamily="34" charset="0"/>
                <a:cs typeface="Arial-Rounded" panose="020B0500000000000000" pitchFamily="34" charset="0"/>
              </a:rPr>
              <a:t> </a:t>
            </a:r>
            <a:r>
              <a:rPr lang="en-US" sz="2400" dirty="0" err="1">
                <a:solidFill>
                  <a:prstClr val="black"/>
                </a:solidFill>
                <a:latin typeface="Arial-Rounded" panose="020B0500000000000000" pitchFamily="34" charset="0"/>
                <a:ea typeface="Arial-Rounded" panose="020B0500000000000000" pitchFamily="34" charset="0"/>
                <a:cs typeface="Arial-Rounded" panose="020B0500000000000000" pitchFamily="34" charset="0"/>
              </a:rPr>
              <a:t>cậu</a:t>
            </a:r>
            <a:r>
              <a:rPr lang="en-US" sz="2400" dirty="0">
                <a:solidFill>
                  <a:prstClr val="black"/>
                </a:solidFill>
                <a:latin typeface="Arial-Rounded" panose="020B0500000000000000" pitchFamily="34" charset="0"/>
                <a:ea typeface="Arial-Rounded" panose="020B0500000000000000" pitchFamily="34" charset="0"/>
                <a:cs typeface="Arial-Rounded" panose="020B0500000000000000" pitchFamily="34" charset="0"/>
              </a:rPr>
              <a:t> </a:t>
            </a:r>
            <a:r>
              <a:rPr lang="en-US" sz="2400" dirty="0" err="1">
                <a:solidFill>
                  <a:prstClr val="black"/>
                </a:solidFill>
                <a:latin typeface="Arial-Rounded" panose="020B0500000000000000" pitchFamily="34" charset="0"/>
                <a:ea typeface="Arial-Rounded" panose="020B0500000000000000" pitchFamily="34" charset="0"/>
                <a:cs typeface="Arial-Rounded" panose="020B0500000000000000" pitchFamily="34" charset="0"/>
              </a:rPr>
              <a:t>đi</a:t>
            </a:r>
            <a:r>
              <a:rPr lang="en-US" sz="2400" dirty="0">
                <a:solidFill>
                  <a:prstClr val="black"/>
                </a:solidFill>
                <a:latin typeface="Arial-Rounded" panose="020B0500000000000000" pitchFamily="34" charset="0"/>
                <a:ea typeface="Arial-Rounded" panose="020B0500000000000000" pitchFamily="34" charset="0"/>
                <a:cs typeface="Arial-Rounded" panose="020B0500000000000000" pitchFamily="34" charset="0"/>
              </a:rPr>
              <a:t> </a:t>
            </a:r>
            <a:r>
              <a:rPr lang="en-US" sz="2400" dirty="0" err="1">
                <a:solidFill>
                  <a:prstClr val="black"/>
                </a:solidFill>
                <a:latin typeface="Arial-Rounded" panose="020B0500000000000000" pitchFamily="34" charset="0"/>
                <a:ea typeface="Arial-Rounded" panose="020B0500000000000000" pitchFamily="34" charset="0"/>
                <a:cs typeface="Arial-Rounded" panose="020B0500000000000000" pitchFamily="34" charset="0"/>
              </a:rPr>
              <a:t>chú</a:t>
            </a:r>
            <a:r>
              <a:rPr lang="en-US" sz="2400" dirty="0">
                <a:solidFill>
                  <a:prstClr val="black"/>
                </a:solidFill>
                <a:latin typeface="Arial-Rounded" panose="020B0500000000000000" pitchFamily="34" charset="0"/>
                <a:ea typeface="Arial-Rounded" panose="020B0500000000000000" pitchFamily="34" charset="0"/>
                <a:cs typeface="Arial-Rounded" panose="020B0500000000000000" pitchFamily="34" charset="0"/>
              </a:rPr>
              <a:t> ý </a:t>
            </a:r>
            <a:r>
              <a:rPr lang="en-US" sz="2400" dirty="0" err="1">
                <a:solidFill>
                  <a:prstClr val="black"/>
                </a:solidFill>
                <a:latin typeface="Arial-Rounded" panose="020B0500000000000000" pitchFamily="34" charset="0"/>
                <a:ea typeface="Arial-Rounded" panose="020B0500000000000000" pitchFamily="34" charset="0"/>
                <a:cs typeface="Arial-Rounded" panose="020B0500000000000000" pitchFamily="34" charset="0"/>
              </a:rPr>
              <a:t>cận</a:t>
            </a:r>
            <a:r>
              <a:rPr lang="en-US" sz="2400" dirty="0">
                <a:solidFill>
                  <a:prstClr val="black"/>
                </a:solidFill>
                <a:latin typeface="Arial-Rounded" panose="020B0500000000000000" pitchFamily="34" charset="0"/>
                <a:ea typeface="Arial-Rounded" panose="020B0500000000000000" pitchFamily="34" charset="0"/>
                <a:cs typeface="Arial-Rounded" panose="020B0500000000000000" pitchFamily="34" charset="0"/>
              </a:rPr>
              <a:t> </a:t>
            </a:r>
            <a:r>
              <a:rPr lang="en-US" sz="2400" dirty="0" err="1">
                <a:solidFill>
                  <a:prstClr val="black"/>
                </a:solidFill>
                <a:latin typeface="Arial-Rounded" panose="020B0500000000000000" pitchFamily="34" charset="0"/>
                <a:ea typeface="Arial-Rounded" panose="020B0500000000000000" pitchFamily="34" charset="0"/>
                <a:cs typeface="Arial-Rounded" panose="020B0500000000000000" pitchFamily="34" charset="0"/>
              </a:rPr>
              <a:t>thận</a:t>
            </a:r>
            <a:r>
              <a:rPr lang="en-US" sz="2400" dirty="0">
                <a:solidFill>
                  <a:prstClr val="black"/>
                </a:solidFill>
                <a:latin typeface="Arial-Rounded" panose="020B0500000000000000" pitchFamily="34" charset="0"/>
                <a:ea typeface="Arial-Rounded" panose="020B0500000000000000" pitchFamily="34" charset="0"/>
                <a:cs typeface="Arial-Rounded" panose="020B0500000000000000" pitchFamily="34" charset="0"/>
              </a:rPr>
              <a:t> </a:t>
            </a:r>
            <a:r>
              <a:rPr lang="en-US" sz="2400" dirty="0" err="1">
                <a:solidFill>
                  <a:prstClr val="black"/>
                </a:solidFill>
                <a:latin typeface="Arial-Rounded" panose="020B0500000000000000" pitchFamily="34" charset="0"/>
                <a:ea typeface="Arial-Rounded" panose="020B0500000000000000" pitchFamily="34" charset="0"/>
                <a:cs typeface="Arial-Rounded" panose="020B0500000000000000" pitchFamily="34" charset="0"/>
              </a:rPr>
              <a:t>nhé</a:t>
            </a:r>
            <a:r>
              <a:rPr lang="en-US" sz="2400" dirty="0">
                <a:solidFill>
                  <a:prstClr val="black"/>
                </a:solidFill>
                <a:latin typeface="Arial-Rounded" panose="020B0500000000000000" pitchFamily="34" charset="0"/>
                <a:ea typeface="Arial-Rounded" panose="020B0500000000000000" pitchFamily="34" charset="0"/>
                <a:cs typeface="Arial-Rounded" panose="020B0500000000000000" pitchFamily="34" charset="0"/>
              </a:rPr>
              <a:t>!</a:t>
            </a:r>
            <a:endPar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endParaRPr>
          </a:p>
        </p:txBody>
      </p:sp>
      <p:sp>
        <p:nvSpPr>
          <p:cNvPr id="18" name="TextBox 17"/>
          <p:cNvSpPr txBox="1"/>
          <p:nvPr/>
        </p:nvSpPr>
        <p:spPr>
          <a:xfrm>
            <a:off x="8906608" y="6596390"/>
            <a:ext cx="4097215" cy="2616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sz="1100" b="0" i="1" u="none" strike="noStrike" kern="1200" cap="none" spc="0" normalizeH="0" baseline="0" noProof="0" dirty="0">
                <a:ln>
                  <a:noFill/>
                </a:ln>
                <a:solidFill>
                  <a:srgbClr val="70AD47">
                    <a:lumMod val="75000"/>
                  </a:srgbClr>
                </a:solidFill>
                <a:effectLst/>
                <a:uLnTx/>
                <a:uFillTx/>
                <a:latin typeface="Times New Roman" panose="02020603050405020304" pitchFamily="18" charset="0"/>
                <a:ea typeface="+mn-ea"/>
                <a:cs typeface="Times New Roman" panose="02020603050405020304" pitchFamily="18" charset="0"/>
              </a:rPr>
              <a:t>Design by: </a:t>
            </a:r>
            <a:r>
              <a:rPr kumimoji="0" lang="en-US" sz="1100" b="0" i="1" u="none" strike="noStrike" kern="1200" cap="none" spc="0" normalizeH="0" baseline="0" noProof="0" dirty="0" err="1">
                <a:ln>
                  <a:noFill/>
                </a:ln>
                <a:solidFill>
                  <a:srgbClr val="70AD47">
                    <a:lumMod val="75000"/>
                  </a:srgbClr>
                </a:solidFill>
                <a:effectLst/>
                <a:uLnTx/>
                <a:uFillTx/>
                <a:latin typeface="Times New Roman" panose="02020603050405020304" pitchFamily="18" charset="0"/>
                <a:ea typeface="+mn-ea"/>
                <a:cs typeface="Times New Roman" panose="02020603050405020304" pitchFamily="18" charset="0"/>
              </a:rPr>
              <a:t>Hương</a:t>
            </a:r>
            <a:r>
              <a:rPr kumimoji="0" lang="en-US" sz="1100" b="0" i="1" u="none" strike="noStrike" kern="1200" cap="none" spc="0" normalizeH="0" baseline="0" noProof="0" dirty="0">
                <a:ln>
                  <a:noFill/>
                </a:ln>
                <a:solidFill>
                  <a:srgbClr val="70AD47">
                    <a:lumMod val="75000"/>
                  </a:srgbClr>
                </a:solidFill>
                <a:effectLst/>
                <a:uLnTx/>
                <a:uFillTx/>
                <a:latin typeface="Times New Roman" panose="02020603050405020304" pitchFamily="18" charset="0"/>
                <a:ea typeface="+mn-ea"/>
                <a:cs typeface="Times New Roman" panose="02020603050405020304" pitchFamily="18" charset="0"/>
              </a:rPr>
              <a:t> </a:t>
            </a:r>
            <a:r>
              <a:rPr kumimoji="0" lang="en-US" sz="1100" b="0" i="1" u="none" strike="noStrike" kern="1200" cap="none" spc="0" normalizeH="0" baseline="0" noProof="0" dirty="0" err="1">
                <a:ln>
                  <a:noFill/>
                </a:ln>
                <a:solidFill>
                  <a:srgbClr val="70AD47">
                    <a:lumMod val="75000"/>
                  </a:srgbClr>
                </a:solidFill>
                <a:effectLst/>
                <a:uLnTx/>
                <a:uFillTx/>
                <a:latin typeface="Times New Roman" panose="02020603050405020304" pitchFamily="18" charset="0"/>
                <a:ea typeface="+mn-ea"/>
                <a:cs typeface="Times New Roman" panose="02020603050405020304" pitchFamily="18" charset="0"/>
              </a:rPr>
              <a:t>Thảo</a:t>
            </a:r>
            <a:r>
              <a:rPr kumimoji="0" lang="en-US" sz="1100" b="0" i="1" u="none" strike="noStrike" kern="1200" cap="none" spc="0" normalizeH="0" baseline="0" noProof="0" dirty="0">
                <a:ln>
                  <a:noFill/>
                </a:ln>
                <a:solidFill>
                  <a:srgbClr val="70AD47">
                    <a:lumMod val="75000"/>
                  </a:srgbClr>
                </a:solidFill>
                <a:effectLst/>
                <a:uLnTx/>
                <a:uFillTx/>
                <a:latin typeface="Times New Roman" panose="02020603050405020304" pitchFamily="18" charset="0"/>
                <a:ea typeface="+mn-ea"/>
                <a:cs typeface="Times New Roman" panose="02020603050405020304" pitchFamily="18" charset="0"/>
              </a:rPr>
              <a:t> – tranthao121004@gmail.com </a:t>
            </a:r>
            <a:endParaRPr kumimoji="0" lang="en-US" sz="1100" b="0" i="1" u="none" strike="noStrike" kern="1200" cap="none" spc="0" normalizeH="0" baseline="0" noProof="0" dirty="0">
              <a:ln>
                <a:noFill/>
              </a:ln>
              <a:solidFill>
                <a:srgbClr val="70AD47">
                  <a:lumMod val="75000"/>
                </a:srgbClr>
              </a:solidFill>
              <a:effectLst/>
              <a:uLnTx/>
              <a:uFillTx/>
              <a:latin typeface="Times New Roman" panose="02020603050405020304" pitchFamily="18" charset="0"/>
              <a:ea typeface="+mn-ea"/>
              <a:cs typeface="Times New Roman" panose="02020603050405020304" pitchFamily="18" charset="0"/>
            </a:endParaRPr>
          </a:p>
        </p:txBody>
      </p:sp>
    </p:spTree>
  </p:cSld>
  <p:clrMapOvr>
    <a:masterClrMapping/>
  </p:clrMapOvr>
  <p:transition spd="slow">
    <p:comb/>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cBhvr>
                                        <p:cTn id="9" dur="500"/>
                                        <p:tgtEl>
                                          <p:spTgt spid="6"/>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17"/>
                                        </p:tgtEl>
                                        <p:attrNameLst>
                                          <p:attrName>style.visibility</p:attrName>
                                        </p:attrNameLst>
                                      </p:cBhvr>
                                      <p:to>
                                        <p:strVal val="visible"/>
                                      </p:to>
                                    </p:set>
                                    <p:anim calcmode="lin" valueType="num">
                                      <p:cBhvr>
                                        <p:cTn id="14" dur="500" fill="hold"/>
                                        <p:tgtEl>
                                          <p:spTgt spid="17"/>
                                        </p:tgtEl>
                                        <p:attrNameLst>
                                          <p:attrName>ppt_w</p:attrName>
                                        </p:attrNameLst>
                                      </p:cBhvr>
                                      <p:tavLst>
                                        <p:tav tm="0">
                                          <p:val>
                                            <p:fltVal val="0"/>
                                          </p:val>
                                        </p:tav>
                                        <p:tav tm="100000">
                                          <p:val>
                                            <p:strVal val="#ppt_w"/>
                                          </p:val>
                                        </p:tav>
                                      </p:tavLst>
                                    </p:anim>
                                    <p:anim calcmode="lin" valueType="num">
                                      <p:cBhvr>
                                        <p:cTn id="15" dur="500" fill="hold"/>
                                        <p:tgtEl>
                                          <p:spTgt spid="17"/>
                                        </p:tgtEl>
                                        <p:attrNameLst>
                                          <p:attrName>ppt_h</p:attrName>
                                        </p:attrNameLst>
                                      </p:cBhvr>
                                      <p:tavLst>
                                        <p:tav tm="0">
                                          <p:val>
                                            <p:fltVal val="0"/>
                                          </p:val>
                                        </p:tav>
                                        <p:tav tm="100000">
                                          <p:val>
                                            <p:strVal val="#ppt_h"/>
                                          </p:val>
                                        </p:tav>
                                      </p:tavLst>
                                    </p:anim>
                                    <p:animEffect transition="in" filter="fade">
                                      <p:cBhvr>
                                        <p:cTn id="16"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ldLvl="0" animBg="1"/>
      <p:bldP spid="17" grpId="0" bldLvl="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rot="16200000">
            <a:off x="2667000" y="-2705102"/>
            <a:ext cx="6858000" cy="12268204"/>
          </a:xfrm>
          <a:prstGeom prst="rect">
            <a:avLst/>
          </a:prstGeom>
        </p:spPr>
      </p:pic>
      <p:pic>
        <p:nvPicPr>
          <p:cNvPr id="5" name="图片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16200000">
            <a:off x="6048207" y="988524"/>
            <a:ext cx="6247250" cy="5064982"/>
          </a:xfrm>
          <a:prstGeom prst="rect">
            <a:avLst/>
          </a:prstGeom>
        </p:spPr>
      </p:pic>
      <p:pic>
        <p:nvPicPr>
          <p:cNvPr id="9" name="图片 8"/>
          <p:cNvPicPr>
            <a:picLocks noChangeAspect="1"/>
          </p:cNvPicPr>
          <p:nvPr/>
        </p:nvPicPr>
        <p:blipFill rotWithShape="1">
          <a:blip r:embed="rId3">
            <a:extLst>
              <a:ext uri="{28A0092B-C50C-407E-A947-70E740481C1C}">
                <a14:useLocalDpi xmlns:a14="http://schemas.microsoft.com/office/drawing/2010/main" val="0"/>
              </a:ext>
            </a:extLst>
          </a:blip>
          <a:srcRect l="8008" t="35025" r="59440" b="34782"/>
          <a:stretch>
            <a:fillRect/>
          </a:stretch>
        </p:blipFill>
        <p:spPr>
          <a:xfrm>
            <a:off x="-591423" y="1707337"/>
            <a:ext cx="4429760" cy="5492902"/>
          </a:xfrm>
          <a:prstGeom prst="rect">
            <a:avLst/>
          </a:prstGeom>
        </p:spPr>
      </p:pic>
      <p:pic>
        <p:nvPicPr>
          <p:cNvPr id="10" name="图片 9"/>
          <p:cNvPicPr>
            <a:picLocks noChangeAspect="1"/>
          </p:cNvPicPr>
          <p:nvPr/>
        </p:nvPicPr>
        <p:blipFill rotWithShape="1">
          <a:blip r:embed="rId3">
            <a:extLst>
              <a:ext uri="{28A0092B-C50C-407E-A947-70E740481C1C}">
                <a14:useLocalDpi xmlns:a14="http://schemas.microsoft.com/office/drawing/2010/main" val="0"/>
              </a:ext>
            </a:extLst>
          </a:blip>
          <a:srcRect l="56471" t="36973" r="10977" b="32834"/>
          <a:stretch>
            <a:fillRect/>
          </a:stretch>
        </p:blipFill>
        <p:spPr>
          <a:xfrm>
            <a:off x="2621901" y="2001520"/>
            <a:ext cx="4466358" cy="5492902"/>
          </a:xfrm>
          <a:prstGeom prst="rect">
            <a:avLst/>
          </a:prstGeom>
        </p:spPr>
      </p:pic>
      <p:pic>
        <p:nvPicPr>
          <p:cNvPr id="12" name="图片 1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374652">
            <a:off x="115079" y="968971"/>
            <a:ext cx="419196" cy="1232181"/>
          </a:xfrm>
          <a:prstGeom prst="rect">
            <a:avLst/>
          </a:prstGeom>
        </p:spPr>
      </p:pic>
      <p:pic>
        <p:nvPicPr>
          <p:cNvPr id="13" name="图片 1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34872" y="1274025"/>
            <a:ext cx="571630" cy="787579"/>
          </a:xfrm>
          <a:prstGeom prst="rect">
            <a:avLst/>
          </a:prstGeom>
        </p:spPr>
      </p:pic>
      <p:pic>
        <p:nvPicPr>
          <p:cNvPr id="14" name="图片 13"/>
          <p:cNvPicPr>
            <a:picLocks noChangeAspect="1"/>
          </p:cNvPicPr>
          <p:nvPr/>
        </p:nvPicPr>
        <p:blipFill rotWithShape="1">
          <a:blip r:embed="rId6">
            <a:extLst>
              <a:ext uri="{28A0092B-C50C-407E-A947-70E740481C1C}">
                <a14:useLocalDpi xmlns:a14="http://schemas.microsoft.com/office/drawing/2010/main" val="0"/>
              </a:ext>
            </a:extLst>
          </a:blip>
          <a:srcRect l="66515" b="75097"/>
          <a:stretch>
            <a:fillRect/>
          </a:stretch>
        </p:blipFill>
        <p:spPr>
          <a:xfrm rot="660128">
            <a:off x="9693355" y="-1175868"/>
            <a:ext cx="3020116" cy="3146513"/>
          </a:xfrm>
          <a:prstGeom prst="rect">
            <a:avLst/>
          </a:prstGeom>
        </p:spPr>
      </p:pic>
      <p:pic>
        <p:nvPicPr>
          <p:cNvPr id="16" name="图片 15"/>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rot="20389435">
            <a:off x="5902313" y="2289396"/>
            <a:ext cx="422498" cy="436127"/>
          </a:xfrm>
          <a:prstGeom prst="rect">
            <a:avLst/>
          </a:prstGeom>
        </p:spPr>
      </p:pic>
      <p:pic>
        <p:nvPicPr>
          <p:cNvPr id="17" name="图片 16"/>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788107" y="1202801"/>
            <a:ext cx="644623" cy="686893"/>
          </a:xfrm>
          <a:prstGeom prst="rect">
            <a:avLst/>
          </a:prstGeom>
        </p:spPr>
      </p:pic>
      <p:pic>
        <p:nvPicPr>
          <p:cNvPr id="18" name="图片 17"/>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4340267" y="670348"/>
            <a:ext cx="391538" cy="469845"/>
          </a:xfrm>
          <a:prstGeom prst="rect">
            <a:avLst/>
          </a:prstGeom>
        </p:spPr>
      </p:pic>
      <p:pic>
        <p:nvPicPr>
          <p:cNvPr id="20" name="图片 19"/>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rot="827701">
            <a:off x="2693190" y="707721"/>
            <a:ext cx="391538" cy="645313"/>
          </a:xfrm>
          <a:prstGeom prst="rect">
            <a:avLst/>
          </a:prstGeom>
        </p:spPr>
      </p:pic>
      <p:pic>
        <p:nvPicPr>
          <p:cNvPr id="21" name="图片 20"/>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2959630" y="1470919"/>
            <a:ext cx="1054340" cy="1181369"/>
          </a:xfrm>
          <a:prstGeom prst="rect">
            <a:avLst/>
          </a:prstGeom>
        </p:spPr>
      </p:pic>
      <p:sp>
        <p:nvSpPr>
          <p:cNvPr id="2" name="TextBox 1"/>
          <p:cNvSpPr txBox="1"/>
          <p:nvPr/>
        </p:nvSpPr>
        <p:spPr>
          <a:xfrm>
            <a:off x="7460197" y="1602658"/>
            <a:ext cx="3896061" cy="313932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66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Sắm</a:t>
            </a:r>
            <a:r>
              <a:rPr kumimoji="0" lang="en-US" sz="66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66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vai</a:t>
            </a:r>
            <a:r>
              <a:rPr kumimoji="0" lang="en-US" sz="66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66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luyện</a:t>
            </a:r>
            <a:r>
              <a:rPr kumimoji="0" lang="en-US" sz="66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66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nói</a:t>
            </a:r>
            <a:r>
              <a:rPr kumimoji="0" lang="en-US" sz="66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66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trước</a:t>
            </a:r>
            <a:r>
              <a:rPr kumimoji="0" lang="en-US" sz="66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66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lớp</a:t>
            </a:r>
            <a:endParaRPr kumimoji="0" lang="en-US" sz="66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endParaRPr>
          </a:p>
        </p:txBody>
      </p:sp>
      <p:sp>
        <p:nvSpPr>
          <p:cNvPr id="15" name="TextBox 14"/>
          <p:cNvSpPr txBox="1"/>
          <p:nvPr/>
        </p:nvSpPr>
        <p:spPr>
          <a:xfrm>
            <a:off x="8906608" y="6596390"/>
            <a:ext cx="4097215" cy="2616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sz="1100" b="0" i="1" u="none" strike="noStrike" kern="1200" cap="none" spc="0" normalizeH="0" baseline="0" noProof="0" dirty="0">
                <a:ln>
                  <a:noFill/>
                </a:ln>
                <a:solidFill>
                  <a:srgbClr val="70AD47">
                    <a:lumMod val="75000"/>
                  </a:srgbClr>
                </a:solidFill>
                <a:effectLst/>
                <a:uLnTx/>
                <a:uFillTx/>
                <a:latin typeface="Times New Roman" panose="02020603050405020304" pitchFamily="18" charset="0"/>
                <a:ea typeface="+mn-ea"/>
                <a:cs typeface="Times New Roman" panose="02020603050405020304" pitchFamily="18" charset="0"/>
              </a:rPr>
              <a:t>Design by: </a:t>
            </a:r>
            <a:r>
              <a:rPr kumimoji="0" lang="en-US" sz="1100" b="0" i="1" u="none" strike="noStrike" kern="1200" cap="none" spc="0" normalizeH="0" baseline="0" noProof="0" dirty="0" err="1">
                <a:ln>
                  <a:noFill/>
                </a:ln>
                <a:solidFill>
                  <a:srgbClr val="70AD47">
                    <a:lumMod val="75000"/>
                  </a:srgbClr>
                </a:solidFill>
                <a:effectLst/>
                <a:uLnTx/>
                <a:uFillTx/>
                <a:latin typeface="Times New Roman" panose="02020603050405020304" pitchFamily="18" charset="0"/>
                <a:ea typeface="+mn-ea"/>
                <a:cs typeface="Times New Roman" panose="02020603050405020304" pitchFamily="18" charset="0"/>
              </a:rPr>
              <a:t>Hương</a:t>
            </a:r>
            <a:r>
              <a:rPr kumimoji="0" lang="en-US" sz="1100" b="0" i="1" u="none" strike="noStrike" kern="1200" cap="none" spc="0" normalizeH="0" baseline="0" noProof="0" dirty="0">
                <a:ln>
                  <a:noFill/>
                </a:ln>
                <a:solidFill>
                  <a:srgbClr val="70AD47">
                    <a:lumMod val="75000"/>
                  </a:srgbClr>
                </a:solidFill>
                <a:effectLst/>
                <a:uLnTx/>
                <a:uFillTx/>
                <a:latin typeface="Times New Roman" panose="02020603050405020304" pitchFamily="18" charset="0"/>
                <a:ea typeface="+mn-ea"/>
                <a:cs typeface="Times New Roman" panose="02020603050405020304" pitchFamily="18" charset="0"/>
              </a:rPr>
              <a:t> </a:t>
            </a:r>
            <a:r>
              <a:rPr kumimoji="0" lang="en-US" sz="1100" b="0" i="1" u="none" strike="noStrike" kern="1200" cap="none" spc="0" normalizeH="0" baseline="0" noProof="0" dirty="0" err="1">
                <a:ln>
                  <a:noFill/>
                </a:ln>
                <a:solidFill>
                  <a:srgbClr val="70AD47">
                    <a:lumMod val="75000"/>
                  </a:srgbClr>
                </a:solidFill>
                <a:effectLst/>
                <a:uLnTx/>
                <a:uFillTx/>
                <a:latin typeface="Times New Roman" panose="02020603050405020304" pitchFamily="18" charset="0"/>
                <a:ea typeface="+mn-ea"/>
                <a:cs typeface="Times New Roman" panose="02020603050405020304" pitchFamily="18" charset="0"/>
              </a:rPr>
              <a:t>Thảo</a:t>
            </a:r>
            <a:r>
              <a:rPr kumimoji="0" lang="en-US" sz="1100" b="0" i="1" u="none" strike="noStrike" kern="1200" cap="none" spc="0" normalizeH="0" baseline="0" noProof="0" dirty="0">
                <a:ln>
                  <a:noFill/>
                </a:ln>
                <a:solidFill>
                  <a:srgbClr val="70AD47">
                    <a:lumMod val="75000"/>
                  </a:srgbClr>
                </a:solidFill>
                <a:effectLst/>
                <a:uLnTx/>
                <a:uFillTx/>
                <a:latin typeface="Times New Roman" panose="02020603050405020304" pitchFamily="18" charset="0"/>
                <a:ea typeface="+mn-ea"/>
                <a:cs typeface="Times New Roman" panose="02020603050405020304" pitchFamily="18" charset="0"/>
              </a:rPr>
              <a:t> – tranthao121004@gmail.com </a:t>
            </a:r>
            <a:endParaRPr kumimoji="0" lang="en-US" sz="1100" b="0" i="1" u="none" strike="noStrike" kern="1200" cap="none" spc="0" normalizeH="0" baseline="0" noProof="0" dirty="0">
              <a:ln>
                <a:noFill/>
              </a:ln>
              <a:solidFill>
                <a:srgbClr val="70AD47">
                  <a:lumMod val="75000"/>
                </a:srgbClr>
              </a:solidFill>
              <a:effectLst/>
              <a:uLnTx/>
              <a:uFillTx/>
              <a:latin typeface="Times New Roman" panose="02020603050405020304" pitchFamily="18" charset="0"/>
              <a:ea typeface="+mn-ea"/>
              <a:cs typeface="Times New Roman" panose="02020603050405020304" pitchFamily="18" charset="0"/>
            </a:endParaRPr>
          </a:p>
        </p:txBody>
      </p:sp>
    </p:spTree>
  </p:cSld>
  <p:clrMapOvr>
    <a:masterClrMapping/>
  </p:clrMapOvr>
  <p:transition spd="slow">
    <p:comb/>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barn(inVertical)">
                                      <p:cBhvr>
                                        <p:cTn id="7" dur="500"/>
                                        <p:tgtEl>
                                          <p:spTgt spid="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7795</Words>
  <Application>WPS Presentation</Application>
  <PresentationFormat>Widescreen</PresentationFormat>
  <Paragraphs>175</Paragraphs>
  <Slides>27</Slides>
  <Notes>0</Notes>
  <HiddenSlides>0</HiddenSlides>
  <MMClips>0</MMClips>
  <ScaleCrop>false</ScaleCrop>
  <HeadingPairs>
    <vt:vector size="6" baseType="variant">
      <vt:variant>
        <vt:lpstr>已用的字体</vt:lpstr>
      </vt:variant>
      <vt:variant>
        <vt:i4>14</vt:i4>
      </vt:variant>
      <vt:variant>
        <vt:lpstr>主题</vt:lpstr>
      </vt:variant>
      <vt:variant>
        <vt:i4>1</vt:i4>
      </vt:variant>
      <vt:variant>
        <vt:lpstr>幻灯片标题</vt:lpstr>
      </vt:variant>
      <vt:variant>
        <vt:i4>27</vt:i4>
      </vt:variant>
    </vt:vector>
  </HeadingPairs>
  <TitlesOfParts>
    <vt:vector size="42" baseType="lpstr">
      <vt:lpstr>Arial</vt:lpstr>
      <vt:lpstr>SimSun</vt:lpstr>
      <vt:lpstr>Wingdings</vt:lpstr>
      <vt:lpstr>Calibri Light</vt:lpstr>
      <vt:lpstr>Calibri</vt:lpstr>
      <vt:lpstr>Microsoft YaHei</vt:lpstr>
      <vt:lpstr>Arial Unicode MS</vt:lpstr>
      <vt:lpstr>Arial-Rounded</vt:lpstr>
      <vt:lpstr>Calibri</vt:lpstr>
      <vt:lpstr>Times New Roman</vt:lpstr>
      <vt:lpstr>Arial</vt:lpstr>
      <vt:lpstr>Arial-Rounded</vt:lpstr>
      <vt:lpstr>等线</vt:lpstr>
      <vt:lpstr>等线</vt:lpstr>
      <vt:lpstr>Office Theme</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WPS Presentation</dc:title>
  <dc:creator/>
  <cp:lastModifiedBy>ASUS</cp:lastModifiedBy>
  <cp:revision>3</cp:revision>
  <dcterms:created xsi:type="dcterms:W3CDTF">2023-11-15T05:12:53Z</dcterms:created>
  <dcterms:modified xsi:type="dcterms:W3CDTF">2023-11-15T05:14:26Z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0F3A174471F1429B8638611878B729BE_11</vt:lpwstr>
  </property>
  <property fmtid="{D5CDD505-2E9C-101B-9397-08002B2CF9AE}" pid="3" name="KSOProductBuildVer">
    <vt:lpwstr>1033-12.2.0.13266</vt:lpwstr>
  </property>
</Properties>
</file>