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6"/>
  </p:notesMasterIdLst>
  <p:sldIdLst>
    <p:sldId id="256" r:id="rId2"/>
    <p:sldId id="257" r:id="rId3"/>
    <p:sldId id="258" r:id="rId4"/>
    <p:sldId id="259" r:id="rId5"/>
    <p:sldId id="260" r:id="rId6"/>
    <p:sldId id="261" r:id="rId7"/>
    <p:sldId id="262" r:id="rId8"/>
    <p:sldId id="268" r:id="rId9"/>
    <p:sldId id="263" r:id="rId10"/>
    <p:sldId id="269" r:id="rId11"/>
    <p:sldId id="264" r:id="rId12"/>
    <p:sldId id="265" r:id="rId13"/>
    <p:sldId id="266" r:id="rId14"/>
    <p:sldId id="267"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Helvetica Neue" panose="020B0604020202020204" charset="0"/>
      <p:regular r:id="rId23"/>
      <p:bold r:id="rId24"/>
      <p:italic r:id="rId25"/>
      <p:boldItalic r:id="rId26"/>
    </p:embeddedFont>
    <p:embeddedFont>
      <p:font typeface="Quattrocento Sans" panose="020B0502050000020003"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 name="Google Shape;2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 name="Google Shape;2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 name="Google Shape;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 name="Google Shape;4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1665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1855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1A43BE-9917-47C9-91EB-501F84F7ED9D}"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6291388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1A43BE-9917-47C9-91EB-501F84F7ED9D}"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65610202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1A43BE-9917-47C9-91EB-501F84F7ED9D}"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365283527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1A43BE-9917-47C9-91EB-501F84F7ED9D}" type="datetimeFigureOut">
              <a:rPr lang="en-US" smtClean="0"/>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39951666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1A43BE-9917-47C9-91EB-501F84F7ED9D}" type="datetimeFigureOut">
              <a:rPr lang="en-US" smtClean="0"/>
              <a:t>11/12/2023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289820809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1A43BE-9917-47C9-91EB-501F84F7ED9D}" type="datetimeFigureOut">
              <a:rPr lang="en-US" smtClean="0"/>
              <a:t>11/12/2023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13699322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1A43BE-9917-47C9-91EB-501F84F7ED9D}" type="datetimeFigureOut">
              <a:rPr lang="en-US" smtClean="0"/>
              <a:t>11/12/2023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1414200674"/>
      </p:ext>
    </p:extLst>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A43BE-9917-47C9-91EB-501F84F7ED9D}" type="datetimeFigureOut">
              <a:rPr lang="en-US" smtClean="0"/>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337038139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A43BE-9917-47C9-91EB-501F84F7ED9D}" type="datetimeFigureOut">
              <a:rPr lang="en-US" smtClean="0"/>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51587352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1A43BE-9917-47C9-91EB-501F84F7ED9D}"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226591299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1A43BE-9917-47C9-91EB-501F84F7ED9D}"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FDC2A-969B-48E4-A123-1E55897B9669}" type="slidenum">
              <a:rPr lang="en-US" smtClean="0"/>
              <a:t>‹#›</a:t>
            </a:fld>
            <a:endParaRPr lang="en-US"/>
          </a:p>
        </p:txBody>
      </p:sp>
    </p:spTree>
    <p:extLst>
      <p:ext uri="{BB962C8B-B14F-4D97-AF65-F5344CB8AC3E}">
        <p14:creationId xmlns:p14="http://schemas.microsoft.com/office/powerpoint/2010/main" val="9144904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2148837076"/>
      </p:ext>
    </p:extLst>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A43BE-9917-47C9-91EB-501F84F7ED9D}" type="datetimeFigureOut">
              <a:rPr lang="en-US" smtClean="0"/>
              <a:t>11/12/2023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AFDC2A-969B-48E4-A123-1E55897B9669}" type="slidenum">
              <a:rPr lang="en-US" smtClean="0"/>
              <a:t>‹#›</a:t>
            </a:fld>
            <a:endParaRPr lang="en-US"/>
          </a:p>
        </p:txBody>
      </p:sp>
    </p:spTree>
    <p:extLst>
      <p:ext uri="{BB962C8B-B14F-4D97-AF65-F5344CB8AC3E}">
        <p14:creationId xmlns:p14="http://schemas.microsoft.com/office/powerpoint/2010/main" val="287945747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pic>
        <p:nvPicPr>
          <p:cNvPr id="25" name="Google Shape;25;p5"/>
          <p:cNvPicPr preferRelativeResize="0"/>
          <p:nvPr/>
        </p:nvPicPr>
        <p:blipFill rotWithShape="1">
          <a:blip r:embed="rId4">
            <a:alphaModFix/>
          </a:blip>
          <a:srcRect/>
          <a:stretch/>
        </p:blipFill>
        <p:spPr>
          <a:xfrm>
            <a:off x="9703162" y="357997"/>
            <a:ext cx="1664763" cy="1512215"/>
          </a:xfrm>
          <a:prstGeom prst="rect">
            <a:avLst/>
          </a:prstGeom>
          <a:noFill/>
          <a:ln>
            <a:noFill/>
          </a:ln>
        </p:spPr>
      </p:pic>
      <p:pic>
        <p:nvPicPr>
          <p:cNvPr id="26" name="Google Shape;26;p5" descr="Graphical user interface, application&#10;&#10;Description automatically generated"/>
          <p:cNvPicPr preferRelativeResize="0"/>
          <p:nvPr/>
        </p:nvPicPr>
        <p:blipFill rotWithShape="1">
          <a:blip r:embed="rId5">
            <a:alphaModFix/>
          </a:blip>
          <a:srcRect/>
          <a:stretch/>
        </p:blipFill>
        <p:spPr>
          <a:xfrm>
            <a:off x="-71949" y="808144"/>
            <a:ext cx="9479280" cy="1502598"/>
          </a:xfrm>
          <a:prstGeom prst="rect">
            <a:avLst/>
          </a:prstGeom>
          <a:noFill/>
          <a:ln>
            <a:noFill/>
          </a:ln>
        </p:spPr>
      </p:pic>
      <p:pic>
        <p:nvPicPr>
          <p:cNvPr id="27" name="Google Shape;27;p5" descr="Graphical user interface&#10;&#10;Description automatically generated with medium confidence"/>
          <p:cNvPicPr preferRelativeResize="0"/>
          <p:nvPr/>
        </p:nvPicPr>
        <p:blipFill rotWithShape="1">
          <a:blip r:embed="rId6">
            <a:alphaModFix/>
          </a:blip>
          <a:srcRect/>
          <a:stretch/>
        </p:blipFill>
        <p:spPr>
          <a:xfrm>
            <a:off x="867952" y="1934781"/>
            <a:ext cx="9815411" cy="1938696"/>
          </a:xfrm>
          <a:prstGeom prst="rect">
            <a:avLst/>
          </a:prstGeom>
          <a:noFill/>
          <a:ln>
            <a:noFill/>
          </a:ln>
        </p:spPr>
      </p:pic>
      <p:pic>
        <p:nvPicPr>
          <p:cNvPr id="28" name="Google Shape;28;p5"/>
          <p:cNvPicPr preferRelativeResize="0"/>
          <p:nvPr/>
        </p:nvPicPr>
        <p:blipFill rotWithShape="1">
          <a:blip r:embed="rId7">
            <a:alphaModFix/>
          </a:blip>
          <a:srcRect/>
          <a:stretch/>
        </p:blipFill>
        <p:spPr>
          <a:xfrm>
            <a:off x="0" y="90658"/>
            <a:ext cx="1735904" cy="548770"/>
          </a:xfrm>
          <a:prstGeom prst="rect">
            <a:avLst/>
          </a:prstGeom>
          <a:noFill/>
          <a:ln>
            <a:noFill/>
          </a:ln>
        </p:spPr>
      </p:pic>
      <p:pic>
        <p:nvPicPr>
          <p:cNvPr id="29" name="Google Shape;29;p5"/>
          <p:cNvPicPr preferRelativeResize="0"/>
          <p:nvPr/>
        </p:nvPicPr>
        <p:blipFill rotWithShape="1">
          <a:blip r:embed="rId8">
            <a:alphaModFix/>
          </a:blip>
          <a:srcRect/>
          <a:stretch/>
        </p:blipFill>
        <p:spPr>
          <a:xfrm>
            <a:off x="132402" y="2491800"/>
            <a:ext cx="589731" cy="52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grpSp>
        <p:nvGrpSpPr>
          <p:cNvPr id="34" name="Google Shape;34;p6"/>
          <p:cNvGrpSpPr/>
          <p:nvPr/>
        </p:nvGrpSpPr>
        <p:grpSpPr>
          <a:xfrm>
            <a:off x="556071" y="344228"/>
            <a:ext cx="4134561" cy="2508169"/>
            <a:chOff x="301091" y="301982"/>
            <a:chExt cx="4134561" cy="2508169"/>
          </a:xfrm>
        </p:grpSpPr>
        <p:pic>
          <p:nvPicPr>
            <p:cNvPr id="35" name="Google Shape;35;p6"/>
            <p:cNvPicPr preferRelativeResize="0"/>
            <p:nvPr/>
          </p:nvPicPr>
          <p:blipFill rotWithShape="1">
            <a:blip r:embed="rId3">
              <a:alphaModFix/>
            </a:blip>
            <a:srcRect/>
            <a:stretch/>
          </p:blipFill>
          <p:spPr>
            <a:xfrm>
              <a:off x="301091" y="301982"/>
              <a:ext cx="4134561" cy="2508169"/>
            </a:xfrm>
            <a:prstGeom prst="rect">
              <a:avLst/>
            </a:prstGeom>
            <a:noFill/>
            <a:ln>
              <a:noFill/>
            </a:ln>
          </p:spPr>
        </p:pic>
        <p:pic>
          <p:nvPicPr>
            <p:cNvPr id="36" name="Google Shape;36;p6"/>
            <p:cNvPicPr preferRelativeResize="0"/>
            <p:nvPr/>
          </p:nvPicPr>
          <p:blipFill rotWithShape="1">
            <a:blip r:embed="rId4">
              <a:alphaModFix/>
            </a:blip>
            <a:srcRect/>
            <a:stretch/>
          </p:blipFill>
          <p:spPr>
            <a:xfrm>
              <a:off x="386620" y="498387"/>
              <a:ext cx="1158339" cy="914479"/>
            </a:xfrm>
            <a:prstGeom prst="rect">
              <a:avLst/>
            </a:prstGeom>
            <a:noFill/>
            <a:ln>
              <a:noFill/>
            </a:ln>
          </p:spPr>
        </p:pic>
      </p:grpSp>
      <p:grpSp>
        <p:nvGrpSpPr>
          <p:cNvPr id="37" name="Google Shape;37;p6"/>
          <p:cNvGrpSpPr/>
          <p:nvPr/>
        </p:nvGrpSpPr>
        <p:grpSpPr>
          <a:xfrm>
            <a:off x="4690632" y="2852397"/>
            <a:ext cx="6665626" cy="1695354"/>
            <a:chOff x="1768766" y="4552258"/>
            <a:chExt cx="7300588" cy="1291045"/>
          </a:xfrm>
        </p:grpSpPr>
        <p:sp>
          <p:nvSpPr>
            <p:cNvPr id="38" name="Google Shape;38;p6"/>
            <p:cNvSpPr/>
            <p:nvPr/>
          </p:nvSpPr>
          <p:spPr>
            <a:xfrm>
              <a:off x="1768766" y="4644318"/>
              <a:ext cx="7212563" cy="1198985"/>
            </a:xfrm>
            <a:prstGeom prst="wedgeRoundRectCallout">
              <a:avLst>
                <a:gd name="adj1" fmla="val 32336"/>
                <a:gd name="adj2" fmla="val 14223"/>
                <a:gd name="adj3" fmla="val 16667"/>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39" name="Google Shape;39;p6"/>
            <p:cNvSpPr/>
            <p:nvPr/>
          </p:nvSpPr>
          <p:spPr>
            <a:xfrm>
              <a:off x="1856791" y="4552258"/>
              <a:ext cx="7212563" cy="1198985"/>
            </a:xfrm>
            <a:prstGeom prst="wedgeRoundRectCallout">
              <a:avLst>
                <a:gd name="adj1" fmla="val -56724"/>
                <a:gd name="adj2" fmla="val 45768"/>
                <a:gd name="adj3" fmla="val 16667"/>
              </a:avLst>
            </a:prstGeom>
            <a:solidFill>
              <a:schemeClr val="lt1"/>
            </a:solidFill>
            <a:ln w="19050" cap="flat" cmpd="sng">
              <a:solidFill>
                <a:srgbClr val="000099"/>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sp>
        <p:nvSpPr>
          <p:cNvPr id="40" name="Google Shape;40;p6"/>
          <p:cNvSpPr/>
          <p:nvPr/>
        </p:nvSpPr>
        <p:spPr>
          <a:xfrm>
            <a:off x="4780596" y="3078706"/>
            <a:ext cx="6405328" cy="1121846"/>
          </a:xfrm>
          <a:prstGeom prst="rect">
            <a:avLst/>
          </a:prstGeom>
          <a:noFill/>
          <a:ln>
            <a:noFill/>
          </a:ln>
        </p:spPr>
        <p:txBody>
          <a:bodyPr spcFirstLastPara="1" wrap="square" lIns="91425" tIns="45700" rIns="91425" bIns="45700" anchor="t" anchorCtr="0">
            <a:noAutofit/>
          </a:bodyPr>
          <a:lstStyle/>
          <a:p>
            <a:pPr marL="0" marR="0" lvl="0" indent="342900" algn="just"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Hãy kể những điều em biết về Internet. </a:t>
            </a:r>
            <a:endParaRPr sz="2400" b="0" i="0" u="none" strike="noStrike" cap="none">
              <a:solidFill>
                <a:schemeClr val="dk1"/>
              </a:solidFill>
              <a:latin typeface="Arial"/>
              <a:ea typeface="Arial"/>
              <a:cs typeface="Arial"/>
              <a:sym typeface="Arial"/>
            </a:endParaRPr>
          </a:p>
          <a:p>
            <a:pPr marL="0" marR="0" lvl="0" indent="342900" algn="just" rtl="0">
              <a:lnSpc>
                <a:spcPct val="150000"/>
              </a:lnSpc>
              <a:spcBef>
                <a:spcPts val="0"/>
              </a:spcBef>
              <a:spcAft>
                <a:spcPts val="0"/>
              </a:spcAft>
              <a:buNone/>
            </a:pPr>
            <a:r>
              <a:rPr lang="en-US" sz="2400" b="0" i="0" u="none" strike="noStrike" cap="none">
                <a:solidFill>
                  <a:schemeClr val="dk1"/>
                </a:solidFill>
                <a:latin typeface="Arial"/>
                <a:ea typeface="Arial"/>
                <a:cs typeface="Arial"/>
                <a:sym typeface="Arial"/>
              </a:rPr>
              <a:t>Em thường sử dụng Internet để làm gì?</a:t>
            </a:r>
            <a:endParaRPr/>
          </a:p>
        </p:txBody>
      </p:sp>
      <p:sp>
        <p:nvSpPr>
          <p:cNvPr id="41" name="Google Shape;41;p6"/>
          <p:cNvSpPr/>
          <p:nvPr/>
        </p:nvSpPr>
        <p:spPr>
          <a:xfrm>
            <a:off x="1335016" y="1142864"/>
            <a:ext cx="3678048" cy="878959"/>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4000" b="1" i="0" u="none" strike="noStrike" cap="none">
                <a:solidFill>
                  <a:srgbClr val="0998D7"/>
                </a:solidFill>
                <a:latin typeface="Arial"/>
                <a:ea typeface="Arial"/>
                <a:cs typeface="Arial"/>
                <a:sym typeface="Arial"/>
              </a:rPr>
              <a:t>KHỞI ĐỘNG</a:t>
            </a:r>
            <a:endParaRPr sz="4000" b="1" i="0" u="none" strike="noStrike" cap="none">
              <a:solidFill>
                <a:srgbClr val="0998D7"/>
              </a:solidFill>
              <a:latin typeface="Arial"/>
              <a:ea typeface="Arial"/>
              <a:cs typeface="Arial"/>
              <a:sym typeface="Arial"/>
            </a:endParaRPr>
          </a:p>
        </p:txBody>
      </p:sp>
      <p:pic>
        <p:nvPicPr>
          <p:cNvPr id="42" name="Google Shape;42;p6"/>
          <p:cNvPicPr preferRelativeResize="0"/>
          <p:nvPr/>
        </p:nvPicPr>
        <p:blipFill rotWithShape="1">
          <a:blip r:embed="rId5">
            <a:alphaModFix/>
          </a:blip>
          <a:srcRect/>
          <a:stretch/>
        </p:blipFill>
        <p:spPr>
          <a:xfrm>
            <a:off x="1594653" y="3387829"/>
            <a:ext cx="2934196" cy="2888230"/>
          </a:xfrm>
          <a:prstGeom prst="rect">
            <a:avLst/>
          </a:prstGeom>
          <a:noFill/>
          <a:ln>
            <a:noFill/>
          </a:ln>
        </p:spPr>
      </p:pic>
      <p:pic>
        <p:nvPicPr>
          <p:cNvPr id="43" name="Google Shape;43;p6" descr="A picture containing icon&#10;&#10;Description automatically generated"/>
          <p:cNvPicPr preferRelativeResize="0"/>
          <p:nvPr/>
        </p:nvPicPr>
        <p:blipFill rotWithShape="1">
          <a:blip r:embed="rId6">
            <a:alphaModFix/>
          </a:blip>
          <a:srcRect/>
          <a:stretch/>
        </p:blipFill>
        <p:spPr>
          <a:xfrm>
            <a:off x="7424701" y="1674367"/>
            <a:ext cx="3432283" cy="111758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500"/>
                            </p:stCondLst>
                            <p:childTnLst>
                              <p:par>
                                <p:cTn id="17" presetID="2" presetClass="entr" presetSubtype="2"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p:tgtEl>
                                          <p:spTgt spid="37"/>
                                        </p:tgtEl>
                                        <p:attrNameLst>
                                          <p:attrName>ppt_x</p:attrName>
                                        </p:attrNameLst>
                                      </p:cBhvr>
                                      <p:tavLst>
                                        <p:tav tm="0">
                                          <p:val>
                                            <p:strVal val="#ppt_x+1"/>
                                          </p:val>
                                        </p:tav>
                                        <p:tav tm="100000">
                                          <p:val>
                                            <p:strVal val="#ppt_x"/>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7"/>
          <p:cNvSpPr/>
          <p:nvPr/>
        </p:nvSpPr>
        <p:spPr>
          <a:xfrm>
            <a:off x="614526" y="292955"/>
            <a:ext cx="8211146" cy="68480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F03C69"/>
                </a:solidFill>
                <a:latin typeface="Arial"/>
                <a:ea typeface="Arial"/>
                <a:cs typeface="Arial"/>
                <a:sym typeface="Arial"/>
              </a:rPr>
              <a:t>1. Thông tin trên Internet</a:t>
            </a:r>
            <a:endParaRPr sz="2800" b="1" i="0" u="none" strike="noStrike" cap="none">
              <a:solidFill>
                <a:srgbClr val="F03C69"/>
              </a:solidFill>
              <a:latin typeface="Quattrocento Sans"/>
              <a:ea typeface="Quattrocento Sans"/>
              <a:cs typeface="Quattrocento Sans"/>
              <a:sym typeface="Quattrocento Sans"/>
            </a:endParaRPr>
          </a:p>
        </p:txBody>
      </p:sp>
      <p:grpSp>
        <p:nvGrpSpPr>
          <p:cNvPr id="50" name="Google Shape;50;p7"/>
          <p:cNvGrpSpPr/>
          <p:nvPr/>
        </p:nvGrpSpPr>
        <p:grpSpPr>
          <a:xfrm>
            <a:off x="604133" y="833984"/>
            <a:ext cx="10962947" cy="5499366"/>
            <a:chOff x="512219" y="765365"/>
            <a:chExt cx="10962947" cy="5499366"/>
          </a:xfrm>
        </p:grpSpPr>
        <p:sp>
          <p:nvSpPr>
            <p:cNvPr id="51" name="Google Shape;51;p7"/>
            <p:cNvSpPr/>
            <p:nvPr/>
          </p:nvSpPr>
          <p:spPr>
            <a:xfrm>
              <a:off x="3379791" y="1086631"/>
              <a:ext cx="7173355" cy="642676"/>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Thông tin trên Internet</a:t>
              </a:r>
              <a:endParaRPr/>
            </a:p>
          </p:txBody>
        </p:sp>
        <p:sp>
          <p:nvSpPr>
            <p:cNvPr id="52" name="Google Shape;52;p7"/>
            <p:cNvSpPr/>
            <p:nvPr/>
          </p:nvSpPr>
          <p:spPr>
            <a:xfrm>
              <a:off x="512219" y="1021436"/>
              <a:ext cx="10962947" cy="5243295"/>
            </a:xfrm>
            <a:prstGeom prst="roundRect">
              <a:avLst>
                <a:gd name="adj" fmla="val 3938"/>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53" name="Google Shape;53;p7"/>
            <p:cNvSpPr/>
            <p:nvPr/>
          </p:nvSpPr>
          <p:spPr>
            <a:xfrm>
              <a:off x="747841" y="1807237"/>
              <a:ext cx="10506269" cy="1695529"/>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800" b="0" i="0" u="none" strike="noStrike" cap="none">
                  <a:solidFill>
                    <a:schemeClr val="dk1"/>
                  </a:solidFill>
                  <a:latin typeface="Arial"/>
                  <a:ea typeface="Arial"/>
                  <a:cs typeface="Arial"/>
                  <a:sym typeface="Arial"/>
                </a:rPr>
                <a:t>Em hãy theo dõi câu chuyện của bạn khoa và cho biết các thành viên trong gia đình Khoa nhận được những thông tin gì từ Internet? </a:t>
              </a:r>
              <a:endParaRPr sz="1800" b="0" i="0" u="none" strike="noStrike" cap="none">
                <a:solidFill>
                  <a:schemeClr val="dk1"/>
                </a:solidFill>
                <a:latin typeface="Arial"/>
                <a:ea typeface="Arial"/>
                <a:cs typeface="Arial"/>
                <a:sym typeface="Arial"/>
              </a:endParaRPr>
            </a:p>
            <a:p>
              <a:pPr marL="0" marR="0" lvl="0" indent="0" algn="l" rtl="0">
                <a:lnSpc>
                  <a:spcPct val="150000"/>
                </a:lnSpc>
                <a:spcBef>
                  <a:spcPts val="0"/>
                </a:spcBef>
                <a:spcAft>
                  <a:spcPts val="0"/>
                </a:spcAft>
                <a:buNone/>
              </a:pPr>
              <a:r>
                <a:rPr lang="en-US" sz="1800" b="0" i="1" u="none" strike="noStrike" cap="none">
                  <a:solidFill>
                    <a:schemeClr val="dk1"/>
                  </a:solidFill>
                  <a:latin typeface="Arial"/>
                  <a:ea typeface="Arial"/>
                  <a:cs typeface="Arial"/>
                  <a:sym typeface="Arial"/>
                </a:rPr>
                <a:t>Chiều Chủ nhật, Khoa được bố mẹ cho phép truy cập Internet bằng máy tính để tìm hiểu về đội bóng đá mà Khoa yêu thích.</a:t>
              </a:r>
              <a:endParaRPr/>
            </a:p>
          </p:txBody>
        </p:sp>
        <p:grpSp>
          <p:nvGrpSpPr>
            <p:cNvPr id="54" name="Google Shape;54;p7"/>
            <p:cNvGrpSpPr/>
            <p:nvPr/>
          </p:nvGrpSpPr>
          <p:grpSpPr>
            <a:xfrm>
              <a:off x="522612" y="765365"/>
              <a:ext cx="3019125" cy="1150278"/>
              <a:chOff x="522612" y="765365"/>
              <a:chExt cx="3019125" cy="1150278"/>
            </a:xfrm>
          </p:grpSpPr>
          <p:grpSp>
            <p:nvGrpSpPr>
              <p:cNvPr id="55" name="Google Shape;55;p7"/>
              <p:cNvGrpSpPr/>
              <p:nvPr/>
            </p:nvGrpSpPr>
            <p:grpSpPr>
              <a:xfrm>
                <a:off x="522612" y="1095583"/>
                <a:ext cx="2372989" cy="661656"/>
                <a:chOff x="5906375" y="1404722"/>
                <a:chExt cx="2372989" cy="661656"/>
              </a:xfrm>
            </p:grpSpPr>
            <p:sp>
              <p:nvSpPr>
                <p:cNvPr id="56" name="Google Shape;56;p7"/>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Arial"/>
                    <a:ea typeface="Arial"/>
                    <a:cs typeface="Arial"/>
                    <a:sym typeface="Arial"/>
                  </a:endParaRPr>
                </a:p>
              </p:txBody>
            </p:sp>
            <p:sp>
              <p:nvSpPr>
                <p:cNvPr id="57" name="Google Shape;57;p7"/>
                <p:cNvSpPr/>
                <p:nvPr/>
              </p:nvSpPr>
              <p:spPr>
                <a:xfrm>
                  <a:off x="5906375" y="1465062"/>
                  <a:ext cx="2135017" cy="533223"/>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200" b="1" i="0" u="none" strike="noStrike" cap="none">
                      <a:solidFill>
                        <a:schemeClr val="lt1"/>
                      </a:solidFill>
                      <a:latin typeface="Arial"/>
                      <a:ea typeface="Arial"/>
                      <a:cs typeface="Arial"/>
                      <a:sym typeface="Arial"/>
                    </a:rPr>
                    <a:t>HOẠT ĐỘNG </a:t>
                  </a:r>
                  <a:endParaRPr sz="2200" b="1" i="0" u="none" strike="noStrike" cap="none">
                    <a:solidFill>
                      <a:schemeClr val="lt1"/>
                    </a:solidFill>
                    <a:latin typeface="Arial"/>
                    <a:ea typeface="Arial"/>
                    <a:cs typeface="Arial"/>
                    <a:sym typeface="Arial"/>
                  </a:endParaRPr>
                </a:p>
              </p:txBody>
            </p:sp>
          </p:grpSp>
          <p:grpSp>
            <p:nvGrpSpPr>
              <p:cNvPr id="58" name="Google Shape;58;p7"/>
              <p:cNvGrpSpPr/>
              <p:nvPr/>
            </p:nvGrpSpPr>
            <p:grpSpPr>
              <a:xfrm rot="-1180807">
                <a:off x="2468303" y="900102"/>
                <a:ext cx="952953" cy="880803"/>
                <a:chOff x="8974078" y="279854"/>
                <a:chExt cx="3397172" cy="3224225"/>
              </a:xfrm>
            </p:grpSpPr>
            <p:pic>
              <p:nvPicPr>
                <p:cNvPr id="59" name="Google Shape;59;p7"/>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60" name="Google Shape;60;p7"/>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61" name="Google Shape;61;p7"/>
              <p:cNvSpPr/>
              <p:nvPr/>
            </p:nvSpPr>
            <p:spPr>
              <a:xfrm>
                <a:off x="2792351" y="1002361"/>
                <a:ext cx="363894" cy="661656"/>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Helvetica Neue"/>
                    <a:ea typeface="Helvetica Neue"/>
                    <a:cs typeface="Helvetica Neue"/>
                    <a:sym typeface="Helvetica Neue"/>
                  </a:rPr>
                  <a:t>1</a:t>
                </a:r>
                <a:endParaRPr sz="2800" b="1" i="0" u="none" strike="noStrike" cap="none">
                  <a:solidFill>
                    <a:schemeClr val="lt1"/>
                  </a:solidFill>
                  <a:latin typeface="Arial"/>
                  <a:ea typeface="Arial"/>
                  <a:cs typeface="Arial"/>
                  <a:sym typeface="Arial"/>
                </a:endParaRPr>
              </a:p>
            </p:txBody>
          </p:sp>
        </p:grpSp>
      </p:grpSp>
      <p:pic>
        <p:nvPicPr>
          <p:cNvPr id="62" name="Google Shape;62;p7"/>
          <p:cNvPicPr preferRelativeResize="0"/>
          <p:nvPr/>
        </p:nvPicPr>
        <p:blipFill rotWithShape="1">
          <a:blip r:embed="rId5">
            <a:alphaModFix/>
          </a:blip>
          <a:srcRect/>
          <a:stretch/>
        </p:blipFill>
        <p:spPr>
          <a:xfrm>
            <a:off x="2339799" y="3737155"/>
            <a:ext cx="2263809" cy="1758115"/>
          </a:xfrm>
          <a:prstGeom prst="rect">
            <a:avLst/>
          </a:prstGeom>
          <a:noFill/>
          <a:ln>
            <a:noFill/>
          </a:ln>
        </p:spPr>
      </p:pic>
      <p:pic>
        <p:nvPicPr>
          <p:cNvPr id="63" name="Google Shape;63;p7"/>
          <p:cNvPicPr preferRelativeResize="0"/>
          <p:nvPr/>
        </p:nvPicPr>
        <p:blipFill rotWithShape="1">
          <a:blip r:embed="rId6">
            <a:alphaModFix/>
          </a:blip>
          <a:srcRect/>
          <a:stretch/>
        </p:blipFill>
        <p:spPr>
          <a:xfrm>
            <a:off x="7598193" y="3721693"/>
            <a:ext cx="2454957" cy="1789038"/>
          </a:xfrm>
          <a:prstGeom prst="rect">
            <a:avLst/>
          </a:prstGeom>
          <a:noFill/>
          <a:ln>
            <a:noFill/>
          </a:ln>
        </p:spPr>
      </p:pic>
      <p:sp>
        <p:nvSpPr>
          <p:cNvPr id="64" name="Google Shape;64;p7"/>
          <p:cNvSpPr/>
          <p:nvPr/>
        </p:nvSpPr>
        <p:spPr>
          <a:xfrm>
            <a:off x="818792" y="5472719"/>
            <a:ext cx="5156287" cy="778675"/>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600" b="0" i="1" u="none" strike="noStrike" cap="none">
                <a:solidFill>
                  <a:schemeClr val="dk1"/>
                </a:solidFill>
                <a:latin typeface="Arial"/>
                <a:ea typeface="Arial"/>
                <a:cs typeface="Arial"/>
                <a:sym typeface="Arial"/>
              </a:rPr>
              <a:t>Bố ngồi cạnh Khoa đọc tin tức trong nước và thế giới trên Internet bằng điện thoại thông minh.</a:t>
            </a:r>
            <a:endParaRPr/>
          </a:p>
        </p:txBody>
      </p:sp>
      <p:sp>
        <p:nvSpPr>
          <p:cNvPr id="65" name="Google Shape;65;p7"/>
          <p:cNvSpPr/>
          <p:nvPr/>
        </p:nvSpPr>
        <p:spPr>
          <a:xfrm>
            <a:off x="6189737" y="5472719"/>
            <a:ext cx="5156287" cy="778675"/>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600" b="0" i="1" u="none" strike="noStrike" cap="none">
                <a:solidFill>
                  <a:schemeClr val="dk1"/>
                </a:solidFill>
                <a:latin typeface="Arial"/>
                <a:ea typeface="Arial"/>
                <a:cs typeface="Arial"/>
                <a:sym typeface="Arial"/>
              </a:rPr>
              <a:t>Mẹ và chị gái của Khoa cũng sử dụng Internet </a:t>
            </a:r>
            <a:endParaRPr sz="1600" b="0" i="1" u="none" strike="noStrike" cap="none">
              <a:solidFill>
                <a:schemeClr val="dk1"/>
              </a:solidFill>
              <a:latin typeface="Arial"/>
              <a:ea typeface="Arial"/>
              <a:cs typeface="Arial"/>
              <a:sym typeface="Arial"/>
            </a:endParaRPr>
          </a:p>
          <a:p>
            <a:pPr marL="0" marR="0" lvl="0" indent="0" algn="ctr" rtl="0">
              <a:lnSpc>
                <a:spcPct val="150000"/>
              </a:lnSpc>
              <a:spcBef>
                <a:spcPts val="0"/>
              </a:spcBef>
              <a:spcAft>
                <a:spcPts val="0"/>
              </a:spcAft>
              <a:buNone/>
            </a:pPr>
            <a:r>
              <a:rPr lang="en-US" sz="1600" b="0" i="1" u="none" strike="noStrike" cap="none">
                <a:solidFill>
                  <a:schemeClr val="dk1"/>
                </a:solidFill>
                <a:latin typeface="Arial"/>
                <a:ea typeface="Arial"/>
                <a:cs typeface="Arial"/>
                <a:sym typeface="Arial"/>
              </a:rPr>
              <a:t>để tìm một số công thức nấu ăn</a:t>
            </a:r>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animEffect transition="in" filter="fade">
                                      <p:cBhvr>
                                        <p:cTn id="7" dur="500"/>
                                        <p:tgtEl>
                                          <p:spTgt spid="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additive="base">
                                        <p:cTn id="12" dur="500"/>
                                        <p:tgtEl>
                                          <p:spTgt spid="5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500"/>
                                        <p:tgtEl>
                                          <p:spTgt spid="62"/>
                                        </p:tgtEl>
                                      </p:cBhvr>
                                    </p:animEffect>
                                  </p:childTnLst>
                                </p:cTn>
                              </p:par>
                              <p:par>
                                <p:cTn id="18" presetID="10" presetClass="entr" presetSubtype="0" fill="hold"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500"/>
                                        <p:tgtEl>
                                          <p:spTgt spid="63"/>
                                        </p:tgtEl>
                                      </p:cBhvr>
                                    </p:animEffect>
                                  </p:childTnLst>
                                </p:cTn>
                              </p:par>
                              <p:par>
                                <p:cTn id="21" presetID="10"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par>
                                <p:cTn id="24" presetID="10" presetClass="entr" presetSubtype="0"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8"/>
          <p:cNvSpPr/>
          <p:nvPr/>
        </p:nvSpPr>
        <p:spPr>
          <a:xfrm>
            <a:off x="614526" y="311973"/>
            <a:ext cx="10962947" cy="2813112"/>
          </a:xfrm>
          <a:prstGeom prst="roundRect">
            <a:avLst>
              <a:gd name="adj" fmla="val 3938"/>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pic>
        <p:nvPicPr>
          <p:cNvPr id="71" name="Google Shape;71;p8"/>
          <p:cNvPicPr preferRelativeResize="0"/>
          <p:nvPr/>
        </p:nvPicPr>
        <p:blipFill rotWithShape="1">
          <a:blip r:embed="rId3">
            <a:alphaModFix/>
          </a:blip>
          <a:srcRect/>
          <a:stretch/>
        </p:blipFill>
        <p:spPr>
          <a:xfrm>
            <a:off x="8504903" y="398034"/>
            <a:ext cx="2978557" cy="2677890"/>
          </a:xfrm>
          <a:prstGeom prst="rect">
            <a:avLst/>
          </a:prstGeom>
          <a:noFill/>
          <a:ln>
            <a:noFill/>
          </a:ln>
        </p:spPr>
      </p:pic>
      <p:sp>
        <p:nvSpPr>
          <p:cNvPr id="72" name="Google Shape;72;p8"/>
          <p:cNvSpPr/>
          <p:nvPr/>
        </p:nvSpPr>
        <p:spPr>
          <a:xfrm>
            <a:off x="614526" y="398034"/>
            <a:ext cx="7796364" cy="267789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200" b="0" i="1" u="none" strike="noStrike" cap="none">
                <a:solidFill>
                  <a:schemeClr val="dk1"/>
                </a:solidFill>
                <a:latin typeface="Arial"/>
                <a:ea typeface="Arial"/>
                <a:cs typeface="Arial"/>
                <a:sym typeface="Arial"/>
              </a:rPr>
              <a:t>Sau bữa cơm tối vui vẻ, cả gia đình bật ti vi có kết nối Internet để xem một số chương trình giải trí.</a:t>
            </a:r>
            <a:endParaRPr sz="3200" b="0" i="1" u="none" strike="noStrike" cap="none">
              <a:solidFill>
                <a:schemeClr val="dk1"/>
              </a:solidFill>
              <a:latin typeface="Arial"/>
              <a:ea typeface="Arial"/>
              <a:cs typeface="Arial"/>
              <a:sym typeface="Arial"/>
            </a:endParaRPr>
          </a:p>
        </p:txBody>
      </p:sp>
      <p:grpSp>
        <p:nvGrpSpPr>
          <p:cNvPr id="73" name="Google Shape;73;p8"/>
          <p:cNvGrpSpPr/>
          <p:nvPr/>
        </p:nvGrpSpPr>
        <p:grpSpPr>
          <a:xfrm>
            <a:off x="707941" y="3732915"/>
            <a:ext cx="10776118" cy="2463489"/>
            <a:chOff x="191274" y="435050"/>
            <a:chExt cx="10776118" cy="1849898"/>
          </a:xfrm>
        </p:grpSpPr>
        <p:grpSp>
          <p:nvGrpSpPr>
            <p:cNvPr id="74" name="Google Shape;74;p8"/>
            <p:cNvGrpSpPr/>
            <p:nvPr/>
          </p:nvGrpSpPr>
          <p:grpSpPr>
            <a:xfrm>
              <a:off x="191274" y="435050"/>
              <a:ext cx="10759223" cy="1849898"/>
              <a:chOff x="191274" y="435050"/>
              <a:chExt cx="10759223" cy="1849898"/>
            </a:xfrm>
          </p:grpSpPr>
          <p:grpSp>
            <p:nvGrpSpPr>
              <p:cNvPr id="75" name="Google Shape;75;p8"/>
              <p:cNvGrpSpPr/>
              <p:nvPr/>
            </p:nvGrpSpPr>
            <p:grpSpPr>
              <a:xfrm>
                <a:off x="552795" y="917810"/>
                <a:ext cx="10397702" cy="1367138"/>
                <a:chOff x="1338207" y="943284"/>
                <a:chExt cx="9354224" cy="2016905"/>
              </a:xfrm>
            </p:grpSpPr>
            <p:sp>
              <p:nvSpPr>
                <p:cNvPr id="76" name="Google Shape;76;p8"/>
                <p:cNvSpPr/>
                <p:nvPr/>
              </p:nvSpPr>
              <p:spPr>
                <a:xfrm>
                  <a:off x="1424711" y="1063553"/>
                  <a:ext cx="9267720" cy="1896636"/>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77" name="Google Shape;77;p8"/>
                <p:cNvSpPr/>
                <p:nvPr/>
              </p:nvSpPr>
              <p:spPr>
                <a:xfrm>
                  <a:off x="1338207" y="943284"/>
                  <a:ext cx="9267724" cy="1896635"/>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78" name="Google Shape;78;p8"/>
              <p:cNvPicPr preferRelativeResize="0"/>
              <p:nvPr/>
            </p:nvPicPr>
            <p:blipFill rotWithShape="1">
              <a:blip r:embed="rId4">
                <a:alphaModFix/>
              </a:blip>
              <a:srcRect/>
              <a:stretch/>
            </p:blipFill>
            <p:spPr>
              <a:xfrm>
                <a:off x="191274" y="435050"/>
                <a:ext cx="998307" cy="883997"/>
              </a:xfrm>
              <a:prstGeom prst="rect">
                <a:avLst/>
              </a:prstGeom>
              <a:noFill/>
              <a:ln>
                <a:noFill/>
              </a:ln>
            </p:spPr>
          </p:pic>
        </p:grpSp>
        <p:sp>
          <p:nvSpPr>
            <p:cNvPr id="79" name="Google Shape;79;p8"/>
            <p:cNvSpPr/>
            <p:nvPr/>
          </p:nvSpPr>
          <p:spPr>
            <a:xfrm>
              <a:off x="771340" y="975051"/>
              <a:ext cx="10196052" cy="104208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200" b="1" i="0" u="none" strike="noStrike" cap="none">
                  <a:solidFill>
                    <a:srgbClr val="F03C69"/>
                  </a:solidFill>
                  <a:latin typeface="Arial"/>
                  <a:ea typeface="Arial"/>
                  <a:cs typeface="Arial"/>
                  <a:sym typeface="Arial"/>
                </a:rPr>
                <a:t>Khi truy cập Internet, em có thể xem tin tức và các chương trình</a:t>
              </a:r>
              <a:endParaRPr/>
            </a:p>
            <a:p>
              <a:pPr marL="0" marR="0" lvl="0" indent="0" algn="ctr" rtl="0">
                <a:lnSpc>
                  <a:spcPct val="150000"/>
                </a:lnSpc>
                <a:spcBef>
                  <a:spcPts val="0"/>
                </a:spcBef>
                <a:spcAft>
                  <a:spcPts val="0"/>
                </a:spcAft>
                <a:buNone/>
              </a:pPr>
              <a:r>
                <a:rPr lang="en-US" sz="2200" b="1" i="0" u="none" strike="noStrike" cap="none">
                  <a:solidFill>
                    <a:srgbClr val="F03C69"/>
                  </a:solidFill>
                  <a:latin typeface="Arial"/>
                  <a:ea typeface="Arial"/>
                  <a:cs typeface="Arial"/>
                  <a:sym typeface="Arial"/>
                </a:rPr>
                <a:t>giải trí như phim hoạt hình, phim truyện, ca nhạc,...</a:t>
              </a:r>
              <a:endParaRPr/>
            </a:p>
          </p:txBody>
        </p:sp>
      </p:gr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9"/>
          <p:cNvPicPr preferRelativeResize="0"/>
          <p:nvPr/>
        </p:nvPicPr>
        <p:blipFill rotWithShape="1">
          <a:blip r:embed="rId3">
            <a:alphaModFix/>
          </a:blip>
          <a:srcRect/>
          <a:stretch/>
        </p:blipFill>
        <p:spPr>
          <a:xfrm>
            <a:off x="563110" y="522271"/>
            <a:ext cx="983065" cy="967824"/>
          </a:xfrm>
          <a:prstGeom prst="rect">
            <a:avLst/>
          </a:prstGeom>
          <a:noFill/>
          <a:ln>
            <a:noFill/>
          </a:ln>
        </p:spPr>
      </p:pic>
      <p:sp>
        <p:nvSpPr>
          <p:cNvPr id="85" name="Google Shape;85;p9"/>
          <p:cNvSpPr/>
          <p:nvPr/>
        </p:nvSpPr>
        <p:spPr>
          <a:xfrm>
            <a:off x="1569007" y="754846"/>
            <a:ext cx="9770221" cy="1036117"/>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200" b="1" i="0" u="none" strike="noStrike" cap="none">
                <a:solidFill>
                  <a:schemeClr val="dk1"/>
                </a:solidFill>
                <a:latin typeface="Arial"/>
                <a:ea typeface="Arial"/>
                <a:cs typeface="Arial"/>
                <a:sym typeface="Arial"/>
              </a:rPr>
              <a:t>1. </a:t>
            </a:r>
            <a:r>
              <a:rPr lang="en-US" sz="2200" b="0" i="0" u="none" strike="noStrike" cap="none">
                <a:solidFill>
                  <a:schemeClr val="dk1"/>
                </a:solidFill>
                <a:latin typeface="Arial"/>
                <a:ea typeface="Arial"/>
                <a:cs typeface="Arial"/>
                <a:sym typeface="Arial"/>
              </a:rPr>
              <a:t>Em có thể xem những tin tức hay chương trình giải trí nào dưới đây trên Internet?</a:t>
            </a:r>
            <a:endParaRPr sz="2200" b="0" i="0" u="none" strike="noStrike" cap="none">
              <a:solidFill>
                <a:schemeClr val="dk1"/>
              </a:solidFill>
              <a:latin typeface="Arial"/>
              <a:ea typeface="Arial"/>
              <a:cs typeface="Arial"/>
              <a:sym typeface="Arial"/>
            </a:endParaRPr>
          </a:p>
        </p:txBody>
      </p:sp>
      <p:sp>
        <p:nvSpPr>
          <p:cNvPr id="86" name="Google Shape;86;p9"/>
          <p:cNvSpPr/>
          <p:nvPr/>
        </p:nvSpPr>
        <p:spPr>
          <a:xfrm>
            <a:off x="1842891" y="1859877"/>
            <a:ext cx="8254838" cy="53322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200" b="1" i="0" u="none" strike="noStrike" cap="none">
                <a:solidFill>
                  <a:srgbClr val="7FC354"/>
                </a:solidFill>
                <a:latin typeface="Arial"/>
                <a:ea typeface="Arial"/>
                <a:cs typeface="Arial"/>
                <a:sym typeface="Arial"/>
              </a:rPr>
              <a:t>A. </a:t>
            </a:r>
            <a:r>
              <a:rPr lang="en-US" sz="2200" b="0" i="0" u="none" strike="noStrike" cap="none">
                <a:solidFill>
                  <a:schemeClr val="dk1"/>
                </a:solidFill>
                <a:latin typeface="Arial"/>
                <a:ea typeface="Arial"/>
                <a:cs typeface="Arial"/>
                <a:sym typeface="Arial"/>
              </a:rPr>
              <a:t>Lịch thi đấu bóng đá. </a:t>
            </a:r>
            <a:endParaRPr sz="2200" b="0" i="0" u="none" strike="noStrike" cap="none">
              <a:solidFill>
                <a:schemeClr val="dk1"/>
              </a:solidFill>
              <a:latin typeface="Arial"/>
              <a:ea typeface="Arial"/>
              <a:cs typeface="Arial"/>
              <a:sym typeface="Arial"/>
            </a:endParaRPr>
          </a:p>
        </p:txBody>
      </p:sp>
      <p:sp>
        <p:nvSpPr>
          <p:cNvPr id="87" name="Google Shape;87;p9"/>
          <p:cNvSpPr/>
          <p:nvPr/>
        </p:nvSpPr>
        <p:spPr>
          <a:xfrm>
            <a:off x="1842891" y="2462014"/>
            <a:ext cx="8254838" cy="53322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200" b="1" i="0" u="none" strike="noStrike" cap="none">
                <a:solidFill>
                  <a:srgbClr val="7FC354"/>
                </a:solidFill>
                <a:latin typeface="Arial"/>
                <a:ea typeface="Arial"/>
                <a:cs typeface="Arial"/>
                <a:sym typeface="Arial"/>
              </a:rPr>
              <a:t>B. </a:t>
            </a:r>
            <a:r>
              <a:rPr lang="en-US" sz="2200" b="0" i="0" u="none" strike="noStrike" cap="none">
                <a:solidFill>
                  <a:schemeClr val="dk1"/>
                </a:solidFill>
                <a:latin typeface="Arial"/>
                <a:ea typeface="Arial"/>
                <a:cs typeface="Arial"/>
                <a:sym typeface="Arial"/>
              </a:rPr>
              <a:t>Phim hoạt hình dành cho thiếu nhi. </a:t>
            </a:r>
            <a:endParaRPr sz="2200" b="0" i="0" u="none" strike="noStrike" cap="none">
              <a:solidFill>
                <a:schemeClr val="dk1"/>
              </a:solidFill>
              <a:latin typeface="Arial"/>
              <a:ea typeface="Arial"/>
              <a:cs typeface="Arial"/>
              <a:sym typeface="Arial"/>
            </a:endParaRPr>
          </a:p>
        </p:txBody>
      </p:sp>
      <p:sp>
        <p:nvSpPr>
          <p:cNvPr id="88" name="Google Shape;88;p9"/>
          <p:cNvSpPr/>
          <p:nvPr/>
        </p:nvSpPr>
        <p:spPr>
          <a:xfrm>
            <a:off x="1842890" y="3064151"/>
            <a:ext cx="9680515" cy="53322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200" b="1" i="0" u="none" strike="noStrike" cap="none">
                <a:solidFill>
                  <a:srgbClr val="7FC354"/>
                </a:solidFill>
                <a:latin typeface="Arial"/>
                <a:ea typeface="Arial"/>
                <a:cs typeface="Arial"/>
                <a:sym typeface="Arial"/>
              </a:rPr>
              <a:t>C. </a:t>
            </a:r>
            <a:r>
              <a:rPr lang="en-US" sz="2200" b="0" i="0" u="none" strike="noStrike" cap="none">
                <a:solidFill>
                  <a:schemeClr val="dk1"/>
                </a:solidFill>
                <a:latin typeface="Arial"/>
                <a:ea typeface="Arial"/>
                <a:cs typeface="Arial"/>
                <a:sym typeface="Arial"/>
              </a:rPr>
              <a:t>Video giới thiệu các danh lam thắng cảnh, điểm du lịch nổi tiếng. </a:t>
            </a:r>
            <a:endParaRPr sz="2200" b="0" i="0" u="none" strike="noStrike" cap="none">
              <a:solidFill>
                <a:schemeClr val="dk1"/>
              </a:solidFill>
              <a:latin typeface="Arial"/>
              <a:ea typeface="Arial"/>
              <a:cs typeface="Arial"/>
              <a:sym typeface="Arial"/>
            </a:endParaRPr>
          </a:p>
        </p:txBody>
      </p:sp>
      <p:sp>
        <p:nvSpPr>
          <p:cNvPr id="89" name="Google Shape;89;p9"/>
          <p:cNvSpPr/>
          <p:nvPr/>
        </p:nvSpPr>
        <p:spPr>
          <a:xfrm>
            <a:off x="1842891" y="3661649"/>
            <a:ext cx="8254838" cy="53322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200" b="1" i="0" u="none" strike="noStrike" cap="none">
                <a:solidFill>
                  <a:srgbClr val="7FC354"/>
                </a:solidFill>
                <a:latin typeface="Arial"/>
                <a:ea typeface="Arial"/>
                <a:cs typeface="Arial"/>
                <a:sym typeface="Arial"/>
              </a:rPr>
              <a:t>D. </a:t>
            </a:r>
            <a:r>
              <a:rPr lang="en-US" sz="2200" b="0" i="0" u="none" strike="noStrike" cap="none">
                <a:solidFill>
                  <a:schemeClr val="dk1"/>
                </a:solidFill>
                <a:latin typeface="Arial"/>
                <a:ea typeface="Arial"/>
                <a:cs typeface="Arial"/>
                <a:sym typeface="Arial"/>
              </a:rPr>
              <a:t>Cả A, B và C. </a:t>
            </a:r>
            <a:endParaRPr sz="2200" b="0" i="0" u="none" strike="noStrike" cap="none">
              <a:solidFill>
                <a:schemeClr val="dk1"/>
              </a:solidFill>
              <a:latin typeface="Arial"/>
              <a:ea typeface="Arial"/>
              <a:cs typeface="Arial"/>
              <a:sym typeface="Arial"/>
            </a:endParaRPr>
          </a:p>
        </p:txBody>
      </p:sp>
      <p:sp>
        <p:nvSpPr>
          <p:cNvPr id="90" name="Google Shape;90;p9"/>
          <p:cNvSpPr/>
          <p:nvPr/>
        </p:nvSpPr>
        <p:spPr>
          <a:xfrm>
            <a:off x="1822108" y="3751264"/>
            <a:ext cx="443608" cy="443608"/>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500"/>
                                        <p:tgtEl>
                                          <p:spTgt spid="85"/>
                                        </p:tgtEl>
                                      </p:cBhvr>
                                    </p:animEffect>
                                  </p:childTnLst>
                                </p:cTn>
                              </p:par>
                              <p:par>
                                <p:cTn id="12" presetID="10" presetClass="entr" presetSubtype="0" fill="hold" nodeType="withEffect">
                                  <p:stCondLst>
                                    <p:cond delay="0"/>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500"/>
                                        <p:tgtEl>
                                          <p:spTgt spid="86"/>
                                        </p:tgtEl>
                                      </p:cBhvr>
                                    </p:animEffect>
                                  </p:childTnLst>
                                </p:cTn>
                              </p:par>
                              <p:par>
                                <p:cTn id="15" presetID="10" presetClass="entr" presetSubtype="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childTnLst>
                                </p:cTn>
                              </p:par>
                              <p:par>
                                <p:cTn id="18" presetID="10" presetClass="entr" presetSubtype="0" fill="hold"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fade">
                                      <p:cBhvr>
                                        <p:cTn id="20" dur="500"/>
                                        <p:tgtEl>
                                          <p:spTgt spid="88"/>
                                        </p:tgtEl>
                                      </p:cBhvr>
                                    </p:animEffect>
                                  </p:childTnLst>
                                </p:cTn>
                              </p:par>
                              <p:par>
                                <p:cTn id="21" presetID="10" presetClass="entr" presetSubtype="0"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0"/>
          <p:cNvSpPr/>
          <p:nvPr/>
        </p:nvSpPr>
        <p:spPr>
          <a:xfrm>
            <a:off x="614526" y="292955"/>
            <a:ext cx="8211146" cy="68480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F03C69"/>
                </a:solidFill>
                <a:latin typeface="Arial"/>
                <a:ea typeface="Arial"/>
                <a:cs typeface="Arial"/>
                <a:sym typeface="Arial"/>
              </a:rPr>
              <a:t>2. KHÁM PHÁ THÔNG TIN TRÊN INTERNET</a:t>
            </a:r>
            <a:endParaRPr sz="2800" b="1" i="0" u="none" strike="noStrike" cap="none">
              <a:solidFill>
                <a:srgbClr val="F03C69"/>
              </a:solidFill>
              <a:latin typeface="Quattrocento Sans"/>
              <a:ea typeface="Quattrocento Sans"/>
              <a:cs typeface="Quattrocento Sans"/>
              <a:sym typeface="Quattrocento Sans"/>
            </a:endParaRPr>
          </a:p>
        </p:txBody>
      </p:sp>
      <p:grpSp>
        <p:nvGrpSpPr>
          <p:cNvPr id="96" name="Google Shape;96;p10"/>
          <p:cNvGrpSpPr/>
          <p:nvPr/>
        </p:nvGrpSpPr>
        <p:grpSpPr>
          <a:xfrm>
            <a:off x="604133" y="833984"/>
            <a:ext cx="10962947" cy="5499366"/>
            <a:chOff x="512219" y="765365"/>
            <a:chExt cx="10962947" cy="5499366"/>
          </a:xfrm>
        </p:grpSpPr>
        <p:sp>
          <p:nvSpPr>
            <p:cNvPr id="97" name="Google Shape;97;p10"/>
            <p:cNvSpPr/>
            <p:nvPr/>
          </p:nvSpPr>
          <p:spPr>
            <a:xfrm>
              <a:off x="3379791" y="1086631"/>
              <a:ext cx="7173355" cy="642676"/>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Thông tin trong máy tính và trên Internet</a:t>
              </a:r>
              <a:endParaRPr/>
            </a:p>
          </p:txBody>
        </p:sp>
        <p:sp>
          <p:nvSpPr>
            <p:cNvPr id="98" name="Google Shape;98;p10"/>
            <p:cNvSpPr/>
            <p:nvPr/>
          </p:nvSpPr>
          <p:spPr>
            <a:xfrm>
              <a:off x="512219" y="1021436"/>
              <a:ext cx="10962947" cy="5243295"/>
            </a:xfrm>
            <a:prstGeom prst="roundRect">
              <a:avLst>
                <a:gd name="adj" fmla="val 3938"/>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99" name="Google Shape;99;p10"/>
            <p:cNvSpPr/>
            <p:nvPr/>
          </p:nvSpPr>
          <p:spPr>
            <a:xfrm>
              <a:off x="747841" y="1807237"/>
              <a:ext cx="10506269" cy="1411990"/>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An vào Internet để tìm hiểu thông tin cho lễ kết nạp Đội viên vào thứ Hai tuần tới. Em hãy quan sát Hình 38 và cho biết thông tin An tìm là gì? Thông tin đó có sẵn trong máy tính không?</a:t>
              </a:r>
              <a:endParaRPr/>
            </a:p>
          </p:txBody>
        </p:sp>
        <p:grpSp>
          <p:nvGrpSpPr>
            <p:cNvPr id="100" name="Google Shape;100;p10"/>
            <p:cNvGrpSpPr/>
            <p:nvPr/>
          </p:nvGrpSpPr>
          <p:grpSpPr>
            <a:xfrm>
              <a:off x="522612" y="765365"/>
              <a:ext cx="3019125" cy="1150278"/>
              <a:chOff x="522612" y="765365"/>
              <a:chExt cx="3019125" cy="1150278"/>
            </a:xfrm>
          </p:grpSpPr>
          <p:grpSp>
            <p:nvGrpSpPr>
              <p:cNvPr id="101" name="Google Shape;101;p10"/>
              <p:cNvGrpSpPr/>
              <p:nvPr/>
            </p:nvGrpSpPr>
            <p:grpSpPr>
              <a:xfrm>
                <a:off x="522612" y="1095583"/>
                <a:ext cx="2372989" cy="661656"/>
                <a:chOff x="5906375" y="1404722"/>
                <a:chExt cx="2372989" cy="661656"/>
              </a:xfrm>
            </p:grpSpPr>
            <p:sp>
              <p:nvSpPr>
                <p:cNvPr id="102" name="Google Shape;102;p10"/>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Arial"/>
                    <a:ea typeface="Arial"/>
                    <a:cs typeface="Arial"/>
                    <a:sym typeface="Arial"/>
                  </a:endParaRPr>
                </a:p>
              </p:txBody>
            </p:sp>
            <p:sp>
              <p:nvSpPr>
                <p:cNvPr id="103" name="Google Shape;103;p10"/>
                <p:cNvSpPr/>
                <p:nvPr/>
              </p:nvSpPr>
              <p:spPr>
                <a:xfrm>
                  <a:off x="5906375" y="1465062"/>
                  <a:ext cx="2135017" cy="533223"/>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200" b="1" i="0" u="none" strike="noStrike" cap="none">
                      <a:solidFill>
                        <a:schemeClr val="lt1"/>
                      </a:solidFill>
                      <a:latin typeface="Arial"/>
                      <a:ea typeface="Arial"/>
                      <a:cs typeface="Arial"/>
                      <a:sym typeface="Arial"/>
                    </a:rPr>
                    <a:t>HOẠT ĐỘNG </a:t>
                  </a:r>
                  <a:endParaRPr sz="2200" b="1" i="0" u="none" strike="noStrike" cap="none">
                    <a:solidFill>
                      <a:schemeClr val="lt1"/>
                    </a:solidFill>
                    <a:latin typeface="Arial"/>
                    <a:ea typeface="Arial"/>
                    <a:cs typeface="Arial"/>
                    <a:sym typeface="Arial"/>
                  </a:endParaRPr>
                </a:p>
              </p:txBody>
            </p:sp>
          </p:grpSp>
          <p:grpSp>
            <p:nvGrpSpPr>
              <p:cNvPr id="104" name="Google Shape;104;p10"/>
              <p:cNvGrpSpPr/>
              <p:nvPr/>
            </p:nvGrpSpPr>
            <p:grpSpPr>
              <a:xfrm rot="-1180807">
                <a:off x="2468303" y="900102"/>
                <a:ext cx="952953" cy="880803"/>
                <a:chOff x="8974078" y="279854"/>
                <a:chExt cx="3397172" cy="3224225"/>
              </a:xfrm>
            </p:grpSpPr>
            <p:pic>
              <p:nvPicPr>
                <p:cNvPr id="105" name="Google Shape;105;p10"/>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106" name="Google Shape;106;p10"/>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107" name="Google Shape;107;p10"/>
              <p:cNvSpPr/>
              <p:nvPr/>
            </p:nvSpPr>
            <p:spPr>
              <a:xfrm>
                <a:off x="2792351" y="1002361"/>
                <a:ext cx="363894" cy="661656"/>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Helvetica Neue"/>
                    <a:ea typeface="Helvetica Neue"/>
                    <a:cs typeface="Helvetica Neue"/>
                    <a:sym typeface="Helvetica Neue"/>
                  </a:rPr>
                  <a:t>1</a:t>
                </a:r>
                <a:endParaRPr sz="2800" b="1" i="0" u="none" strike="noStrike" cap="none">
                  <a:solidFill>
                    <a:schemeClr val="lt1"/>
                  </a:solidFill>
                  <a:latin typeface="Arial"/>
                  <a:ea typeface="Arial"/>
                  <a:cs typeface="Arial"/>
                  <a:sym typeface="Arial"/>
                </a:endParaRPr>
              </a:p>
            </p:txBody>
          </p:sp>
        </p:grpSp>
      </p:grpSp>
      <p:pic>
        <p:nvPicPr>
          <p:cNvPr id="108" name="Google Shape;108;p10"/>
          <p:cNvPicPr preferRelativeResize="0"/>
          <p:nvPr/>
        </p:nvPicPr>
        <p:blipFill rotWithShape="1">
          <a:blip r:embed="rId5">
            <a:alphaModFix/>
          </a:blip>
          <a:srcRect/>
          <a:stretch/>
        </p:blipFill>
        <p:spPr>
          <a:xfrm>
            <a:off x="5421933" y="3089710"/>
            <a:ext cx="4646299" cy="2668698"/>
          </a:xfrm>
          <a:prstGeom prst="rect">
            <a:avLst/>
          </a:prstGeom>
          <a:noFill/>
          <a:ln>
            <a:noFill/>
          </a:ln>
        </p:spPr>
      </p:pic>
      <p:sp>
        <p:nvSpPr>
          <p:cNvPr id="109" name="Google Shape;109;p10"/>
          <p:cNvSpPr/>
          <p:nvPr/>
        </p:nvSpPr>
        <p:spPr>
          <a:xfrm>
            <a:off x="4474160" y="5767945"/>
            <a:ext cx="6243001" cy="493148"/>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Hình 38. </a:t>
            </a:r>
            <a:r>
              <a:rPr lang="en-US" sz="2000" b="0" i="0" u="none" strike="noStrike" cap="none">
                <a:solidFill>
                  <a:schemeClr val="dk1"/>
                </a:solidFill>
                <a:latin typeface="Arial"/>
                <a:ea typeface="Arial"/>
                <a:cs typeface="Arial"/>
                <a:sym typeface="Arial"/>
              </a:rPr>
              <a:t>Thông tin bạn An tìm kiếm trên Internet</a:t>
            </a:r>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
                                            <p:txEl>
                                              <p:pRg st="0" end="0"/>
                                            </p:txEl>
                                          </p:spTgt>
                                        </p:tgtEl>
                                        <p:attrNameLst>
                                          <p:attrName>style.visibility</p:attrName>
                                        </p:attrNameLst>
                                      </p:cBhvr>
                                      <p:to>
                                        <p:strVal val="visible"/>
                                      </p:to>
                                    </p:set>
                                    <p:animEffect transition="in" filter="fade">
                                      <p:cBhvr>
                                        <p:cTn id="7" dur="500"/>
                                        <p:tgtEl>
                                          <p:spTgt spid="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6"/>
                                        </p:tgtEl>
                                        <p:attrNameLst>
                                          <p:attrName>style.visibility</p:attrName>
                                        </p:attrNameLst>
                                      </p:cBhvr>
                                      <p:to>
                                        <p:strVal val="visible"/>
                                      </p:to>
                                    </p:set>
                                    <p:anim calcmode="lin" valueType="num">
                                      <p:cBhvr additive="base">
                                        <p:cTn id="12" dur="500"/>
                                        <p:tgtEl>
                                          <p:spTgt spid="96"/>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par>
                                <p:cTn id="17" presetID="10" presetClass="entr" presetSubtype="0" fill="hold" nodeType="with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fade">
                                      <p:cBhvr>
                                        <p:cTn id="1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1"/>
          <p:cNvSpPr/>
          <p:nvPr/>
        </p:nvSpPr>
        <p:spPr>
          <a:xfrm>
            <a:off x="744207" y="739223"/>
            <a:ext cx="11039100" cy="950325"/>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	Có những thông tin không có sẵn trong máy tính nhưng có thể tìm thấy trên Internet. Internet là kho thông tin khổng lồ và được cập nhật thường xuyên.</a:t>
            </a:r>
            <a:endParaRPr/>
          </a:p>
        </p:txBody>
      </p:sp>
      <p:pic>
        <p:nvPicPr>
          <p:cNvPr id="115" name="Google Shape;115;p11"/>
          <p:cNvPicPr preferRelativeResize="0"/>
          <p:nvPr/>
        </p:nvPicPr>
        <p:blipFill rotWithShape="1">
          <a:blip r:embed="rId3">
            <a:alphaModFix/>
          </a:blip>
          <a:srcRect/>
          <a:stretch/>
        </p:blipFill>
        <p:spPr>
          <a:xfrm>
            <a:off x="406315" y="678222"/>
            <a:ext cx="734513" cy="653278"/>
          </a:xfrm>
          <a:prstGeom prst="rect">
            <a:avLst/>
          </a:prstGeom>
          <a:noFill/>
          <a:ln>
            <a:noFill/>
          </a:ln>
        </p:spPr>
      </p:pic>
      <p:grpSp>
        <p:nvGrpSpPr>
          <p:cNvPr id="116" name="Google Shape;116;p11"/>
          <p:cNvGrpSpPr/>
          <p:nvPr/>
        </p:nvGrpSpPr>
        <p:grpSpPr>
          <a:xfrm>
            <a:off x="1670358" y="1750548"/>
            <a:ext cx="8665432" cy="3068877"/>
            <a:chOff x="176038" y="533052"/>
            <a:chExt cx="8665432" cy="1631750"/>
          </a:xfrm>
        </p:grpSpPr>
        <p:grpSp>
          <p:nvGrpSpPr>
            <p:cNvPr id="117" name="Google Shape;117;p11"/>
            <p:cNvGrpSpPr/>
            <p:nvPr/>
          </p:nvGrpSpPr>
          <p:grpSpPr>
            <a:xfrm>
              <a:off x="176038" y="533052"/>
              <a:ext cx="8665432" cy="1631750"/>
              <a:chOff x="176038" y="533052"/>
              <a:chExt cx="8665432" cy="1631750"/>
            </a:xfrm>
          </p:grpSpPr>
          <p:grpSp>
            <p:nvGrpSpPr>
              <p:cNvPr id="118" name="Google Shape;118;p11"/>
              <p:cNvGrpSpPr/>
              <p:nvPr/>
            </p:nvGrpSpPr>
            <p:grpSpPr>
              <a:xfrm>
                <a:off x="552796" y="917810"/>
                <a:ext cx="8288674" cy="1246992"/>
                <a:chOff x="1338208" y="943284"/>
                <a:chExt cx="7456851" cy="1839657"/>
              </a:xfrm>
            </p:grpSpPr>
            <p:sp>
              <p:nvSpPr>
                <p:cNvPr id="119" name="Google Shape;119;p11"/>
                <p:cNvSpPr/>
                <p:nvPr/>
              </p:nvSpPr>
              <p:spPr>
                <a:xfrm>
                  <a:off x="1424711" y="1063553"/>
                  <a:ext cx="7370348" cy="1719388"/>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20" name="Google Shape;120;p11"/>
                <p:cNvSpPr/>
                <p:nvPr/>
              </p:nvSpPr>
              <p:spPr>
                <a:xfrm>
                  <a:off x="1338208" y="943284"/>
                  <a:ext cx="7370352" cy="1719387"/>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121" name="Google Shape;121;p11"/>
              <p:cNvPicPr preferRelativeResize="0"/>
              <p:nvPr/>
            </p:nvPicPr>
            <p:blipFill rotWithShape="1">
              <a:blip r:embed="rId4">
                <a:alphaModFix/>
              </a:blip>
              <a:srcRect/>
              <a:stretch/>
            </p:blipFill>
            <p:spPr>
              <a:xfrm>
                <a:off x="176038" y="533052"/>
                <a:ext cx="998307" cy="883997"/>
              </a:xfrm>
              <a:prstGeom prst="rect">
                <a:avLst/>
              </a:prstGeom>
              <a:noFill/>
              <a:ln>
                <a:noFill/>
              </a:ln>
            </p:spPr>
          </p:pic>
        </p:grpSp>
        <p:sp>
          <p:nvSpPr>
            <p:cNvPr id="122" name="Google Shape;122;p11"/>
            <p:cNvSpPr/>
            <p:nvPr/>
          </p:nvSpPr>
          <p:spPr>
            <a:xfrm>
              <a:off x="771340" y="975051"/>
              <a:ext cx="7777336" cy="953210"/>
            </a:xfrm>
            <a:prstGeom prst="rect">
              <a:avLst/>
            </a:prstGeom>
            <a:noFill/>
            <a:ln>
              <a:noFill/>
            </a:ln>
          </p:spPr>
          <p:txBody>
            <a:bodyPr spcFirstLastPara="1" wrap="square" lIns="91425" tIns="45700" rIns="91425" bIns="45700" anchor="t" anchorCtr="0">
              <a:noAutofit/>
            </a:bodyPr>
            <a:lstStyle/>
            <a:p>
              <a:pPr marL="0" marR="0" lvl="0" indent="0" algn="ctr" rtl="0">
                <a:lnSpc>
                  <a:spcPct val="135000"/>
                </a:lnSpc>
                <a:spcBef>
                  <a:spcPts val="0"/>
                </a:spcBef>
                <a:spcAft>
                  <a:spcPts val="0"/>
                </a:spcAft>
                <a:buNone/>
              </a:pPr>
              <a:r>
                <a:rPr lang="en-US" sz="3200" b="1" i="0" u="none" strike="noStrike" cap="none">
                  <a:solidFill>
                    <a:srgbClr val="F03C69"/>
                  </a:solidFill>
                  <a:latin typeface="Arial"/>
                  <a:ea typeface="Arial"/>
                  <a:cs typeface="Arial"/>
                  <a:sym typeface="Arial"/>
                </a:rPr>
                <a:t> Internet là kho thông tin khổng lồ. </a:t>
              </a:r>
              <a:endParaRPr sz="3200" b="1" i="0" u="none" strike="noStrike" cap="none">
                <a:solidFill>
                  <a:srgbClr val="F03C69"/>
                </a:solidFill>
                <a:latin typeface="Arial"/>
                <a:ea typeface="Arial"/>
                <a:cs typeface="Arial"/>
                <a:sym typeface="Arial"/>
              </a:endParaRPr>
            </a:p>
            <a:p>
              <a:pPr marL="0" marR="0" lvl="0" indent="0" algn="ctr" rtl="0">
                <a:lnSpc>
                  <a:spcPct val="135000"/>
                </a:lnSpc>
                <a:spcBef>
                  <a:spcPts val="0"/>
                </a:spcBef>
                <a:spcAft>
                  <a:spcPts val="0"/>
                </a:spcAft>
                <a:buNone/>
              </a:pPr>
              <a:r>
                <a:rPr lang="en-US" sz="3200" b="1" i="0" u="none" strike="noStrike" cap="none">
                  <a:solidFill>
                    <a:srgbClr val="F03C69"/>
                  </a:solidFill>
                  <a:latin typeface="Arial"/>
                  <a:ea typeface="Arial"/>
                  <a:cs typeface="Arial"/>
                  <a:sym typeface="Arial"/>
                </a:rPr>
                <a:t>Khi cần, chúng ta có thể tìm thông tin trên Internet.</a:t>
              </a:r>
              <a:endParaRPr sz="2800"/>
            </a:p>
          </p:txBody>
        </p:sp>
      </p:gr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fade">
                                      <p:cBhvr>
                                        <p:cTn id="10" dur="500"/>
                                        <p:tgtEl>
                                          <p:spTgt spid="1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6"/>
                                        </p:tgtEl>
                                        <p:attrNameLst>
                                          <p:attrName>style.visibility</p:attrName>
                                        </p:attrNameLst>
                                      </p:cBhvr>
                                      <p:to>
                                        <p:strVal val="visible"/>
                                      </p:to>
                                    </p:set>
                                    <p:animEffect transition="in" filter="fade">
                                      <p:cBhvr>
                                        <p:cTn id="15"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23" name="Google Shape;123;p11"/>
          <p:cNvPicPr preferRelativeResize="0"/>
          <p:nvPr/>
        </p:nvPicPr>
        <p:blipFill rotWithShape="1">
          <a:blip r:embed="rId3">
            <a:alphaModFix/>
          </a:blip>
          <a:srcRect/>
          <a:stretch/>
        </p:blipFill>
        <p:spPr>
          <a:xfrm>
            <a:off x="7255569" y="1387737"/>
            <a:ext cx="4229141" cy="3804046"/>
          </a:xfrm>
          <a:prstGeom prst="rect">
            <a:avLst/>
          </a:prstGeom>
          <a:noFill/>
          <a:ln>
            <a:noFill/>
          </a:ln>
        </p:spPr>
      </p:pic>
      <p:pic>
        <p:nvPicPr>
          <p:cNvPr id="124" name="Google Shape;124;p11"/>
          <p:cNvPicPr preferRelativeResize="0"/>
          <p:nvPr/>
        </p:nvPicPr>
        <p:blipFill rotWithShape="1">
          <a:blip r:embed="rId4">
            <a:alphaModFix/>
          </a:blip>
          <a:srcRect/>
          <a:stretch/>
        </p:blipFill>
        <p:spPr>
          <a:xfrm>
            <a:off x="266345" y="430439"/>
            <a:ext cx="1530182" cy="1086389"/>
          </a:xfrm>
          <a:prstGeom prst="rect">
            <a:avLst/>
          </a:prstGeom>
          <a:noFill/>
          <a:ln>
            <a:noFill/>
          </a:ln>
        </p:spPr>
      </p:pic>
      <p:sp>
        <p:nvSpPr>
          <p:cNvPr id="125" name="Google Shape;125;p11"/>
          <p:cNvSpPr/>
          <p:nvPr/>
        </p:nvSpPr>
        <p:spPr>
          <a:xfrm>
            <a:off x="266345" y="1387737"/>
            <a:ext cx="6551670" cy="4758856"/>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800" b="0" i="0" u="none" strike="noStrike" cap="none">
                <a:solidFill>
                  <a:schemeClr val="dk1"/>
                </a:solidFill>
                <a:latin typeface="Arial"/>
                <a:ea typeface="Arial"/>
                <a:cs typeface="Arial"/>
                <a:sym typeface="Arial"/>
              </a:rPr>
              <a:t>Hình 39 là thông tin dự báo thời tiết tuần tới ở địa phương của An trên Internet </a:t>
            </a:r>
            <a:endParaRPr sz="2800" b="0" i="0" u="none" strike="noStrike" cap="none">
              <a:solidFill>
                <a:schemeClr val="dk1"/>
              </a:solidFill>
              <a:latin typeface="Arial"/>
              <a:ea typeface="Arial"/>
              <a:cs typeface="Arial"/>
              <a:sym typeface="Arial"/>
            </a:endParaRPr>
          </a:p>
          <a:p>
            <a:pPr marL="0" marR="0" lvl="0" indent="0" algn="just" rtl="0">
              <a:lnSpc>
                <a:spcPct val="150000"/>
              </a:lnSpc>
              <a:spcBef>
                <a:spcPts val="800"/>
              </a:spcBef>
              <a:spcAft>
                <a:spcPts val="0"/>
              </a:spcAft>
              <a:buNone/>
            </a:pPr>
            <a:r>
              <a:rPr lang="en-US" sz="2800" b="0" i="0" u="none" strike="noStrike" cap="none">
                <a:solidFill>
                  <a:schemeClr val="dk1"/>
                </a:solidFill>
                <a:latin typeface="Arial"/>
                <a:ea typeface="Arial"/>
                <a:cs typeface="Arial"/>
                <a:sym typeface="Arial"/>
              </a:rPr>
              <a:t>Em hãy quan sát và cho biết: Ngày thứ Hai, lớp bạn An nên tổ chức lễ kết nạp Đội viên ở trong lớp hay ngoài sân trường? Vì </a:t>
            </a:r>
            <a:r>
              <a:rPr lang="en-US" sz="2400" b="0" i="0" u="none" strike="noStrike" cap="none">
                <a:solidFill>
                  <a:schemeClr val="dk1"/>
                </a:solidFill>
                <a:latin typeface="Arial"/>
                <a:ea typeface="Arial"/>
                <a:cs typeface="Arial"/>
                <a:sym typeface="Arial"/>
              </a:rPr>
              <a:t>sao?</a:t>
            </a:r>
            <a:endParaRPr sz="2000"/>
          </a:p>
        </p:txBody>
      </p:sp>
      <p:sp>
        <p:nvSpPr>
          <p:cNvPr id="126" name="Google Shape;126;p11"/>
          <p:cNvSpPr/>
          <p:nvPr/>
        </p:nvSpPr>
        <p:spPr>
          <a:xfrm>
            <a:off x="7703812" y="5223689"/>
            <a:ext cx="3332653" cy="493148"/>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Hình 39. </a:t>
            </a:r>
            <a:r>
              <a:rPr lang="en-US" sz="2000" b="0" i="0" u="none" strike="noStrike" cap="none">
                <a:solidFill>
                  <a:schemeClr val="dk1"/>
                </a:solidFill>
                <a:latin typeface="Arial"/>
                <a:ea typeface="Arial"/>
                <a:cs typeface="Arial"/>
                <a:sym typeface="Arial"/>
              </a:rPr>
              <a:t>Dự báo thời tiết</a:t>
            </a:r>
            <a:endParaRPr/>
          </a:p>
        </p:txBody>
      </p:sp>
    </p:spTree>
    <p:extLst>
      <p:ext uri="{BB962C8B-B14F-4D97-AF65-F5344CB8AC3E}">
        <p14:creationId xmlns:p14="http://schemas.microsoft.com/office/powerpoint/2010/main" val="1249873191"/>
      </p:ext>
    </p:extLst>
  </p:cSld>
  <p:clrMapOvr>
    <a:masterClrMapping/>
  </p:clrMapOvr>
  <mc:AlternateContent xmlns:mc="http://schemas.openxmlformats.org/markup-compatibility/2006">
    <mc:Choice xmlns:p14="http://schemas.microsoft.com/office/powerpoint/2010/main" Requires="p14">
      <p:transition spd="slow" p14:dur="1500">
        <p:fade thruBlk="1"/>
      </p:transition>
    </mc:Choice>
    <mc:Fallback>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p:cTn id="7" dur="500"/>
                                        <p:tgtEl>
                                          <p:spTgt spid="124"/>
                                        </p:tgtEl>
                                      </p:cBhvr>
                                    </p:animEffect>
                                  </p:childTnLst>
                                </p:cTn>
                              </p:par>
                              <p:par>
                                <p:cTn id="8" presetID="10" presetClass="entr" presetSubtype="0" fill="hold"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fade">
                                      <p:cBhvr>
                                        <p:cTn id="10" dur="500"/>
                                        <p:tgtEl>
                                          <p:spTgt spid="125"/>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123"/>
                                        </p:tgtEl>
                                        <p:attrNameLst>
                                          <p:attrName>style.visibility</p:attrName>
                                        </p:attrNameLst>
                                      </p:cBhvr>
                                      <p:to>
                                        <p:strVal val="visible"/>
                                      </p:to>
                                    </p:set>
                                    <p:anim calcmode="lin" valueType="num">
                                      <p:cBhvr additive="base">
                                        <p:cTn id="14" dur="500"/>
                                        <p:tgtEl>
                                          <p:spTgt spid="123"/>
                                        </p:tgtEl>
                                        <p:attrNameLst>
                                          <p:attrName>ppt_w</p:attrName>
                                        </p:attrNameLst>
                                      </p:cBhvr>
                                      <p:tavLst>
                                        <p:tav tm="0">
                                          <p:val>
                                            <p:strVal val="0"/>
                                          </p:val>
                                        </p:tav>
                                        <p:tav tm="100000">
                                          <p:val>
                                            <p:strVal val="#ppt_w"/>
                                          </p:val>
                                        </p:tav>
                                      </p:tavLst>
                                    </p:anim>
                                    <p:anim calcmode="lin" valueType="num">
                                      <p:cBhvr additive="base">
                                        <p:cTn id="15" dur="500"/>
                                        <p:tgtEl>
                                          <p:spTgt spid="123"/>
                                        </p:tgtEl>
                                        <p:attrNameLst>
                                          <p:attrName>ppt_h</p:attrName>
                                        </p:attrNameLst>
                                      </p:cBhvr>
                                      <p:tavLst>
                                        <p:tav tm="0">
                                          <p:val>
                                            <p:str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126"/>
                                        </p:tgtEl>
                                        <p:attrNameLst>
                                          <p:attrName>style.visibility</p:attrName>
                                        </p:attrNameLst>
                                      </p:cBhvr>
                                      <p:to>
                                        <p:strVal val="visible"/>
                                      </p:to>
                                    </p:set>
                                    <p:anim calcmode="lin" valueType="num">
                                      <p:cBhvr additive="base">
                                        <p:cTn id="18" dur="500"/>
                                        <p:tgtEl>
                                          <p:spTgt spid="126"/>
                                        </p:tgtEl>
                                        <p:attrNameLst>
                                          <p:attrName>ppt_w</p:attrName>
                                        </p:attrNameLst>
                                      </p:cBhvr>
                                      <p:tavLst>
                                        <p:tav tm="0">
                                          <p:val>
                                            <p:strVal val="0"/>
                                          </p:val>
                                        </p:tav>
                                        <p:tav tm="100000">
                                          <p:val>
                                            <p:strVal val="#ppt_w"/>
                                          </p:val>
                                        </p:tav>
                                      </p:tavLst>
                                    </p:anim>
                                    <p:anim calcmode="lin" valueType="num">
                                      <p:cBhvr additive="base">
                                        <p:cTn id="19" dur="500"/>
                                        <p:tgtEl>
                                          <p:spTgt spid="12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2"/>
          <p:cNvSpPr/>
          <p:nvPr/>
        </p:nvSpPr>
        <p:spPr>
          <a:xfrm>
            <a:off x="614526" y="292955"/>
            <a:ext cx="8211146" cy="68480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F03C69"/>
                </a:solidFill>
                <a:latin typeface="Arial"/>
                <a:ea typeface="Arial"/>
                <a:cs typeface="Arial"/>
                <a:sym typeface="Arial"/>
              </a:rPr>
              <a:t>3. THÔNG TIN PHÙ HỢP TRÊN INTERNET</a:t>
            </a:r>
            <a:endParaRPr sz="2800" b="1" i="0" u="none" strike="noStrike" cap="none">
              <a:solidFill>
                <a:srgbClr val="F03C69"/>
              </a:solidFill>
              <a:latin typeface="Quattrocento Sans"/>
              <a:ea typeface="Quattrocento Sans"/>
              <a:cs typeface="Quattrocento Sans"/>
              <a:sym typeface="Quattrocento Sans"/>
            </a:endParaRPr>
          </a:p>
        </p:txBody>
      </p:sp>
      <p:grpSp>
        <p:nvGrpSpPr>
          <p:cNvPr id="132" name="Google Shape;132;p12"/>
          <p:cNvGrpSpPr/>
          <p:nvPr/>
        </p:nvGrpSpPr>
        <p:grpSpPr>
          <a:xfrm>
            <a:off x="604133" y="833984"/>
            <a:ext cx="10962947" cy="5499366"/>
            <a:chOff x="512219" y="765365"/>
            <a:chExt cx="10962947" cy="5499366"/>
          </a:xfrm>
        </p:grpSpPr>
        <p:sp>
          <p:nvSpPr>
            <p:cNvPr id="133" name="Google Shape;133;p12"/>
            <p:cNvSpPr/>
            <p:nvPr/>
          </p:nvSpPr>
          <p:spPr>
            <a:xfrm>
              <a:off x="3379791" y="1086631"/>
              <a:ext cx="7173355" cy="642676"/>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Chọn thông tin phù hợp trên Internet</a:t>
              </a:r>
              <a:endParaRPr/>
            </a:p>
          </p:txBody>
        </p:sp>
        <p:sp>
          <p:nvSpPr>
            <p:cNvPr id="134" name="Google Shape;134;p12"/>
            <p:cNvSpPr/>
            <p:nvPr/>
          </p:nvSpPr>
          <p:spPr>
            <a:xfrm>
              <a:off x="512219" y="1021436"/>
              <a:ext cx="10962947" cy="5243295"/>
            </a:xfrm>
            <a:prstGeom prst="roundRect">
              <a:avLst>
                <a:gd name="adj" fmla="val 3938"/>
              </a:avLst>
            </a:prstGeom>
            <a:noFill/>
            <a:ln w="381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35" name="Google Shape;135;p12"/>
            <p:cNvSpPr/>
            <p:nvPr/>
          </p:nvSpPr>
          <p:spPr>
            <a:xfrm>
              <a:off x="774770" y="1803019"/>
              <a:ext cx="10437844" cy="864532"/>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1800" b="0" i="0" u="none" strike="noStrike" cap="none">
                  <a:solidFill>
                    <a:schemeClr val="dk1"/>
                  </a:solidFill>
                  <a:latin typeface="Arial"/>
                  <a:ea typeface="Arial"/>
                  <a:cs typeface="Arial"/>
                  <a:sym typeface="Arial"/>
                </a:rPr>
                <a:t>Em hãy theo dõi câu chuyện của hai bạn Minh, Khoa và cho biết tại sao các bạn cần sự hướng dẫn, trợ giúp của người lớn khi sử dụng Internet? </a:t>
              </a:r>
              <a:endParaRPr/>
            </a:p>
          </p:txBody>
        </p:sp>
        <p:grpSp>
          <p:nvGrpSpPr>
            <p:cNvPr id="136" name="Google Shape;136;p12"/>
            <p:cNvGrpSpPr/>
            <p:nvPr/>
          </p:nvGrpSpPr>
          <p:grpSpPr>
            <a:xfrm>
              <a:off x="522612" y="765365"/>
              <a:ext cx="3019125" cy="1150278"/>
              <a:chOff x="522612" y="765365"/>
              <a:chExt cx="3019125" cy="1150278"/>
            </a:xfrm>
          </p:grpSpPr>
          <p:grpSp>
            <p:nvGrpSpPr>
              <p:cNvPr id="137" name="Google Shape;137;p12"/>
              <p:cNvGrpSpPr/>
              <p:nvPr/>
            </p:nvGrpSpPr>
            <p:grpSpPr>
              <a:xfrm>
                <a:off x="522612" y="1095583"/>
                <a:ext cx="2372989" cy="661656"/>
                <a:chOff x="5906375" y="1404722"/>
                <a:chExt cx="2372989" cy="661656"/>
              </a:xfrm>
            </p:grpSpPr>
            <p:sp>
              <p:nvSpPr>
                <p:cNvPr id="138" name="Google Shape;138;p12"/>
                <p:cNvSpPr/>
                <p:nvPr/>
              </p:nvSpPr>
              <p:spPr>
                <a:xfrm>
                  <a:off x="5981023" y="1404722"/>
                  <a:ext cx="2298341" cy="661656"/>
                </a:xfrm>
                <a:prstGeom prst="round2SameRect">
                  <a:avLst>
                    <a:gd name="adj1" fmla="val 16667"/>
                    <a:gd name="adj2" fmla="val 0"/>
                  </a:avLst>
                </a:prstGeom>
                <a:solidFill>
                  <a:srgbClr val="7FC35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Arial"/>
                    <a:ea typeface="Arial"/>
                    <a:cs typeface="Arial"/>
                    <a:sym typeface="Arial"/>
                  </a:endParaRPr>
                </a:p>
              </p:txBody>
            </p:sp>
            <p:sp>
              <p:nvSpPr>
                <p:cNvPr id="139" name="Google Shape;139;p12"/>
                <p:cNvSpPr/>
                <p:nvPr/>
              </p:nvSpPr>
              <p:spPr>
                <a:xfrm>
                  <a:off x="5906375" y="1465062"/>
                  <a:ext cx="2135017" cy="533223"/>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200" b="1" i="0" u="none" strike="noStrike" cap="none">
                      <a:solidFill>
                        <a:schemeClr val="lt1"/>
                      </a:solidFill>
                      <a:latin typeface="Arial"/>
                      <a:ea typeface="Arial"/>
                      <a:cs typeface="Arial"/>
                      <a:sym typeface="Arial"/>
                    </a:rPr>
                    <a:t>HOẠT ĐỘNG </a:t>
                  </a:r>
                  <a:endParaRPr sz="2200" b="1" i="0" u="none" strike="noStrike" cap="none">
                    <a:solidFill>
                      <a:schemeClr val="lt1"/>
                    </a:solidFill>
                    <a:latin typeface="Arial"/>
                    <a:ea typeface="Arial"/>
                    <a:cs typeface="Arial"/>
                    <a:sym typeface="Arial"/>
                  </a:endParaRPr>
                </a:p>
              </p:txBody>
            </p:sp>
          </p:grpSp>
          <p:grpSp>
            <p:nvGrpSpPr>
              <p:cNvPr id="140" name="Google Shape;140;p12"/>
              <p:cNvGrpSpPr/>
              <p:nvPr/>
            </p:nvGrpSpPr>
            <p:grpSpPr>
              <a:xfrm rot="-1180807">
                <a:off x="2468303" y="900102"/>
                <a:ext cx="952953" cy="880803"/>
                <a:chOff x="8974078" y="279854"/>
                <a:chExt cx="3397172" cy="3224225"/>
              </a:xfrm>
            </p:grpSpPr>
            <p:pic>
              <p:nvPicPr>
                <p:cNvPr id="141" name="Google Shape;141;p12"/>
                <p:cNvPicPr preferRelativeResize="0"/>
                <p:nvPr/>
              </p:nvPicPr>
              <p:blipFill rotWithShape="1">
                <a:blip r:embed="rId3">
                  <a:alphaModFix/>
                </a:blip>
                <a:srcRect/>
                <a:stretch/>
              </p:blipFill>
              <p:spPr>
                <a:xfrm>
                  <a:off x="8974078" y="279854"/>
                  <a:ext cx="3397172" cy="3224225"/>
                </a:xfrm>
                <a:prstGeom prst="rect">
                  <a:avLst/>
                </a:prstGeom>
                <a:noFill/>
                <a:ln>
                  <a:noFill/>
                </a:ln>
              </p:spPr>
            </p:pic>
            <p:pic>
              <p:nvPicPr>
                <p:cNvPr id="142" name="Google Shape;142;p12"/>
                <p:cNvPicPr preferRelativeResize="0"/>
                <p:nvPr/>
              </p:nvPicPr>
              <p:blipFill rotWithShape="1">
                <a:blip r:embed="rId4">
                  <a:alphaModFix/>
                </a:blip>
                <a:srcRect/>
                <a:stretch/>
              </p:blipFill>
              <p:spPr>
                <a:xfrm>
                  <a:off x="9264793" y="565916"/>
                  <a:ext cx="2916628" cy="2768146"/>
                </a:xfrm>
                <a:prstGeom prst="rect">
                  <a:avLst/>
                </a:prstGeom>
                <a:noFill/>
                <a:ln>
                  <a:noFill/>
                </a:ln>
              </p:spPr>
            </p:pic>
          </p:grpSp>
          <p:sp>
            <p:nvSpPr>
              <p:cNvPr id="143" name="Google Shape;143;p12"/>
              <p:cNvSpPr/>
              <p:nvPr/>
            </p:nvSpPr>
            <p:spPr>
              <a:xfrm>
                <a:off x="2792351" y="1002361"/>
                <a:ext cx="363894" cy="661656"/>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Helvetica Neue"/>
                    <a:ea typeface="Helvetica Neue"/>
                    <a:cs typeface="Helvetica Neue"/>
                    <a:sym typeface="Helvetica Neue"/>
                  </a:rPr>
                  <a:t>1</a:t>
                </a:r>
                <a:endParaRPr sz="2800" b="1" i="0" u="none" strike="noStrike" cap="none">
                  <a:solidFill>
                    <a:schemeClr val="lt1"/>
                  </a:solidFill>
                  <a:latin typeface="Arial"/>
                  <a:ea typeface="Arial"/>
                  <a:cs typeface="Arial"/>
                  <a:sym typeface="Arial"/>
                </a:endParaRPr>
              </a:p>
            </p:txBody>
          </p:sp>
        </p:grpSp>
      </p:grpSp>
      <p:pic>
        <p:nvPicPr>
          <p:cNvPr id="144" name="Google Shape;144;p12"/>
          <p:cNvPicPr preferRelativeResize="0"/>
          <p:nvPr/>
        </p:nvPicPr>
        <p:blipFill rotWithShape="1">
          <a:blip r:embed="rId5">
            <a:alphaModFix/>
          </a:blip>
          <a:srcRect/>
          <a:stretch/>
        </p:blipFill>
        <p:spPr>
          <a:xfrm>
            <a:off x="7630698" y="2579509"/>
            <a:ext cx="3673830" cy="3493418"/>
          </a:xfrm>
          <a:prstGeom prst="rect">
            <a:avLst/>
          </a:prstGeom>
          <a:noFill/>
          <a:ln>
            <a:noFill/>
          </a:ln>
        </p:spPr>
      </p:pic>
      <p:sp>
        <p:nvSpPr>
          <p:cNvPr id="145" name="Google Shape;145;p12"/>
          <p:cNvSpPr/>
          <p:nvPr/>
        </p:nvSpPr>
        <p:spPr>
          <a:xfrm>
            <a:off x="866684" y="2809882"/>
            <a:ext cx="6504942" cy="3357522"/>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1800" b="1" i="0" u="none" strike="noStrike" cap="none">
                <a:solidFill>
                  <a:schemeClr val="dk1"/>
                </a:solidFill>
                <a:latin typeface="Arial"/>
                <a:ea typeface="Arial"/>
                <a:cs typeface="Arial"/>
                <a:sym typeface="Arial"/>
              </a:rPr>
              <a:t>Minh:</a:t>
            </a:r>
            <a:r>
              <a:rPr lang="en-US" sz="1800" b="0" i="0" u="none" strike="noStrike" cap="none">
                <a:solidFill>
                  <a:schemeClr val="dk1"/>
                </a:solidFill>
                <a:latin typeface="Arial"/>
                <a:ea typeface="Arial"/>
                <a:cs typeface="Arial"/>
                <a:sym typeface="Arial"/>
              </a:rPr>
              <a:t> Hôm qua tớ vào Internet tìm hiểu về các động vật sống dưới nước để làm bài tập môn Tự nhiên và xã hội nhưng thấy toàn những nội dung khó hiểu.</a:t>
            </a:r>
            <a:endParaRPr/>
          </a:p>
          <a:p>
            <a:pPr marL="0" marR="0" lvl="0" indent="0" algn="just" rtl="0">
              <a:lnSpc>
                <a:spcPct val="150000"/>
              </a:lnSpc>
              <a:spcBef>
                <a:spcPts val="0"/>
              </a:spcBef>
              <a:spcAft>
                <a:spcPts val="0"/>
              </a:spcAft>
              <a:buNone/>
            </a:pPr>
            <a:r>
              <a:rPr lang="en-US" sz="1800" b="1" i="0" u="none" strike="noStrike" cap="none">
                <a:solidFill>
                  <a:schemeClr val="dk1"/>
                </a:solidFill>
                <a:latin typeface="Arial"/>
                <a:ea typeface="Arial"/>
                <a:cs typeface="Arial"/>
                <a:sym typeface="Arial"/>
              </a:rPr>
              <a:t>Khoa:</a:t>
            </a:r>
            <a:r>
              <a:rPr lang="en-US" sz="1800" b="0" i="0" u="none" strike="noStrike" cap="none">
                <a:solidFill>
                  <a:schemeClr val="dk1"/>
                </a:solidFill>
                <a:latin typeface="Arial"/>
                <a:ea typeface="Arial"/>
                <a:cs typeface="Arial"/>
                <a:sym typeface="Arial"/>
              </a:rPr>
              <a:t> Vậy cậu phải làm thế nào? </a:t>
            </a:r>
            <a:endParaRPr sz="1800" b="0" i="0" u="none" strike="noStrike" cap="none">
              <a:solidFill>
                <a:schemeClr val="dk1"/>
              </a:solidFill>
              <a:latin typeface="Arial"/>
              <a:ea typeface="Arial"/>
              <a:cs typeface="Arial"/>
              <a:sym typeface="Arial"/>
            </a:endParaRPr>
          </a:p>
          <a:p>
            <a:pPr marL="0" marR="0" lvl="0" indent="0" algn="just" rtl="0">
              <a:lnSpc>
                <a:spcPct val="150000"/>
              </a:lnSpc>
              <a:spcBef>
                <a:spcPts val="0"/>
              </a:spcBef>
              <a:spcAft>
                <a:spcPts val="0"/>
              </a:spcAft>
              <a:buNone/>
            </a:pPr>
            <a:r>
              <a:rPr lang="en-US" sz="1800" b="1" i="0" u="none" strike="noStrike" cap="none">
                <a:solidFill>
                  <a:schemeClr val="dk1"/>
                </a:solidFill>
                <a:latin typeface="Arial"/>
                <a:ea typeface="Arial"/>
                <a:cs typeface="Arial"/>
                <a:sym typeface="Arial"/>
              </a:rPr>
              <a:t>Minh: </a:t>
            </a:r>
            <a:r>
              <a:rPr lang="en-US" sz="1800" b="0" i="0" u="none" strike="noStrike" cap="none">
                <a:solidFill>
                  <a:schemeClr val="dk1"/>
                </a:solidFill>
                <a:latin typeface="Arial"/>
                <a:ea typeface="Arial"/>
                <a:cs typeface="Arial"/>
                <a:sym typeface="Arial"/>
              </a:rPr>
              <a:t>Tớ phải nhờ sự trợ giúp của mẹ để tìm được trang thông tin phù hợp. </a:t>
            </a:r>
            <a:endParaRPr sz="1800" b="0" i="0" u="none" strike="noStrike" cap="none">
              <a:solidFill>
                <a:schemeClr val="dk1"/>
              </a:solidFill>
              <a:latin typeface="Arial"/>
              <a:ea typeface="Arial"/>
              <a:cs typeface="Arial"/>
              <a:sym typeface="Arial"/>
            </a:endParaRPr>
          </a:p>
          <a:p>
            <a:pPr marL="0" marR="0" lvl="0" indent="0" algn="just" rtl="0">
              <a:lnSpc>
                <a:spcPct val="150000"/>
              </a:lnSpc>
              <a:spcBef>
                <a:spcPts val="0"/>
              </a:spcBef>
              <a:spcAft>
                <a:spcPts val="0"/>
              </a:spcAft>
              <a:buNone/>
            </a:pPr>
            <a:r>
              <a:rPr lang="en-US" sz="1800" b="1" i="0" u="none" strike="noStrike" cap="none">
                <a:solidFill>
                  <a:schemeClr val="dk1"/>
                </a:solidFill>
                <a:latin typeface="Arial"/>
                <a:ea typeface="Arial"/>
                <a:cs typeface="Arial"/>
                <a:sym typeface="Arial"/>
              </a:rPr>
              <a:t>Khoa: </a:t>
            </a:r>
            <a:r>
              <a:rPr lang="en-US" sz="1800" b="0" i="0" u="none" strike="noStrike" cap="none">
                <a:solidFill>
                  <a:schemeClr val="dk1"/>
                </a:solidFill>
                <a:latin typeface="Arial"/>
                <a:ea typeface="Arial"/>
                <a:cs typeface="Arial"/>
                <a:sym typeface="Arial"/>
              </a:rPr>
              <a:t>Ừ đúng rồi! Ở nhà tớ, mỗi lần dùng Internet đều phải có người lớn cho phép và hướng dẫn.</a:t>
            </a:r>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1">
                                            <p:txEl>
                                              <p:pRg st="0" end="0"/>
                                            </p:txEl>
                                          </p:spTgt>
                                        </p:tgtEl>
                                        <p:attrNameLst>
                                          <p:attrName>style.visibility</p:attrName>
                                        </p:attrNameLst>
                                      </p:cBhvr>
                                      <p:to>
                                        <p:strVal val="visible"/>
                                      </p:to>
                                    </p:set>
                                    <p:animEffect transition="in" filter="fade">
                                      <p:cBhvr>
                                        <p:cTn id="7" dur="500"/>
                                        <p:tgtEl>
                                          <p:spTgt spid="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
                                        </p:tgtEl>
                                        <p:attrNameLst>
                                          <p:attrName>style.visibility</p:attrName>
                                        </p:attrNameLst>
                                      </p:cBhvr>
                                      <p:to>
                                        <p:strVal val="visible"/>
                                      </p:to>
                                    </p:set>
                                    <p:animEffect transition="in" filter="fade">
                                      <p:cBhvr>
                                        <p:cTn id="12" dur="500"/>
                                        <p:tgtEl>
                                          <p:spTgt spid="1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5"/>
                                        </p:tgtEl>
                                        <p:attrNameLst>
                                          <p:attrName>style.visibility</p:attrName>
                                        </p:attrNameLst>
                                      </p:cBhvr>
                                      <p:to>
                                        <p:strVal val="visible"/>
                                      </p:to>
                                    </p:set>
                                    <p:animEffect transition="in" filter="fade">
                                      <p:cBhvr>
                                        <p:cTn id="17" dur="500"/>
                                        <p:tgtEl>
                                          <p:spTgt spid="145"/>
                                        </p:tgtEl>
                                      </p:cBhvr>
                                    </p:animEffect>
                                  </p:childTnLst>
                                </p:cTn>
                              </p:par>
                            </p:childTnLst>
                          </p:cTn>
                        </p:par>
                        <p:par>
                          <p:cTn id="18" fill="hold">
                            <p:stCondLst>
                              <p:cond delay="500"/>
                            </p:stCondLst>
                            <p:childTnLst>
                              <p:par>
                                <p:cTn id="19" presetID="23" presetClass="entr" presetSubtype="16" fill="hold" nodeType="afterEffect">
                                  <p:stCondLst>
                                    <p:cond delay="0"/>
                                  </p:stCondLst>
                                  <p:childTnLst>
                                    <p:set>
                                      <p:cBhvr>
                                        <p:cTn id="20" dur="1" fill="hold">
                                          <p:stCondLst>
                                            <p:cond delay="0"/>
                                          </p:stCondLst>
                                        </p:cTn>
                                        <p:tgtEl>
                                          <p:spTgt spid="144"/>
                                        </p:tgtEl>
                                        <p:attrNameLst>
                                          <p:attrName>style.visibility</p:attrName>
                                        </p:attrNameLst>
                                      </p:cBhvr>
                                      <p:to>
                                        <p:strVal val="visible"/>
                                      </p:to>
                                    </p:set>
                                    <p:anim calcmode="lin" valueType="num">
                                      <p:cBhvr additive="base">
                                        <p:cTn id="21" dur="500"/>
                                        <p:tgtEl>
                                          <p:spTgt spid="144"/>
                                        </p:tgtEl>
                                        <p:attrNameLst>
                                          <p:attrName>ppt_w</p:attrName>
                                        </p:attrNameLst>
                                      </p:cBhvr>
                                      <p:tavLst>
                                        <p:tav tm="0">
                                          <p:val>
                                            <p:strVal val="0"/>
                                          </p:val>
                                        </p:tav>
                                        <p:tav tm="100000">
                                          <p:val>
                                            <p:strVal val="#ppt_w"/>
                                          </p:val>
                                        </p:tav>
                                      </p:tavLst>
                                    </p:anim>
                                    <p:anim calcmode="lin" valueType="num">
                                      <p:cBhvr additive="base">
                                        <p:cTn id="22" dur="500"/>
                                        <p:tgtEl>
                                          <p:spTgt spid="14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3"/>
          <p:cNvSpPr/>
          <p:nvPr/>
        </p:nvSpPr>
        <p:spPr>
          <a:xfrm>
            <a:off x="849298" y="624035"/>
            <a:ext cx="10702211" cy="2116028"/>
          </a:xfrm>
          <a:prstGeom prst="rect">
            <a:avLst/>
          </a:prstGeom>
          <a:noFill/>
          <a:ln>
            <a:noFill/>
          </a:ln>
        </p:spPr>
        <p:txBody>
          <a:bodyPr spcFirstLastPara="1" wrap="square" lIns="91425" tIns="45700" rIns="91425" bIns="45700" anchor="t" anchorCtr="0">
            <a:noAutofit/>
          </a:bodyPr>
          <a:lstStyle/>
          <a:p>
            <a:pPr marL="0" marR="0" lvl="0" indent="0" algn="just" rtl="0">
              <a:lnSpc>
                <a:spcPct val="135000"/>
              </a:lnSpc>
              <a:spcBef>
                <a:spcPts val="0"/>
              </a:spcBef>
              <a:spcAft>
                <a:spcPts val="0"/>
              </a:spcAft>
              <a:buNone/>
            </a:pPr>
            <a:r>
              <a:rPr lang="en-US" sz="2400" b="0" i="0" u="none" strike="noStrike" cap="none">
                <a:solidFill>
                  <a:schemeClr val="dk1"/>
                </a:solidFill>
                <a:latin typeface="Arial"/>
                <a:ea typeface="Arial"/>
                <a:cs typeface="Arial"/>
                <a:sym typeface="Arial"/>
              </a:rPr>
              <a:t>	Thông tin trên Internet rất đa dạng và phong phú nhưng cũng có những thông tin không chính xác hoặc khó hiểu với các em. Một số thông tin còn có nội dung xấu hoặc doạ nạt, khiến các em lo lắng, sợ hãi. Vì vậy, khi sử dụng Internet, các em phải được thầy cô hoặc bố mẹ cho phép, hướng dẫn. Hãy chia sẻ với người lớn mà em tin cậy về những vấn đề gặp phải khi sử dụng Internet.</a:t>
            </a:r>
            <a:endParaRPr sz="2000"/>
          </a:p>
        </p:txBody>
      </p:sp>
      <p:pic>
        <p:nvPicPr>
          <p:cNvPr id="151" name="Google Shape;151;p13"/>
          <p:cNvPicPr preferRelativeResize="0"/>
          <p:nvPr/>
        </p:nvPicPr>
        <p:blipFill rotWithShape="1">
          <a:blip r:embed="rId3">
            <a:alphaModFix/>
          </a:blip>
          <a:srcRect/>
          <a:stretch/>
        </p:blipFill>
        <p:spPr>
          <a:xfrm>
            <a:off x="468823" y="459740"/>
            <a:ext cx="734513" cy="653278"/>
          </a:xfrm>
          <a:prstGeom prst="rect">
            <a:avLst/>
          </a:prstGeom>
          <a:noFill/>
          <a:ln>
            <a:noFill/>
          </a:ln>
        </p:spPr>
      </p:pic>
      <p:grpSp>
        <p:nvGrpSpPr>
          <p:cNvPr id="152" name="Google Shape;152;p13"/>
          <p:cNvGrpSpPr/>
          <p:nvPr/>
        </p:nvGrpSpPr>
        <p:grpSpPr>
          <a:xfrm>
            <a:off x="1601919" y="4117937"/>
            <a:ext cx="8761584" cy="2003163"/>
            <a:chOff x="176038" y="533052"/>
            <a:chExt cx="8761584" cy="1631750"/>
          </a:xfrm>
        </p:grpSpPr>
        <p:grpSp>
          <p:nvGrpSpPr>
            <p:cNvPr id="153" name="Google Shape;153;p13"/>
            <p:cNvGrpSpPr/>
            <p:nvPr/>
          </p:nvGrpSpPr>
          <p:grpSpPr>
            <a:xfrm>
              <a:off x="176038" y="533052"/>
              <a:ext cx="8665432" cy="1631750"/>
              <a:chOff x="176038" y="533052"/>
              <a:chExt cx="8665432" cy="1631750"/>
            </a:xfrm>
          </p:grpSpPr>
          <p:grpSp>
            <p:nvGrpSpPr>
              <p:cNvPr id="154" name="Google Shape;154;p13"/>
              <p:cNvGrpSpPr/>
              <p:nvPr/>
            </p:nvGrpSpPr>
            <p:grpSpPr>
              <a:xfrm>
                <a:off x="552796" y="917810"/>
                <a:ext cx="8288674" cy="1246992"/>
                <a:chOff x="1338208" y="943284"/>
                <a:chExt cx="7456851" cy="1839657"/>
              </a:xfrm>
            </p:grpSpPr>
            <p:sp>
              <p:nvSpPr>
                <p:cNvPr id="155" name="Google Shape;155;p13"/>
                <p:cNvSpPr/>
                <p:nvPr/>
              </p:nvSpPr>
              <p:spPr>
                <a:xfrm>
                  <a:off x="1424711" y="1063553"/>
                  <a:ext cx="7370348" cy="1719388"/>
                </a:xfrm>
                <a:prstGeom prst="roundRect">
                  <a:avLst>
                    <a:gd name="adj" fmla="val 16667"/>
                  </a:avLst>
                </a:prstGeom>
                <a:solidFill>
                  <a:srgbClr val="C1BF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56" name="Google Shape;156;p13"/>
                <p:cNvSpPr/>
                <p:nvPr/>
              </p:nvSpPr>
              <p:spPr>
                <a:xfrm>
                  <a:off x="1338208" y="943284"/>
                  <a:ext cx="7370352" cy="1719387"/>
                </a:xfrm>
                <a:prstGeom prst="roundRect">
                  <a:avLst>
                    <a:gd name="adj" fmla="val 16667"/>
                  </a:avLst>
                </a:prstGeom>
                <a:solidFill>
                  <a:srgbClr val="F2E9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pic>
            <p:nvPicPr>
              <p:cNvPr id="157" name="Google Shape;157;p13"/>
              <p:cNvPicPr preferRelativeResize="0"/>
              <p:nvPr/>
            </p:nvPicPr>
            <p:blipFill rotWithShape="1">
              <a:blip r:embed="rId4">
                <a:alphaModFix/>
              </a:blip>
              <a:srcRect/>
              <a:stretch/>
            </p:blipFill>
            <p:spPr>
              <a:xfrm>
                <a:off x="176038" y="533052"/>
                <a:ext cx="998307" cy="883997"/>
              </a:xfrm>
              <a:prstGeom prst="rect">
                <a:avLst/>
              </a:prstGeom>
              <a:noFill/>
              <a:ln>
                <a:noFill/>
              </a:ln>
            </p:spPr>
          </p:pic>
        </p:grpSp>
        <p:sp>
          <p:nvSpPr>
            <p:cNvPr id="158" name="Google Shape;158;p13"/>
            <p:cNvSpPr/>
            <p:nvPr/>
          </p:nvSpPr>
          <p:spPr>
            <a:xfrm>
              <a:off x="771339" y="1014379"/>
              <a:ext cx="8166283" cy="953210"/>
            </a:xfrm>
            <a:prstGeom prst="rect">
              <a:avLst/>
            </a:prstGeom>
            <a:noFill/>
            <a:ln>
              <a:noFill/>
            </a:ln>
          </p:spPr>
          <p:txBody>
            <a:bodyPr spcFirstLastPara="1" wrap="square" lIns="91425" tIns="45700" rIns="91425" bIns="45700" anchor="t" anchorCtr="0">
              <a:noAutofit/>
            </a:bodyPr>
            <a:lstStyle/>
            <a:p>
              <a:pPr marL="0" marR="0" lvl="0" indent="0" algn="ctr" rtl="0">
                <a:lnSpc>
                  <a:spcPct val="135000"/>
                </a:lnSpc>
                <a:spcBef>
                  <a:spcPts val="0"/>
                </a:spcBef>
                <a:spcAft>
                  <a:spcPts val="0"/>
                </a:spcAft>
                <a:buNone/>
              </a:pPr>
              <a:r>
                <a:rPr lang="en-US" sz="2800" b="1" i="0" u="none" strike="noStrike" cap="none">
                  <a:solidFill>
                    <a:srgbClr val="F03C69"/>
                  </a:solidFill>
                  <a:latin typeface="Arial"/>
                  <a:ea typeface="Arial"/>
                  <a:cs typeface="Arial"/>
                  <a:sym typeface="Arial"/>
                </a:rPr>
                <a:t>Không phải thông tin nào trên Internet</a:t>
              </a:r>
              <a:endParaRPr sz="2400"/>
            </a:p>
            <a:p>
              <a:pPr marL="0" marR="0" lvl="0" indent="0" algn="ctr" rtl="0">
                <a:lnSpc>
                  <a:spcPct val="135000"/>
                </a:lnSpc>
                <a:spcBef>
                  <a:spcPts val="0"/>
                </a:spcBef>
                <a:spcAft>
                  <a:spcPts val="0"/>
                </a:spcAft>
                <a:buNone/>
              </a:pPr>
              <a:r>
                <a:rPr lang="en-US" sz="2800" b="1" i="0" u="none" strike="noStrike" cap="none">
                  <a:solidFill>
                    <a:srgbClr val="F03C69"/>
                  </a:solidFill>
                  <a:latin typeface="Arial"/>
                  <a:ea typeface="Arial"/>
                  <a:cs typeface="Arial"/>
                  <a:sym typeface="Arial"/>
                </a:rPr>
                <a:t>cũng phù hợp với các em</a:t>
              </a:r>
              <a:r>
                <a:rPr lang="en-US" sz="2200" b="1" i="0" u="none" strike="noStrike" cap="none">
                  <a:solidFill>
                    <a:srgbClr val="F03C69"/>
                  </a:solidFill>
                  <a:latin typeface="Arial"/>
                  <a:ea typeface="Arial"/>
                  <a:cs typeface="Arial"/>
                  <a:sym typeface="Arial"/>
                </a:rPr>
                <a:t>.</a:t>
              </a:r>
              <a:endParaRPr/>
            </a:p>
          </p:txBody>
        </p:sp>
      </p:grpSp>
    </p:spTree>
    <p:extLst>
      <p:ext uri="{BB962C8B-B14F-4D97-AF65-F5344CB8AC3E}">
        <p14:creationId xmlns:p14="http://schemas.microsoft.com/office/powerpoint/2010/main" val="3688323926"/>
      </p:ext>
    </p:extLst>
  </p:cSld>
  <p:clrMapOvr>
    <a:masterClrMapping/>
  </p:clrMapOvr>
  <mc:AlternateContent xmlns:mc="http://schemas.openxmlformats.org/markup-compatibility/2006">
    <mc:Choice xmlns:p14="http://schemas.microsoft.com/office/powerpoint/2010/main" Requires="p14">
      <p:transition spd="slow" p14:dur="1500">
        <p:fade thruBlk="1"/>
      </p:transition>
    </mc:Choice>
    <mc:Fallback>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9" name="Google Shape;159;p13"/>
          <p:cNvPicPr preferRelativeResize="0"/>
          <p:nvPr/>
        </p:nvPicPr>
        <p:blipFill rotWithShape="1">
          <a:blip r:embed="rId3">
            <a:alphaModFix/>
          </a:blip>
          <a:srcRect/>
          <a:stretch/>
        </p:blipFill>
        <p:spPr>
          <a:xfrm>
            <a:off x="325357" y="148643"/>
            <a:ext cx="1342078" cy="1239319"/>
          </a:xfrm>
          <a:prstGeom prst="rect">
            <a:avLst/>
          </a:prstGeom>
          <a:noFill/>
          <a:ln>
            <a:noFill/>
          </a:ln>
        </p:spPr>
      </p:pic>
      <p:sp>
        <p:nvSpPr>
          <p:cNvPr id="160" name="Google Shape;160;p13"/>
          <p:cNvSpPr/>
          <p:nvPr/>
        </p:nvSpPr>
        <p:spPr>
          <a:xfrm>
            <a:off x="1639460" y="134807"/>
            <a:ext cx="10262796" cy="1015622"/>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800" b="0" i="0" u="none" strike="noStrike" cap="none">
                <a:solidFill>
                  <a:schemeClr val="dk1"/>
                </a:solidFill>
                <a:latin typeface="Arial"/>
                <a:ea typeface="Arial"/>
                <a:cs typeface="Arial"/>
                <a:sym typeface="Arial"/>
              </a:rPr>
              <a:t>Trong những trang thông tin sau, trang nào không phù hợp với các em?</a:t>
            </a:r>
            <a:endParaRPr sz="2400"/>
          </a:p>
        </p:txBody>
      </p:sp>
      <p:sp>
        <p:nvSpPr>
          <p:cNvPr id="161" name="Google Shape;161;p13"/>
          <p:cNvSpPr/>
          <p:nvPr/>
        </p:nvSpPr>
        <p:spPr>
          <a:xfrm>
            <a:off x="1194098" y="1521562"/>
            <a:ext cx="10262796" cy="1024949"/>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A. </a:t>
            </a:r>
            <a:r>
              <a:rPr lang="en-US" sz="2800" b="0" i="0" u="none" strike="noStrike" cap="none">
                <a:solidFill>
                  <a:schemeClr val="dk1"/>
                </a:solidFill>
                <a:latin typeface="Arial"/>
                <a:ea typeface="Arial"/>
                <a:cs typeface="Arial"/>
                <a:sym typeface="Arial"/>
              </a:rPr>
              <a:t>Trang thông tin về các trò chơi dân gian. </a:t>
            </a:r>
            <a:endParaRPr sz="2800" b="0" i="0" u="none" strike="noStrike" cap="none">
              <a:solidFill>
                <a:schemeClr val="dk1"/>
              </a:solidFill>
              <a:latin typeface="Arial"/>
              <a:ea typeface="Arial"/>
              <a:cs typeface="Arial"/>
              <a:sym typeface="Arial"/>
            </a:endParaRPr>
          </a:p>
        </p:txBody>
      </p:sp>
      <p:sp>
        <p:nvSpPr>
          <p:cNvPr id="162" name="Google Shape;162;p13"/>
          <p:cNvSpPr/>
          <p:nvPr/>
        </p:nvSpPr>
        <p:spPr>
          <a:xfrm>
            <a:off x="1194098" y="2409833"/>
            <a:ext cx="10262796" cy="1015622"/>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B. </a:t>
            </a:r>
            <a:r>
              <a:rPr lang="en-US" sz="2800" b="0" i="0" u="none" strike="noStrike" cap="none">
                <a:solidFill>
                  <a:schemeClr val="dk1"/>
                </a:solidFill>
                <a:latin typeface="Arial"/>
                <a:ea typeface="Arial"/>
                <a:cs typeface="Arial"/>
                <a:sym typeface="Arial"/>
              </a:rPr>
              <a:t>Trang thông tin về lịch sử, địa lí. </a:t>
            </a:r>
            <a:endParaRPr sz="2800" b="0" i="0" u="none" strike="noStrike" cap="none">
              <a:solidFill>
                <a:schemeClr val="dk1"/>
              </a:solidFill>
              <a:latin typeface="Arial"/>
              <a:ea typeface="Arial"/>
              <a:cs typeface="Arial"/>
              <a:sym typeface="Arial"/>
            </a:endParaRPr>
          </a:p>
        </p:txBody>
      </p:sp>
      <p:sp>
        <p:nvSpPr>
          <p:cNvPr id="163" name="Google Shape;163;p13"/>
          <p:cNvSpPr/>
          <p:nvPr/>
        </p:nvSpPr>
        <p:spPr>
          <a:xfrm>
            <a:off x="1194098" y="3432546"/>
            <a:ext cx="10262796" cy="1015622"/>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7FC354"/>
                </a:solidFill>
                <a:latin typeface="Arial"/>
                <a:ea typeface="Arial"/>
                <a:cs typeface="Arial"/>
                <a:sym typeface="Arial"/>
              </a:rPr>
              <a:t>C. </a:t>
            </a:r>
            <a:r>
              <a:rPr lang="en-US" sz="2800" b="0" i="0" u="none" strike="noStrike" cap="none">
                <a:solidFill>
                  <a:schemeClr val="dk1"/>
                </a:solidFill>
                <a:latin typeface="Arial"/>
                <a:ea typeface="Arial"/>
                <a:cs typeface="Arial"/>
                <a:sym typeface="Arial"/>
              </a:rPr>
              <a:t>Trang thông tin có nội dung bạo lực. </a:t>
            </a:r>
            <a:endParaRPr sz="2800" b="0" i="0" u="none" strike="noStrike" cap="none">
              <a:solidFill>
                <a:schemeClr val="dk1"/>
              </a:solidFill>
              <a:latin typeface="Arial"/>
              <a:ea typeface="Arial"/>
              <a:cs typeface="Arial"/>
              <a:sym typeface="Arial"/>
            </a:endParaRPr>
          </a:p>
        </p:txBody>
      </p:sp>
      <p:sp>
        <p:nvSpPr>
          <p:cNvPr id="164" name="Google Shape;164;p13"/>
          <p:cNvSpPr/>
          <p:nvPr/>
        </p:nvSpPr>
        <p:spPr>
          <a:xfrm>
            <a:off x="996396" y="3598651"/>
            <a:ext cx="744631" cy="683411"/>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par>
                                <p:cTn id="8" presetID="10" presetClass="entr" presetSubtype="0" fill="hold" nodeType="withEffect">
                                  <p:stCondLst>
                                    <p:cond delay="0"/>
                                  </p:stCondLst>
                                  <p:childTnLst>
                                    <p:set>
                                      <p:cBhvr>
                                        <p:cTn id="9" dur="1" fill="hold">
                                          <p:stCondLst>
                                            <p:cond delay="0"/>
                                          </p:stCondLst>
                                        </p:cTn>
                                        <p:tgtEl>
                                          <p:spTgt spid="160"/>
                                        </p:tgtEl>
                                        <p:attrNameLst>
                                          <p:attrName>style.visibility</p:attrName>
                                        </p:attrNameLst>
                                      </p:cBhvr>
                                      <p:to>
                                        <p:strVal val="visible"/>
                                      </p:to>
                                    </p:set>
                                    <p:animEffect transition="in" filter="fade">
                                      <p:cBhvr>
                                        <p:cTn id="10" dur="500"/>
                                        <p:tgtEl>
                                          <p:spTgt spid="160"/>
                                        </p:tgtEl>
                                      </p:cBhvr>
                                    </p:animEffect>
                                  </p:childTnLst>
                                </p:cTn>
                              </p:par>
                              <p:par>
                                <p:cTn id="11" presetID="10" presetClass="entr" presetSubtype="0" fill="hold" nodeType="withEffect">
                                  <p:stCondLst>
                                    <p:cond delay="0"/>
                                  </p:stCondLst>
                                  <p:childTnLst>
                                    <p:set>
                                      <p:cBhvr>
                                        <p:cTn id="12" dur="1" fill="hold">
                                          <p:stCondLst>
                                            <p:cond delay="0"/>
                                          </p:stCondLst>
                                        </p:cTn>
                                        <p:tgtEl>
                                          <p:spTgt spid="161"/>
                                        </p:tgtEl>
                                        <p:attrNameLst>
                                          <p:attrName>style.visibility</p:attrName>
                                        </p:attrNameLst>
                                      </p:cBhvr>
                                      <p:to>
                                        <p:strVal val="visible"/>
                                      </p:to>
                                    </p:set>
                                    <p:animEffect transition="in" filter="fade">
                                      <p:cBhvr>
                                        <p:cTn id="13" dur="500"/>
                                        <p:tgtEl>
                                          <p:spTgt spid="161"/>
                                        </p:tgtEl>
                                      </p:cBhvr>
                                    </p:animEffect>
                                  </p:childTnLst>
                                </p:cTn>
                              </p:par>
                              <p:par>
                                <p:cTn id="14" presetID="10" presetClass="entr" presetSubtype="0" fill="hold" nodeType="with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fade">
                                      <p:cBhvr>
                                        <p:cTn id="16" dur="500"/>
                                        <p:tgtEl>
                                          <p:spTgt spid="162"/>
                                        </p:tgtEl>
                                      </p:cBhvr>
                                    </p:animEffect>
                                  </p:childTnLst>
                                </p:cTn>
                              </p:par>
                              <p:par>
                                <p:cTn id="17" presetID="10" presetClass="entr" presetSubtype="0" fill="hold" nodeType="withEffect">
                                  <p:stCondLst>
                                    <p:cond delay="0"/>
                                  </p:stCondLst>
                                  <p:childTnLst>
                                    <p:set>
                                      <p:cBhvr>
                                        <p:cTn id="18" dur="1" fill="hold">
                                          <p:stCondLst>
                                            <p:cond delay="0"/>
                                          </p:stCondLst>
                                        </p:cTn>
                                        <p:tgtEl>
                                          <p:spTgt spid="163"/>
                                        </p:tgtEl>
                                        <p:attrNameLst>
                                          <p:attrName>style.visibility</p:attrName>
                                        </p:attrNameLst>
                                      </p:cBhvr>
                                      <p:to>
                                        <p:strVal val="visible"/>
                                      </p:to>
                                    </p:set>
                                    <p:animEffect transition="in" filter="fade">
                                      <p:cBhvr>
                                        <p:cTn id="19" dur="500"/>
                                        <p:tgtEl>
                                          <p:spTgt spid="16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grpSp>
        <p:nvGrpSpPr>
          <p:cNvPr id="169" name="Google Shape;169;p14"/>
          <p:cNvGrpSpPr/>
          <p:nvPr/>
        </p:nvGrpSpPr>
        <p:grpSpPr>
          <a:xfrm>
            <a:off x="414536" y="410130"/>
            <a:ext cx="3761537" cy="1014929"/>
            <a:chOff x="371924" y="467376"/>
            <a:chExt cx="3761537" cy="1014929"/>
          </a:xfrm>
        </p:grpSpPr>
        <p:pic>
          <p:nvPicPr>
            <p:cNvPr id="170" name="Google Shape;170;p14"/>
            <p:cNvPicPr preferRelativeResize="0"/>
            <p:nvPr/>
          </p:nvPicPr>
          <p:blipFill rotWithShape="1">
            <a:blip r:embed="rId3">
              <a:alphaModFix/>
            </a:blip>
            <a:srcRect/>
            <a:stretch/>
          </p:blipFill>
          <p:spPr>
            <a:xfrm>
              <a:off x="371924" y="467376"/>
              <a:ext cx="1280271" cy="1014929"/>
            </a:xfrm>
            <a:prstGeom prst="rect">
              <a:avLst/>
            </a:prstGeom>
            <a:noFill/>
            <a:ln>
              <a:noFill/>
            </a:ln>
          </p:spPr>
        </p:pic>
        <p:sp>
          <p:nvSpPr>
            <p:cNvPr id="171" name="Google Shape;171;p14"/>
            <p:cNvSpPr/>
            <p:nvPr/>
          </p:nvSpPr>
          <p:spPr>
            <a:xfrm>
              <a:off x="1752860" y="653374"/>
              <a:ext cx="2380601" cy="64293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0998D7"/>
                  </a:solidFill>
                  <a:latin typeface="Arial"/>
                  <a:ea typeface="Arial"/>
                  <a:cs typeface="Arial"/>
                  <a:sym typeface="Arial"/>
                </a:rPr>
                <a:t>LUYỆN TẬP</a:t>
              </a:r>
              <a:endParaRPr sz="2800" b="1" i="0" u="none" strike="noStrike" cap="none">
                <a:solidFill>
                  <a:srgbClr val="0998D7"/>
                </a:solidFill>
                <a:latin typeface="Arial"/>
                <a:ea typeface="Arial"/>
                <a:cs typeface="Arial"/>
                <a:sym typeface="Arial"/>
              </a:endParaRPr>
            </a:p>
          </p:txBody>
        </p:sp>
      </p:grpSp>
      <p:sp>
        <p:nvSpPr>
          <p:cNvPr id="172" name="Google Shape;172;p14"/>
          <p:cNvSpPr/>
          <p:nvPr/>
        </p:nvSpPr>
        <p:spPr>
          <a:xfrm>
            <a:off x="560439" y="1425059"/>
            <a:ext cx="10920710" cy="493148"/>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1. </a:t>
            </a:r>
            <a:r>
              <a:rPr lang="en-US" sz="2000" b="0" i="0" u="none" strike="noStrike" cap="none">
                <a:solidFill>
                  <a:schemeClr val="dk1"/>
                </a:solidFill>
                <a:latin typeface="Arial"/>
                <a:ea typeface="Arial"/>
                <a:cs typeface="Arial"/>
                <a:sym typeface="Arial"/>
              </a:rPr>
              <a:t>Internet có thể giúp em trong những tình huống nào sau đây? </a:t>
            </a:r>
            <a:endParaRPr/>
          </a:p>
        </p:txBody>
      </p:sp>
      <p:sp>
        <p:nvSpPr>
          <p:cNvPr id="173" name="Google Shape;173;p14"/>
          <p:cNvSpPr/>
          <p:nvPr/>
        </p:nvSpPr>
        <p:spPr>
          <a:xfrm>
            <a:off x="710851" y="1913719"/>
            <a:ext cx="10517588" cy="497957"/>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A. </a:t>
            </a:r>
            <a:r>
              <a:rPr lang="en-US" sz="2000" b="0" i="0" u="none" strike="noStrike" cap="none">
                <a:solidFill>
                  <a:schemeClr val="dk1"/>
                </a:solidFill>
                <a:latin typeface="Arial"/>
                <a:ea typeface="Arial"/>
                <a:cs typeface="Arial"/>
                <a:sym typeface="Arial"/>
              </a:rPr>
              <a:t>Em muốn xem lại những bàn thắng đẹp mắt của đội bóng mà em yêu thích.</a:t>
            </a:r>
            <a:endParaRPr sz="2000" b="0" i="0" u="none" strike="noStrike" cap="none">
              <a:solidFill>
                <a:schemeClr val="dk1"/>
              </a:solidFill>
              <a:latin typeface="Arial"/>
              <a:ea typeface="Arial"/>
              <a:cs typeface="Arial"/>
              <a:sym typeface="Arial"/>
            </a:endParaRPr>
          </a:p>
        </p:txBody>
      </p:sp>
      <p:sp>
        <p:nvSpPr>
          <p:cNvPr id="174" name="Google Shape;174;p14"/>
          <p:cNvSpPr/>
          <p:nvPr/>
        </p:nvSpPr>
        <p:spPr>
          <a:xfrm>
            <a:off x="710851" y="2402379"/>
            <a:ext cx="9315124" cy="48866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B. </a:t>
            </a:r>
            <a:r>
              <a:rPr lang="en-US" sz="2000" b="0" i="0" u="none" strike="noStrike" cap="none">
                <a:solidFill>
                  <a:schemeClr val="dk1"/>
                </a:solidFill>
                <a:latin typeface="Arial"/>
                <a:ea typeface="Arial"/>
                <a:cs typeface="Arial"/>
                <a:sym typeface="Arial"/>
              </a:rPr>
              <a:t>Em muốn giúp mẹ quét nhà sau khi học bài xong. </a:t>
            </a:r>
            <a:endParaRPr sz="2000" b="0" i="0" u="none" strike="noStrike" cap="none">
              <a:solidFill>
                <a:schemeClr val="dk1"/>
              </a:solidFill>
              <a:latin typeface="Arial"/>
              <a:ea typeface="Arial"/>
              <a:cs typeface="Arial"/>
              <a:sym typeface="Arial"/>
            </a:endParaRPr>
          </a:p>
        </p:txBody>
      </p:sp>
      <p:sp>
        <p:nvSpPr>
          <p:cNvPr id="175" name="Google Shape;175;p14"/>
          <p:cNvSpPr/>
          <p:nvPr/>
        </p:nvSpPr>
        <p:spPr>
          <a:xfrm>
            <a:off x="710851" y="2891039"/>
            <a:ext cx="10920710" cy="950325"/>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C. </a:t>
            </a:r>
            <a:r>
              <a:rPr lang="en-US" sz="2000" b="0" i="0" u="none" strike="noStrike" cap="none">
                <a:solidFill>
                  <a:schemeClr val="dk1"/>
                </a:solidFill>
                <a:latin typeface="Arial"/>
                <a:ea typeface="Arial"/>
                <a:cs typeface="Arial"/>
                <a:sym typeface="Arial"/>
              </a:rPr>
              <a:t>Em muốn biết kỉ lục Xoay ru-bíc 3 3 3 hiện nay trên thế giới là bao nhiêu giây và tên người lập kỉ lục.</a:t>
            </a:r>
            <a:endParaRPr sz="2000" b="0" i="0" u="none" strike="noStrike" cap="none">
              <a:solidFill>
                <a:schemeClr val="dk1"/>
              </a:solidFill>
              <a:latin typeface="Arial"/>
              <a:ea typeface="Arial"/>
              <a:cs typeface="Arial"/>
              <a:sym typeface="Arial"/>
            </a:endParaRPr>
          </a:p>
        </p:txBody>
      </p:sp>
      <p:sp>
        <p:nvSpPr>
          <p:cNvPr id="176" name="Google Shape;176;p14"/>
          <p:cNvSpPr/>
          <p:nvPr/>
        </p:nvSpPr>
        <p:spPr>
          <a:xfrm>
            <a:off x="710851" y="3841364"/>
            <a:ext cx="9315124" cy="48866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D. </a:t>
            </a:r>
            <a:r>
              <a:rPr lang="en-US" sz="2000" b="0" i="0" u="none" strike="noStrike" cap="none">
                <a:solidFill>
                  <a:schemeClr val="dk1"/>
                </a:solidFill>
                <a:latin typeface="Arial"/>
                <a:ea typeface="Arial"/>
                <a:cs typeface="Arial"/>
                <a:sym typeface="Arial"/>
              </a:rPr>
              <a:t>Em muốn nói chuyện, hỏi thăm ông bà, người thân hay bạn bè ở xa. </a:t>
            </a:r>
            <a:endParaRPr sz="2000" b="0" i="0" u="none" strike="noStrike" cap="none">
              <a:solidFill>
                <a:schemeClr val="dk1"/>
              </a:solidFill>
              <a:latin typeface="Arial"/>
              <a:ea typeface="Arial"/>
              <a:cs typeface="Arial"/>
              <a:sym typeface="Arial"/>
            </a:endParaRPr>
          </a:p>
        </p:txBody>
      </p:sp>
      <p:sp>
        <p:nvSpPr>
          <p:cNvPr id="177" name="Google Shape;177;p14"/>
          <p:cNvSpPr/>
          <p:nvPr/>
        </p:nvSpPr>
        <p:spPr>
          <a:xfrm>
            <a:off x="560439" y="4416760"/>
            <a:ext cx="10920710" cy="493148"/>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2. </a:t>
            </a:r>
            <a:r>
              <a:rPr lang="en-US" sz="2000" b="0" i="0" u="none" strike="noStrike" cap="none">
                <a:solidFill>
                  <a:schemeClr val="dk1"/>
                </a:solidFill>
                <a:latin typeface="Arial"/>
                <a:ea typeface="Arial"/>
                <a:cs typeface="Arial"/>
                <a:sym typeface="Arial"/>
              </a:rPr>
              <a:t>Ý nào dưới đây </a:t>
            </a:r>
            <a:r>
              <a:rPr lang="en-US" sz="2000" b="1" i="0" u="none" strike="noStrike" cap="none">
                <a:solidFill>
                  <a:srgbClr val="C00000"/>
                </a:solidFill>
                <a:latin typeface="Arial"/>
                <a:ea typeface="Arial"/>
                <a:cs typeface="Arial"/>
                <a:sym typeface="Arial"/>
              </a:rPr>
              <a:t>không phải </a:t>
            </a:r>
            <a:r>
              <a:rPr lang="en-US" sz="2000" b="0" i="0" u="none" strike="noStrike" cap="none">
                <a:solidFill>
                  <a:schemeClr val="dk1"/>
                </a:solidFill>
                <a:latin typeface="Arial"/>
                <a:ea typeface="Arial"/>
                <a:cs typeface="Arial"/>
                <a:sym typeface="Arial"/>
              </a:rPr>
              <a:t>là đặc điểm của thông tin trên Internet?</a:t>
            </a:r>
            <a:endParaRPr/>
          </a:p>
        </p:txBody>
      </p:sp>
      <p:sp>
        <p:nvSpPr>
          <p:cNvPr id="178" name="Google Shape;178;p14"/>
          <p:cNvSpPr/>
          <p:nvPr/>
        </p:nvSpPr>
        <p:spPr>
          <a:xfrm>
            <a:off x="710851" y="4905420"/>
            <a:ext cx="10517588" cy="493148"/>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A. </a:t>
            </a:r>
            <a:r>
              <a:rPr lang="en-US" sz="2000" b="0" i="0" u="none" strike="noStrike" cap="none">
                <a:solidFill>
                  <a:schemeClr val="dk1"/>
                </a:solidFill>
                <a:latin typeface="Arial"/>
                <a:ea typeface="Arial"/>
                <a:cs typeface="Arial"/>
                <a:sym typeface="Arial"/>
              </a:rPr>
              <a:t>Đáng tin cậy, luôn chính xác.</a:t>
            </a:r>
            <a:endParaRPr sz="2000" b="0" i="0" u="none" strike="noStrike" cap="none">
              <a:solidFill>
                <a:schemeClr val="dk1"/>
              </a:solidFill>
              <a:latin typeface="Arial"/>
              <a:ea typeface="Arial"/>
              <a:cs typeface="Arial"/>
              <a:sym typeface="Arial"/>
            </a:endParaRPr>
          </a:p>
        </p:txBody>
      </p:sp>
      <p:sp>
        <p:nvSpPr>
          <p:cNvPr id="179" name="Google Shape;179;p14"/>
          <p:cNvSpPr/>
          <p:nvPr/>
        </p:nvSpPr>
        <p:spPr>
          <a:xfrm>
            <a:off x="710851" y="5394080"/>
            <a:ext cx="9315124" cy="48866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B. </a:t>
            </a:r>
            <a:r>
              <a:rPr lang="en-US" sz="2000" b="0" i="0" u="none" strike="noStrike" cap="none">
                <a:solidFill>
                  <a:schemeClr val="dk1"/>
                </a:solidFill>
                <a:latin typeface="Arial"/>
                <a:ea typeface="Arial"/>
                <a:cs typeface="Arial"/>
                <a:sym typeface="Arial"/>
              </a:rPr>
              <a:t>Được cập nhật thường xuyên. </a:t>
            </a:r>
            <a:endParaRPr sz="2000" b="0" i="0" u="none" strike="noStrike" cap="none">
              <a:solidFill>
                <a:schemeClr val="dk1"/>
              </a:solidFill>
              <a:latin typeface="Arial"/>
              <a:ea typeface="Arial"/>
              <a:cs typeface="Arial"/>
              <a:sym typeface="Arial"/>
            </a:endParaRPr>
          </a:p>
        </p:txBody>
      </p:sp>
      <p:sp>
        <p:nvSpPr>
          <p:cNvPr id="180" name="Google Shape;180;p14"/>
          <p:cNvSpPr/>
          <p:nvPr/>
        </p:nvSpPr>
        <p:spPr>
          <a:xfrm>
            <a:off x="710851" y="5882740"/>
            <a:ext cx="9315124" cy="493148"/>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000" b="1" i="0" u="none" strike="noStrike" cap="none">
                <a:solidFill>
                  <a:srgbClr val="7FC354"/>
                </a:solidFill>
                <a:latin typeface="Arial"/>
                <a:ea typeface="Arial"/>
                <a:cs typeface="Arial"/>
                <a:sym typeface="Arial"/>
              </a:rPr>
              <a:t>C. </a:t>
            </a:r>
            <a:r>
              <a:rPr lang="en-US" sz="2000" b="0" i="0" u="none" strike="noStrike" cap="none">
                <a:solidFill>
                  <a:schemeClr val="dk1"/>
                </a:solidFill>
                <a:latin typeface="Arial"/>
                <a:ea typeface="Arial"/>
                <a:cs typeface="Arial"/>
                <a:sym typeface="Arial"/>
              </a:rPr>
              <a:t>Đa dạng và phong phú.</a:t>
            </a:r>
            <a:endParaRPr sz="2000" b="0" i="0" u="none" strike="noStrike" cap="none">
              <a:solidFill>
                <a:schemeClr val="dk1"/>
              </a:solidFill>
              <a:latin typeface="Arial"/>
              <a:ea typeface="Arial"/>
              <a:cs typeface="Arial"/>
              <a:sym typeface="Arial"/>
            </a:endParaRPr>
          </a:p>
        </p:txBody>
      </p:sp>
      <p:sp>
        <p:nvSpPr>
          <p:cNvPr id="181" name="Google Shape;181;p14"/>
          <p:cNvSpPr/>
          <p:nvPr/>
        </p:nvSpPr>
        <p:spPr>
          <a:xfrm>
            <a:off x="678598" y="4957532"/>
            <a:ext cx="443608" cy="443608"/>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Quattrocento Sans"/>
              <a:ea typeface="Quattrocento Sans"/>
              <a:cs typeface="Quattrocento Sans"/>
              <a:sym typeface="Quattrocento Sans"/>
            </a:endParaRPr>
          </a:p>
        </p:txBody>
      </p:sp>
      <p:sp>
        <p:nvSpPr>
          <p:cNvPr id="182" name="Google Shape;182;p14"/>
          <p:cNvSpPr/>
          <p:nvPr/>
        </p:nvSpPr>
        <p:spPr>
          <a:xfrm>
            <a:off x="334805" y="1787403"/>
            <a:ext cx="451267" cy="74129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3200" b="0" i="0" u="none" strike="noStrike" cap="none">
                <a:solidFill>
                  <a:srgbClr val="FF0000"/>
                </a:solidFill>
                <a:latin typeface="Arial"/>
                <a:ea typeface="Arial"/>
                <a:cs typeface="Arial"/>
                <a:sym typeface="Arial"/>
              </a:rPr>
              <a:t>✓</a:t>
            </a:r>
            <a:endParaRPr sz="3200" b="0" i="0" u="none" strike="noStrike" cap="none">
              <a:solidFill>
                <a:srgbClr val="FF0000"/>
              </a:solidFill>
              <a:latin typeface="Arial"/>
              <a:ea typeface="Arial"/>
              <a:cs typeface="Arial"/>
              <a:sym typeface="Arial"/>
            </a:endParaRPr>
          </a:p>
        </p:txBody>
      </p:sp>
      <p:sp>
        <p:nvSpPr>
          <p:cNvPr id="183" name="Google Shape;183;p14"/>
          <p:cNvSpPr/>
          <p:nvPr/>
        </p:nvSpPr>
        <p:spPr>
          <a:xfrm>
            <a:off x="334805" y="2731434"/>
            <a:ext cx="451267" cy="74129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3200" b="0" i="0" u="none" strike="noStrike" cap="none">
                <a:solidFill>
                  <a:srgbClr val="FF0000"/>
                </a:solidFill>
                <a:latin typeface="Arial"/>
                <a:ea typeface="Arial"/>
                <a:cs typeface="Arial"/>
                <a:sym typeface="Arial"/>
              </a:rPr>
              <a:t>✓</a:t>
            </a:r>
            <a:endParaRPr sz="3200" b="0" i="0" u="none" strike="noStrike" cap="none">
              <a:solidFill>
                <a:srgbClr val="FF0000"/>
              </a:solidFill>
              <a:latin typeface="Arial"/>
              <a:ea typeface="Arial"/>
              <a:cs typeface="Arial"/>
              <a:sym typeface="Arial"/>
            </a:endParaRPr>
          </a:p>
        </p:txBody>
      </p:sp>
      <p:sp>
        <p:nvSpPr>
          <p:cNvPr id="184" name="Google Shape;184;p14"/>
          <p:cNvSpPr/>
          <p:nvPr/>
        </p:nvSpPr>
        <p:spPr>
          <a:xfrm>
            <a:off x="336107" y="3679955"/>
            <a:ext cx="451267" cy="74129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3200" b="0" i="0" u="none" strike="noStrike" cap="none">
                <a:solidFill>
                  <a:srgbClr val="FF0000"/>
                </a:solidFill>
                <a:latin typeface="Arial"/>
                <a:ea typeface="Arial"/>
                <a:cs typeface="Arial"/>
                <a:sym typeface="Arial"/>
              </a:rPr>
              <a:t>✓</a:t>
            </a:r>
            <a:endParaRPr sz="3200" b="0" i="0" u="none" strike="noStrike" cap="none">
              <a:solidFill>
                <a:srgbClr val="FF0000"/>
              </a:solidFill>
              <a:latin typeface="Arial"/>
              <a:ea typeface="Arial"/>
              <a:cs typeface="Arial"/>
              <a:sym typeface="Arial"/>
            </a:endParaRPr>
          </a:p>
        </p:txBody>
      </p:sp>
      <p:sp>
        <p:nvSpPr>
          <p:cNvPr id="185" name="Google Shape;185;p14"/>
          <p:cNvSpPr/>
          <p:nvPr/>
        </p:nvSpPr>
        <p:spPr>
          <a:xfrm>
            <a:off x="298354" y="2283116"/>
            <a:ext cx="451267" cy="74129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3200" b="0" i="0" u="none" strike="noStrike" cap="none">
                <a:solidFill>
                  <a:srgbClr val="FF0000"/>
                </a:solidFill>
                <a:latin typeface="Arial"/>
                <a:ea typeface="Arial"/>
                <a:cs typeface="Arial"/>
                <a:sym typeface="Arial"/>
              </a:rPr>
              <a:t>🗴</a:t>
            </a:r>
            <a:endParaRPr sz="3200" b="0" i="0" u="none" strike="noStrike" cap="none">
              <a:solidFill>
                <a:srgbClr val="FF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par>
                                <p:cTn id="8" presetID="10" presetClass="entr" presetSubtype="0" fill="hold" nodeType="withEffect">
                                  <p:stCondLst>
                                    <p:cond delay="0"/>
                                  </p:stCondLst>
                                  <p:childTnLst>
                                    <p:set>
                                      <p:cBhvr>
                                        <p:cTn id="9" dur="1" fill="hold">
                                          <p:stCondLst>
                                            <p:cond delay="0"/>
                                          </p:stCondLst>
                                        </p:cTn>
                                        <p:tgtEl>
                                          <p:spTgt spid="173"/>
                                        </p:tgtEl>
                                        <p:attrNameLst>
                                          <p:attrName>style.visibility</p:attrName>
                                        </p:attrNameLst>
                                      </p:cBhvr>
                                      <p:to>
                                        <p:strVal val="visible"/>
                                      </p:to>
                                    </p:set>
                                    <p:animEffect transition="in" filter="fade">
                                      <p:cBhvr>
                                        <p:cTn id="10" dur="500"/>
                                        <p:tgtEl>
                                          <p:spTgt spid="173"/>
                                        </p:tgtEl>
                                      </p:cBhvr>
                                    </p:animEffect>
                                  </p:childTnLst>
                                </p:cTn>
                              </p:par>
                              <p:par>
                                <p:cTn id="11" presetID="10" presetClass="entr" presetSubtype="0" fill="hold" nodeType="withEffect">
                                  <p:stCondLst>
                                    <p:cond delay="0"/>
                                  </p:stCondLst>
                                  <p:childTnLst>
                                    <p:set>
                                      <p:cBhvr>
                                        <p:cTn id="12" dur="1" fill="hold">
                                          <p:stCondLst>
                                            <p:cond delay="0"/>
                                          </p:stCondLst>
                                        </p:cTn>
                                        <p:tgtEl>
                                          <p:spTgt spid="174"/>
                                        </p:tgtEl>
                                        <p:attrNameLst>
                                          <p:attrName>style.visibility</p:attrName>
                                        </p:attrNameLst>
                                      </p:cBhvr>
                                      <p:to>
                                        <p:strVal val="visible"/>
                                      </p:to>
                                    </p:set>
                                    <p:animEffect transition="in" filter="fade">
                                      <p:cBhvr>
                                        <p:cTn id="13" dur="500"/>
                                        <p:tgtEl>
                                          <p:spTgt spid="174"/>
                                        </p:tgtEl>
                                      </p:cBhvr>
                                    </p:animEffect>
                                  </p:childTnLst>
                                </p:cTn>
                              </p:par>
                              <p:par>
                                <p:cTn id="14" presetID="10" presetClass="entr" presetSubtype="0" fill="hold" nodeType="withEffect">
                                  <p:stCondLst>
                                    <p:cond delay="0"/>
                                  </p:stCondLst>
                                  <p:childTnLst>
                                    <p:set>
                                      <p:cBhvr>
                                        <p:cTn id="15" dur="1" fill="hold">
                                          <p:stCondLst>
                                            <p:cond delay="0"/>
                                          </p:stCondLst>
                                        </p:cTn>
                                        <p:tgtEl>
                                          <p:spTgt spid="175"/>
                                        </p:tgtEl>
                                        <p:attrNameLst>
                                          <p:attrName>style.visibility</p:attrName>
                                        </p:attrNameLst>
                                      </p:cBhvr>
                                      <p:to>
                                        <p:strVal val="visible"/>
                                      </p:to>
                                    </p:set>
                                    <p:animEffect transition="in" filter="fade">
                                      <p:cBhvr>
                                        <p:cTn id="16" dur="500"/>
                                        <p:tgtEl>
                                          <p:spTgt spid="175"/>
                                        </p:tgtEl>
                                      </p:cBhvr>
                                    </p:animEffect>
                                  </p:childTnLst>
                                </p:cTn>
                              </p:par>
                              <p:par>
                                <p:cTn id="17" presetID="10" presetClass="entr" presetSubtype="0" fill="hold" nodeType="withEffect">
                                  <p:stCondLst>
                                    <p:cond delay="0"/>
                                  </p:stCondLst>
                                  <p:childTnLst>
                                    <p:set>
                                      <p:cBhvr>
                                        <p:cTn id="18" dur="1" fill="hold">
                                          <p:stCondLst>
                                            <p:cond delay="0"/>
                                          </p:stCondLst>
                                        </p:cTn>
                                        <p:tgtEl>
                                          <p:spTgt spid="176"/>
                                        </p:tgtEl>
                                        <p:attrNameLst>
                                          <p:attrName>style.visibility</p:attrName>
                                        </p:attrNameLst>
                                      </p:cBhvr>
                                      <p:to>
                                        <p:strVal val="visible"/>
                                      </p:to>
                                    </p:set>
                                    <p:animEffect transition="in" filter="fade">
                                      <p:cBhvr>
                                        <p:cTn id="19" dur="500"/>
                                        <p:tgtEl>
                                          <p:spTgt spid="17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82"/>
                                        </p:tgtEl>
                                        <p:attrNameLst>
                                          <p:attrName>style.visibility</p:attrName>
                                        </p:attrNameLst>
                                      </p:cBhvr>
                                      <p:to>
                                        <p:strVal val="visible"/>
                                      </p:to>
                                    </p:set>
                                    <p:animEffect transition="in" filter="fade">
                                      <p:cBhvr>
                                        <p:cTn id="24" dur="500"/>
                                        <p:tgtEl>
                                          <p:spTgt spid="18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85"/>
                                        </p:tgtEl>
                                        <p:attrNameLst>
                                          <p:attrName>style.visibility</p:attrName>
                                        </p:attrNameLst>
                                      </p:cBhvr>
                                      <p:to>
                                        <p:strVal val="visible"/>
                                      </p:to>
                                    </p:set>
                                    <p:animEffect transition="in" filter="fade">
                                      <p:cBhvr>
                                        <p:cTn id="29" dur="500"/>
                                        <p:tgtEl>
                                          <p:spTgt spid="18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83"/>
                                        </p:tgtEl>
                                        <p:attrNameLst>
                                          <p:attrName>style.visibility</p:attrName>
                                        </p:attrNameLst>
                                      </p:cBhvr>
                                      <p:to>
                                        <p:strVal val="visible"/>
                                      </p:to>
                                    </p:set>
                                    <p:animEffect transition="in" filter="fade">
                                      <p:cBhvr>
                                        <p:cTn id="34" dur="500"/>
                                        <p:tgtEl>
                                          <p:spTgt spid="18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4"/>
                                        </p:tgtEl>
                                        <p:attrNameLst>
                                          <p:attrName>style.visibility</p:attrName>
                                        </p:attrNameLst>
                                      </p:cBhvr>
                                      <p:to>
                                        <p:strVal val="visible"/>
                                      </p:to>
                                    </p:set>
                                    <p:animEffect transition="in" filter="fade">
                                      <p:cBhvr>
                                        <p:cTn id="39" dur="500"/>
                                        <p:tgtEl>
                                          <p:spTgt spid="18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77"/>
                                        </p:tgtEl>
                                        <p:attrNameLst>
                                          <p:attrName>style.visibility</p:attrName>
                                        </p:attrNameLst>
                                      </p:cBhvr>
                                      <p:to>
                                        <p:strVal val="visible"/>
                                      </p:to>
                                    </p:set>
                                    <p:animEffect transition="in" filter="fade">
                                      <p:cBhvr>
                                        <p:cTn id="44" dur="500"/>
                                        <p:tgtEl>
                                          <p:spTgt spid="177"/>
                                        </p:tgtEl>
                                      </p:cBhvr>
                                    </p:animEffect>
                                  </p:childTnLst>
                                </p:cTn>
                              </p:par>
                              <p:par>
                                <p:cTn id="45" presetID="10" presetClass="entr" presetSubtype="0" fill="hold" nodeType="with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fade">
                                      <p:cBhvr>
                                        <p:cTn id="47" dur="500"/>
                                        <p:tgtEl>
                                          <p:spTgt spid="178"/>
                                        </p:tgtEl>
                                      </p:cBhvr>
                                    </p:animEffect>
                                  </p:childTnLst>
                                </p:cTn>
                              </p:par>
                              <p:par>
                                <p:cTn id="48" presetID="10" presetClass="entr" presetSubtype="0" fill="hold"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fade">
                                      <p:cBhvr>
                                        <p:cTn id="50" dur="500"/>
                                        <p:tgtEl>
                                          <p:spTgt spid="179"/>
                                        </p:tgtEl>
                                      </p:cBhvr>
                                    </p:animEffect>
                                  </p:childTnLst>
                                </p:cTn>
                              </p:par>
                              <p:par>
                                <p:cTn id="51" presetID="10" presetClass="entr" presetSubtype="0" fill="hold" nodeType="withEffect">
                                  <p:stCondLst>
                                    <p:cond delay="0"/>
                                  </p:stCondLst>
                                  <p:childTnLst>
                                    <p:set>
                                      <p:cBhvr>
                                        <p:cTn id="52" dur="1" fill="hold">
                                          <p:stCondLst>
                                            <p:cond delay="0"/>
                                          </p:stCondLst>
                                        </p:cTn>
                                        <p:tgtEl>
                                          <p:spTgt spid="180"/>
                                        </p:tgtEl>
                                        <p:attrNameLst>
                                          <p:attrName>style.visibility</p:attrName>
                                        </p:attrNameLst>
                                      </p:cBhvr>
                                      <p:to>
                                        <p:strVal val="visible"/>
                                      </p:to>
                                    </p:set>
                                    <p:animEffect transition="in" filter="fade">
                                      <p:cBhvr>
                                        <p:cTn id="53" dur="500"/>
                                        <p:tgtEl>
                                          <p:spTgt spid="18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1"/>
                                        </p:tgtEl>
                                        <p:attrNameLst>
                                          <p:attrName>style.visibility</p:attrName>
                                        </p:attrNameLst>
                                      </p:cBhvr>
                                      <p:to>
                                        <p:strVal val="visible"/>
                                      </p:to>
                                    </p:set>
                                    <p:animEffect transition="in" filter="fade">
                                      <p:cBhvr>
                                        <p:cTn id="58"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pSp>
        <p:nvGrpSpPr>
          <p:cNvPr id="190" name="Google Shape;190;p15"/>
          <p:cNvGrpSpPr/>
          <p:nvPr/>
        </p:nvGrpSpPr>
        <p:grpSpPr>
          <a:xfrm>
            <a:off x="371924" y="384240"/>
            <a:ext cx="3761537" cy="1181202"/>
            <a:chOff x="371924" y="384240"/>
            <a:chExt cx="3761537" cy="1181202"/>
          </a:xfrm>
        </p:grpSpPr>
        <p:pic>
          <p:nvPicPr>
            <p:cNvPr id="191" name="Google Shape;191;p15"/>
            <p:cNvPicPr preferRelativeResize="0"/>
            <p:nvPr/>
          </p:nvPicPr>
          <p:blipFill rotWithShape="1">
            <a:blip r:embed="rId3">
              <a:alphaModFix/>
            </a:blip>
            <a:srcRect/>
            <a:stretch/>
          </p:blipFill>
          <p:spPr>
            <a:xfrm>
              <a:off x="371924" y="384240"/>
              <a:ext cx="1280271" cy="1181202"/>
            </a:xfrm>
            <a:prstGeom prst="rect">
              <a:avLst/>
            </a:prstGeom>
            <a:noFill/>
            <a:ln>
              <a:noFill/>
            </a:ln>
          </p:spPr>
        </p:pic>
        <p:sp>
          <p:nvSpPr>
            <p:cNvPr id="192" name="Google Shape;192;p15"/>
            <p:cNvSpPr/>
            <p:nvPr/>
          </p:nvSpPr>
          <p:spPr>
            <a:xfrm>
              <a:off x="1752860" y="653374"/>
              <a:ext cx="2380601" cy="64293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2800" b="1" i="0" u="none" strike="noStrike" cap="none">
                  <a:solidFill>
                    <a:srgbClr val="0998D7"/>
                  </a:solidFill>
                  <a:latin typeface="Arial"/>
                  <a:ea typeface="Arial"/>
                  <a:cs typeface="Arial"/>
                  <a:sym typeface="Arial"/>
                </a:rPr>
                <a:t>VẬN DỤNG</a:t>
              </a:r>
              <a:endParaRPr sz="2800" b="1" i="0" u="none" strike="noStrike" cap="none">
                <a:solidFill>
                  <a:srgbClr val="0998D7"/>
                </a:solidFill>
                <a:latin typeface="Arial"/>
                <a:ea typeface="Arial"/>
                <a:cs typeface="Arial"/>
                <a:sym typeface="Arial"/>
              </a:endParaRPr>
            </a:p>
          </p:txBody>
        </p:sp>
      </p:grpSp>
      <p:sp>
        <p:nvSpPr>
          <p:cNvPr id="193" name="Google Shape;193;p15"/>
          <p:cNvSpPr/>
          <p:nvPr/>
        </p:nvSpPr>
        <p:spPr>
          <a:xfrm>
            <a:off x="1652195" y="1425059"/>
            <a:ext cx="9831882" cy="950325"/>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1. </a:t>
            </a:r>
            <a:r>
              <a:rPr lang="en-US" sz="2000" b="0" i="0" u="none" strike="noStrike" cap="none">
                <a:solidFill>
                  <a:schemeClr val="dk1"/>
                </a:solidFill>
                <a:latin typeface="Arial"/>
                <a:ea typeface="Arial"/>
                <a:cs typeface="Arial"/>
                <a:sym typeface="Arial"/>
              </a:rPr>
              <a:t>Trước khi đi mua một món đồ nào đó, chị của Khoa thường vào Internet để tìm hiểu trước. Tại sao chị của Khoa lại làm như vậy?</a:t>
            </a:r>
            <a:endParaRPr/>
          </a:p>
        </p:txBody>
      </p:sp>
      <p:sp>
        <p:nvSpPr>
          <p:cNvPr id="194" name="Google Shape;194;p15"/>
          <p:cNvSpPr/>
          <p:nvPr/>
        </p:nvSpPr>
        <p:spPr>
          <a:xfrm>
            <a:off x="1652195" y="2504136"/>
            <a:ext cx="9831882" cy="950325"/>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1" i="0" u="none" strike="noStrike" cap="none">
                <a:solidFill>
                  <a:schemeClr val="dk1"/>
                </a:solidFill>
                <a:latin typeface="Arial"/>
                <a:ea typeface="Arial"/>
                <a:cs typeface="Arial"/>
                <a:sym typeface="Arial"/>
              </a:rPr>
              <a:t>2. </a:t>
            </a:r>
            <a:r>
              <a:rPr lang="en-US" sz="2000" b="0" i="0" u="none" strike="noStrike" cap="none">
                <a:solidFill>
                  <a:schemeClr val="dk1"/>
                </a:solidFill>
                <a:latin typeface="Arial"/>
                <a:ea typeface="Arial"/>
                <a:cs typeface="Arial"/>
                <a:sym typeface="Arial"/>
              </a:rPr>
              <a:t>Em hãy nhờ sự trợ giúp của người thân hoặc thầy cô giáo để vào Internet</a:t>
            </a:r>
            <a:endParaRPr/>
          </a:p>
          <a:p>
            <a:pPr marL="0" marR="0" lvl="0" indent="0" algn="just" rtl="0">
              <a:lnSpc>
                <a:spcPct val="150000"/>
              </a:lnSpc>
              <a:spcBef>
                <a:spcPts val="0"/>
              </a:spcBef>
              <a:spcAft>
                <a:spcPts val="0"/>
              </a:spcAft>
              <a:buNone/>
            </a:pPr>
            <a:r>
              <a:rPr lang="en-US" sz="2000" b="0" i="0" u="none" strike="noStrike" cap="none">
                <a:solidFill>
                  <a:schemeClr val="dk1"/>
                </a:solidFill>
                <a:latin typeface="Arial"/>
                <a:ea typeface="Arial"/>
                <a:cs typeface="Arial"/>
                <a:sym typeface="Arial"/>
              </a:rPr>
              <a:t>xem các chương trình phù hợp mà em yêu thích.</a:t>
            </a:r>
            <a:endParaRP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500"/>
                                        <p:tgtEl>
                                          <p:spTgt spid="1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
                                        </p:tgtEl>
                                        <p:attrNameLst>
                                          <p:attrName>style.visibility</p:attrName>
                                        </p:attrNameLst>
                                      </p:cBhvr>
                                      <p:to>
                                        <p:strVal val="visible"/>
                                      </p:to>
                                    </p:set>
                                    <p:animEffect transition="in" filter="fade">
                                      <p:cBhvr>
                                        <p:cTn id="12"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grpSp>
        <p:nvGrpSpPr>
          <p:cNvPr id="200" name="Google Shape;200;p16"/>
          <p:cNvGrpSpPr/>
          <p:nvPr/>
        </p:nvGrpSpPr>
        <p:grpSpPr>
          <a:xfrm>
            <a:off x="2980607" y="1150453"/>
            <a:ext cx="5976143" cy="4679926"/>
            <a:chOff x="2424113" y="688975"/>
            <a:chExt cx="6713537" cy="5619751"/>
          </a:xfrm>
        </p:grpSpPr>
        <p:sp>
          <p:nvSpPr>
            <p:cNvPr id="201" name="Google Shape;201;p16"/>
            <p:cNvSpPr/>
            <p:nvPr/>
          </p:nvSpPr>
          <p:spPr>
            <a:xfrm>
              <a:off x="2424113" y="692150"/>
              <a:ext cx="6710362" cy="561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 name="Google Shape;202;p16"/>
            <p:cNvSpPr/>
            <p:nvPr/>
          </p:nvSpPr>
          <p:spPr>
            <a:xfrm>
              <a:off x="2427288" y="1592263"/>
              <a:ext cx="800100" cy="1198563"/>
            </a:xfrm>
            <a:custGeom>
              <a:avLst/>
              <a:gdLst/>
              <a:ahLst/>
              <a:cxnLst/>
              <a:rect l="l" t="t" r="r" b="b"/>
              <a:pathLst>
                <a:path w="302" h="452" extrusionOk="0">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3" name="Google Shape;203;p16"/>
            <p:cNvSpPr/>
            <p:nvPr/>
          </p:nvSpPr>
          <p:spPr>
            <a:xfrm>
              <a:off x="3355975" y="703263"/>
              <a:ext cx="800100" cy="1198563"/>
            </a:xfrm>
            <a:custGeom>
              <a:avLst/>
              <a:gdLst/>
              <a:ahLst/>
              <a:cxnLst/>
              <a:rect l="l" t="t" r="r" b="b"/>
              <a:pathLst>
                <a:path w="302" h="452" extrusionOk="0">
                  <a:moveTo>
                    <a:pt x="302" y="432"/>
                  </a:moveTo>
                  <a:cubicBezTo>
                    <a:pt x="302" y="443"/>
                    <a:pt x="296" y="452"/>
                    <a:pt x="288" y="452"/>
                  </a:cubicBezTo>
                  <a:cubicBezTo>
                    <a:pt x="13" y="452"/>
                    <a:pt x="13" y="452"/>
                    <a:pt x="13" y="452"/>
                  </a:cubicBezTo>
                  <a:cubicBezTo>
                    <a:pt x="6" y="452"/>
                    <a:pt x="0" y="443"/>
                    <a:pt x="0" y="432"/>
                  </a:cubicBezTo>
                  <a:cubicBezTo>
                    <a:pt x="0" y="20"/>
                    <a:pt x="0" y="20"/>
                    <a:pt x="0" y="20"/>
                  </a:cubicBezTo>
                  <a:cubicBezTo>
                    <a:pt x="0" y="9"/>
                    <a:pt x="6" y="0"/>
                    <a:pt x="13" y="0"/>
                  </a:cubicBezTo>
                  <a:cubicBezTo>
                    <a:pt x="288" y="0"/>
                    <a:pt x="288" y="0"/>
                    <a:pt x="288" y="0"/>
                  </a:cubicBezTo>
                  <a:cubicBezTo>
                    <a:pt x="296" y="0"/>
                    <a:pt x="302" y="9"/>
                    <a:pt x="302" y="20"/>
                  </a:cubicBezTo>
                  <a:lnTo>
                    <a:pt x="302" y="432"/>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4" name="Google Shape;204;p16"/>
            <p:cNvSpPr/>
            <p:nvPr/>
          </p:nvSpPr>
          <p:spPr>
            <a:xfrm>
              <a:off x="4254500" y="1127125"/>
              <a:ext cx="801687" cy="1200150"/>
            </a:xfrm>
            <a:custGeom>
              <a:avLst/>
              <a:gdLst/>
              <a:ahLst/>
              <a:cxnLst/>
              <a:rect l="l" t="t" r="r" b="b"/>
              <a:pathLst>
                <a:path w="302" h="452" extrusionOk="0">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5" name="Google Shape;205;p16"/>
            <p:cNvSpPr/>
            <p:nvPr/>
          </p:nvSpPr>
          <p:spPr>
            <a:xfrm>
              <a:off x="4254500" y="2419350"/>
              <a:ext cx="801687" cy="800100"/>
            </a:xfrm>
            <a:custGeom>
              <a:avLst/>
              <a:gdLst/>
              <a:ahLst/>
              <a:cxnLst/>
              <a:rect l="l" t="t" r="r" b="b"/>
              <a:pathLst>
                <a:path w="302" h="301" extrusionOk="0">
                  <a:moveTo>
                    <a:pt x="302" y="288"/>
                  </a:moveTo>
                  <a:cubicBezTo>
                    <a:pt x="302" y="295"/>
                    <a:pt x="296" y="301"/>
                    <a:pt x="289" y="301"/>
                  </a:cubicBezTo>
                  <a:cubicBezTo>
                    <a:pt x="14" y="301"/>
                    <a:pt x="14" y="301"/>
                    <a:pt x="14" y="301"/>
                  </a:cubicBezTo>
                  <a:cubicBezTo>
                    <a:pt x="6" y="301"/>
                    <a:pt x="0" y="295"/>
                    <a:pt x="0" y="288"/>
                  </a:cubicBezTo>
                  <a:cubicBezTo>
                    <a:pt x="0" y="13"/>
                    <a:pt x="0" y="13"/>
                    <a:pt x="0" y="13"/>
                  </a:cubicBezTo>
                  <a:cubicBezTo>
                    <a:pt x="0" y="6"/>
                    <a:pt x="6" y="0"/>
                    <a:pt x="14" y="0"/>
                  </a:cubicBezTo>
                  <a:cubicBezTo>
                    <a:pt x="289" y="0"/>
                    <a:pt x="289" y="0"/>
                    <a:pt x="289" y="0"/>
                  </a:cubicBezTo>
                  <a:cubicBezTo>
                    <a:pt x="296" y="0"/>
                    <a:pt x="302" y="6"/>
                    <a:pt x="302" y="13"/>
                  </a:cubicBezTo>
                  <a:lnTo>
                    <a:pt x="302" y="288"/>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6" name="Google Shape;206;p16"/>
            <p:cNvSpPr/>
            <p:nvPr/>
          </p:nvSpPr>
          <p:spPr>
            <a:xfrm>
              <a:off x="2427288" y="2847975"/>
              <a:ext cx="800100" cy="798513"/>
            </a:xfrm>
            <a:custGeom>
              <a:avLst/>
              <a:gdLst/>
              <a:ahLst/>
              <a:cxnLst/>
              <a:rect l="l" t="t" r="r" b="b"/>
              <a:pathLst>
                <a:path w="302" h="301" extrusionOk="0">
                  <a:moveTo>
                    <a:pt x="302" y="287"/>
                  </a:moveTo>
                  <a:cubicBezTo>
                    <a:pt x="302" y="295"/>
                    <a:pt x="296" y="301"/>
                    <a:pt x="289" y="301"/>
                  </a:cubicBezTo>
                  <a:cubicBezTo>
                    <a:pt x="13" y="301"/>
                    <a:pt x="13" y="301"/>
                    <a:pt x="13" y="301"/>
                  </a:cubicBezTo>
                  <a:cubicBezTo>
                    <a:pt x="6" y="301"/>
                    <a:pt x="0" y="295"/>
                    <a:pt x="0" y="287"/>
                  </a:cubicBezTo>
                  <a:cubicBezTo>
                    <a:pt x="0" y="13"/>
                    <a:pt x="0" y="13"/>
                    <a:pt x="0" y="13"/>
                  </a:cubicBezTo>
                  <a:cubicBezTo>
                    <a:pt x="0" y="6"/>
                    <a:pt x="6" y="0"/>
                    <a:pt x="13" y="0"/>
                  </a:cubicBezTo>
                  <a:cubicBezTo>
                    <a:pt x="289" y="0"/>
                    <a:pt x="289" y="0"/>
                    <a:pt x="289" y="0"/>
                  </a:cubicBezTo>
                  <a:cubicBezTo>
                    <a:pt x="296" y="0"/>
                    <a:pt x="302" y="6"/>
                    <a:pt x="302" y="13"/>
                  </a:cubicBezTo>
                  <a:lnTo>
                    <a:pt x="302" y="287"/>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7" name="Google Shape;207;p16"/>
            <p:cNvSpPr/>
            <p:nvPr/>
          </p:nvSpPr>
          <p:spPr>
            <a:xfrm>
              <a:off x="2854325" y="1165225"/>
              <a:ext cx="381000" cy="379413"/>
            </a:xfrm>
            <a:custGeom>
              <a:avLst/>
              <a:gdLst/>
              <a:ahLst/>
              <a:cxnLst/>
              <a:rect l="l" t="t" r="r" b="b"/>
              <a:pathLst>
                <a:path w="144" h="143" extrusionOk="0">
                  <a:moveTo>
                    <a:pt x="144" y="137"/>
                  </a:moveTo>
                  <a:cubicBezTo>
                    <a:pt x="144" y="140"/>
                    <a:pt x="141" y="143"/>
                    <a:pt x="138" y="143"/>
                  </a:cubicBezTo>
                  <a:cubicBezTo>
                    <a:pt x="6" y="143"/>
                    <a:pt x="6" y="143"/>
                    <a:pt x="6" y="143"/>
                  </a:cubicBezTo>
                  <a:cubicBezTo>
                    <a:pt x="3" y="143"/>
                    <a:pt x="0" y="140"/>
                    <a:pt x="0" y="137"/>
                  </a:cubicBezTo>
                  <a:cubicBezTo>
                    <a:pt x="0" y="7"/>
                    <a:pt x="0" y="7"/>
                    <a:pt x="0" y="7"/>
                  </a:cubicBezTo>
                  <a:cubicBezTo>
                    <a:pt x="0" y="3"/>
                    <a:pt x="3" y="0"/>
                    <a:pt x="6" y="0"/>
                  </a:cubicBezTo>
                  <a:cubicBezTo>
                    <a:pt x="138" y="0"/>
                    <a:pt x="138" y="0"/>
                    <a:pt x="138" y="0"/>
                  </a:cubicBezTo>
                  <a:cubicBezTo>
                    <a:pt x="141" y="0"/>
                    <a:pt x="144" y="3"/>
                    <a:pt x="144" y="7"/>
                  </a:cubicBezTo>
                  <a:lnTo>
                    <a:pt x="144" y="137"/>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8" name="Google Shape;208;p16"/>
            <p:cNvSpPr/>
            <p:nvPr/>
          </p:nvSpPr>
          <p:spPr>
            <a:xfrm>
              <a:off x="4254500" y="703263"/>
              <a:ext cx="382587" cy="376238"/>
            </a:xfrm>
            <a:custGeom>
              <a:avLst/>
              <a:gdLst/>
              <a:ahLst/>
              <a:cxnLst/>
              <a:rect l="l" t="t" r="r" b="b"/>
              <a:pathLst>
                <a:path w="144" h="142" extrusionOk="0">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9" name="Google Shape;209;p16"/>
            <p:cNvSpPr/>
            <p:nvPr/>
          </p:nvSpPr>
          <p:spPr>
            <a:xfrm>
              <a:off x="6948488" y="688975"/>
              <a:ext cx="382587" cy="379413"/>
            </a:xfrm>
            <a:custGeom>
              <a:avLst/>
              <a:gdLst/>
              <a:ahLst/>
              <a:cxnLst/>
              <a:rect l="l" t="t" r="r" b="b"/>
              <a:pathLst>
                <a:path w="144" h="143" extrusionOk="0">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0" name="Google Shape;210;p16"/>
            <p:cNvSpPr/>
            <p:nvPr/>
          </p:nvSpPr>
          <p:spPr>
            <a:xfrm>
              <a:off x="8320088" y="1157288"/>
              <a:ext cx="382587" cy="376238"/>
            </a:xfrm>
            <a:custGeom>
              <a:avLst/>
              <a:gdLst/>
              <a:ahLst/>
              <a:cxnLst/>
              <a:rect l="l" t="t" r="r" b="b"/>
              <a:pathLst>
                <a:path w="144" h="142" extrusionOk="0">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1" name="Google Shape;211;p16"/>
            <p:cNvSpPr/>
            <p:nvPr/>
          </p:nvSpPr>
          <p:spPr>
            <a:xfrm>
              <a:off x="7845425" y="1976438"/>
              <a:ext cx="381000" cy="377825"/>
            </a:xfrm>
            <a:custGeom>
              <a:avLst/>
              <a:gdLst/>
              <a:ahLst/>
              <a:cxnLst/>
              <a:rect l="l" t="t" r="r" b="b"/>
              <a:pathLst>
                <a:path w="144" h="142" extrusionOk="0">
                  <a:moveTo>
                    <a:pt x="144" y="136"/>
                  </a:moveTo>
                  <a:cubicBezTo>
                    <a:pt x="144" y="139"/>
                    <a:pt x="141" y="142"/>
                    <a:pt x="138" y="142"/>
                  </a:cubicBezTo>
                  <a:cubicBezTo>
                    <a:pt x="7" y="142"/>
                    <a:pt x="7" y="142"/>
                    <a:pt x="7" y="142"/>
                  </a:cubicBezTo>
                  <a:cubicBezTo>
                    <a:pt x="3" y="142"/>
                    <a:pt x="0" y="139"/>
                    <a:pt x="0" y="136"/>
                  </a:cubicBezTo>
                  <a:cubicBezTo>
                    <a:pt x="0" y="6"/>
                    <a:pt x="0" y="6"/>
                    <a:pt x="0" y="6"/>
                  </a:cubicBezTo>
                  <a:cubicBezTo>
                    <a:pt x="0" y="2"/>
                    <a:pt x="3" y="0"/>
                    <a:pt x="7" y="0"/>
                  </a:cubicBezTo>
                  <a:cubicBezTo>
                    <a:pt x="138" y="0"/>
                    <a:pt x="138" y="0"/>
                    <a:pt x="138" y="0"/>
                  </a:cubicBezTo>
                  <a:cubicBezTo>
                    <a:pt x="141" y="0"/>
                    <a:pt x="144" y="2"/>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2" name="Google Shape;212;p16"/>
            <p:cNvSpPr/>
            <p:nvPr/>
          </p:nvSpPr>
          <p:spPr>
            <a:xfrm>
              <a:off x="8320088" y="3717925"/>
              <a:ext cx="382587" cy="376238"/>
            </a:xfrm>
            <a:custGeom>
              <a:avLst/>
              <a:gdLst/>
              <a:ahLst/>
              <a:cxnLst/>
              <a:rect l="l" t="t" r="r" b="b"/>
              <a:pathLst>
                <a:path w="144" h="142" extrusionOk="0">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3" name="Google Shape;213;p16"/>
            <p:cNvSpPr/>
            <p:nvPr/>
          </p:nvSpPr>
          <p:spPr>
            <a:xfrm>
              <a:off x="8320088" y="2425700"/>
              <a:ext cx="817562" cy="790575"/>
            </a:xfrm>
            <a:custGeom>
              <a:avLst/>
              <a:gdLst/>
              <a:ahLst/>
              <a:cxnLst/>
              <a:rect l="l" t="t" r="r" b="b"/>
              <a:pathLst>
                <a:path w="308" h="298" extrusionOk="0">
                  <a:moveTo>
                    <a:pt x="308" y="285"/>
                  </a:moveTo>
                  <a:cubicBezTo>
                    <a:pt x="308" y="292"/>
                    <a:pt x="302" y="298"/>
                    <a:pt x="295" y="298"/>
                  </a:cubicBezTo>
                  <a:cubicBezTo>
                    <a:pt x="14" y="298"/>
                    <a:pt x="14" y="298"/>
                    <a:pt x="14" y="298"/>
                  </a:cubicBezTo>
                  <a:cubicBezTo>
                    <a:pt x="7" y="298"/>
                    <a:pt x="0" y="292"/>
                    <a:pt x="0" y="285"/>
                  </a:cubicBezTo>
                  <a:cubicBezTo>
                    <a:pt x="0" y="13"/>
                    <a:pt x="0" y="13"/>
                    <a:pt x="0" y="13"/>
                  </a:cubicBezTo>
                  <a:cubicBezTo>
                    <a:pt x="0" y="6"/>
                    <a:pt x="7" y="0"/>
                    <a:pt x="14" y="0"/>
                  </a:cubicBezTo>
                  <a:cubicBezTo>
                    <a:pt x="295" y="0"/>
                    <a:pt x="295" y="0"/>
                    <a:pt x="295" y="0"/>
                  </a:cubicBezTo>
                  <a:cubicBezTo>
                    <a:pt x="302" y="0"/>
                    <a:pt x="308" y="6"/>
                    <a:pt x="308" y="13"/>
                  </a:cubicBezTo>
                  <a:lnTo>
                    <a:pt x="308" y="285"/>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4" name="Google Shape;214;p16"/>
            <p:cNvSpPr/>
            <p:nvPr/>
          </p:nvSpPr>
          <p:spPr>
            <a:xfrm>
              <a:off x="7418388" y="2411413"/>
              <a:ext cx="815975" cy="792163"/>
            </a:xfrm>
            <a:custGeom>
              <a:avLst/>
              <a:gdLst/>
              <a:ahLst/>
              <a:cxnLst/>
              <a:rect l="l" t="t" r="r" b="b"/>
              <a:pathLst>
                <a:path w="308" h="298" extrusionOk="0">
                  <a:moveTo>
                    <a:pt x="308" y="285"/>
                  </a:moveTo>
                  <a:cubicBezTo>
                    <a:pt x="308" y="292"/>
                    <a:pt x="302" y="298"/>
                    <a:pt x="294" y="298"/>
                  </a:cubicBezTo>
                  <a:cubicBezTo>
                    <a:pt x="14" y="298"/>
                    <a:pt x="14" y="298"/>
                    <a:pt x="14" y="298"/>
                  </a:cubicBezTo>
                  <a:cubicBezTo>
                    <a:pt x="6" y="298"/>
                    <a:pt x="0" y="292"/>
                    <a:pt x="0" y="285"/>
                  </a:cubicBezTo>
                  <a:cubicBezTo>
                    <a:pt x="0" y="13"/>
                    <a:pt x="0" y="13"/>
                    <a:pt x="0" y="13"/>
                  </a:cubicBezTo>
                  <a:cubicBezTo>
                    <a:pt x="0" y="6"/>
                    <a:pt x="6" y="0"/>
                    <a:pt x="14" y="0"/>
                  </a:cubicBezTo>
                  <a:cubicBezTo>
                    <a:pt x="294" y="0"/>
                    <a:pt x="294" y="0"/>
                    <a:pt x="294" y="0"/>
                  </a:cubicBezTo>
                  <a:cubicBezTo>
                    <a:pt x="302" y="0"/>
                    <a:pt x="308" y="6"/>
                    <a:pt x="308" y="13"/>
                  </a:cubicBezTo>
                  <a:lnTo>
                    <a:pt x="308" y="285"/>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5" name="Google Shape;215;p16"/>
            <p:cNvSpPr/>
            <p:nvPr/>
          </p:nvSpPr>
          <p:spPr>
            <a:xfrm>
              <a:off x="6534150" y="1562100"/>
              <a:ext cx="817562" cy="792163"/>
            </a:xfrm>
            <a:custGeom>
              <a:avLst/>
              <a:gdLst/>
              <a:ahLst/>
              <a:cxnLst/>
              <a:rect l="l" t="t" r="r" b="b"/>
              <a:pathLst>
                <a:path w="308" h="298" extrusionOk="0">
                  <a:moveTo>
                    <a:pt x="308" y="285"/>
                  </a:moveTo>
                  <a:cubicBezTo>
                    <a:pt x="308" y="292"/>
                    <a:pt x="302" y="298"/>
                    <a:pt x="294" y="298"/>
                  </a:cubicBezTo>
                  <a:cubicBezTo>
                    <a:pt x="13" y="298"/>
                    <a:pt x="13" y="298"/>
                    <a:pt x="13" y="298"/>
                  </a:cubicBezTo>
                  <a:cubicBezTo>
                    <a:pt x="6" y="298"/>
                    <a:pt x="0" y="292"/>
                    <a:pt x="0" y="285"/>
                  </a:cubicBezTo>
                  <a:cubicBezTo>
                    <a:pt x="0" y="13"/>
                    <a:pt x="0" y="13"/>
                    <a:pt x="0" y="13"/>
                  </a:cubicBezTo>
                  <a:cubicBezTo>
                    <a:pt x="0" y="6"/>
                    <a:pt x="6" y="0"/>
                    <a:pt x="13" y="0"/>
                  </a:cubicBezTo>
                  <a:cubicBezTo>
                    <a:pt x="294" y="0"/>
                    <a:pt x="294" y="0"/>
                    <a:pt x="294" y="0"/>
                  </a:cubicBezTo>
                  <a:cubicBezTo>
                    <a:pt x="302" y="0"/>
                    <a:pt x="308" y="6"/>
                    <a:pt x="308" y="13"/>
                  </a:cubicBezTo>
                  <a:lnTo>
                    <a:pt x="308" y="285"/>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16" name="Google Shape;216;p16"/>
            <p:cNvSpPr/>
            <p:nvPr/>
          </p:nvSpPr>
          <p:spPr>
            <a:xfrm>
              <a:off x="8320088" y="1584325"/>
              <a:ext cx="817562" cy="790575"/>
            </a:xfrm>
            <a:custGeom>
              <a:avLst/>
              <a:gdLst/>
              <a:ahLst/>
              <a:cxnLst/>
              <a:rect l="l" t="t" r="r" b="b"/>
              <a:pathLst>
                <a:path w="308" h="298" extrusionOk="0">
                  <a:moveTo>
                    <a:pt x="308" y="285"/>
                  </a:moveTo>
                  <a:cubicBezTo>
                    <a:pt x="308" y="292"/>
                    <a:pt x="302" y="298"/>
                    <a:pt x="295" y="298"/>
                  </a:cubicBezTo>
                  <a:cubicBezTo>
                    <a:pt x="14" y="298"/>
                    <a:pt x="14" y="298"/>
                    <a:pt x="14" y="298"/>
                  </a:cubicBezTo>
                  <a:cubicBezTo>
                    <a:pt x="7" y="298"/>
                    <a:pt x="0" y="292"/>
                    <a:pt x="0" y="285"/>
                  </a:cubicBezTo>
                  <a:cubicBezTo>
                    <a:pt x="0" y="14"/>
                    <a:pt x="0" y="14"/>
                    <a:pt x="0" y="14"/>
                  </a:cubicBezTo>
                  <a:cubicBezTo>
                    <a:pt x="0" y="6"/>
                    <a:pt x="7" y="0"/>
                    <a:pt x="14" y="0"/>
                  </a:cubicBezTo>
                  <a:cubicBezTo>
                    <a:pt x="295" y="0"/>
                    <a:pt x="295" y="0"/>
                    <a:pt x="295" y="0"/>
                  </a:cubicBezTo>
                  <a:cubicBezTo>
                    <a:pt x="302" y="0"/>
                    <a:pt x="308" y="6"/>
                    <a:pt x="308" y="14"/>
                  </a:cubicBezTo>
                  <a:lnTo>
                    <a:pt x="308" y="285"/>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7" name="Google Shape;217;p16"/>
            <p:cNvSpPr/>
            <p:nvPr/>
          </p:nvSpPr>
          <p:spPr>
            <a:xfrm>
              <a:off x="7423150" y="4614863"/>
              <a:ext cx="382587" cy="379413"/>
            </a:xfrm>
            <a:custGeom>
              <a:avLst/>
              <a:gdLst/>
              <a:ahLst/>
              <a:cxnLst/>
              <a:rect l="l" t="t" r="r" b="b"/>
              <a:pathLst>
                <a:path w="144" h="143" extrusionOk="0">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18" name="Google Shape;218;p16"/>
            <p:cNvSpPr/>
            <p:nvPr/>
          </p:nvSpPr>
          <p:spPr>
            <a:xfrm>
              <a:off x="6486525" y="5483225"/>
              <a:ext cx="382587" cy="379413"/>
            </a:xfrm>
            <a:custGeom>
              <a:avLst/>
              <a:gdLst/>
              <a:ahLst/>
              <a:cxnLst/>
              <a:rect l="l" t="t" r="r" b="b"/>
              <a:pathLst>
                <a:path w="144" h="143" extrusionOk="0">
                  <a:moveTo>
                    <a:pt x="144" y="137"/>
                  </a:moveTo>
                  <a:cubicBezTo>
                    <a:pt x="144" y="140"/>
                    <a:pt x="141" y="143"/>
                    <a:pt x="137" y="143"/>
                  </a:cubicBezTo>
                  <a:cubicBezTo>
                    <a:pt x="6" y="143"/>
                    <a:pt x="6" y="143"/>
                    <a:pt x="6" y="143"/>
                  </a:cubicBezTo>
                  <a:cubicBezTo>
                    <a:pt x="3" y="143"/>
                    <a:pt x="0" y="140"/>
                    <a:pt x="0" y="137"/>
                  </a:cubicBezTo>
                  <a:cubicBezTo>
                    <a:pt x="0" y="6"/>
                    <a:pt x="0" y="6"/>
                    <a:pt x="0" y="6"/>
                  </a:cubicBezTo>
                  <a:cubicBezTo>
                    <a:pt x="0" y="3"/>
                    <a:pt x="3" y="0"/>
                    <a:pt x="6" y="0"/>
                  </a:cubicBezTo>
                  <a:cubicBezTo>
                    <a:pt x="137" y="0"/>
                    <a:pt x="137" y="0"/>
                    <a:pt x="137" y="0"/>
                  </a:cubicBezTo>
                  <a:cubicBezTo>
                    <a:pt x="141" y="0"/>
                    <a:pt x="144" y="3"/>
                    <a:pt x="144" y="6"/>
                  </a:cubicBezTo>
                  <a:lnTo>
                    <a:pt x="144" y="137"/>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9" name="Google Shape;219;p16"/>
            <p:cNvSpPr/>
            <p:nvPr/>
          </p:nvSpPr>
          <p:spPr>
            <a:xfrm>
              <a:off x="5554663" y="5929313"/>
              <a:ext cx="722312" cy="379413"/>
            </a:xfrm>
            <a:custGeom>
              <a:avLst/>
              <a:gdLst/>
              <a:ahLst/>
              <a:cxnLst/>
              <a:rect l="l" t="t" r="r" b="b"/>
              <a:pathLst>
                <a:path w="272" h="143" extrusionOk="0">
                  <a:moveTo>
                    <a:pt x="272" y="137"/>
                  </a:moveTo>
                  <a:cubicBezTo>
                    <a:pt x="272" y="140"/>
                    <a:pt x="266" y="143"/>
                    <a:pt x="260" y="143"/>
                  </a:cubicBezTo>
                  <a:cubicBezTo>
                    <a:pt x="12" y="143"/>
                    <a:pt x="12" y="143"/>
                    <a:pt x="12" y="143"/>
                  </a:cubicBezTo>
                  <a:cubicBezTo>
                    <a:pt x="5" y="143"/>
                    <a:pt x="0" y="140"/>
                    <a:pt x="0" y="137"/>
                  </a:cubicBezTo>
                  <a:cubicBezTo>
                    <a:pt x="0" y="7"/>
                    <a:pt x="0" y="7"/>
                    <a:pt x="0" y="7"/>
                  </a:cubicBezTo>
                  <a:cubicBezTo>
                    <a:pt x="0" y="3"/>
                    <a:pt x="5" y="0"/>
                    <a:pt x="12" y="0"/>
                  </a:cubicBezTo>
                  <a:cubicBezTo>
                    <a:pt x="260" y="0"/>
                    <a:pt x="260" y="0"/>
                    <a:pt x="260" y="0"/>
                  </a:cubicBezTo>
                  <a:cubicBezTo>
                    <a:pt x="266" y="0"/>
                    <a:pt x="272" y="3"/>
                    <a:pt x="272" y="7"/>
                  </a:cubicBezTo>
                  <a:lnTo>
                    <a:pt x="272" y="137"/>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0" name="Google Shape;220;p16"/>
            <p:cNvSpPr/>
            <p:nvPr/>
          </p:nvSpPr>
          <p:spPr>
            <a:xfrm>
              <a:off x="6510338" y="5026025"/>
              <a:ext cx="817562" cy="377825"/>
            </a:xfrm>
            <a:custGeom>
              <a:avLst/>
              <a:gdLst/>
              <a:ahLst/>
              <a:cxnLst/>
              <a:rect l="l" t="t" r="r" b="b"/>
              <a:pathLst>
                <a:path w="308" h="142" extrusionOk="0">
                  <a:moveTo>
                    <a:pt x="308" y="136"/>
                  </a:moveTo>
                  <a:cubicBezTo>
                    <a:pt x="308" y="140"/>
                    <a:pt x="302" y="142"/>
                    <a:pt x="295" y="142"/>
                  </a:cubicBezTo>
                  <a:cubicBezTo>
                    <a:pt x="14" y="142"/>
                    <a:pt x="14" y="142"/>
                    <a:pt x="14" y="142"/>
                  </a:cubicBezTo>
                  <a:cubicBezTo>
                    <a:pt x="6" y="142"/>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1" name="Google Shape;221;p16"/>
            <p:cNvSpPr/>
            <p:nvPr/>
          </p:nvSpPr>
          <p:spPr>
            <a:xfrm>
              <a:off x="6510338" y="1122363"/>
              <a:ext cx="817562" cy="379413"/>
            </a:xfrm>
            <a:custGeom>
              <a:avLst/>
              <a:gdLst/>
              <a:ahLst/>
              <a:cxnLst/>
              <a:rect l="l" t="t" r="r" b="b"/>
              <a:pathLst>
                <a:path w="308" h="143" extrusionOk="0">
                  <a:moveTo>
                    <a:pt x="308" y="136"/>
                  </a:moveTo>
                  <a:cubicBezTo>
                    <a:pt x="308" y="140"/>
                    <a:pt x="302" y="143"/>
                    <a:pt x="295" y="143"/>
                  </a:cubicBezTo>
                  <a:cubicBezTo>
                    <a:pt x="14" y="143"/>
                    <a:pt x="14" y="143"/>
                    <a:pt x="14" y="143"/>
                  </a:cubicBezTo>
                  <a:cubicBezTo>
                    <a:pt x="6" y="143"/>
                    <a:pt x="0" y="140"/>
                    <a:pt x="0" y="136"/>
                  </a:cubicBezTo>
                  <a:cubicBezTo>
                    <a:pt x="0" y="6"/>
                    <a:pt x="0" y="6"/>
                    <a:pt x="0" y="6"/>
                  </a:cubicBezTo>
                  <a:cubicBezTo>
                    <a:pt x="0" y="3"/>
                    <a:pt x="6" y="0"/>
                    <a:pt x="14" y="0"/>
                  </a:cubicBezTo>
                  <a:cubicBezTo>
                    <a:pt x="295" y="0"/>
                    <a:pt x="295" y="0"/>
                    <a:pt x="295" y="0"/>
                  </a:cubicBezTo>
                  <a:cubicBezTo>
                    <a:pt x="302" y="0"/>
                    <a:pt x="308" y="3"/>
                    <a:pt x="308" y="6"/>
                  </a:cubicBezTo>
                  <a:lnTo>
                    <a:pt x="308"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2" name="Google Shape;222;p16"/>
            <p:cNvSpPr/>
            <p:nvPr/>
          </p:nvSpPr>
          <p:spPr>
            <a:xfrm>
              <a:off x="7418388" y="4181475"/>
              <a:ext cx="815975" cy="377825"/>
            </a:xfrm>
            <a:custGeom>
              <a:avLst/>
              <a:gdLst/>
              <a:ahLst/>
              <a:cxnLst/>
              <a:rect l="l" t="t" r="r" b="b"/>
              <a:pathLst>
                <a:path w="308" h="142" extrusionOk="0">
                  <a:moveTo>
                    <a:pt x="308" y="136"/>
                  </a:moveTo>
                  <a:cubicBezTo>
                    <a:pt x="308" y="140"/>
                    <a:pt x="302" y="142"/>
                    <a:pt x="294" y="142"/>
                  </a:cubicBezTo>
                  <a:cubicBezTo>
                    <a:pt x="14" y="142"/>
                    <a:pt x="14" y="142"/>
                    <a:pt x="14" y="142"/>
                  </a:cubicBezTo>
                  <a:cubicBezTo>
                    <a:pt x="6" y="142"/>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3" name="Google Shape;223;p16"/>
            <p:cNvSpPr/>
            <p:nvPr/>
          </p:nvSpPr>
          <p:spPr>
            <a:xfrm>
              <a:off x="7418388" y="3733800"/>
              <a:ext cx="815975" cy="379413"/>
            </a:xfrm>
            <a:custGeom>
              <a:avLst/>
              <a:gdLst/>
              <a:ahLst/>
              <a:cxnLst/>
              <a:rect l="l" t="t" r="r" b="b"/>
              <a:pathLst>
                <a:path w="308" h="143" extrusionOk="0">
                  <a:moveTo>
                    <a:pt x="308" y="136"/>
                  </a:moveTo>
                  <a:cubicBezTo>
                    <a:pt x="308" y="140"/>
                    <a:pt x="302" y="143"/>
                    <a:pt x="294" y="143"/>
                  </a:cubicBezTo>
                  <a:cubicBezTo>
                    <a:pt x="14" y="143"/>
                    <a:pt x="14" y="143"/>
                    <a:pt x="14" y="143"/>
                  </a:cubicBezTo>
                  <a:cubicBezTo>
                    <a:pt x="6" y="143"/>
                    <a:pt x="0" y="140"/>
                    <a:pt x="0" y="136"/>
                  </a:cubicBezTo>
                  <a:cubicBezTo>
                    <a:pt x="0" y="6"/>
                    <a:pt x="0" y="6"/>
                    <a:pt x="0" y="6"/>
                  </a:cubicBezTo>
                  <a:cubicBezTo>
                    <a:pt x="0" y="3"/>
                    <a:pt x="6" y="0"/>
                    <a:pt x="14" y="0"/>
                  </a:cubicBezTo>
                  <a:cubicBezTo>
                    <a:pt x="294" y="0"/>
                    <a:pt x="294" y="0"/>
                    <a:pt x="294" y="0"/>
                  </a:cubicBezTo>
                  <a:cubicBezTo>
                    <a:pt x="302" y="0"/>
                    <a:pt x="308" y="3"/>
                    <a:pt x="308" y="6"/>
                  </a:cubicBezTo>
                  <a:lnTo>
                    <a:pt x="308"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4" name="Google Shape;224;p16"/>
            <p:cNvSpPr/>
            <p:nvPr/>
          </p:nvSpPr>
          <p:spPr>
            <a:xfrm>
              <a:off x="8320088" y="3268663"/>
              <a:ext cx="817562" cy="377825"/>
            </a:xfrm>
            <a:custGeom>
              <a:avLst/>
              <a:gdLst/>
              <a:ahLst/>
              <a:cxnLst/>
              <a:rect l="l" t="t" r="r" b="b"/>
              <a:pathLst>
                <a:path w="308" h="142" extrusionOk="0">
                  <a:moveTo>
                    <a:pt x="308" y="136"/>
                  </a:moveTo>
                  <a:cubicBezTo>
                    <a:pt x="308" y="140"/>
                    <a:pt x="302" y="142"/>
                    <a:pt x="295" y="142"/>
                  </a:cubicBezTo>
                  <a:cubicBezTo>
                    <a:pt x="14" y="142"/>
                    <a:pt x="14" y="142"/>
                    <a:pt x="14" y="142"/>
                  </a:cubicBezTo>
                  <a:cubicBezTo>
                    <a:pt x="7" y="142"/>
                    <a:pt x="0" y="140"/>
                    <a:pt x="0" y="136"/>
                  </a:cubicBezTo>
                  <a:cubicBezTo>
                    <a:pt x="0" y="6"/>
                    <a:pt x="0" y="6"/>
                    <a:pt x="0" y="6"/>
                  </a:cubicBezTo>
                  <a:cubicBezTo>
                    <a:pt x="0" y="3"/>
                    <a:pt x="7" y="0"/>
                    <a:pt x="14" y="0"/>
                  </a:cubicBezTo>
                  <a:cubicBezTo>
                    <a:pt x="295" y="0"/>
                    <a:pt x="295" y="0"/>
                    <a:pt x="295" y="0"/>
                  </a:cubicBezTo>
                  <a:cubicBezTo>
                    <a:pt x="302" y="0"/>
                    <a:pt x="308" y="3"/>
                    <a:pt x="308" y="6"/>
                  </a:cubicBezTo>
                  <a:lnTo>
                    <a:pt x="308"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5" name="Google Shape;225;p16"/>
            <p:cNvSpPr/>
            <p:nvPr/>
          </p:nvSpPr>
          <p:spPr>
            <a:xfrm>
              <a:off x="6534150" y="3733800"/>
              <a:ext cx="817562" cy="379413"/>
            </a:xfrm>
            <a:custGeom>
              <a:avLst/>
              <a:gdLst/>
              <a:ahLst/>
              <a:cxnLst/>
              <a:rect l="l" t="t" r="r" b="b"/>
              <a:pathLst>
                <a:path w="308" h="143" extrusionOk="0">
                  <a:moveTo>
                    <a:pt x="308" y="136"/>
                  </a:moveTo>
                  <a:cubicBezTo>
                    <a:pt x="308" y="140"/>
                    <a:pt x="302" y="143"/>
                    <a:pt x="294" y="143"/>
                  </a:cubicBezTo>
                  <a:cubicBezTo>
                    <a:pt x="13" y="143"/>
                    <a:pt x="13" y="143"/>
                    <a:pt x="13" y="143"/>
                  </a:cubicBezTo>
                  <a:cubicBezTo>
                    <a:pt x="6" y="143"/>
                    <a:pt x="0" y="140"/>
                    <a:pt x="0" y="136"/>
                  </a:cubicBezTo>
                  <a:cubicBezTo>
                    <a:pt x="0" y="6"/>
                    <a:pt x="0" y="6"/>
                    <a:pt x="0" y="6"/>
                  </a:cubicBezTo>
                  <a:cubicBezTo>
                    <a:pt x="0" y="3"/>
                    <a:pt x="6" y="0"/>
                    <a:pt x="13" y="0"/>
                  </a:cubicBezTo>
                  <a:cubicBezTo>
                    <a:pt x="294" y="0"/>
                    <a:pt x="294" y="0"/>
                    <a:pt x="294" y="0"/>
                  </a:cubicBezTo>
                  <a:cubicBezTo>
                    <a:pt x="302" y="0"/>
                    <a:pt x="308" y="3"/>
                    <a:pt x="308" y="6"/>
                  </a:cubicBezTo>
                  <a:lnTo>
                    <a:pt x="308"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6" name="Google Shape;226;p16"/>
            <p:cNvSpPr/>
            <p:nvPr/>
          </p:nvSpPr>
          <p:spPr>
            <a:xfrm>
              <a:off x="5159375" y="5483225"/>
              <a:ext cx="379412" cy="379413"/>
            </a:xfrm>
            <a:custGeom>
              <a:avLst/>
              <a:gdLst/>
              <a:ahLst/>
              <a:cxnLst/>
              <a:rect l="l" t="t" r="r" b="b"/>
              <a:pathLst>
                <a:path w="143" h="143" extrusionOk="0">
                  <a:moveTo>
                    <a:pt x="143" y="137"/>
                  </a:moveTo>
                  <a:cubicBezTo>
                    <a:pt x="143" y="140"/>
                    <a:pt x="141" y="143"/>
                    <a:pt x="137" y="143"/>
                  </a:cubicBezTo>
                  <a:cubicBezTo>
                    <a:pt x="6" y="143"/>
                    <a:pt x="6" y="143"/>
                    <a:pt x="6" y="143"/>
                  </a:cubicBezTo>
                  <a:cubicBezTo>
                    <a:pt x="2" y="143"/>
                    <a:pt x="0" y="140"/>
                    <a:pt x="0" y="137"/>
                  </a:cubicBezTo>
                  <a:cubicBezTo>
                    <a:pt x="0" y="6"/>
                    <a:pt x="0" y="6"/>
                    <a:pt x="0" y="6"/>
                  </a:cubicBezTo>
                  <a:cubicBezTo>
                    <a:pt x="0" y="3"/>
                    <a:pt x="2" y="0"/>
                    <a:pt x="6" y="0"/>
                  </a:cubicBezTo>
                  <a:cubicBezTo>
                    <a:pt x="137" y="0"/>
                    <a:pt x="137" y="0"/>
                    <a:pt x="137" y="0"/>
                  </a:cubicBezTo>
                  <a:cubicBezTo>
                    <a:pt x="141" y="0"/>
                    <a:pt x="143" y="3"/>
                    <a:pt x="143" y="6"/>
                  </a:cubicBezTo>
                  <a:lnTo>
                    <a:pt x="143" y="137"/>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27" name="Google Shape;227;p16"/>
            <p:cNvSpPr/>
            <p:nvPr/>
          </p:nvSpPr>
          <p:spPr>
            <a:xfrm>
              <a:off x="3838575" y="4614863"/>
              <a:ext cx="382587" cy="379413"/>
            </a:xfrm>
            <a:custGeom>
              <a:avLst/>
              <a:gdLst/>
              <a:ahLst/>
              <a:cxnLst/>
              <a:rect l="l" t="t" r="r" b="b"/>
              <a:pathLst>
                <a:path w="144" h="143" extrusionOk="0">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8" name="Google Shape;228;p16"/>
            <p:cNvSpPr/>
            <p:nvPr/>
          </p:nvSpPr>
          <p:spPr>
            <a:xfrm>
              <a:off x="4284663" y="4614863"/>
              <a:ext cx="379412" cy="788988"/>
            </a:xfrm>
            <a:custGeom>
              <a:avLst/>
              <a:gdLst/>
              <a:ahLst/>
              <a:cxnLst/>
              <a:rect l="l" t="t" r="r" b="b"/>
              <a:pathLst>
                <a:path w="143" h="297" extrusionOk="0">
                  <a:moveTo>
                    <a:pt x="143" y="284"/>
                  </a:moveTo>
                  <a:cubicBezTo>
                    <a:pt x="143" y="292"/>
                    <a:pt x="141" y="297"/>
                    <a:pt x="137" y="297"/>
                  </a:cubicBezTo>
                  <a:cubicBezTo>
                    <a:pt x="6" y="297"/>
                    <a:pt x="6" y="297"/>
                    <a:pt x="6" y="297"/>
                  </a:cubicBezTo>
                  <a:cubicBezTo>
                    <a:pt x="2" y="297"/>
                    <a:pt x="0" y="292"/>
                    <a:pt x="0" y="284"/>
                  </a:cubicBezTo>
                  <a:cubicBezTo>
                    <a:pt x="0" y="13"/>
                    <a:pt x="0" y="13"/>
                    <a:pt x="0" y="13"/>
                  </a:cubicBezTo>
                  <a:cubicBezTo>
                    <a:pt x="0" y="6"/>
                    <a:pt x="2" y="0"/>
                    <a:pt x="6" y="0"/>
                  </a:cubicBezTo>
                  <a:cubicBezTo>
                    <a:pt x="137" y="0"/>
                    <a:pt x="137" y="0"/>
                    <a:pt x="137" y="0"/>
                  </a:cubicBezTo>
                  <a:cubicBezTo>
                    <a:pt x="141" y="0"/>
                    <a:pt x="143" y="6"/>
                    <a:pt x="143" y="13"/>
                  </a:cubicBezTo>
                  <a:lnTo>
                    <a:pt x="143" y="284"/>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9" name="Google Shape;229;p16"/>
            <p:cNvSpPr/>
            <p:nvPr/>
          </p:nvSpPr>
          <p:spPr>
            <a:xfrm>
              <a:off x="6942138" y="4184650"/>
              <a:ext cx="382587" cy="788988"/>
            </a:xfrm>
            <a:custGeom>
              <a:avLst/>
              <a:gdLst/>
              <a:ahLst/>
              <a:cxnLst/>
              <a:rect l="l" t="t" r="r" b="b"/>
              <a:pathLst>
                <a:path w="144" h="297" extrusionOk="0">
                  <a:moveTo>
                    <a:pt x="144" y="284"/>
                  </a:moveTo>
                  <a:cubicBezTo>
                    <a:pt x="144" y="291"/>
                    <a:pt x="141" y="297"/>
                    <a:pt x="137" y="297"/>
                  </a:cubicBezTo>
                  <a:cubicBezTo>
                    <a:pt x="6" y="297"/>
                    <a:pt x="6" y="297"/>
                    <a:pt x="6" y="297"/>
                  </a:cubicBezTo>
                  <a:cubicBezTo>
                    <a:pt x="3" y="297"/>
                    <a:pt x="0" y="291"/>
                    <a:pt x="0" y="284"/>
                  </a:cubicBezTo>
                  <a:cubicBezTo>
                    <a:pt x="0" y="13"/>
                    <a:pt x="0" y="13"/>
                    <a:pt x="0" y="13"/>
                  </a:cubicBezTo>
                  <a:cubicBezTo>
                    <a:pt x="0" y="6"/>
                    <a:pt x="3" y="0"/>
                    <a:pt x="6" y="0"/>
                  </a:cubicBezTo>
                  <a:cubicBezTo>
                    <a:pt x="137" y="0"/>
                    <a:pt x="137" y="0"/>
                    <a:pt x="137" y="0"/>
                  </a:cubicBezTo>
                  <a:cubicBezTo>
                    <a:pt x="141" y="0"/>
                    <a:pt x="144" y="6"/>
                    <a:pt x="144" y="13"/>
                  </a:cubicBezTo>
                  <a:lnTo>
                    <a:pt x="144" y="284"/>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0" name="Google Shape;230;p16"/>
            <p:cNvSpPr/>
            <p:nvPr/>
          </p:nvSpPr>
          <p:spPr>
            <a:xfrm>
              <a:off x="2854325" y="3697288"/>
              <a:ext cx="381000" cy="379413"/>
            </a:xfrm>
            <a:custGeom>
              <a:avLst/>
              <a:gdLst/>
              <a:ahLst/>
              <a:cxnLst/>
              <a:rect l="l" t="t" r="r" b="b"/>
              <a:pathLst>
                <a:path w="144" h="143" extrusionOk="0">
                  <a:moveTo>
                    <a:pt x="144" y="137"/>
                  </a:moveTo>
                  <a:cubicBezTo>
                    <a:pt x="144" y="140"/>
                    <a:pt x="141" y="143"/>
                    <a:pt x="138" y="143"/>
                  </a:cubicBezTo>
                  <a:cubicBezTo>
                    <a:pt x="7" y="143"/>
                    <a:pt x="7" y="143"/>
                    <a:pt x="7" y="143"/>
                  </a:cubicBezTo>
                  <a:cubicBezTo>
                    <a:pt x="3" y="143"/>
                    <a:pt x="0" y="140"/>
                    <a:pt x="0" y="137"/>
                  </a:cubicBezTo>
                  <a:cubicBezTo>
                    <a:pt x="0" y="7"/>
                    <a:pt x="0" y="7"/>
                    <a:pt x="0" y="7"/>
                  </a:cubicBezTo>
                  <a:cubicBezTo>
                    <a:pt x="0" y="3"/>
                    <a:pt x="3" y="0"/>
                    <a:pt x="7" y="0"/>
                  </a:cubicBezTo>
                  <a:cubicBezTo>
                    <a:pt x="138" y="0"/>
                    <a:pt x="138" y="0"/>
                    <a:pt x="138" y="0"/>
                  </a:cubicBezTo>
                  <a:cubicBezTo>
                    <a:pt x="141" y="0"/>
                    <a:pt x="144" y="3"/>
                    <a:pt x="144" y="7"/>
                  </a:cubicBezTo>
                  <a:lnTo>
                    <a:pt x="144" y="137"/>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1" name="Google Shape;231;p16"/>
            <p:cNvSpPr/>
            <p:nvPr/>
          </p:nvSpPr>
          <p:spPr>
            <a:xfrm>
              <a:off x="5159375" y="4181475"/>
              <a:ext cx="379412" cy="377825"/>
            </a:xfrm>
            <a:custGeom>
              <a:avLst/>
              <a:gdLst/>
              <a:ahLst/>
              <a:cxnLst/>
              <a:rect l="l" t="t" r="r" b="b"/>
              <a:pathLst>
                <a:path w="143" h="142" extrusionOk="0">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68D91"/>
                </a:solidFill>
                <a:latin typeface="Arial"/>
                <a:ea typeface="Arial"/>
                <a:cs typeface="Arial"/>
                <a:sym typeface="Arial"/>
              </a:endParaRPr>
            </a:p>
          </p:txBody>
        </p:sp>
        <p:sp>
          <p:nvSpPr>
            <p:cNvPr id="232" name="Google Shape;232;p16"/>
            <p:cNvSpPr/>
            <p:nvPr/>
          </p:nvSpPr>
          <p:spPr>
            <a:xfrm>
              <a:off x="7426325" y="1976438"/>
              <a:ext cx="381000" cy="377825"/>
            </a:xfrm>
            <a:custGeom>
              <a:avLst/>
              <a:gdLst/>
              <a:ahLst/>
              <a:cxnLst/>
              <a:rect l="l" t="t" r="r" b="b"/>
              <a:pathLst>
                <a:path w="144" h="142" extrusionOk="0">
                  <a:moveTo>
                    <a:pt x="144" y="136"/>
                  </a:moveTo>
                  <a:cubicBezTo>
                    <a:pt x="144" y="139"/>
                    <a:pt x="141" y="142"/>
                    <a:pt x="138" y="142"/>
                  </a:cubicBezTo>
                  <a:cubicBezTo>
                    <a:pt x="6" y="142"/>
                    <a:pt x="6" y="142"/>
                    <a:pt x="6" y="142"/>
                  </a:cubicBezTo>
                  <a:cubicBezTo>
                    <a:pt x="3" y="142"/>
                    <a:pt x="0" y="139"/>
                    <a:pt x="0" y="136"/>
                  </a:cubicBezTo>
                  <a:cubicBezTo>
                    <a:pt x="0" y="6"/>
                    <a:pt x="0" y="6"/>
                    <a:pt x="0" y="6"/>
                  </a:cubicBezTo>
                  <a:cubicBezTo>
                    <a:pt x="0" y="2"/>
                    <a:pt x="3" y="0"/>
                    <a:pt x="6" y="0"/>
                  </a:cubicBezTo>
                  <a:cubicBezTo>
                    <a:pt x="138" y="0"/>
                    <a:pt x="138" y="0"/>
                    <a:pt x="138" y="0"/>
                  </a:cubicBezTo>
                  <a:cubicBezTo>
                    <a:pt x="141" y="0"/>
                    <a:pt x="144" y="2"/>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3" name="Google Shape;233;p16"/>
            <p:cNvSpPr/>
            <p:nvPr/>
          </p:nvSpPr>
          <p:spPr>
            <a:xfrm>
              <a:off x="7845425" y="3268663"/>
              <a:ext cx="381000" cy="377825"/>
            </a:xfrm>
            <a:custGeom>
              <a:avLst/>
              <a:gdLst/>
              <a:ahLst/>
              <a:cxnLst/>
              <a:rect l="l" t="t" r="r" b="b"/>
              <a:pathLst>
                <a:path w="144" h="142" extrusionOk="0">
                  <a:moveTo>
                    <a:pt x="144" y="136"/>
                  </a:moveTo>
                  <a:cubicBezTo>
                    <a:pt x="144" y="140"/>
                    <a:pt x="141" y="142"/>
                    <a:pt x="138" y="142"/>
                  </a:cubicBezTo>
                  <a:cubicBezTo>
                    <a:pt x="7" y="142"/>
                    <a:pt x="7" y="142"/>
                    <a:pt x="7" y="142"/>
                  </a:cubicBezTo>
                  <a:cubicBezTo>
                    <a:pt x="3" y="142"/>
                    <a:pt x="0" y="140"/>
                    <a:pt x="0" y="136"/>
                  </a:cubicBezTo>
                  <a:cubicBezTo>
                    <a:pt x="0" y="6"/>
                    <a:pt x="0" y="6"/>
                    <a:pt x="0" y="6"/>
                  </a:cubicBezTo>
                  <a:cubicBezTo>
                    <a:pt x="0" y="3"/>
                    <a:pt x="3" y="0"/>
                    <a:pt x="7" y="0"/>
                  </a:cubicBezTo>
                  <a:cubicBezTo>
                    <a:pt x="138" y="0"/>
                    <a:pt x="138" y="0"/>
                    <a:pt x="138"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4" name="Google Shape;234;p16"/>
            <p:cNvSpPr/>
            <p:nvPr/>
          </p:nvSpPr>
          <p:spPr>
            <a:xfrm>
              <a:off x="7426325" y="3268663"/>
              <a:ext cx="381000" cy="377825"/>
            </a:xfrm>
            <a:custGeom>
              <a:avLst/>
              <a:gdLst/>
              <a:ahLst/>
              <a:cxnLst/>
              <a:rect l="l" t="t" r="r" b="b"/>
              <a:pathLst>
                <a:path w="144" h="142" extrusionOk="0">
                  <a:moveTo>
                    <a:pt x="144" y="136"/>
                  </a:moveTo>
                  <a:cubicBezTo>
                    <a:pt x="144" y="140"/>
                    <a:pt x="141" y="142"/>
                    <a:pt x="138" y="142"/>
                  </a:cubicBezTo>
                  <a:cubicBezTo>
                    <a:pt x="6" y="142"/>
                    <a:pt x="6" y="142"/>
                    <a:pt x="6" y="142"/>
                  </a:cubicBezTo>
                  <a:cubicBezTo>
                    <a:pt x="3" y="142"/>
                    <a:pt x="0" y="140"/>
                    <a:pt x="0" y="136"/>
                  </a:cubicBezTo>
                  <a:cubicBezTo>
                    <a:pt x="0" y="6"/>
                    <a:pt x="0" y="6"/>
                    <a:pt x="0" y="6"/>
                  </a:cubicBezTo>
                  <a:cubicBezTo>
                    <a:pt x="0" y="3"/>
                    <a:pt x="3" y="0"/>
                    <a:pt x="6" y="0"/>
                  </a:cubicBezTo>
                  <a:cubicBezTo>
                    <a:pt x="138" y="0"/>
                    <a:pt x="138" y="0"/>
                    <a:pt x="138"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5" name="Google Shape;235;p16"/>
            <p:cNvSpPr/>
            <p:nvPr/>
          </p:nvSpPr>
          <p:spPr>
            <a:xfrm>
              <a:off x="6027738" y="3268663"/>
              <a:ext cx="379412" cy="377825"/>
            </a:xfrm>
            <a:custGeom>
              <a:avLst/>
              <a:gdLst/>
              <a:ahLst/>
              <a:cxnLst/>
              <a:rect l="l" t="t" r="r" b="b"/>
              <a:pathLst>
                <a:path w="143" h="142" extrusionOk="0">
                  <a:moveTo>
                    <a:pt x="143" y="136"/>
                  </a:moveTo>
                  <a:cubicBezTo>
                    <a:pt x="143" y="140"/>
                    <a:pt x="141" y="142"/>
                    <a:pt x="137" y="142"/>
                  </a:cubicBezTo>
                  <a:cubicBezTo>
                    <a:pt x="6" y="142"/>
                    <a:pt x="6" y="142"/>
                    <a:pt x="6" y="142"/>
                  </a:cubicBezTo>
                  <a:cubicBezTo>
                    <a:pt x="2" y="142"/>
                    <a:pt x="0" y="140"/>
                    <a:pt x="0" y="136"/>
                  </a:cubicBezTo>
                  <a:cubicBezTo>
                    <a:pt x="0" y="6"/>
                    <a:pt x="0" y="6"/>
                    <a:pt x="0" y="6"/>
                  </a:cubicBezTo>
                  <a:cubicBezTo>
                    <a:pt x="0" y="3"/>
                    <a:pt x="2" y="0"/>
                    <a:pt x="6" y="0"/>
                  </a:cubicBezTo>
                  <a:cubicBezTo>
                    <a:pt x="137" y="0"/>
                    <a:pt x="137" y="0"/>
                    <a:pt x="137" y="0"/>
                  </a:cubicBezTo>
                  <a:cubicBezTo>
                    <a:pt x="141" y="0"/>
                    <a:pt x="143" y="3"/>
                    <a:pt x="143" y="6"/>
                  </a:cubicBezTo>
                  <a:lnTo>
                    <a:pt x="143"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6" name="Google Shape;236;p16"/>
            <p:cNvSpPr/>
            <p:nvPr/>
          </p:nvSpPr>
          <p:spPr>
            <a:xfrm>
              <a:off x="6035675" y="3733800"/>
              <a:ext cx="382587" cy="379413"/>
            </a:xfrm>
            <a:custGeom>
              <a:avLst/>
              <a:gdLst/>
              <a:ahLst/>
              <a:cxnLst/>
              <a:rect l="l" t="t" r="r" b="b"/>
              <a:pathLst>
                <a:path w="144" h="143" extrusionOk="0">
                  <a:moveTo>
                    <a:pt x="144" y="136"/>
                  </a:moveTo>
                  <a:cubicBezTo>
                    <a:pt x="144" y="140"/>
                    <a:pt x="141" y="143"/>
                    <a:pt x="137" y="143"/>
                  </a:cubicBezTo>
                  <a:cubicBezTo>
                    <a:pt x="6" y="143"/>
                    <a:pt x="6" y="143"/>
                    <a:pt x="6" y="143"/>
                  </a:cubicBezTo>
                  <a:cubicBezTo>
                    <a:pt x="3" y="143"/>
                    <a:pt x="0" y="140"/>
                    <a:pt x="0" y="136"/>
                  </a:cubicBezTo>
                  <a:cubicBezTo>
                    <a:pt x="0" y="6"/>
                    <a:pt x="0" y="6"/>
                    <a:pt x="0" y="6"/>
                  </a:cubicBezTo>
                  <a:cubicBezTo>
                    <a:pt x="0" y="3"/>
                    <a:pt x="3" y="0"/>
                    <a:pt x="6" y="0"/>
                  </a:cubicBezTo>
                  <a:cubicBezTo>
                    <a:pt x="137" y="0"/>
                    <a:pt x="137" y="0"/>
                    <a:pt x="137" y="0"/>
                  </a:cubicBezTo>
                  <a:cubicBezTo>
                    <a:pt x="141" y="0"/>
                    <a:pt x="144" y="3"/>
                    <a:pt x="144" y="6"/>
                  </a:cubicBezTo>
                  <a:lnTo>
                    <a:pt x="144" y="136"/>
                  </a:lnTo>
                  <a:close/>
                </a:path>
              </a:pathLst>
            </a:custGeom>
            <a:solidFill>
              <a:srgbClr val="D469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7" name="Google Shape;237;p16"/>
            <p:cNvSpPr/>
            <p:nvPr/>
          </p:nvSpPr>
          <p:spPr>
            <a:xfrm>
              <a:off x="5170488" y="1562100"/>
              <a:ext cx="1230312" cy="1643063"/>
            </a:xfrm>
            <a:custGeom>
              <a:avLst/>
              <a:gdLst/>
              <a:ahLst/>
              <a:cxnLst/>
              <a:rect l="l" t="t" r="r" b="b"/>
              <a:pathLst>
                <a:path w="464" h="619" extrusionOk="0">
                  <a:moveTo>
                    <a:pt x="464" y="592"/>
                  </a:moveTo>
                  <a:cubicBezTo>
                    <a:pt x="464" y="607"/>
                    <a:pt x="454" y="619"/>
                    <a:pt x="443" y="619"/>
                  </a:cubicBezTo>
                  <a:cubicBezTo>
                    <a:pt x="21" y="619"/>
                    <a:pt x="21" y="619"/>
                    <a:pt x="21" y="619"/>
                  </a:cubicBezTo>
                  <a:cubicBezTo>
                    <a:pt x="9" y="619"/>
                    <a:pt x="0" y="607"/>
                    <a:pt x="0" y="592"/>
                  </a:cubicBezTo>
                  <a:cubicBezTo>
                    <a:pt x="0" y="28"/>
                    <a:pt x="0" y="28"/>
                    <a:pt x="0" y="28"/>
                  </a:cubicBezTo>
                  <a:cubicBezTo>
                    <a:pt x="0" y="12"/>
                    <a:pt x="9" y="0"/>
                    <a:pt x="21" y="0"/>
                  </a:cubicBezTo>
                  <a:cubicBezTo>
                    <a:pt x="443" y="0"/>
                    <a:pt x="443" y="0"/>
                    <a:pt x="443" y="0"/>
                  </a:cubicBezTo>
                  <a:cubicBezTo>
                    <a:pt x="454" y="0"/>
                    <a:pt x="464" y="12"/>
                    <a:pt x="464" y="28"/>
                  </a:cubicBezTo>
                  <a:lnTo>
                    <a:pt x="464" y="59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8" name="Google Shape;238;p16"/>
            <p:cNvSpPr/>
            <p:nvPr/>
          </p:nvSpPr>
          <p:spPr>
            <a:xfrm>
              <a:off x="4703763" y="4625975"/>
              <a:ext cx="835025" cy="777875"/>
            </a:xfrm>
            <a:custGeom>
              <a:avLst/>
              <a:gdLst/>
              <a:ahLst/>
              <a:cxnLst/>
              <a:rect l="l" t="t" r="r" b="b"/>
              <a:pathLst>
                <a:path w="315" h="293" extrusionOk="0">
                  <a:moveTo>
                    <a:pt x="315" y="280"/>
                  </a:moveTo>
                  <a:cubicBezTo>
                    <a:pt x="315" y="288"/>
                    <a:pt x="309" y="293"/>
                    <a:pt x="301" y="293"/>
                  </a:cubicBezTo>
                  <a:cubicBezTo>
                    <a:pt x="14" y="293"/>
                    <a:pt x="14" y="293"/>
                    <a:pt x="14" y="293"/>
                  </a:cubicBezTo>
                  <a:cubicBezTo>
                    <a:pt x="6" y="293"/>
                    <a:pt x="0" y="288"/>
                    <a:pt x="0" y="280"/>
                  </a:cubicBezTo>
                  <a:cubicBezTo>
                    <a:pt x="0" y="13"/>
                    <a:pt x="0" y="13"/>
                    <a:pt x="0" y="13"/>
                  </a:cubicBezTo>
                  <a:cubicBezTo>
                    <a:pt x="0" y="6"/>
                    <a:pt x="6" y="0"/>
                    <a:pt x="14" y="0"/>
                  </a:cubicBezTo>
                  <a:cubicBezTo>
                    <a:pt x="301" y="0"/>
                    <a:pt x="301" y="0"/>
                    <a:pt x="301" y="0"/>
                  </a:cubicBezTo>
                  <a:cubicBezTo>
                    <a:pt x="309" y="0"/>
                    <a:pt x="315" y="6"/>
                    <a:pt x="315" y="13"/>
                  </a:cubicBezTo>
                  <a:lnTo>
                    <a:pt x="315" y="280"/>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9" name="Google Shape;239;p16"/>
            <p:cNvSpPr/>
            <p:nvPr/>
          </p:nvSpPr>
          <p:spPr>
            <a:xfrm>
              <a:off x="5605463" y="5068888"/>
              <a:ext cx="817562" cy="779463"/>
            </a:xfrm>
            <a:custGeom>
              <a:avLst/>
              <a:gdLst/>
              <a:ahLst/>
              <a:cxnLst/>
              <a:rect l="l" t="t" r="r" b="b"/>
              <a:pathLst>
                <a:path w="308" h="294" extrusionOk="0">
                  <a:moveTo>
                    <a:pt x="308" y="281"/>
                  </a:moveTo>
                  <a:cubicBezTo>
                    <a:pt x="308" y="288"/>
                    <a:pt x="302" y="294"/>
                    <a:pt x="294" y="294"/>
                  </a:cubicBezTo>
                  <a:cubicBezTo>
                    <a:pt x="14" y="294"/>
                    <a:pt x="14" y="294"/>
                    <a:pt x="14" y="294"/>
                  </a:cubicBezTo>
                  <a:cubicBezTo>
                    <a:pt x="6" y="294"/>
                    <a:pt x="0" y="288"/>
                    <a:pt x="0" y="281"/>
                  </a:cubicBezTo>
                  <a:cubicBezTo>
                    <a:pt x="0" y="13"/>
                    <a:pt x="0" y="13"/>
                    <a:pt x="0" y="13"/>
                  </a:cubicBezTo>
                  <a:cubicBezTo>
                    <a:pt x="0" y="6"/>
                    <a:pt x="6" y="0"/>
                    <a:pt x="14" y="0"/>
                  </a:cubicBezTo>
                  <a:cubicBezTo>
                    <a:pt x="294" y="0"/>
                    <a:pt x="294" y="0"/>
                    <a:pt x="294" y="0"/>
                  </a:cubicBezTo>
                  <a:cubicBezTo>
                    <a:pt x="302" y="0"/>
                    <a:pt x="308" y="6"/>
                    <a:pt x="308" y="13"/>
                  </a:cubicBezTo>
                  <a:lnTo>
                    <a:pt x="308" y="281"/>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0" name="Google Shape;240;p16"/>
            <p:cNvSpPr/>
            <p:nvPr/>
          </p:nvSpPr>
          <p:spPr>
            <a:xfrm>
              <a:off x="5167313" y="3316288"/>
              <a:ext cx="809625" cy="777875"/>
            </a:xfrm>
            <a:custGeom>
              <a:avLst/>
              <a:gdLst/>
              <a:ahLst/>
              <a:cxnLst/>
              <a:rect l="l" t="t" r="r" b="b"/>
              <a:pathLst>
                <a:path w="305" h="293" extrusionOk="0">
                  <a:moveTo>
                    <a:pt x="305" y="280"/>
                  </a:moveTo>
                  <a:cubicBezTo>
                    <a:pt x="305" y="288"/>
                    <a:pt x="299" y="293"/>
                    <a:pt x="291" y="293"/>
                  </a:cubicBezTo>
                  <a:cubicBezTo>
                    <a:pt x="13" y="293"/>
                    <a:pt x="13" y="293"/>
                    <a:pt x="13" y="293"/>
                  </a:cubicBezTo>
                  <a:cubicBezTo>
                    <a:pt x="6" y="293"/>
                    <a:pt x="0" y="288"/>
                    <a:pt x="0" y="280"/>
                  </a:cubicBezTo>
                  <a:cubicBezTo>
                    <a:pt x="0" y="13"/>
                    <a:pt x="0" y="13"/>
                    <a:pt x="0" y="13"/>
                  </a:cubicBezTo>
                  <a:cubicBezTo>
                    <a:pt x="0" y="6"/>
                    <a:pt x="6" y="0"/>
                    <a:pt x="13" y="0"/>
                  </a:cubicBezTo>
                  <a:cubicBezTo>
                    <a:pt x="291" y="0"/>
                    <a:pt x="291" y="0"/>
                    <a:pt x="291" y="0"/>
                  </a:cubicBezTo>
                  <a:cubicBezTo>
                    <a:pt x="299" y="0"/>
                    <a:pt x="305" y="6"/>
                    <a:pt x="305" y="13"/>
                  </a:cubicBezTo>
                  <a:lnTo>
                    <a:pt x="305" y="280"/>
                  </a:lnTo>
                  <a:close/>
                </a:path>
              </a:pathLst>
            </a:custGeom>
            <a:solidFill>
              <a:srgbClr val="F8D4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1" name="Google Shape;241;p16"/>
            <p:cNvSpPr/>
            <p:nvPr/>
          </p:nvSpPr>
          <p:spPr>
            <a:xfrm>
              <a:off x="7426325" y="703263"/>
              <a:ext cx="800100" cy="1198563"/>
            </a:xfrm>
            <a:custGeom>
              <a:avLst/>
              <a:gdLst/>
              <a:ahLst/>
              <a:cxnLst/>
              <a:rect l="l" t="t" r="r" b="b"/>
              <a:pathLst>
                <a:path w="302" h="452" extrusionOk="0">
                  <a:moveTo>
                    <a:pt x="302" y="432"/>
                  </a:moveTo>
                  <a:cubicBezTo>
                    <a:pt x="302" y="443"/>
                    <a:pt x="296" y="452"/>
                    <a:pt x="289" y="452"/>
                  </a:cubicBezTo>
                  <a:cubicBezTo>
                    <a:pt x="13" y="452"/>
                    <a:pt x="13" y="452"/>
                    <a:pt x="13" y="452"/>
                  </a:cubicBezTo>
                  <a:cubicBezTo>
                    <a:pt x="6" y="452"/>
                    <a:pt x="0" y="443"/>
                    <a:pt x="0" y="432"/>
                  </a:cubicBezTo>
                  <a:cubicBezTo>
                    <a:pt x="0" y="20"/>
                    <a:pt x="0" y="20"/>
                    <a:pt x="0" y="20"/>
                  </a:cubicBezTo>
                  <a:cubicBezTo>
                    <a:pt x="0" y="9"/>
                    <a:pt x="6" y="0"/>
                    <a:pt x="13" y="0"/>
                  </a:cubicBezTo>
                  <a:cubicBezTo>
                    <a:pt x="289" y="0"/>
                    <a:pt x="289" y="0"/>
                    <a:pt x="289" y="0"/>
                  </a:cubicBezTo>
                  <a:cubicBezTo>
                    <a:pt x="296" y="0"/>
                    <a:pt x="302" y="9"/>
                    <a:pt x="302" y="20"/>
                  </a:cubicBezTo>
                  <a:lnTo>
                    <a:pt x="302" y="43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2" name="Google Shape;242;p16"/>
            <p:cNvSpPr/>
            <p:nvPr/>
          </p:nvSpPr>
          <p:spPr>
            <a:xfrm>
              <a:off x="6546850" y="2419350"/>
              <a:ext cx="801687" cy="1200150"/>
            </a:xfrm>
            <a:custGeom>
              <a:avLst/>
              <a:gdLst/>
              <a:ahLst/>
              <a:cxnLst/>
              <a:rect l="l" t="t" r="r" b="b"/>
              <a:pathLst>
                <a:path w="302" h="452" extrusionOk="0">
                  <a:moveTo>
                    <a:pt x="302" y="432"/>
                  </a:moveTo>
                  <a:cubicBezTo>
                    <a:pt x="302" y="443"/>
                    <a:pt x="296" y="452"/>
                    <a:pt x="289" y="452"/>
                  </a:cubicBezTo>
                  <a:cubicBezTo>
                    <a:pt x="14" y="452"/>
                    <a:pt x="14" y="452"/>
                    <a:pt x="14" y="452"/>
                  </a:cubicBezTo>
                  <a:cubicBezTo>
                    <a:pt x="6" y="452"/>
                    <a:pt x="0" y="443"/>
                    <a:pt x="0" y="432"/>
                  </a:cubicBezTo>
                  <a:cubicBezTo>
                    <a:pt x="0" y="20"/>
                    <a:pt x="0" y="20"/>
                    <a:pt x="0" y="20"/>
                  </a:cubicBezTo>
                  <a:cubicBezTo>
                    <a:pt x="0" y="9"/>
                    <a:pt x="6" y="0"/>
                    <a:pt x="14" y="0"/>
                  </a:cubicBezTo>
                  <a:cubicBezTo>
                    <a:pt x="289" y="0"/>
                    <a:pt x="289" y="0"/>
                    <a:pt x="289" y="0"/>
                  </a:cubicBezTo>
                  <a:cubicBezTo>
                    <a:pt x="296" y="0"/>
                    <a:pt x="302" y="9"/>
                    <a:pt x="302" y="20"/>
                  </a:cubicBezTo>
                  <a:lnTo>
                    <a:pt x="302" y="432"/>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3" name="Google Shape;243;p16"/>
            <p:cNvSpPr/>
            <p:nvPr/>
          </p:nvSpPr>
          <p:spPr>
            <a:xfrm>
              <a:off x="5605463" y="4206875"/>
              <a:ext cx="1223962" cy="766763"/>
            </a:xfrm>
            <a:custGeom>
              <a:avLst/>
              <a:gdLst/>
              <a:ahLst/>
              <a:cxnLst/>
              <a:rect l="l" t="t" r="r" b="b"/>
              <a:pathLst>
                <a:path w="461" h="289" extrusionOk="0">
                  <a:moveTo>
                    <a:pt x="461" y="276"/>
                  </a:moveTo>
                  <a:cubicBezTo>
                    <a:pt x="461" y="283"/>
                    <a:pt x="452" y="289"/>
                    <a:pt x="441" y="289"/>
                  </a:cubicBezTo>
                  <a:cubicBezTo>
                    <a:pt x="20" y="289"/>
                    <a:pt x="20" y="289"/>
                    <a:pt x="20" y="289"/>
                  </a:cubicBezTo>
                  <a:cubicBezTo>
                    <a:pt x="9" y="289"/>
                    <a:pt x="0" y="283"/>
                    <a:pt x="0" y="276"/>
                  </a:cubicBezTo>
                  <a:cubicBezTo>
                    <a:pt x="0" y="13"/>
                    <a:pt x="0" y="13"/>
                    <a:pt x="0" y="13"/>
                  </a:cubicBezTo>
                  <a:cubicBezTo>
                    <a:pt x="0" y="6"/>
                    <a:pt x="9" y="0"/>
                    <a:pt x="20" y="0"/>
                  </a:cubicBezTo>
                  <a:cubicBezTo>
                    <a:pt x="441" y="0"/>
                    <a:pt x="441" y="0"/>
                    <a:pt x="441" y="0"/>
                  </a:cubicBezTo>
                  <a:cubicBezTo>
                    <a:pt x="452" y="0"/>
                    <a:pt x="461" y="6"/>
                    <a:pt x="461" y="13"/>
                  </a:cubicBezTo>
                  <a:lnTo>
                    <a:pt x="461" y="276"/>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4" name="Google Shape;244;p16"/>
            <p:cNvSpPr/>
            <p:nvPr/>
          </p:nvSpPr>
          <p:spPr>
            <a:xfrm>
              <a:off x="3352800" y="3322638"/>
              <a:ext cx="1716087" cy="1201738"/>
            </a:xfrm>
            <a:custGeom>
              <a:avLst/>
              <a:gdLst/>
              <a:ahLst/>
              <a:cxnLst/>
              <a:rect l="l" t="t" r="r" b="b"/>
              <a:pathLst>
                <a:path w="647" h="453" extrusionOk="0">
                  <a:moveTo>
                    <a:pt x="647" y="433"/>
                  </a:moveTo>
                  <a:cubicBezTo>
                    <a:pt x="647" y="444"/>
                    <a:pt x="634" y="453"/>
                    <a:pt x="618" y="453"/>
                  </a:cubicBezTo>
                  <a:cubicBezTo>
                    <a:pt x="29" y="453"/>
                    <a:pt x="29" y="453"/>
                    <a:pt x="29" y="453"/>
                  </a:cubicBezTo>
                  <a:cubicBezTo>
                    <a:pt x="13" y="453"/>
                    <a:pt x="0" y="444"/>
                    <a:pt x="0" y="433"/>
                  </a:cubicBezTo>
                  <a:cubicBezTo>
                    <a:pt x="0" y="20"/>
                    <a:pt x="0" y="20"/>
                    <a:pt x="0" y="20"/>
                  </a:cubicBezTo>
                  <a:cubicBezTo>
                    <a:pt x="0" y="9"/>
                    <a:pt x="13" y="0"/>
                    <a:pt x="29" y="0"/>
                  </a:cubicBezTo>
                  <a:cubicBezTo>
                    <a:pt x="618" y="0"/>
                    <a:pt x="618" y="0"/>
                    <a:pt x="618" y="0"/>
                  </a:cubicBezTo>
                  <a:cubicBezTo>
                    <a:pt x="634" y="0"/>
                    <a:pt x="647" y="9"/>
                    <a:pt x="647" y="20"/>
                  </a:cubicBezTo>
                  <a:lnTo>
                    <a:pt x="647" y="433"/>
                  </a:lnTo>
                  <a:close/>
                </a:path>
              </a:pathLst>
            </a:custGeom>
            <a:solidFill>
              <a:srgbClr val="F68D9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5" name="Google Shape;245;p16"/>
            <p:cNvSpPr/>
            <p:nvPr/>
          </p:nvSpPr>
          <p:spPr>
            <a:xfrm>
              <a:off x="3355975" y="2014538"/>
              <a:ext cx="800100" cy="1209675"/>
            </a:xfrm>
            <a:custGeom>
              <a:avLst/>
              <a:gdLst/>
              <a:ahLst/>
              <a:cxnLst/>
              <a:rect l="l" t="t" r="r" b="b"/>
              <a:pathLst>
                <a:path w="302" h="456" extrusionOk="0">
                  <a:moveTo>
                    <a:pt x="302" y="436"/>
                  </a:moveTo>
                  <a:cubicBezTo>
                    <a:pt x="302" y="447"/>
                    <a:pt x="296" y="456"/>
                    <a:pt x="288" y="456"/>
                  </a:cubicBezTo>
                  <a:cubicBezTo>
                    <a:pt x="13" y="456"/>
                    <a:pt x="13" y="456"/>
                    <a:pt x="13" y="456"/>
                  </a:cubicBezTo>
                  <a:cubicBezTo>
                    <a:pt x="6" y="456"/>
                    <a:pt x="0" y="447"/>
                    <a:pt x="0" y="436"/>
                  </a:cubicBezTo>
                  <a:cubicBezTo>
                    <a:pt x="0" y="20"/>
                    <a:pt x="0" y="20"/>
                    <a:pt x="0" y="20"/>
                  </a:cubicBezTo>
                  <a:cubicBezTo>
                    <a:pt x="0" y="9"/>
                    <a:pt x="6" y="0"/>
                    <a:pt x="13" y="0"/>
                  </a:cubicBezTo>
                  <a:cubicBezTo>
                    <a:pt x="288" y="0"/>
                    <a:pt x="288" y="0"/>
                    <a:pt x="288" y="0"/>
                  </a:cubicBezTo>
                  <a:cubicBezTo>
                    <a:pt x="296" y="0"/>
                    <a:pt x="302" y="9"/>
                    <a:pt x="302" y="20"/>
                  </a:cubicBezTo>
                  <a:lnTo>
                    <a:pt x="302" y="436"/>
                  </a:lnTo>
                  <a:close/>
                </a:path>
              </a:pathLst>
            </a:custGeom>
            <a:solidFill>
              <a:srgbClr val="6DA7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6" name="Google Shape;246;p16"/>
            <p:cNvSpPr/>
            <p:nvPr/>
          </p:nvSpPr>
          <p:spPr>
            <a:xfrm>
              <a:off x="7464697" y="1984678"/>
              <a:ext cx="606005" cy="36958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LOVE</a:t>
              </a:r>
              <a:endParaRPr sz="1600" b="0" i="0" u="none" strike="noStrike" cap="none">
                <a:solidFill>
                  <a:schemeClr val="dk1"/>
                </a:solidFill>
                <a:latin typeface="Arial"/>
                <a:ea typeface="Arial"/>
                <a:cs typeface="Arial"/>
                <a:sym typeface="Arial"/>
              </a:endParaRPr>
            </a:p>
          </p:txBody>
        </p:sp>
        <p:sp>
          <p:nvSpPr>
            <p:cNvPr id="247" name="Google Shape;247;p16"/>
            <p:cNvSpPr/>
            <p:nvPr/>
          </p:nvSpPr>
          <p:spPr>
            <a:xfrm>
              <a:off x="2908300" y="1149350"/>
              <a:ext cx="138662" cy="42502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300"/>
                <a:buFont typeface="Arial"/>
                <a:buNone/>
              </a:pPr>
              <a:r>
                <a:rPr lang="en-US" sz="2300" b="0" u="none">
                  <a:solidFill>
                    <a:srgbClr val="FFFFFF"/>
                  </a:solidFill>
                  <a:latin typeface="Arial"/>
                  <a:ea typeface="Arial"/>
                  <a:cs typeface="Arial"/>
                  <a:sym typeface="Arial"/>
                </a:rPr>
                <a:t>L</a:t>
              </a:r>
              <a:endParaRPr sz="1800" b="0" i="0" u="none" strike="noStrike" cap="none">
                <a:solidFill>
                  <a:schemeClr val="dk1"/>
                </a:solidFill>
                <a:latin typeface="Arial"/>
                <a:ea typeface="Arial"/>
                <a:cs typeface="Arial"/>
                <a:sym typeface="Arial"/>
              </a:endParaRPr>
            </a:p>
          </p:txBody>
        </p:sp>
        <p:sp>
          <p:nvSpPr>
            <p:cNvPr id="248" name="Google Shape;248;p16"/>
            <p:cNvSpPr/>
            <p:nvPr/>
          </p:nvSpPr>
          <p:spPr>
            <a:xfrm>
              <a:off x="2908300" y="3684587"/>
              <a:ext cx="145865" cy="44350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L</a:t>
              </a:r>
              <a:endParaRPr sz="1800" b="0" i="0" u="none" strike="noStrike" cap="none">
                <a:solidFill>
                  <a:schemeClr val="dk1"/>
                </a:solidFill>
                <a:latin typeface="Arial"/>
                <a:ea typeface="Arial"/>
                <a:cs typeface="Arial"/>
                <a:sym typeface="Arial"/>
              </a:endParaRPr>
            </a:p>
          </p:txBody>
        </p:sp>
        <p:sp>
          <p:nvSpPr>
            <p:cNvPr id="249" name="Google Shape;249;p16"/>
            <p:cNvSpPr/>
            <p:nvPr/>
          </p:nvSpPr>
          <p:spPr>
            <a:xfrm>
              <a:off x="8366125" y="1149350"/>
              <a:ext cx="260350" cy="42502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2300"/>
                <a:buFont typeface="Arial"/>
                <a:buNone/>
              </a:pPr>
              <a:r>
                <a:rPr lang="en-US" sz="2300" b="0" i="0" u="none" strike="noStrike" cap="none">
                  <a:solidFill>
                    <a:schemeClr val="lt1"/>
                  </a:solidFill>
                  <a:latin typeface="Arial"/>
                  <a:ea typeface="Arial"/>
                  <a:cs typeface="Arial"/>
                  <a:sym typeface="Arial"/>
                </a:rPr>
                <a:t>L</a:t>
              </a:r>
              <a:endParaRPr sz="1800" b="0" i="0" u="none" strike="noStrike" cap="none">
                <a:solidFill>
                  <a:schemeClr val="lt1"/>
                </a:solidFill>
                <a:latin typeface="Arial"/>
                <a:ea typeface="Arial"/>
                <a:cs typeface="Arial"/>
                <a:sym typeface="Arial"/>
              </a:endParaRPr>
            </a:p>
          </p:txBody>
        </p:sp>
        <p:sp>
          <p:nvSpPr>
            <p:cNvPr id="250" name="Google Shape;250;p16"/>
            <p:cNvSpPr/>
            <p:nvPr/>
          </p:nvSpPr>
          <p:spPr>
            <a:xfrm>
              <a:off x="6526213" y="5449888"/>
              <a:ext cx="145865" cy="44350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L</a:t>
              </a:r>
              <a:endParaRPr sz="1800" b="0" i="0" u="none" strike="noStrike" cap="none">
                <a:solidFill>
                  <a:schemeClr val="dk1"/>
                </a:solidFill>
                <a:latin typeface="Arial"/>
                <a:ea typeface="Arial"/>
                <a:cs typeface="Arial"/>
                <a:sym typeface="Arial"/>
              </a:endParaRPr>
            </a:p>
          </p:txBody>
        </p:sp>
        <p:sp>
          <p:nvSpPr>
            <p:cNvPr id="251" name="Google Shape;251;p16"/>
            <p:cNvSpPr/>
            <p:nvPr/>
          </p:nvSpPr>
          <p:spPr>
            <a:xfrm>
              <a:off x="7436353" y="3302375"/>
              <a:ext cx="600963" cy="33262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PIRCE</a:t>
              </a:r>
              <a:endParaRPr sz="1400" b="0" i="0" u="none" strike="noStrike" cap="none">
                <a:solidFill>
                  <a:schemeClr val="lt1"/>
                </a:solidFill>
                <a:latin typeface="Arial"/>
                <a:ea typeface="Arial"/>
                <a:cs typeface="Arial"/>
                <a:sym typeface="Arial"/>
              </a:endParaRPr>
            </a:p>
          </p:txBody>
        </p:sp>
        <p:sp>
          <p:nvSpPr>
            <p:cNvPr id="252" name="Google Shape;252;p16"/>
            <p:cNvSpPr/>
            <p:nvPr/>
          </p:nvSpPr>
          <p:spPr>
            <a:xfrm>
              <a:off x="6073774" y="3275013"/>
              <a:ext cx="217897" cy="44350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G</a:t>
              </a:r>
              <a:endParaRPr sz="1800" b="0" i="0" u="none" strike="noStrike" cap="none">
                <a:solidFill>
                  <a:schemeClr val="dk1"/>
                </a:solidFill>
                <a:latin typeface="Arial"/>
                <a:ea typeface="Arial"/>
                <a:cs typeface="Arial"/>
                <a:sym typeface="Arial"/>
              </a:endParaRPr>
            </a:p>
          </p:txBody>
        </p:sp>
        <p:sp>
          <p:nvSpPr>
            <p:cNvPr id="253" name="Google Shape;253;p16"/>
            <p:cNvSpPr/>
            <p:nvPr/>
          </p:nvSpPr>
          <p:spPr>
            <a:xfrm>
              <a:off x="6073774" y="3709988"/>
              <a:ext cx="158470" cy="44350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S</a:t>
              </a:r>
              <a:endParaRPr sz="1800" b="0" i="0" u="none" strike="noStrike" cap="none">
                <a:solidFill>
                  <a:schemeClr val="dk1"/>
                </a:solidFill>
                <a:latin typeface="Arial"/>
                <a:ea typeface="Arial"/>
                <a:cs typeface="Arial"/>
                <a:sym typeface="Arial"/>
              </a:endParaRPr>
            </a:p>
          </p:txBody>
        </p:sp>
        <p:sp>
          <p:nvSpPr>
            <p:cNvPr id="254" name="Google Shape;254;p16"/>
            <p:cNvSpPr/>
            <p:nvPr/>
          </p:nvSpPr>
          <p:spPr>
            <a:xfrm>
              <a:off x="4335463" y="4602163"/>
              <a:ext cx="169275" cy="44350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T</a:t>
              </a:r>
              <a:endParaRPr sz="1800" b="0" i="0" u="none" strike="noStrike" cap="none">
                <a:solidFill>
                  <a:schemeClr val="dk1"/>
                </a:solidFill>
                <a:latin typeface="Arial"/>
                <a:ea typeface="Arial"/>
                <a:cs typeface="Arial"/>
                <a:sym typeface="Arial"/>
              </a:endParaRPr>
            </a:p>
          </p:txBody>
        </p:sp>
        <p:sp>
          <p:nvSpPr>
            <p:cNvPr id="255" name="Google Shape;255;p16"/>
            <p:cNvSpPr/>
            <p:nvPr/>
          </p:nvSpPr>
          <p:spPr>
            <a:xfrm>
              <a:off x="4335463" y="4948238"/>
              <a:ext cx="216095" cy="44350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H</a:t>
              </a:r>
              <a:endParaRPr sz="1800" b="0" i="0" u="none" strike="noStrike" cap="none">
                <a:solidFill>
                  <a:schemeClr val="dk1"/>
                </a:solidFill>
                <a:latin typeface="Arial"/>
                <a:ea typeface="Arial"/>
                <a:cs typeface="Arial"/>
                <a:sym typeface="Arial"/>
              </a:endParaRPr>
            </a:p>
          </p:txBody>
        </p:sp>
      </p:grpSp>
      <p:sp>
        <p:nvSpPr>
          <p:cNvPr id="256" name="Google Shape;256;p16"/>
          <p:cNvSpPr/>
          <p:nvPr/>
        </p:nvSpPr>
        <p:spPr>
          <a:xfrm>
            <a:off x="1967602" y="3249041"/>
            <a:ext cx="8417625" cy="83099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a:solidFill>
                  <a:srgbClr val="1D9FFF"/>
                </a:solidFill>
                <a:latin typeface="Times New Roman"/>
                <a:ea typeface="Times New Roman"/>
                <a:cs typeface="Times New Roman"/>
                <a:sym typeface="Times New Roman"/>
              </a:rPr>
              <a:t>TẠM BIỆT VÀ HẸN GẶP LẠI</a:t>
            </a:r>
            <a:endParaRPr/>
          </a:p>
        </p:txBody>
      </p:sp>
      <p:pic>
        <p:nvPicPr>
          <p:cNvPr id="257" name="Google Shape;257;p16"/>
          <p:cNvPicPr preferRelativeResize="0"/>
          <p:nvPr/>
        </p:nvPicPr>
        <p:blipFill rotWithShape="1">
          <a:blip r:embed="rId4">
            <a:alphaModFix/>
          </a:blip>
          <a:srcRect/>
          <a:stretch/>
        </p:blipFill>
        <p:spPr>
          <a:xfrm>
            <a:off x="193687" y="4174670"/>
            <a:ext cx="4084635" cy="2041582"/>
          </a:xfrm>
          <a:prstGeom prst="rect">
            <a:avLst/>
          </a:prstGeom>
          <a:noFill/>
          <a:ln>
            <a:noFill/>
          </a:ln>
        </p:spPr>
      </p:pic>
      <p:pic>
        <p:nvPicPr>
          <p:cNvPr id="258" name="Google Shape;258;p16"/>
          <p:cNvPicPr preferRelativeResize="0"/>
          <p:nvPr/>
        </p:nvPicPr>
        <p:blipFill rotWithShape="1">
          <a:blip r:embed="rId5">
            <a:alphaModFix/>
          </a:blip>
          <a:srcRect/>
          <a:stretch/>
        </p:blipFill>
        <p:spPr>
          <a:xfrm flipH="1">
            <a:off x="9863874" y="-342891"/>
            <a:ext cx="2162083" cy="2588323"/>
          </a:xfrm>
          <a:prstGeom prst="rect">
            <a:avLst/>
          </a:prstGeom>
          <a:noFill/>
          <a:ln>
            <a:noFill/>
          </a:ln>
        </p:spPr>
      </p:pic>
      <p:pic>
        <p:nvPicPr>
          <p:cNvPr id="259" name="Google Shape;259;p16"/>
          <p:cNvPicPr preferRelativeResize="0"/>
          <p:nvPr/>
        </p:nvPicPr>
        <p:blipFill rotWithShape="1">
          <a:blip r:embed="rId6">
            <a:alphaModFix/>
          </a:blip>
          <a:srcRect/>
          <a:stretch/>
        </p:blipFill>
        <p:spPr>
          <a:xfrm>
            <a:off x="132402" y="2491800"/>
            <a:ext cx="589731" cy="52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p:cTn id="7" dur="10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960</Words>
  <Application>Microsoft Office PowerPoint</Application>
  <PresentationFormat>Widescreen</PresentationFormat>
  <Paragraphs>79</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Quattrocento Sans</vt:lpstr>
      <vt:lpstr>Calibri</vt:lpstr>
      <vt:lpstr>Arial</vt:lpstr>
      <vt:lpstr>Helvetica Neue</vt:lpstr>
      <vt:lpstr>Times New Roman</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Trường Giang</cp:lastModifiedBy>
  <cp:revision>1</cp:revision>
  <dcterms:modified xsi:type="dcterms:W3CDTF">2023-11-12T05:18:27Z</dcterms:modified>
</cp:coreProperties>
</file>