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29"/>
  </p:notesMasterIdLst>
  <p:sldIdLst>
    <p:sldId id="3073" r:id="rId2"/>
    <p:sldId id="3070" r:id="rId3"/>
    <p:sldId id="3071" r:id="rId4"/>
    <p:sldId id="3051" r:id="rId5"/>
    <p:sldId id="2955" r:id="rId6"/>
    <p:sldId id="3061" r:id="rId7"/>
    <p:sldId id="3052" r:id="rId8"/>
    <p:sldId id="3060" r:id="rId9"/>
    <p:sldId id="3072" r:id="rId10"/>
    <p:sldId id="3062" r:id="rId11"/>
    <p:sldId id="3063" r:id="rId12"/>
    <p:sldId id="3064" r:id="rId13"/>
    <p:sldId id="3065" r:id="rId14"/>
    <p:sldId id="3067" r:id="rId15"/>
    <p:sldId id="3027" r:id="rId16"/>
    <p:sldId id="3066" r:id="rId17"/>
    <p:sldId id="3053" r:id="rId18"/>
    <p:sldId id="3068" r:id="rId19"/>
    <p:sldId id="3055" r:id="rId20"/>
    <p:sldId id="3056" r:id="rId21"/>
    <p:sldId id="3054" r:id="rId22"/>
    <p:sldId id="3028" r:id="rId23"/>
    <p:sldId id="3029" r:id="rId24"/>
    <p:sldId id="3057" r:id="rId25"/>
    <p:sldId id="3058" r:id="rId26"/>
    <p:sldId id="261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98D7"/>
    <a:srgbClr val="FF3399"/>
    <a:srgbClr val="FFFFFF"/>
    <a:srgbClr val="0000FF"/>
    <a:srgbClr val="3DC3EC"/>
    <a:srgbClr val="F3E8CC"/>
    <a:srgbClr val="F03C69"/>
    <a:srgbClr val="000099"/>
    <a:srgbClr val="FDF2D1"/>
    <a:srgbClr val="C7E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7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0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458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26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6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6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1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0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4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40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8B06B48C-3667-0CD4-7E58-91ECBBC5D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4D000F-D4FF-029B-A3F1-7043F32908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7" name="图片 35">
            <a:extLst>
              <a:ext uri="{FF2B5EF4-FFF2-40B4-BE49-F238E27FC236}">
                <a16:creationId xmlns:a16="http://schemas.microsoft.com/office/drawing/2014/main" id="{4807669E-7836-E3ED-C449-DF1FAC3559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5D747045-DE19-92CA-700C-EE150E362E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3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2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8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9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33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94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ṡḷïḓê">
            <a:extLst>
              <a:ext uri="{FF2B5EF4-FFF2-40B4-BE49-F238E27FC236}">
                <a16:creationId xmlns:a16="http://schemas.microsoft.com/office/drawing/2014/main" id="{1AB0CE82-C315-4193-82BB-25C7A1C63879}"/>
              </a:ext>
            </a:extLst>
          </p:cNvPr>
          <p:cNvSpPr/>
          <p:nvPr userDrawn="1"/>
        </p:nvSpPr>
        <p:spPr>
          <a:xfrm>
            <a:off x="-2359" y="-38530"/>
            <a:ext cx="12192000" cy="6896530"/>
          </a:xfrm>
          <a:prstGeom prst="rect">
            <a:avLst/>
          </a:prstGeom>
          <a:gradFill>
            <a:gsLst>
              <a:gs pos="0">
                <a:srgbClr val="81CBFF"/>
              </a:gs>
              <a:gs pos="100000">
                <a:srgbClr val="4F86FF"/>
              </a:gs>
            </a:gsLst>
            <a:lin ang="5400000" scaled="1"/>
          </a:gra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BCF0012-CFD2-4F43-9303-197588224407}"/>
              </a:ext>
            </a:extLst>
          </p:cNvPr>
          <p:cNvGrpSpPr/>
          <p:nvPr userDrawn="1"/>
        </p:nvGrpSpPr>
        <p:grpSpPr>
          <a:xfrm rot="20138802">
            <a:off x="1804890" y="1648101"/>
            <a:ext cx="1257730" cy="3170470"/>
            <a:chOff x="8160109" y="891695"/>
            <a:chExt cx="1257730" cy="3170470"/>
          </a:xfrm>
        </p:grpSpPr>
        <p:sp>
          <p:nvSpPr>
            <p:cNvPr id="7" name="íṩḷîḓè">
              <a:extLst>
                <a:ext uri="{FF2B5EF4-FFF2-40B4-BE49-F238E27FC236}">
                  <a16:creationId xmlns:a16="http://schemas.microsoft.com/office/drawing/2014/main" id="{605CF221-A7BA-4697-B406-E9F07DD8D962}"/>
                </a:ext>
              </a:extLst>
            </p:cNvPr>
            <p:cNvSpPr/>
            <p:nvPr userDrawn="1"/>
          </p:nvSpPr>
          <p:spPr>
            <a:xfrm>
              <a:off x="8603205" y="3236522"/>
              <a:ext cx="385300" cy="825643"/>
            </a:xfrm>
            <a:custGeom>
              <a:avLst/>
              <a:gdLst>
                <a:gd name="connsiteX0" fmla="*/ 385300 w 385300"/>
                <a:gd name="connsiteY0" fmla="*/ 192650 h 825643"/>
                <a:gd name="connsiteX1" fmla="*/ 192650 w 385300"/>
                <a:gd name="connsiteY1" fmla="*/ 850413 h 825643"/>
                <a:gd name="connsiteX2" fmla="*/ 0 w 385300"/>
                <a:gd name="connsiteY2" fmla="*/ 192650 h 825643"/>
                <a:gd name="connsiteX3" fmla="*/ 192650 w 385300"/>
                <a:gd name="connsiteY3" fmla="*/ 0 h 825643"/>
                <a:gd name="connsiteX4" fmla="*/ 385300 w 385300"/>
                <a:gd name="connsiteY4" fmla="*/ 192650 h 82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300" h="825643">
                  <a:moveTo>
                    <a:pt x="385300" y="192650"/>
                  </a:moveTo>
                  <a:cubicBezTo>
                    <a:pt x="385300" y="299984"/>
                    <a:pt x="192650" y="850413"/>
                    <a:pt x="192650" y="850413"/>
                  </a:cubicBezTo>
                  <a:cubicBezTo>
                    <a:pt x="192650" y="850413"/>
                    <a:pt x="0" y="297232"/>
                    <a:pt x="0" y="192650"/>
                  </a:cubicBezTo>
                  <a:cubicBezTo>
                    <a:pt x="0" y="85316"/>
                    <a:pt x="85317" y="0"/>
                    <a:pt x="192650" y="0"/>
                  </a:cubicBezTo>
                  <a:cubicBezTo>
                    <a:pt x="299984" y="0"/>
                    <a:pt x="385300" y="85316"/>
                    <a:pt x="385300" y="192650"/>
                  </a:cubicBezTo>
                  <a:close/>
                </a:path>
              </a:pathLst>
            </a:custGeom>
            <a:solidFill>
              <a:srgbClr val="FFC72B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" name="iṡļíḍe">
              <a:extLst>
                <a:ext uri="{FF2B5EF4-FFF2-40B4-BE49-F238E27FC236}">
                  <a16:creationId xmlns:a16="http://schemas.microsoft.com/office/drawing/2014/main" id="{C6CF470B-8E0D-46B9-B7E6-2DDA2963AF9D}"/>
                </a:ext>
              </a:extLst>
            </p:cNvPr>
            <p:cNvSpPr/>
            <p:nvPr userDrawn="1"/>
          </p:nvSpPr>
          <p:spPr>
            <a:xfrm>
              <a:off x="8578436" y="3123684"/>
              <a:ext cx="412822" cy="247693"/>
            </a:xfrm>
            <a:custGeom>
              <a:avLst/>
              <a:gdLst>
                <a:gd name="connsiteX0" fmla="*/ 434839 w 412821"/>
                <a:gd name="connsiteY0" fmla="*/ 247693 h 247693"/>
                <a:gd name="connsiteX1" fmla="*/ 0 w 412821"/>
                <a:gd name="connsiteY1" fmla="*/ 247693 h 247693"/>
                <a:gd name="connsiteX2" fmla="*/ 35778 w 412821"/>
                <a:gd name="connsiteY2" fmla="*/ 0 h 247693"/>
                <a:gd name="connsiteX3" fmla="*/ 399061 w 412821"/>
                <a:gd name="connsiteY3" fmla="*/ 0 h 24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21" h="247693">
                  <a:moveTo>
                    <a:pt x="434839" y="247693"/>
                  </a:moveTo>
                  <a:lnTo>
                    <a:pt x="0" y="247693"/>
                  </a:lnTo>
                  <a:lnTo>
                    <a:pt x="35778" y="0"/>
                  </a:lnTo>
                  <a:lnTo>
                    <a:pt x="399061" y="0"/>
                  </a:lnTo>
                  <a:close/>
                </a:path>
              </a:pathLst>
            </a:custGeom>
            <a:solidFill>
              <a:srgbClr val="526075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" name="íšḻïḓé">
              <a:extLst>
                <a:ext uri="{FF2B5EF4-FFF2-40B4-BE49-F238E27FC236}">
                  <a16:creationId xmlns:a16="http://schemas.microsoft.com/office/drawing/2014/main" id="{2C49BD33-6302-4780-903B-519E908189A8}"/>
                </a:ext>
              </a:extLst>
            </p:cNvPr>
            <p:cNvSpPr/>
            <p:nvPr userDrawn="1"/>
          </p:nvSpPr>
          <p:spPr>
            <a:xfrm>
              <a:off x="8160109" y="2765905"/>
              <a:ext cx="385300" cy="880686"/>
            </a:xfrm>
            <a:custGeom>
              <a:avLst/>
              <a:gdLst>
                <a:gd name="connsiteX0" fmla="*/ 322001 w 385300"/>
                <a:gd name="connsiteY0" fmla="*/ 0 h 880686"/>
                <a:gd name="connsiteX1" fmla="*/ 0 w 385300"/>
                <a:gd name="connsiteY1" fmla="*/ 330257 h 880686"/>
                <a:gd name="connsiteX2" fmla="*/ 283471 w 385300"/>
                <a:gd name="connsiteY2" fmla="*/ 880686 h 880686"/>
                <a:gd name="connsiteX3" fmla="*/ 399061 w 385300"/>
                <a:gd name="connsiteY3" fmla="*/ 880686 h 880686"/>
                <a:gd name="connsiteX4" fmla="*/ 399061 w 385300"/>
                <a:gd name="connsiteY4" fmla="*/ 0 h 88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300" h="880686">
                  <a:moveTo>
                    <a:pt x="322001" y="0"/>
                  </a:moveTo>
                  <a:lnTo>
                    <a:pt x="0" y="330257"/>
                  </a:lnTo>
                  <a:lnTo>
                    <a:pt x="283471" y="880686"/>
                  </a:lnTo>
                  <a:lnTo>
                    <a:pt x="399061" y="880686"/>
                  </a:lnTo>
                  <a:lnTo>
                    <a:pt x="399061" y="0"/>
                  </a:lnTo>
                  <a:close/>
                </a:path>
              </a:pathLst>
            </a:custGeom>
            <a:solidFill>
              <a:srgbClr val="CBF060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" name="îṥļïďe">
              <a:extLst>
                <a:ext uri="{FF2B5EF4-FFF2-40B4-BE49-F238E27FC236}">
                  <a16:creationId xmlns:a16="http://schemas.microsoft.com/office/drawing/2014/main" id="{8B6F07AB-51F3-424B-BE3E-87012450D058}"/>
                </a:ext>
              </a:extLst>
            </p:cNvPr>
            <p:cNvSpPr/>
            <p:nvPr userDrawn="1"/>
          </p:nvSpPr>
          <p:spPr>
            <a:xfrm>
              <a:off x="9032539" y="2765905"/>
              <a:ext cx="385300" cy="880686"/>
            </a:xfrm>
            <a:custGeom>
              <a:avLst/>
              <a:gdLst>
                <a:gd name="connsiteX0" fmla="*/ 74307 w 385300"/>
                <a:gd name="connsiteY0" fmla="*/ 0 h 880686"/>
                <a:gd name="connsiteX1" fmla="*/ 399061 w 385300"/>
                <a:gd name="connsiteY1" fmla="*/ 330257 h 880686"/>
                <a:gd name="connsiteX2" fmla="*/ 115590 w 385300"/>
                <a:gd name="connsiteY2" fmla="*/ 880686 h 880686"/>
                <a:gd name="connsiteX3" fmla="*/ 0 w 385300"/>
                <a:gd name="connsiteY3" fmla="*/ 880686 h 880686"/>
                <a:gd name="connsiteX4" fmla="*/ 0 w 385300"/>
                <a:gd name="connsiteY4" fmla="*/ 0 h 88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300" h="880686">
                  <a:moveTo>
                    <a:pt x="74307" y="0"/>
                  </a:moveTo>
                  <a:lnTo>
                    <a:pt x="399061" y="330257"/>
                  </a:lnTo>
                  <a:lnTo>
                    <a:pt x="115590" y="880686"/>
                  </a:lnTo>
                  <a:lnTo>
                    <a:pt x="0" y="880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F060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" name="iṧlîḍê">
              <a:extLst>
                <a:ext uri="{FF2B5EF4-FFF2-40B4-BE49-F238E27FC236}">
                  <a16:creationId xmlns:a16="http://schemas.microsoft.com/office/drawing/2014/main" id="{1FB5861E-709D-4101-9C10-E8C552D9387F}"/>
                </a:ext>
              </a:extLst>
            </p:cNvPr>
            <p:cNvSpPr/>
            <p:nvPr userDrawn="1"/>
          </p:nvSpPr>
          <p:spPr>
            <a:xfrm>
              <a:off x="8290252" y="1629270"/>
              <a:ext cx="990772" cy="1596244"/>
            </a:xfrm>
            <a:custGeom>
              <a:avLst/>
              <a:gdLst>
                <a:gd name="connsiteX0" fmla="*/ 978972 w 990772"/>
                <a:gd name="connsiteY0" fmla="*/ 0 h 1596243"/>
                <a:gd name="connsiteX1" fmla="*/ 505603 w 990772"/>
                <a:gd name="connsiteY1" fmla="*/ 85316 h 1596243"/>
                <a:gd name="connsiteX2" fmla="*/ 32234 w 990772"/>
                <a:gd name="connsiteY2" fmla="*/ 0 h 1596243"/>
                <a:gd name="connsiteX3" fmla="*/ 268919 w 990772"/>
                <a:gd name="connsiteY3" fmla="*/ 1604500 h 1596243"/>
                <a:gd name="connsiteX4" fmla="*/ 505603 w 990772"/>
                <a:gd name="connsiteY4" fmla="*/ 1604500 h 1596243"/>
                <a:gd name="connsiteX5" fmla="*/ 742288 w 990772"/>
                <a:gd name="connsiteY5" fmla="*/ 1604500 h 1596243"/>
                <a:gd name="connsiteX6" fmla="*/ 978972 w 990772"/>
                <a:gd name="connsiteY6" fmla="*/ 0 h 159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0772" h="1596243">
                  <a:moveTo>
                    <a:pt x="978972" y="0"/>
                  </a:moveTo>
                  <a:lnTo>
                    <a:pt x="505603" y="85316"/>
                  </a:lnTo>
                  <a:lnTo>
                    <a:pt x="32234" y="0"/>
                  </a:lnTo>
                  <a:cubicBezTo>
                    <a:pt x="-110877" y="935729"/>
                    <a:pt x="268919" y="1604500"/>
                    <a:pt x="268919" y="1604500"/>
                  </a:cubicBezTo>
                  <a:lnTo>
                    <a:pt x="505603" y="1604500"/>
                  </a:lnTo>
                  <a:lnTo>
                    <a:pt x="742288" y="1604500"/>
                  </a:lnTo>
                  <a:cubicBezTo>
                    <a:pt x="742288" y="1607252"/>
                    <a:pt x="1119331" y="935729"/>
                    <a:pt x="978972" y="0"/>
                  </a:cubicBezTo>
                  <a:close/>
                </a:path>
              </a:pathLst>
            </a:custGeom>
            <a:solidFill>
              <a:srgbClr val="FFFFFF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íSļíḑè">
              <a:extLst>
                <a:ext uri="{FF2B5EF4-FFF2-40B4-BE49-F238E27FC236}">
                  <a16:creationId xmlns:a16="http://schemas.microsoft.com/office/drawing/2014/main" id="{FAFF69C2-B3A5-40E1-A057-2633B8525A70}"/>
                </a:ext>
              </a:extLst>
            </p:cNvPr>
            <p:cNvSpPr/>
            <p:nvPr userDrawn="1"/>
          </p:nvSpPr>
          <p:spPr>
            <a:xfrm>
              <a:off x="8322486" y="891695"/>
              <a:ext cx="935729" cy="825643"/>
            </a:xfrm>
            <a:custGeom>
              <a:avLst/>
              <a:gdLst>
                <a:gd name="connsiteX0" fmla="*/ 473369 w 935729"/>
                <a:gd name="connsiteY0" fmla="*/ 0 h 825643"/>
                <a:gd name="connsiteX1" fmla="*/ 0 w 935729"/>
                <a:gd name="connsiteY1" fmla="*/ 737575 h 825643"/>
                <a:gd name="connsiteX2" fmla="*/ 473369 w 935729"/>
                <a:gd name="connsiteY2" fmla="*/ 842156 h 825643"/>
                <a:gd name="connsiteX3" fmla="*/ 946738 w 935729"/>
                <a:gd name="connsiteY3" fmla="*/ 737575 h 825643"/>
                <a:gd name="connsiteX4" fmla="*/ 473369 w 935729"/>
                <a:gd name="connsiteY4" fmla="*/ 0 h 82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5729" h="825643">
                  <a:moveTo>
                    <a:pt x="473369" y="0"/>
                  </a:moveTo>
                  <a:cubicBezTo>
                    <a:pt x="88069" y="288975"/>
                    <a:pt x="0" y="737575"/>
                    <a:pt x="0" y="737575"/>
                  </a:cubicBezTo>
                  <a:cubicBezTo>
                    <a:pt x="0" y="737575"/>
                    <a:pt x="211915" y="842156"/>
                    <a:pt x="473369" y="842156"/>
                  </a:cubicBezTo>
                  <a:cubicBezTo>
                    <a:pt x="734823" y="842156"/>
                    <a:pt x="946738" y="737575"/>
                    <a:pt x="946738" y="737575"/>
                  </a:cubicBezTo>
                  <a:cubicBezTo>
                    <a:pt x="946738" y="737575"/>
                    <a:pt x="858669" y="288975"/>
                    <a:pt x="473369" y="0"/>
                  </a:cubicBezTo>
                  <a:close/>
                </a:path>
              </a:pathLst>
            </a:custGeom>
            <a:solidFill>
              <a:srgbClr val="CBF060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ísḻïdê">
              <a:extLst>
                <a:ext uri="{FF2B5EF4-FFF2-40B4-BE49-F238E27FC236}">
                  <a16:creationId xmlns:a16="http://schemas.microsoft.com/office/drawing/2014/main" id="{6F1912D6-CF2D-49A4-AB60-16A031225408}"/>
                </a:ext>
              </a:extLst>
            </p:cNvPr>
            <p:cNvSpPr/>
            <p:nvPr userDrawn="1"/>
          </p:nvSpPr>
          <p:spPr>
            <a:xfrm>
              <a:off x="8526145" y="1821920"/>
              <a:ext cx="522907" cy="522907"/>
            </a:xfrm>
            <a:custGeom>
              <a:avLst/>
              <a:gdLst>
                <a:gd name="connsiteX0" fmla="*/ 539420 w 522907"/>
                <a:gd name="connsiteY0" fmla="*/ 269710 h 522907"/>
                <a:gd name="connsiteX1" fmla="*/ 269710 w 522907"/>
                <a:gd name="connsiteY1" fmla="*/ 539420 h 522907"/>
                <a:gd name="connsiteX2" fmla="*/ 1 w 522907"/>
                <a:gd name="connsiteY2" fmla="*/ 269710 h 522907"/>
                <a:gd name="connsiteX3" fmla="*/ 269710 w 522907"/>
                <a:gd name="connsiteY3" fmla="*/ 0 h 522907"/>
                <a:gd name="connsiteX4" fmla="*/ 539420 w 522907"/>
                <a:gd name="connsiteY4" fmla="*/ 269710 h 52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907" h="522907">
                  <a:moveTo>
                    <a:pt x="539420" y="269710"/>
                  </a:moveTo>
                  <a:cubicBezTo>
                    <a:pt x="539420" y="418667"/>
                    <a:pt x="418667" y="539420"/>
                    <a:pt x="269710" y="539420"/>
                  </a:cubicBezTo>
                  <a:cubicBezTo>
                    <a:pt x="120754" y="539420"/>
                    <a:pt x="1" y="418667"/>
                    <a:pt x="1" y="269710"/>
                  </a:cubicBezTo>
                  <a:cubicBezTo>
                    <a:pt x="1" y="120753"/>
                    <a:pt x="120754" y="0"/>
                    <a:pt x="269710" y="0"/>
                  </a:cubicBezTo>
                  <a:cubicBezTo>
                    <a:pt x="418667" y="0"/>
                    <a:pt x="539420" y="120753"/>
                    <a:pt x="539420" y="269710"/>
                  </a:cubicBezTo>
                  <a:close/>
                </a:path>
              </a:pathLst>
            </a:custGeom>
            <a:solidFill>
              <a:srgbClr val="BFC5F2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ïšļíďe">
              <a:extLst>
                <a:ext uri="{FF2B5EF4-FFF2-40B4-BE49-F238E27FC236}">
                  <a16:creationId xmlns:a16="http://schemas.microsoft.com/office/drawing/2014/main" id="{D7FE3920-756A-4B51-8E62-16CB025C1C40}"/>
                </a:ext>
              </a:extLst>
            </p:cNvPr>
            <p:cNvSpPr/>
            <p:nvPr userDrawn="1"/>
          </p:nvSpPr>
          <p:spPr>
            <a:xfrm>
              <a:off x="8526145" y="1794398"/>
              <a:ext cx="522907" cy="522907"/>
            </a:xfrm>
            <a:custGeom>
              <a:avLst/>
              <a:gdLst>
                <a:gd name="connsiteX0" fmla="*/ 539420 w 522907"/>
                <a:gd name="connsiteY0" fmla="*/ 269710 h 522907"/>
                <a:gd name="connsiteX1" fmla="*/ 269710 w 522907"/>
                <a:gd name="connsiteY1" fmla="*/ 539420 h 522907"/>
                <a:gd name="connsiteX2" fmla="*/ 1 w 522907"/>
                <a:gd name="connsiteY2" fmla="*/ 269710 h 522907"/>
                <a:gd name="connsiteX3" fmla="*/ 269710 w 522907"/>
                <a:gd name="connsiteY3" fmla="*/ 0 h 522907"/>
                <a:gd name="connsiteX4" fmla="*/ 539420 w 522907"/>
                <a:gd name="connsiteY4" fmla="*/ 269710 h 52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907" h="522907">
                  <a:moveTo>
                    <a:pt x="539420" y="269710"/>
                  </a:moveTo>
                  <a:cubicBezTo>
                    <a:pt x="539420" y="418667"/>
                    <a:pt x="418667" y="539420"/>
                    <a:pt x="269710" y="539420"/>
                  </a:cubicBezTo>
                  <a:cubicBezTo>
                    <a:pt x="120754" y="539420"/>
                    <a:pt x="1" y="418667"/>
                    <a:pt x="1" y="269710"/>
                  </a:cubicBezTo>
                  <a:cubicBezTo>
                    <a:pt x="1" y="120753"/>
                    <a:pt x="120754" y="0"/>
                    <a:pt x="269710" y="0"/>
                  </a:cubicBezTo>
                  <a:cubicBezTo>
                    <a:pt x="418667" y="0"/>
                    <a:pt x="539420" y="120753"/>
                    <a:pt x="539420" y="269710"/>
                  </a:cubicBezTo>
                  <a:close/>
                </a:path>
              </a:pathLst>
            </a:custGeom>
            <a:solidFill>
              <a:srgbClr val="FFFFFF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ïṣļíḋè">
              <a:extLst>
                <a:ext uri="{FF2B5EF4-FFF2-40B4-BE49-F238E27FC236}">
                  <a16:creationId xmlns:a16="http://schemas.microsoft.com/office/drawing/2014/main" id="{2439F7ED-2FC2-4B5A-B436-B25D3EF5E2F2}"/>
                </a:ext>
              </a:extLst>
            </p:cNvPr>
            <p:cNvSpPr/>
            <p:nvPr userDrawn="1"/>
          </p:nvSpPr>
          <p:spPr>
            <a:xfrm>
              <a:off x="8570179" y="1838433"/>
              <a:ext cx="440343" cy="440343"/>
            </a:xfrm>
            <a:custGeom>
              <a:avLst/>
              <a:gdLst>
                <a:gd name="connsiteX0" fmla="*/ 451351 w 440343"/>
                <a:gd name="connsiteY0" fmla="*/ 225676 h 440343"/>
                <a:gd name="connsiteX1" fmla="*/ 225675 w 440343"/>
                <a:gd name="connsiteY1" fmla="*/ 451352 h 440343"/>
                <a:gd name="connsiteX2" fmla="*/ -1 w 440343"/>
                <a:gd name="connsiteY2" fmla="*/ 225676 h 440343"/>
                <a:gd name="connsiteX3" fmla="*/ 225675 w 440343"/>
                <a:gd name="connsiteY3" fmla="*/ 0 h 440343"/>
                <a:gd name="connsiteX4" fmla="*/ 451351 w 440343"/>
                <a:gd name="connsiteY4" fmla="*/ 225676 h 44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43" h="440343">
                  <a:moveTo>
                    <a:pt x="451351" y="225676"/>
                  </a:moveTo>
                  <a:cubicBezTo>
                    <a:pt x="451351" y="350313"/>
                    <a:pt x="350313" y="451352"/>
                    <a:pt x="225675" y="451352"/>
                  </a:cubicBezTo>
                  <a:cubicBezTo>
                    <a:pt x="101038" y="451352"/>
                    <a:pt x="-1" y="350313"/>
                    <a:pt x="-1" y="225676"/>
                  </a:cubicBezTo>
                  <a:cubicBezTo>
                    <a:pt x="-1" y="101039"/>
                    <a:pt x="101038" y="0"/>
                    <a:pt x="225675" y="0"/>
                  </a:cubicBezTo>
                  <a:cubicBezTo>
                    <a:pt x="350313" y="0"/>
                    <a:pt x="451351" y="101039"/>
                    <a:pt x="451351" y="225676"/>
                  </a:cubicBezTo>
                  <a:close/>
                </a:path>
              </a:pathLst>
            </a:custGeom>
            <a:solidFill>
              <a:srgbClr val="364459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íṩļîḍê">
              <a:extLst>
                <a:ext uri="{FF2B5EF4-FFF2-40B4-BE49-F238E27FC236}">
                  <a16:creationId xmlns:a16="http://schemas.microsoft.com/office/drawing/2014/main" id="{F1F30093-C2C4-489D-8C52-899C0D8F0660}"/>
                </a:ext>
              </a:extLst>
            </p:cNvPr>
            <p:cNvSpPr/>
            <p:nvPr userDrawn="1"/>
          </p:nvSpPr>
          <p:spPr>
            <a:xfrm>
              <a:off x="8572931" y="1863202"/>
              <a:ext cx="440343" cy="412822"/>
            </a:xfrm>
            <a:custGeom>
              <a:avLst/>
              <a:gdLst>
                <a:gd name="connsiteX0" fmla="*/ 222924 w 440343"/>
                <a:gd name="connsiteY0" fmla="*/ 0 h 412821"/>
                <a:gd name="connsiteX1" fmla="*/ 0 w 440343"/>
                <a:gd name="connsiteY1" fmla="*/ 211915 h 412821"/>
                <a:gd name="connsiteX2" fmla="*/ 222924 w 440343"/>
                <a:gd name="connsiteY2" fmla="*/ 423830 h 412821"/>
                <a:gd name="connsiteX3" fmla="*/ 445848 w 440343"/>
                <a:gd name="connsiteY3" fmla="*/ 211915 h 412821"/>
                <a:gd name="connsiteX4" fmla="*/ 222924 w 440343"/>
                <a:gd name="connsiteY4" fmla="*/ 0 h 41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43" h="412821">
                  <a:moveTo>
                    <a:pt x="222924" y="0"/>
                  </a:moveTo>
                  <a:cubicBezTo>
                    <a:pt x="101830" y="0"/>
                    <a:pt x="5505" y="93573"/>
                    <a:pt x="0" y="211915"/>
                  </a:cubicBezTo>
                  <a:cubicBezTo>
                    <a:pt x="5505" y="330257"/>
                    <a:pt x="104581" y="423830"/>
                    <a:pt x="222924" y="423830"/>
                  </a:cubicBezTo>
                  <a:cubicBezTo>
                    <a:pt x="344018" y="423830"/>
                    <a:pt x="440343" y="330257"/>
                    <a:pt x="445848" y="211915"/>
                  </a:cubicBezTo>
                  <a:cubicBezTo>
                    <a:pt x="440343" y="93573"/>
                    <a:pt x="344018" y="0"/>
                    <a:pt x="222924" y="0"/>
                  </a:cubicBezTo>
                  <a:close/>
                </a:path>
              </a:pathLst>
            </a:custGeom>
            <a:solidFill>
              <a:srgbClr val="526075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iṩḻîdè">
              <a:extLst>
                <a:ext uri="{FF2B5EF4-FFF2-40B4-BE49-F238E27FC236}">
                  <a16:creationId xmlns:a16="http://schemas.microsoft.com/office/drawing/2014/main" id="{98BC3FD7-3225-473C-B8B4-DEE63496164D}"/>
                </a:ext>
              </a:extLst>
            </p:cNvPr>
            <p:cNvSpPr/>
            <p:nvPr userDrawn="1"/>
          </p:nvSpPr>
          <p:spPr>
            <a:xfrm>
              <a:off x="8570179" y="1841185"/>
              <a:ext cx="412822" cy="330257"/>
            </a:xfrm>
            <a:custGeom>
              <a:avLst/>
              <a:gdLst>
                <a:gd name="connsiteX0" fmla="*/ 225676 w 412821"/>
                <a:gd name="connsiteY0" fmla="*/ 0 h 330257"/>
                <a:gd name="connsiteX1" fmla="*/ 0 w 412821"/>
                <a:gd name="connsiteY1" fmla="*/ 225676 h 330257"/>
                <a:gd name="connsiteX2" fmla="*/ 38530 w 412821"/>
                <a:gd name="connsiteY2" fmla="*/ 349522 h 330257"/>
                <a:gd name="connsiteX3" fmla="*/ 421079 w 412821"/>
                <a:gd name="connsiteY3" fmla="*/ 115590 h 330257"/>
                <a:gd name="connsiteX4" fmla="*/ 225676 w 412821"/>
                <a:gd name="connsiteY4" fmla="*/ 0 h 330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821" h="330257">
                  <a:moveTo>
                    <a:pt x="225676" y="0"/>
                  </a:moveTo>
                  <a:cubicBezTo>
                    <a:pt x="101830" y="0"/>
                    <a:pt x="0" y="101829"/>
                    <a:pt x="0" y="225676"/>
                  </a:cubicBezTo>
                  <a:cubicBezTo>
                    <a:pt x="0" y="272462"/>
                    <a:pt x="13761" y="313745"/>
                    <a:pt x="38530" y="349522"/>
                  </a:cubicBezTo>
                  <a:lnTo>
                    <a:pt x="421079" y="115590"/>
                  </a:lnTo>
                  <a:cubicBezTo>
                    <a:pt x="382548" y="44034"/>
                    <a:pt x="308241" y="0"/>
                    <a:pt x="225676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îSlîḍé">
              <a:extLst>
                <a:ext uri="{FF2B5EF4-FFF2-40B4-BE49-F238E27FC236}">
                  <a16:creationId xmlns:a16="http://schemas.microsoft.com/office/drawing/2014/main" id="{3FFBE7FD-E35A-4454-9494-F3C8BE2C456D}"/>
                </a:ext>
              </a:extLst>
            </p:cNvPr>
            <p:cNvSpPr/>
            <p:nvPr userDrawn="1"/>
          </p:nvSpPr>
          <p:spPr>
            <a:xfrm>
              <a:off x="8476606" y="3054881"/>
              <a:ext cx="632993" cy="27521"/>
            </a:xfrm>
            <a:custGeom>
              <a:avLst/>
              <a:gdLst>
                <a:gd name="connsiteX0" fmla="*/ 638498 w 632993"/>
                <a:gd name="connsiteY0" fmla="*/ 0 h 27521"/>
                <a:gd name="connsiteX1" fmla="*/ 0 w 632993"/>
                <a:gd name="connsiteY1" fmla="*/ 0 h 27521"/>
                <a:gd name="connsiteX2" fmla="*/ 11008 w 632993"/>
                <a:gd name="connsiteY2" fmla="*/ 27521 h 27521"/>
                <a:gd name="connsiteX3" fmla="*/ 624737 w 632993"/>
                <a:gd name="connsiteY3" fmla="*/ 27521 h 27521"/>
                <a:gd name="connsiteX4" fmla="*/ 638498 w 632993"/>
                <a:gd name="connsiteY4" fmla="*/ 0 h 27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2993" h="27521">
                  <a:moveTo>
                    <a:pt x="638498" y="0"/>
                  </a:moveTo>
                  <a:lnTo>
                    <a:pt x="0" y="0"/>
                  </a:lnTo>
                  <a:cubicBezTo>
                    <a:pt x="2752" y="8257"/>
                    <a:pt x="8256" y="19265"/>
                    <a:pt x="11008" y="27521"/>
                  </a:cubicBezTo>
                  <a:lnTo>
                    <a:pt x="624737" y="27521"/>
                  </a:lnTo>
                  <a:cubicBezTo>
                    <a:pt x="630241" y="19265"/>
                    <a:pt x="632993" y="8257"/>
                    <a:pt x="638498" y="0"/>
                  </a:cubicBezTo>
                  <a:close/>
                </a:path>
              </a:pathLst>
            </a:custGeom>
            <a:solidFill>
              <a:srgbClr val="BFC5F2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îšľîḋe">
              <a:extLst>
                <a:ext uri="{FF2B5EF4-FFF2-40B4-BE49-F238E27FC236}">
                  <a16:creationId xmlns:a16="http://schemas.microsoft.com/office/drawing/2014/main" id="{C081E5E1-FAF5-489F-8FE3-037A72D9E024}"/>
                </a:ext>
              </a:extLst>
            </p:cNvPr>
            <p:cNvSpPr/>
            <p:nvPr userDrawn="1"/>
          </p:nvSpPr>
          <p:spPr>
            <a:xfrm>
              <a:off x="8416058" y="2878743"/>
              <a:ext cx="743079" cy="27521"/>
            </a:xfrm>
            <a:custGeom>
              <a:avLst/>
              <a:gdLst>
                <a:gd name="connsiteX0" fmla="*/ 0 w 743079"/>
                <a:gd name="connsiteY0" fmla="*/ 0 h 27521"/>
                <a:gd name="connsiteX1" fmla="*/ 8257 w 743079"/>
                <a:gd name="connsiteY1" fmla="*/ 27521 h 27521"/>
                <a:gd name="connsiteX2" fmla="*/ 751336 w 743079"/>
                <a:gd name="connsiteY2" fmla="*/ 27521 h 27521"/>
                <a:gd name="connsiteX3" fmla="*/ 759592 w 743079"/>
                <a:gd name="connsiteY3" fmla="*/ 0 h 27521"/>
                <a:gd name="connsiteX4" fmla="*/ 0 w 743079"/>
                <a:gd name="connsiteY4" fmla="*/ 0 h 27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079" h="27521">
                  <a:moveTo>
                    <a:pt x="0" y="0"/>
                  </a:moveTo>
                  <a:cubicBezTo>
                    <a:pt x="2752" y="8257"/>
                    <a:pt x="5505" y="19265"/>
                    <a:pt x="8257" y="27521"/>
                  </a:cubicBezTo>
                  <a:lnTo>
                    <a:pt x="751336" y="27521"/>
                  </a:lnTo>
                  <a:cubicBezTo>
                    <a:pt x="754088" y="19265"/>
                    <a:pt x="756840" y="8257"/>
                    <a:pt x="759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FC5F2"/>
            </a:solidFill>
            <a:ln w="27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2" name="îṧḻiḓê">
            <a:extLst>
              <a:ext uri="{FF2B5EF4-FFF2-40B4-BE49-F238E27FC236}">
                <a16:creationId xmlns:a16="http://schemas.microsoft.com/office/drawing/2014/main" id="{B0999D69-6BA4-4D59-BA07-E9FFE98BB661}"/>
              </a:ext>
            </a:extLst>
          </p:cNvPr>
          <p:cNvSpPr/>
          <p:nvPr userDrawn="1"/>
        </p:nvSpPr>
        <p:spPr>
          <a:xfrm>
            <a:off x="2603530" y="1210944"/>
            <a:ext cx="880686" cy="330257"/>
          </a:xfrm>
          <a:custGeom>
            <a:avLst/>
            <a:gdLst>
              <a:gd name="connsiteX0" fmla="*/ 0 w 880686"/>
              <a:gd name="connsiteY0" fmla="*/ 305488 h 330257"/>
              <a:gd name="connsiteX1" fmla="*/ 173385 w 880686"/>
              <a:gd name="connsiteY1" fmla="*/ 330257 h 330257"/>
              <a:gd name="connsiteX2" fmla="*/ 294480 w 880686"/>
              <a:gd name="connsiteY2" fmla="*/ 203659 h 330257"/>
              <a:gd name="connsiteX3" fmla="*/ 467865 w 880686"/>
              <a:gd name="connsiteY3" fmla="*/ 228428 h 330257"/>
              <a:gd name="connsiteX4" fmla="*/ 588959 w 880686"/>
              <a:gd name="connsiteY4" fmla="*/ 101829 h 330257"/>
              <a:gd name="connsiteX5" fmla="*/ 762344 w 880686"/>
              <a:gd name="connsiteY5" fmla="*/ 126599 h 330257"/>
              <a:gd name="connsiteX6" fmla="*/ 883438 w 880686"/>
              <a:gd name="connsiteY6" fmla="*/ 0 h 330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686" h="330257">
                <a:moveTo>
                  <a:pt x="0" y="305488"/>
                </a:moveTo>
                <a:lnTo>
                  <a:pt x="173385" y="330257"/>
                </a:lnTo>
                <a:lnTo>
                  <a:pt x="294480" y="203659"/>
                </a:lnTo>
                <a:lnTo>
                  <a:pt x="467865" y="228428"/>
                </a:lnTo>
                <a:lnTo>
                  <a:pt x="588959" y="101829"/>
                </a:lnTo>
                <a:lnTo>
                  <a:pt x="762344" y="126599"/>
                </a:lnTo>
                <a:lnTo>
                  <a:pt x="883438" y="0"/>
                </a:lnTo>
              </a:path>
            </a:pathLst>
          </a:custGeom>
          <a:noFill/>
          <a:ln w="13761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iSḷíḋe">
            <a:extLst>
              <a:ext uri="{FF2B5EF4-FFF2-40B4-BE49-F238E27FC236}">
                <a16:creationId xmlns:a16="http://schemas.microsoft.com/office/drawing/2014/main" id="{3D58C860-03EC-49A7-8187-774B9475B95E}"/>
              </a:ext>
            </a:extLst>
          </p:cNvPr>
          <p:cNvSpPr/>
          <p:nvPr userDrawn="1"/>
        </p:nvSpPr>
        <p:spPr>
          <a:xfrm>
            <a:off x="6745507" y="3330095"/>
            <a:ext cx="137607" cy="137607"/>
          </a:xfrm>
          <a:custGeom>
            <a:avLst/>
            <a:gdLst>
              <a:gd name="connsiteX0" fmla="*/ 137607 w 137607"/>
              <a:gd name="connsiteY0" fmla="*/ 68804 h 137607"/>
              <a:gd name="connsiteX1" fmla="*/ 68804 w 137607"/>
              <a:gd name="connsiteY1" fmla="*/ 137607 h 137607"/>
              <a:gd name="connsiteX2" fmla="*/ 0 w 137607"/>
              <a:gd name="connsiteY2" fmla="*/ 68804 h 137607"/>
              <a:gd name="connsiteX3" fmla="*/ 68804 w 137607"/>
              <a:gd name="connsiteY3" fmla="*/ 0 h 137607"/>
              <a:gd name="connsiteX4" fmla="*/ 137607 w 137607"/>
              <a:gd name="connsiteY4" fmla="*/ 68804 h 13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607" h="137607">
                <a:moveTo>
                  <a:pt x="137607" y="68804"/>
                </a:moveTo>
                <a:cubicBezTo>
                  <a:pt x="137607" y="106803"/>
                  <a:pt x="106803" y="137607"/>
                  <a:pt x="68804" y="137607"/>
                </a:cubicBezTo>
                <a:cubicBezTo>
                  <a:pt x="30805" y="137607"/>
                  <a:pt x="0" y="106803"/>
                  <a:pt x="0" y="68804"/>
                </a:cubicBezTo>
                <a:cubicBezTo>
                  <a:pt x="0" y="30804"/>
                  <a:pt x="30805" y="0"/>
                  <a:pt x="68804" y="0"/>
                </a:cubicBezTo>
                <a:cubicBezTo>
                  <a:pt x="106803" y="0"/>
                  <a:pt x="137607" y="30804"/>
                  <a:pt x="137607" y="68804"/>
                </a:cubicBezTo>
                <a:close/>
              </a:path>
            </a:pathLst>
          </a:custGeom>
          <a:noFill/>
          <a:ln w="13761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ïŝḷïḑé">
            <a:extLst>
              <a:ext uri="{FF2B5EF4-FFF2-40B4-BE49-F238E27FC236}">
                <a16:creationId xmlns:a16="http://schemas.microsoft.com/office/drawing/2014/main" id="{EA8291A3-153D-4422-B9B9-E63EF84536A7}"/>
              </a:ext>
            </a:extLst>
          </p:cNvPr>
          <p:cNvSpPr/>
          <p:nvPr userDrawn="1"/>
        </p:nvSpPr>
        <p:spPr>
          <a:xfrm>
            <a:off x="985269" y="927473"/>
            <a:ext cx="82564" cy="82564"/>
          </a:xfrm>
          <a:custGeom>
            <a:avLst/>
            <a:gdLst>
              <a:gd name="connsiteX0" fmla="*/ 104581 w 82564"/>
              <a:gd name="connsiteY0" fmla="*/ 52291 h 82564"/>
              <a:gd name="connsiteX1" fmla="*/ 52291 w 82564"/>
              <a:gd name="connsiteY1" fmla="*/ 104582 h 82564"/>
              <a:gd name="connsiteX2" fmla="*/ 0 w 82564"/>
              <a:gd name="connsiteY2" fmla="*/ 52291 h 82564"/>
              <a:gd name="connsiteX3" fmla="*/ 52291 w 82564"/>
              <a:gd name="connsiteY3" fmla="*/ 0 h 82564"/>
              <a:gd name="connsiteX4" fmla="*/ 104581 w 82564"/>
              <a:gd name="connsiteY4" fmla="*/ 52291 h 8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64" h="82564">
                <a:moveTo>
                  <a:pt x="104581" y="52291"/>
                </a:moveTo>
                <a:cubicBezTo>
                  <a:pt x="104581" y="81170"/>
                  <a:pt x="81170" y="104582"/>
                  <a:pt x="52291" y="104582"/>
                </a:cubicBezTo>
                <a:cubicBezTo>
                  <a:pt x="23411" y="104582"/>
                  <a:pt x="0" y="81170"/>
                  <a:pt x="0" y="52291"/>
                </a:cubicBezTo>
                <a:cubicBezTo>
                  <a:pt x="0" y="23411"/>
                  <a:pt x="23411" y="0"/>
                  <a:pt x="52291" y="0"/>
                </a:cubicBezTo>
                <a:cubicBezTo>
                  <a:pt x="81170" y="0"/>
                  <a:pt x="104581" y="23411"/>
                  <a:pt x="104581" y="52291"/>
                </a:cubicBezTo>
                <a:close/>
              </a:path>
            </a:pathLst>
          </a:custGeom>
          <a:noFill/>
          <a:ln w="13761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isḻiďê">
            <a:extLst>
              <a:ext uri="{FF2B5EF4-FFF2-40B4-BE49-F238E27FC236}">
                <a16:creationId xmlns:a16="http://schemas.microsoft.com/office/drawing/2014/main" id="{A3E26944-B390-468F-8043-3F40DB94FDD7}"/>
              </a:ext>
            </a:extLst>
          </p:cNvPr>
          <p:cNvSpPr/>
          <p:nvPr userDrawn="1"/>
        </p:nvSpPr>
        <p:spPr>
          <a:xfrm>
            <a:off x="10675569" y="3365873"/>
            <a:ext cx="192650" cy="192650"/>
          </a:xfrm>
          <a:custGeom>
            <a:avLst/>
            <a:gdLst>
              <a:gd name="connsiteX0" fmla="*/ 192650 w 192650"/>
              <a:gd name="connsiteY0" fmla="*/ 96325 h 192650"/>
              <a:gd name="connsiteX1" fmla="*/ 96325 w 192650"/>
              <a:gd name="connsiteY1" fmla="*/ 192650 h 192650"/>
              <a:gd name="connsiteX2" fmla="*/ 0 w 192650"/>
              <a:gd name="connsiteY2" fmla="*/ 96325 h 192650"/>
              <a:gd name="connsiteX3" fmla="*/ 96325 w 192650"/>
              <a:gd name="connsiteY3" fmla="*/ 0 h 192650"/>
              <a:gd name="connsiteX4" fmla="*/ 192650 w 192650"/>
              <a:gd name="connsiteY4" fmla="*/ 96325 h 19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650" h="192650">
                <a:moveTo>
                  <a:pt x="192650" y="96325"/>
                </a:moveTo>
                <a:cubicBezTo>
                  <a:pt x="192650" y="149524"/>
                  <a:pt x="149523" y="192650"/>
                  <a:pt x="96325" y="192650"/>
                </a:cubicBezTo>
                <a:cubicBezTo>
                  <a:pt x="43126" y="192650"/>
                  <a:pt x="0" y="149524"/>
                  <a:pt x="0" y="96325"/>
                </a:cubicBezTo>
                <a:cubicBezTo>
                  <a:pt x="0" y="43126"/>
                  <a:pt x="43126" y="0"/>
                  <a:pt x="96325" y="0"/>
                </a:cubicBezTo>
                <a:cubicBezTo>
                  <a:pt x="149523" y="0"/>
                  <a:pt x="192650" y="43126"/>
                  <a:pt x="192650" y="96325"/>
                </a:cubicBezTo>
                <a:close/>
              </a:path>
            </a:pathLst>
          </a:custGeom>
          <a:noFill/>
          <a:ln w="13761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ï$1iḓè">
            <a:extLst>
              <a:ext uri="{FF2B5EF4-FFF2-40B4-BE49-F238E27FC236}">
                <a16:creationId xmlns:a16="http://schemas.microsoft.com/office/drawing/2014/main" id="{039C1114-654B-4813-8370-0924F011BBA3}"/>
              </a:ext>
            </a:extLst>
          </p:cNvPr>
          <p:cNvSpPr/>
          <p:nvPr userDrawn="1"/>
        </p:nvSpPr>
        <p:spPr>
          <a:xfrm>
            <a:off x="10152662" y="2691598"/>
            <a:ext cx="440343" cy="440343"/>
          </a:xfrm>
          <a:custGeom>
            <a:avLst/>
            <a:gdLst>
              <a:gd name="connsiteX0" fmla="*/ 162376 w 440343"/>
              <a:gd name="connsiteY0" fmla="*/ 443095 h 440343"/>
              <a:gd name="connsiteX1" fmla="*/ 0 w 440343"/>
              <a:gd name="connsiteY1" fmla="*/ 162376 h 440343"/>
              <a:gd name="connsiteX2" fmla="*/ 280719 w 440343"/>
              <a:gd name="connsiteY2" fmla="*/ 0 h 440343"/>
              <a:gd name="connsiteX3" fmla="*/ 443095 w 440343"/>
              <a:gd name="connsiteY3" fmla="*/ 280719 h 440343"/>
              <a:gd name="connsiteX4" fmla="*/ 162376 w 440343"/>
              <a:gd name="connsiteY4" fmla="*/ 443095 h 44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343" h="440343">
                <a:moveTo>
                  <a:pt x="162376" y="443095"/>
                </a:moveTo>
                <a:cubicBezTo>
                  <a:pt x="214668" y="239437"/>
                  <a:pt x="203659" y="217419"/>
                  <a:pt x="0" y="162376"/>
                </a:cubicBezTo>
                <a:cubicBezTo>
                  <a:pt x="203659" y="214667"/>
                  <a:pt x="225676" y="203659"/>
                  <a:pt x="280719" y="0"/>
                </a:cubicBezTo>
                <a:cubicBezTo>
                  <a:pt x="228429" y="203659"/>
                  <a:pt x="239437" y="225676"/>
                  <a:pt x="443095" y="280719"/>
                </a:cubicBezTo>
                <a:cubicBezTo>
                  <a:pt x="236685" y="228428"/>
                  <a:pt x="217419" y="239437"/>
                  <a:pt x="162376" y="443095"/>
                </a:cubicBezTo>
                <a:close/>
              </a:path>
            </a:pathLst>
          </a:custGeom>
          <a:solidFill>
            <a:srgbClr val="FFFFFF"/>
          </a:soli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ïŝlíďé">
            <a:extLst>
              <a:ext uri="{FF2B5EF4-FFF2-40B4-BE49-F238E27FC236}">
                <a16:creationId xmlns:a16="http://schemas.microsoft.com/office/drawing/2014/main" id="{8B241F30-9BA4-41A7-B1CA-B167577B9AF3}"/>
              </a:ext>
            </a:extLst>
          </p:cNvPr>
          <p:cNvSpPr/>
          <p:nvPr userDrawn="1"/>
        </p:nvSpPr>
        <p:spPr>
          <a:xfrm>
            <a:off x="3385139" y="1981544"/>
            <a:ext cx="275214" cy="275214"/>
          </a:xfrm>
          <a:custGeom>
            <a:avLst/>
            <a:gdLst>
              <a:gd name="connsiteX0" fmla="*/ 220172 w 275214"/>
              <a:gd name="connsiteY0" fmla="*/ 277967 h 275214"/>
              <a:gd name="connsiteX1" fmla="*/ 0 w 275214"/>
              <a:gd name="connsiteY1" fmla="*/ 220172 h 275214"/>
              <a:gd name="connsiteX2" fmla="*/ 57795 w 275214"/>
              <a:gd name="connsiteY2" fmla="*/ 0 h 275214"/>
              <a:gd name="connsiteX3" fmla="*/ 277967 w 275214"/>
              <a:gd name="connsiteY3" fmla="*/ 57795 h 275214"/>
              <a:gd name="connsiteX4" fmla="*/ 220172 w 275214"/>
              <a:gd name="connsiteY4" fmla="*/ 277967 h 27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14" h="275214">
                <a:moveTo>
                  <a:pt x="220172" y="277967"/>
                </a:moveTo>
                <a:cubicBezTo>
                  <a:pt x="145864" y="148616"/>
                  <a:pt x="129351" y="145864"/>
                  <a:pt x="0" y="220172"/>
                </a:cubicBezTo>
                <a:cubicBezTo>
                  <a:pt x="129351" y="145864"/>
                  <a:pt x="132103" y="129351"/>
                  <a:pt x="57795" y="0"/>
                </a:cubicBezTo>
                <a:cubicBezTo>
                  <a:pt x="132103" y="129351"/>
                  <a:pt x="148616" y="132103"/>
                  <a:pt x="277967" y="57795"/>
                </a:cubicBezTo>
                <a:cubicBezTo>
                  <a:pt x="151368" y="134855"/>
                  <a:pt x="145864" y="151368"/>
                  <a:pt x="220172" y="277967"/>
                </a:cubicBezTo>
                <a:close/>
              </a:path>
            </a:pathLst>
          </a:custGeom>
          <a:solidFill>
            <a:srgbClr val="FFFFFF"/>
          </a:soli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i$ļiḍê">
            <a:extLst>
              <a:ext uri="{FF2B5EF4-FFF2-40B4-BE49-F238E27FC236}">
                <a16:creationId xmlns:a16="http://schemas.microsoft.com/office/drawing/2014/main" id="{BD6C2004-E566-45A1-A2F8-2B36A5AE40ED}"/>
              </a:ext>
            </a:extLst>
          </p:cNvPr>
          <p:cNvSpPr/>
          <p:nvPr userDrawn="1"/>
        </p:nvSpPr>
        <p:spPr>
          <a:xfrm>
            <a:off x="3660501" y="2416383"/>
            <a:ext cx="1954023" cy="577950"/>
          </a:xfrm>
          <a:custGeom>
            <a:avLst/>
            <a:gdLst>
              <a:gd name="connsiteX0" fmla="*/ 1975892 w 1954022"/>
              <a:gd name="connsiteY0" fmla="*/ 0 h 577950"/>
              <a:gd name="connsiteX1" fmla="*/ 104433 w 1954022"/>
              <a:gd name="connsiteY1" fmla="*/ 599967 h 577950"/>
              <a:gd name="connsiteX2" fmla="*/ 2604 w 1954022"/>
              <a:gd name="connsiteY2" fmla="*/ 542172 h 577950"/>
              <a:gd name="connsiteX3" fmla="*/ 60399 w 1954022"/>
              <a:gd name="connsiteY3" fmla="*/ 440343 h 577950"/>
              <a:gd name="connsiteX4" fmla="*/ 1975892 w 1954022"/>
              <a:gd name="connsiteY4" fmla="*/ 0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4022" h="577950">
                <a:moveTo>
                  <a:pt x="1975892" y="0"/>
                </a:moveTo>
                <a:cubicBezTo>
                  <a:pt x="1975892" y="0"/>
                  <a:pt x="148467" y="586207"/>
                  <a:pt x="104433" y="599967"/>
                </a:cubicBezTo>
                <a:cubicBezTo>
                  <a:pt x="60399" y="610976"/>
                  <a:pt x="13613" y="586207"/>
                  <a:pt x="2604" y="542172"/>
                </a:cubicBezTo>
                <a:cubicBezTo>
                  <a:pt x="-8405" y="498138"/>
                  <a:pt x="16365" y="451352"/>
                  <a:pt x="60399" y="440343"/>
                </a:cubicBezTo>
                <a:cubicBezTo>
                  <a:pt x="107185" y="423830"/>
                  <a:pt x="1975892" y="0"/>
                  <a:pt x="1975892" y="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î$ḻiḓê">
            <a:extLst>
              <a:ext uri="{FF2B5EF4-FFF2-40B4-BE49-F238E27FC236}">
                <a16:creationId xmlns:a16="http://schemas.microsoft.com/office/drawing/2014/main" id="{FDDE1163-1DB0-4ADF-916F-E4A50058F7A7}"/>
              </a:ext>
            </a:extLst>
          </p:cNvPr>
          <p:cNvSpPr/>
          <p:nvPr userDrawn="1"/>
        </p:nvSpPr>
        <p:spPr>
          <a:xfrm>
            <a:off x="9912421" y="689656"/>
            <a:ext cx="82564" cy="82564"/>
          </a:xfrm>
          <a:custGeom>
            <a:avLst/>
            <a:gdLst>
              <a:gd name="connsiteX0" fmla="*/ 90536 w 82564"/>
              <a:gd name="connsiteY0" fmla="*/ 39817 h 82564"/>
              <a:gd name="connsiteX1" fmla="*/ 61622 w 82564"/>
              <a:gd name="connsiteY1" fmla="*/ 90536 h 82564"/>
              <a:gd name="connsiteX2" fmla="*/ 10903 w 82564"/>
              <a:gd name="connsiteY2" fmla="*/ 61622 h 82564"/>
              <a:gd name="connsiteX3" fmla="*/ 39817 w 82564"/>
              <a:gd name="connsiteY3" fmla="*/ 10903 h 82564"/>
              <a:gd name="connsiteX4" fmla="*/ 90536 w 82564"/>
              <a:gd name="connsiteY4" fmla="*/ 39817 h 8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64" h="82564">
                <a:moveTo>
                  <a:pt x="90536" y="39817"/>
                </a:moveTo>
                <a:cubicBezTo>
                  <a:pt x="96557" y="61807"/>
                  <a:pt x="83612" y="84515"/>
                  <a:pt x="61622" y="90536"/>
                </a:cubicBezTo>
                <a:cubicBezTo>
                  <a:pt x="39632" y="96557"/>
                  <a:pt x="16924" y="83612"/>
                  <a:pt x="10903" y="61622"/>
                </a:cubicBezTo>
                <a:cubicBezTo>
                  <a:pt x="4881" y="39632"/>
                  <a:pt x="17826" y="16924"/>
                  <a:pt x="39817" y="10903"/>
                </a:cubicBezTo>
                <a:cubicBezTo>
                  <a:pt x="61807" y="4881"/>
                  <a:pt x="84515" y="17827"/>
                  <a:pt x="90536" y="39817"/>
                </a:cubicBezTo>
                <a:close/>
              </a:path>
            </a:pathLst>
          </a:custGeom>
          <a:solidFill>
            <a:srgbClr val="FFFFFF"/>
          </a:soli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7" name="ïṥlîḑe">
            <a:extLst>
              <a:ext uri="{FF2B5EF4-FFF2-40B4-BE49-F238E27FC236}">
                <a16:creationId xmlns:a16="http://schemas.microsoft.com/office/drawing/2014/main" id="{ECB3898A-3C28-4E33-8530-9346524730AD}"/>
              </a:ext>
            </a:extLst>
          </p:cNvPr>
          <p:cNvSpPr/>
          <p:nvPr userDrawn="1"/>
        </p:nvSpPr>
        <p:spPr>
          <a:xfrm>
            <a:off x="9880348" y="220172"/>
            <a:ext cx="1954023" cy="577950"/>
          </a:xfrm>
          <a:custGeom>
            <a:avLst/>
            <a:gdLst>
              <a:gd name="connsiteX0" fmla="*/ 1975891 w 1954022"/>
              <a:gd name="connsiteY0" fmla="*/ 0 h 577950"/>
              <a:gd name="connsiteX1" fmla="*/ 104433 w 1954022"/>
              <a:gd name="connsiteY1" fmla="*/ 599968 h 577950"/>
              <a:gd name="connsiteX2" fmla="*/ 2604 w 1954022"/>
              <a:gd name="connsiteY2" fmla="*/ 542173 h 577950"/>
              <a:gd name="connsiteX3" fmla="*/ 60399 w 1954022"/>
              <a:gd name="connsiteY3" fmla="*/ 440343 h 577950"/>
              <a:gd name="connsiteX4" fmla="*/ 1975891 w 1954022"/>
              <a:gd name="connsiteY4" fmla="*/ 0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4022" h="577950">
                <a:moveTo>
                  <a:pt x="1975891" y="0"/>
                </a:moveTo>
                <a:cubicBezTo>
                  <a:pt x="1975891" y="0"/>
                  <a:pt x="148467" y="586207"/>
                  <a:pt x="104433" y="599968"/>
                </a:cubicBezTo>
                <a:cubicBezTo>
                  <a:pt x="60399" y="610976"/>
                  <a:pt x="13612" y="586207"/>
                  <a:pt x="2604" y="542173"/>
                </a:cubicBezTo>
                <a:cubicBezTo>
                  <a:pt x="-8404" y="498138"/>
                  <a:pt x="16365" y="451352"/>
                  <a:pt x="60399" y="440343"/>
                </a:cubicBezTo>
                <a:cubicBezTo>
                  <a:pt x="107185" y="426582"/>
                  <a:pt x="1975891" y="0"/>
                  <a:pt x="1975891" y="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2752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3385133" y="1611827"/>
            <a:ext cx="10845798" cy="16215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Freepptbackgrounds.net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385133" y="3918063"/>
            <a:ext cx="10845798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www.freepptbackgrounds.net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85135" y="3621792"/>
            <a:ext cx="10845798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www.freepptbackgrounds.net</a:t>
            </a:r>
          </a:p>
        </p:txBody>
      </p:sp>
    </p:spTree>
    <p:extLst>
      <p:ext uri="{BB962C8B-B14F-4D97-AF65-F5344CB8AC3E}">
        <p14:creationId xmlns:p14="http://schemas.microsoft.com/office/powerpoint/2010/main" val="4268836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685EC51D-0A5F-4380-9F93-B48BC9E2F629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4762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9BB57-3685-4F68-BF48-AF85A47422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8949" y="271155"/>
            <a:ext cx="589731" cy="52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F3F78-4DCF-4137-B91C-E08EAB6F1FAF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E195-9A85-4414-935F-DCA11708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2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753" r:id="rId1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5.gif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854802" y="560388"/>
            <a:ext cx="2457450" cy="658812"/>
          </a:xfrm>
        </p:spPr>
        <p:txBody>
          <a:bodyPr lIns="76798" tIns="38399" rIns="76798" bIns="38399"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20202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20202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defTabSz="767978" eaLnBrk="1" fontAlgn="auto" hangingPunct="1">
              <a:spcAft>
                <a:spcPts val="0"/>
              </a:spcAft>
              <a:defRPr/>
            </a:pPr>
            <a:r>
              <a:rPr lang="en-US" sz="3000" b="1">
                <a:solidFill>
                  <a:srgbClr val="00CC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TIN HỌC</a:t>
            </a:r>
            <a:endParaRPr lang="en-US" sz="3000" b="1" dirty="0">
              <a:solidFill>
                <a:srgbClr val="00CC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54611" y="1295401"/>
            <a:ext cx="5272087" cy="749019"/>
          </a:xfrm>
          <a:prstGeom prst="roundRect">
            <a:avLst/>
          </a:prstGeom>
          <a:solidFill>
            <a:srgbClr val="FFFF99"/>
          </a:solidFill>
          <a:ln>
            <a:solidFill>
              <a:sysClr val="window" lastClr="FFFFFF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lIns="76798" tIns="38399" rIns="76798" bIns="38399" anchor="ctr"/>
          <a:lstStyle/>
          <a:p>
            <a:pPr algn="ctr" defTabSz="7679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700" b="1" ker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KIỂM TRA BÀI CŨ</a:t>
            </a:r>
            <a:endParaRPr lang="en-US" sz="2700" b="1" kern="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AutoShape 2" descr="Kho phần mềm cần thiết cho máy tính, laptop win 7/10 mới nhất 202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590800" y="2189645"/>
            <a:ext cx="5410200" cy="49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6798" tIns="38399" rIns="76798" bIns="38399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27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1524001" y="2496360"/>
            <a:ext cx="9143855" cy="616364"/>
            <a:chOff x="-509" y="-1151"/>
            <a:chExt cx="5806" cy="4620"/>
          </a:xfrm>
        </p:grpSpPr>
        <p:sp>
          <p:nvSpPr>
            <p:cNvPr id="18" name="Rectangle 18" descr="Parchment"/>
            <p:cNvSpPr>
              <a:spLocks noChangeArrowheads="1"/>
            </p:cNvSpPr>
            <p:nvPr/>
          </p:nvSpPr>
          <p:spPr bwMode="auto">
            <a:xfrm>
              <a:off x="4569" y="-337"/>
              <a:ext cx="117" cy="380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AutoShape 19" descr="Parchment"/>
            <p:cNvSpPr>
              <a:spLocks noChangeArrowheads="1"/>
            </p:cNvSpPr>
            <p:nvPr/>
          </p:nvSpPr>
          <p:spPr bwMode="auto">
            <a:xfrm>
              <a:off x="-509" y="-1151"/>
              <a:ext cx="5806" cy="433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2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Câu 1</a:t>
              </a:r>
              <a:r>
                <a:rPr lang="en-US" sz="27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vi-VN" sz="2800">
                  <a:latin typeface="UTM Avo" panose="02040603050506020204" pitchFamily="18" charset="0"/>
                  <a:cs typeface="Times New Roman" panose="02020603050405020304" pitchFamily="18" charset="0"/>
                </a:rPr>
                <a:t>Tư thế nào sau đây là đúng khi sử dụng máy tính</a:t>
              </a:r>
              <a:r>
                <a:rPr lang="en-US" sz="2800">
                  <a:latin typeface="UTM Avo" panose="02040603050506020204" pitchFamily="18" charset="0"/>
                  <a:cs typeface="Times New Roman" panose="02020603050405020304" pitchFamily="18" charset="0"/>
                </a:rPr>
                <a:t> ?</a:t>
              </a:r>
              <a:endParaRPr lang="vi-VN" sz="2800"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C392793-D2C7-4D96-8DE9-7694684D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375" y="3962007"/>
            <a:ext cx="8354868" cy="166480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D2837B1-4A2D-4872-BD39-754A879EDEA2}"/>
              </a:ext>
            </a:extLst>
          </p:cNvPr>
          <p:cNvSpPr/>
          <p:nvPr/>
        </p:nvSpPr>
        <p:spPr>
          <a:xfrm>
            <a:off x="2926564" y="5556591"/>
            <a:ext cx="617408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B68705-B6B9-4E98-B86C-61BA85E768D1}"/>
              </a:ext>
            </a:extLst>
          </p:cNvPr>
          <p:cNvSpPr/>
          <p:nvPr/>
        </p:nvSpPr>
        <p:spPr>
          <a:xfrm>
            <a:off x="7456745" y="5556592"/>
            <a:ext cx="617408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D88A45-6818-4A60-A770-6862B6307AC1}"/>
              </a:ext>
            </a:extLst>
          </p:cNvPr>
          <p:cNvSpPr/>
          <p:nvPr/>
        </p:nvSpPr>
        <p:spPr>
          <a:xfrm>
            <a:off x="5191654" y="5551414"/>
            <a:ext cx="617408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D4BBD8-2F8A-447E-B03E-CC591829F995}"/>
              </a:ext>
            </a:extLst>
          </p:cNvPr>
          <p:cNvSpPr/>
          <p:nvPr/>
        </p:nvSpPr>
        <p:spPr>
          <a:xfrm>
            <a:off x="9721835" y="5551413"/>
            <a:ext cx="617408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3695DFF-B8CB-4E61-8E1E-E7C6418382C3}"/>
              </a:ext>
            </a:extLst>
          </p:cNvPr>
          <p:cNvSpPr/>
          <p:nvPr/>
        </p:nvSpPr>
        <p:spPr>
          <a:xfrm>
            <a:off x="7461434" y="5641028"/>
            <a:ext cx="443608" cy="4436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6777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Kho phần mềm cần thiết cho máy tính, laptop win 7/10 mới nhất 202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1882690" y="1915860"/>
            <a:ext cx="8629734" cy="619833"/>
            <a:chOff x="-629" y="-1177"/>
            <a:chExt cx="6032" cy="4646"/>
          </a:xfrm>
        </p:grpSpPr>
        <p:sp>
          <p:nvSpPr>
            <p:cNvPr id="10" name="Rectangle 18" descr="Parchment"/>
            <p:cNvSpPr>
              <a:spLocks noChangeArrowheads="1"/>
            </p:cNvSpPr>
            <p:nvPr/>
          </p:nvSpPr>
          <p:spPr bwMode="auto">
            <a:xfrm>
              <a:off x="4569" y="-337"/>
              <a:ext cx="129" cy="380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AutoShape 19" descr="Parchment"/>
            <p:cNvSpPr>
              <a:spLocks noChangeArrowheads="1"/>
            </p:cNvSpPr>
            <p:nvPr/>
          </p:nvSpPr>
          <p:spPr bwMode="auto">
            <a:xfrm>
              <a:off x="-629" y="-1177"/>
              <a:ext cx="6032" cy="4211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27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Câu 2</a:t>
              </a:r>
              <a:r>
                <a:rPr lang="en-US" sz="27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 Nháy chuột là</a:t>
              </a:r>
              <a:r>
                <a:rPr lang="en-US" sz="27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707990" y="2936564"/>
            <a:ext cx="4791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A. Nháy nút trái 1 lần 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667366" y="3582895"/>
            <a:ext cx="5848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B. Nháy nút trái 2 lần liên tiếp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707990" y="4243295"/>
            <a:ext cx="5083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C. Nháy nút phải 1 lần 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713916" y="2936564"/>
            <a:ext cx="4791628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Nháy nút trái 1 lần </a:t>
            </a:r>
            <a:endParaRPr lang="vi-VN" sz="2400" b="1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2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Kho phần mềm cần thiết cho máy tính, laptop win 7/10 mới nhất 2022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1831975" y="1977133"/>
            <a:ext cx="8629734" cy="619833"/>
            <a:chOff x="-629" y="-1177"/>
            <a:chExt cx="6032" cy="4646"/>
          </a:xfrm>
        </p:grpSpPr>
        <p:sp>
          <p:nvSpPr>
            <p:cNvPr id="10" name="Rectangle 18" descr="Parchment"/>
            <p:cNvSpPr>
              <a:spLocks noChangeArrowheads="1"/>
            </p:cNvSpPr>
            <p:nvPr/>
          </p:nvSpPr>
          <p:spPr bwMode="auto">
            <a:xfrm>
              <a:off x="4569" y="-337"/>
              <a:ext cx="129" cy="380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2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AutoShape 19" descr="Parchment"/>
            <p:cNvSpPr>
              <a:spLocks noChangeArrowheads="1"/>
            </p:cNvSpPr>
            <p:nvPr/>
          </p:nvSpPr>
          <p:spPr bwMode="auto">
            <a:xfrm>
              <a:off x="-629" y="-1177"/>
              <a:ext cx="6032" cy="4211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27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Câu 3</a:t>
              </a:r>
              <a:r>
                <a:rPr lang="en-US" sz="27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 Nháy đúp chuột là</a:t>
              </a:r>
              <a:r>
                <a:rPr lang="en-US" sz="27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en-US" altLang="en-US" sz="27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823900" y="2962740"/>
            <a:ext cx="4791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A. Nháy nút trái 1 lần 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808669" y="3609071"/>
            <a:ext cx="5848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B. Nháy nút trái 2 lần liên tiếp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823900" y="4269471"/>
            <a:ext cx="5083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C. Nháy nút phải 1 lần </a:t>
            </a:r>
            <a:endParaRPr lang="vi-VN" sz="2400" b="1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46A651-8F2E-4396-83BF-8571A033FC46}"/>
              </a:ext>
            </a:extLst>
          </p:cNvPr>
          <p:cNvSpPr/>
          <p:nvPr/>
        </p:nvSpPr>
        <p:spPr>
          <a:xfrm>
            <a:off x="2808669" y="3609324"/>
            <a:ext cx="584825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Nháy nút trái 2 lần liên tiếp</a:t>
            </a:r>
            <a:endParaRPr lang="vi-VN" sz="2400" b="1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2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A6422E-1239-424D-A9AC-7C016DFA5003}"/>
              </a:ext>
            </a:extLst>
          </p:cNvPr>
          <p:cNvGrpSpPr/>
          <p:nvPr/>
        </p:nvGrpSpPr>
        <p:grpSpPr>
          <a:xfrm>
            <a:off x="454739" y="-37749"/>
            <a:ext cx="4134561" cy="2508169"/>
            <a:chOff x="301091" y="301982"/>
            <a:chExt cx="4134561" cy="25081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BD8349-BD85-4613-9513-E9EC2902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433534-521B-4282-B898-22AB8B0B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6A26C7-1147-42FC-AADF-4ABDE0CAC4CB}"/>
              </a:ext>
            </a:extLst>
          </p:cNvPr>
          <p:cNvGrpSpPr/>
          <p:nvPr/>
        </p:nvGrpSpPr>
        <p:grpSpPr>
          <a:xfrm>
            <a:off x="540267" y="1918952"/>
            <a:ext cx="9440859" cy="4939048"/>
            <a:chOff x="1768766" y="4552258"/>
            <a:chExt cx="7300588" cy="2237383"/>
          </a:xfrm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87463E55-27CE-4F53-84D3-A2D16AD8D959}"/>
                </a:ext>
              </a:extLst>
            </p:cNvPr>
            <p:cNvSpPr/>
            <p:nvPr/>
          </p:nvSpPr>
          <p:spPr>
            <a:xfrm>
              <a:off x="1768766" y="4644318"/>
              <a:ext cx="7212563" cy="2145323"/>
            </a:xfrm>
            <a:prstGeom prst="wedgeRoundRectCallout">
              <a:avLst>
                <a:gd name="adj1" fmla="val 32336"/>
                <a:gd name="adj2" fmla="val 14223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peech Bubble: Rectangle with Corners Rounded 10">
              <a:extLst>
                <a:ext uri="{FF2B5EF4-FFF2-40B4-BE49-F238E27FC236}">
                  <a16:creationId xmlns:a16="http://schemas.microsoft.com/office/drawing/2014/main" id="{A6C8193F-D622-4D36-935C-6910A39E3518}"/>
                </a:ext>
              </a:extLst>
            </p:cNvPr>
            <p:cNvSpPr/>
            <p:nvPr/>
          </p:nvSpPr>
          <p:spPr>
            <a:xfrm>
              <a:off x="1856791" y="4552258"/>
              <a:ext cx="7212563" cy="2145323"/>
            </a:xfrm>
            <a:prstGeom prst="wedgeRoundRectCallout">
              <a:avLst>
                <a:gd name="adj1" fmla="val 54828"/>
                <a:gd name="adj2" fmla="val -106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0000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BFE8E40-0C04-41D1-A809-0C5B1905F92A}"/>
              </a:ext>
            </a:extLst>
          </p:cNvPr>
          <p:cNvSpPr/>
          <p:nvPr/>
        </p:nvSpPr>
        <p:spPr>
          <a:xfrm>
            <a:off x="1273663" y="2242228"/>
            <a:ext cx="8395855" cy="4435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342900">
              <a:lnSpc>
                <a:spcPct val="150000"/>
              </a:lnSpc>
            </a:pPr>
            <a:r>
              <a:rPr lang="vi-VN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Sau buổi thực hành đầu tiên, Khoa quan sát thấy có nhiều bạn đặt tay vào hàng phím </a:t>
            </a:r>
            <a:r>
              <a:rPr lang="en-US" sz="3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vi-VN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ó bạn đặt vào hàng phím chữ</a:t>
            </a:r>
            <a:r>
              <a:rPr lang="en-US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, c</a:t>
            </a:r>
            <a:r>
              <a:rPr lang="vi-VN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ó bạn gõ một tay. Khoa </a:t>
            </a:r>
            <a:r>
              <a:rPr lang="en-US" sz="3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vi-VN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 băn khoăn muốn hỏi thầy giáo cách gõ bàn phím như thế nào cho đúng và nhanh. Chúng ta cùng tìm hiểu với bạn Khoa nhé.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F1B6C6-026F-4FB9-8D32-25D1F67CD14F}"/>
              </a:ext>
            </a:extLst>
          </p:cNvPr>
          <p:cNvSpPr/>
          <p:nvPr/>
        </p:nvSpPr>
        <p:spPr>
          <a:xfrm>
            <a:off x="1273663" y="682642"/>
            <a:ext cx="4760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40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KHỞI ĐỘNG</a:t>
            </a:r>
            <a:endParaRPr lang="vi-VN" sz="4000" b="1" dirty="0">
              <a:solidFill>
                <a:srgbClr val="0998D7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A6B08-FE37-4400-8D20-98F9E6C6C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4" b="91379" l="9605" r="89831">
                        <a14:foregroundMark x1="44068" y1="7471" x2="44068" y2="7471"/>
                        <a14:foregroundMark x1="41808" y1="46264" x2="41808" y2="46264"/>
                        <a14:foregroundMark x1="41808" y1="45690" x2="42373" y2="64655"/>
                        <a14:foregroundMark x1="42373" y1="64655" x2="35028" y2="75862"/>
                        <a14:foregroundMark x1="58192" y1="39368" x2="58192" y2="39368"/>
                        <a14:foregroundMark x1="46328" y1="37069" x2="46328" y2="37069"/>
                        <a14:foregroundMark x1="66667" y1="90230" x2="66667" y2="90230"/>
                        <a14:foregroundMark x1="65537" y1="91092" x2="65537" y2="91092"/>
                        <a14:foregroundMark x1="33898" y1="91379" x2="33898" y2="9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3866" y="3567770"/>
            <a:ext cx="1605245" cy="31560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55D21A-C41C-41DC-9408-91765CBA6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1064" y="1322032"/>
            <a:ext cx="488048" cy="43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1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2.96296E-6 L 2.91667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6">
            <a:extLst>
              <a:ext uri="{FF2B5EF4-FFF2-40B4-BE49-F238E27FC236}">
                <a16:creationId xmlns:a16="http://schemas.microsoft.com/office/drawing/2014/main" id="{518D1F5A-E2AF-49C3-B33D-F69466F112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33" y="740863"/>
            <a:ext cx="1664763" cy="1512215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F2FB119-5E53-4714-A6B6-455AA4640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27" y="828844"/>
            <a:ext cx="6815919" cy="20911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EBF956-C03B-4D96-A23D-4FFB55639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0658"/>
            <a:ext cx="1735904" cy="5487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6932BD-7566-4DDC-A694-F2339BCDE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02" y="2491800"/>
            <a:ext cx="589731" cy="5206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4FD2CC-174F-4BB2-911D-E4AA39EC31B9}"/>
              </a:ext>
            </a:extLst>
          </p:cNvPr>
          <p:cNvSpPr txBox="1"/>
          <p:nvPr/>
        </p:nvSpPr>
        <p:spPr>
          <a:xfrm>
            <a:off x="6856112" y="1622611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Tiết</a:t>
            </a:r>
            <a:r>
              <a:rPr lang="en-US" dirty="0"/>
              <a:t> 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1086" y="3318065"/>
            <a:ext cx="4822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Sách giáo khoa trang: 25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15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6">
            <a:extLst>
              <a:ext uri="{FF2B5EF4-FFF2-40B4-BE49-F238E27FC236}">
                <a16:creationId xmlns:a16="http://schemas.microsoft.com/office/drawing/2014/main" id="{518D1F5A-E2AF-49C3-B33D-F69466F112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33" y="740863"/>
            <a:ext cx="1664763" cy="1512215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F2FB119-5E53-4714-A6B6-455AA4640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27" y="828844"/>
            <a:ext cx="6815919" cy="20911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EBF956-C03B-4D96-A23D-4FFB55639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0658"/>
            <a:ext cx="1735904" cy="5487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4FD2CC-174F-4BB2-911D-E4AA39EC31B9}"/>
              </a:ext>
            </a:extLst>
          </p:cNvPr>
          <p:cNvSpPr txBox="1"/>
          <p:nvPr/>
        </p:nvSpPr>
        <p:spPr>
          <a:xfrm>
            <a:off x="6856112" y="1622611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Tiết</a:t>
            </a:r>
            <a:r>
              <a:rPr lang="en-US" dirty="0"/>
              <a:t> 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C3A32F-B1A5-480C-B563-DE59E92ED7BE}"/>
              </a:ext>
            </a:extLst>
          </p:cNvPr>
          <p:cNvSpPr txBox="1"/>
          <p:nvPr/>
        </p:nvSpPr>
        <p:spPr>
          <a:xfrm>
            <a:off x="2848020" y="3363045"/>
            <a:ext cx="7636894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vực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BA973C-F2C5-4875-91B9-AAF83E0FE842}"/>
              </a:ext>
            </a:extLst>
          </p:cNvPr>
          <p:cNvSpPr txBox="1"/>
          <p:nvPr/>
        </p:nvSpPr>
        <p:spPr>
          <a:xfrm>
            <a:off x="2848020" y="3816614"/>
            <a:ext cx="9577166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vực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gọi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A52C03-0DF9-42D4-82DE-AB6560C888E2}"/>
              </a:ext>
            </a:extLst>
          </p:cNvPr>
          <p:cNvSpPr txBox="1"/>
          <p:nvPr/>
        </p:nvSpPr>
        <p:spPr>
          <a:xfrm>
            <a:off x="2848020" y="4351808"/>
            <a:ext cx="7342093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C7238C-A8AC-456C-8851-4A459A44950D}"/>
              </a:ext>
            </a:extLst>
          </p:cNvPr>
          <p:cNvSpPr/>
          <p:nvPr/>
        </p:nvSpPr>
        <p:spPr>
          <a:xfrm>
            <a:off x="1975155" y="2756604"/>
            <a:ext cx="27911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Mục</a:t>
            </a:r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tiêu</a:t>
            </a:r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1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E10EB54-4731-4DD5-8421-518086FEA3E2}"/>
              </a:ext>
            </a:extLst>
          </p:cNvPr>
          <p:cNvSpPr/>
          <p:nvPr/>
        </p:nvSpPr>
        <p:spPr>
          <a:xfrm>
            <a:off x="614526" y="29295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B2ABA5-E39F-453B-A1F6-A8A302CF76CF}"/>
              </a:ext>
            </a:extLst>
          </p:cNvPr>
          <p:cNvSpPr/>
          <p:nvPr/>
        </p:nvSpPr>
        <p:spPr>
          <a:xfrm>
            <a:off x="3471705" y="1155250"/>
            <a:ext cx="7173355" cy="642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sz="2800" b="1">
                <a:solidFill>
                  <a:srgbClr val="7FC354"/>
                </a:solidFill>
                <a:latin typeface="SVN-Androgyne" panose="02040603050506020204" pitchFamily="18" charset="0"/>
                <a:cs typeface="Times New Roman" panose="02020603050405020304" pitchFamily="18" charset="0"/>
              </a:rPr>
              <a:t>Tìm hiểu về bàn phím máy tính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6B29C23-1986-4FCE-AE04-4E2E5FEDFBCC}"/>
              </a:ext>
            </a:extLst>
          </p:cNvPr>
          <p:cNvSpPr/>
          <p:nvPr/>
        </p:nvSpPr>
        <p:spPr>
          <a:xfrm>
            <a:off x="604133" y="1090055"/>
            <a:ext cx="10962947" cy="5243295"/>
          </a:xfrm>
          <a:prstGeom prst="roundRect">
            <a:avLst>
              <a:gd name="adj" fmla="val 393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A43EF-4FDA-4CA6-88C0-2BCCF27C1E7C}"/>
              </a:ext>
            </a:extLst>
          </p:cNvPr>
          <p:cNvSpPr/>
          <p:nvPr/>
        </p:nvSpPr>
        <p:spPr>
          <a:xfrm>
            <a:off x="839755" y="1875856"/>
            <a:ext cx="10506269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Quan sát bàn phím và các khu vực của bàn phím ở Hình 31, em hãy chỉ ra khu vực nào có nhiều phím nhất?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981BEB-8658-4DB9-970A-DFF9F966A571}"/>
              </a:ext>
            </a:extLst>
          </p:cNvPr>
          <p:cNvGrpSpPr/>
          <p:nvPr/>
        </p:nvGrpSpPr>
        <p:grpSpPr>
          <a:xfrm>
            <a:off x="614526" y="968721"/>
            <a:ext cx="2898644" cy="880803"/>
            <a:chOff x="522612" y="900102"/>
            <a:chExt cx="2898644" cy="88080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0485714-67DE-444C-AB85-04CC1EF99EEE}"/>
                </a:ext>
              </a:extLst>
            </p:cNvPr>
            <p:cNvGrpSpPr/>
            <p:nvPr/>
          </p:nvGrpSpPr>
          <p:grpSpPr>
            <a:xfrm>
              <a:off x="522612" y="1095583"/>
              <a:ext cx="2372989" cy="661656"/>
              <a:chOff x="5906375" y="1404722"/>
              <a:chExt cx="2372989" cy="661656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195ABAE6-A846-409B-85E5-4CD6FF370697}"/>
                  </a:ext>
                </a:extLst>
              </p:cNvPr>
              <p:cNvSpPr/>
              <p:nvPr/>
            </p:nvSpPr>
            <p:spPr>
              <a:xfrm>
                <a:off x="5981023" y="1404722"/>
                <a:ext cx="2298341" cy="661656"/>
              </a:xfrm>
              <a:prstGeom prst="round2SameRect">
                <a:avLst/>
              </a:prstGeom>
              <a:solidFill>
                <a:srgbClr val="7FC3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UTM Bienvenue" panose="020406030505060202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D5722D-C4D9-4D78-80B8-7026BEF70276}"/>
                  </a:ext>
                </a:extLst>
              </p:cNvPr>
              <p:cNvSpPr/>
              <p:nvPr/>
            </p:nvSpPr>
            <p:spPr>
              <a:xfrm>
                <a:off x="5906375" y="1465062"/>
                <a:ext cx="2135017" cy="533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>
                  <a:lnSpc>
                    <a:spcPct val="150000"/>
                  </a:lnSpc>
                </a:pPr>
                <a:r>
                  <a:rPr lang="en-US" sz="2200" b="1">
                    <a:solidFill>
                      <a:schemeClr val="bg1"/>
                    </a:solidFill>
                    <a:latin typeface="UTM Bienvenue" panose="02040603050506020204" pitchFamily="18" charset="0"/>
                    <a:cs typeface="Times New Roman" panose="02020603050405020304" pitchFamily="18" charset="0"/>
                  </a:rPr>
                  <a:t>HOẠT ĐỘNG </a:t>
                </a:r>
                <a:endParaRPr lang="vi-VN" sz="2200" b="1">
                  <a:solidFill>
                    <a:schemeClr val="bg1"/>
                  </a:solidFill>
                  <a:latin typeface="UTM Avo" panose="0204060305050602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CFE52EF-B45D-41EF-AD98-6772D8E16074}"/>
                </a:ext>
              </a:extLst>
            </p:cNvPr>
            <p:cNvGrpSpPr/>
            <p:nvPr/>
          </p:nvGrpSpPr>
          <p:grpSpPr>
            <a:xfrm rot="20419193">
              <a:off x="2468303" y="900102"/>
              <a:ext cx="952953" cy="880803"/>
              <a:chOff x="8974078" y="279854"/>
              <a:chExt cx="3397172" cy="3224225"/>
            </a:xfrm>
          </p:grpSpPr>
          <p:pic>
            <p:nvPicPr>
              <p:cNvPr id="19" name="Picture 5">
                <a:extLst>
                  <a:ext uri="{FF2B5EF4-FFF2-40B4-BE49-F238E27FC236}">
                    <a16:creationId xmlns:a16="http://schemas.microsoft.com/office/drawing/2014/main" id="{1F1A57E2-D857-4D89-A4EF-C44572F690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974078" y="279854"/>
                <a:ext cx="3397172" cy="3224225"/>
              </a:xfrm>
              <a:prstGeom prst="rect">
                <a:avLst/>
              </a:prstGeom>
            </p:spPr>
          </p:pic>
          <p:pic>
            <p:nvPicPr>
              <p:cNvPr id="20" name="Picture 6">
                <a:extLst>
                  <a:ext uri="{FF2B5EF4-FFF2-40B4-BE49-F238E27FC236}">
                    <a16:creationId xmlns:a16="http://schemas.microsoft.com/office/drawing/2014/main" id="{987D6516-EAFE-4645-8413-365F09D829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64793" y="565916"/>
                <a:ext cx="2916628" cy="2768146"/>
              </a:xfrm>
              <a:prstGeom prst="rect">
                <a:avLst/>
              </a:prstGeom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4984E6-5DDB-4389-BA4B-99FF68DE7565}"/>
                </a:ext>
              </a:extLst>
            </p:cNvPr>
            <p:cNvSpPr/>
            <p:nvPr/>
          </p:nvSpPr>
          <p:spPr>
            <a:xfrm>
              <a:off x="2792351" y="1002361"/>
              <a:ext cx="363894" cy="661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800" b="1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1</a:t>
              </a:r>
              <a:endParaRPr lang="vi-VN" sz="2800" b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AED0D9D-2AA2-4B57-9115-F9636D1C5E09}"/>
              </a:ext>
            </a:extLst>
          </p:cNvPr>
          <p:cNvSpPr/>
          <p:nvPr/>
        </p:nvSpPr>
        <p:spPr>
          <a:xfrm>
            <a:off x="3292485" y="5453027"/>
            <a:ext cx="105062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gọi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777CB6-BD64-43E9-B440-9FCDAEB9A319}"/>
              </a:ext>
            </a:extLst>
          </p:cNvPr>
          <p:cNvSpPr/>
          <p:nvPr/>
        </p:nvSpPr>
        <p:spPr>
          <a:xfrm>
            <a:off x="604133" y="3785068"/>
            <a:ext cx="105062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endParaRPr lang="vi-VN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A2009BB-647F-46FB-BE93-05922FA959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112" y="2351018"/>
            <a:ext cx="7030504" cy="3215919"/>
          </a:xfrm>
          <a:prstGeom prst="rect">
            <a:avLst/>
          </a:prstGeom>
        </p:spPr>
      </p:pic>
      <p:pic>
        <p:nvPicPr>
          <p:cNvPr id="32" name="Picture 4" descr="Káº¿t quáº£ hÃ¬nh áº£nh cho right icon">
            <a:extLst>
              <a:ext uri="{FF2B5EF4-FFF2-40B4-BE49-F238E27FC236}">
                <a16:creationId xmlns:a16="http://schemas.microsoft.com/office/drawing/2014/main" id="{1AAF4534-E7E3-4D4E-944C-1497CEC2F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95" y="5122488"/>
            <a:ext cx="403990" cy="4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3D87A37-36E9-422D-BC77-1CE387719089}"/>
              </a:ext>
            </a:extLst>
          </p:cNvPr>
          <p:cNvCxnSpPr>
            <a:cxnSpLocks/>
          </p:cNvCxnSpPr>
          <p:nvPr/>
        </p:nvCxnSpPr>
        <p:spPr>
          <a:xfrm>
            <a:off x="2563760" y="4199245"/>
            <a:ext cx="32050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8" r="18423"/>
          <a:stretch/>
        </p:blipFill>
        <p:spPr bwMode="auto">
          <a:xfrm>
            <a:off x="612775" y="1593463"/>
            <a:ext cx="11205540" cy="407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545531" y="5397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3503542" y="5659451"/>
            <a:ext cx="10506269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KHU VỰC CHÍNH</a:t>
            </a:r>
            <a:endParaRPr lang="vi-VN" sz="32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460375" y="738778"/>
            <a:ext cx="11091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 mấy </a:t>
            </a:r>
            <a:r>
              <a:rPr lang="en-US" sz="2400" b="1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b="1">
                <a:latin typeface="UTM Avo" panose="02040603050506020204" pitchFamily="18" charset="0"/>
                <a:cs typeface="Times New Roman" panose="02020603050405020304" pitchFamily="18" charset="0"/>
              </a:rPr>
              <a:t> phím? Đó là những hàng phím nào?</a:t>
            </a:r>
            <a:endParaRPr lang="vi-VN" sz="24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94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8" r="18423"/>
          <a:stretch/>
        </p:blipFill>
        <p:spPr bwMode="auto">
          <a:xfrm>
            <a:off x="3592286" y="1338940"/>
            <a:ext cx="8360229" cy="407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005943" y="2967492"/>
            <a:ext cx="7826828" cy="57626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460375" y="3143644"/>
            <a:ext cx="3545568" cy="400110"/>
            <a:chOff x="460375" y="3143644"/>
            <a:chExt cx="3545568" cy="400110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60375" y="3143644"/>
              <a:ext cx="26168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FF0000"/>
                  </a:solidFill>
                  <a:cs typeface="Arial" panose="020B0604020202020204" pitchFamily="34" charset="0"/>
                </a:rPr>
                <a:t>3. Hàng </a:t>
              </a:r>
              <a:r>
                <a:rPr lang="en-US" altLang="en-US" sz="2000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cơ</a:t>
              </a:r>
              <a:r>
                <a:rPr lang="en-US" altLang="en-US" sz="20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sở</a:t>
              </a:r>
              <a:endParaRPr lang="vi-VN" altLang="en-US" sz="2000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656114" y="3374568"/>
              <a:ext cx="1349829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60375" y="2392530"/>
            <a:ext cx="3545568" cy="400110"/>
            <a:chOff x="460375" y="3143644"/>
            <a:chExt cx="3545568" cy="400110"/>
          </a:xfrm>
        </p:grpSpPr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460375" y="3143644"/>
              <a:ext cx="26168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7030A0"/>
                  </a:solidFill>
                  <a:cs typeface="Arial" panose="020B0604020202020204" pitchFamily="34" charset="0"/>
                </a:rPr>
                <a:t>2. </a:t>
              </a:r>
              <a:r>
                <a:rPr lang="en-US" altLang="en-US" sz="2000" b="1" dirty="0" err="1">
                  <a:solidFill>
                    <a:srgbClr val="7030A0"/>
                  </a:solidFill>
                  <a:cs typeface="Arial" panose="020B0604020202020204" pitchFamily="34" charset="0"/>
                </a:rPr>
                <a:t>Hàng</a:t>
              </a:r>
              <a:r>
                <a:rPr lang="en-US" altLang="en-US" sz="2000" b="1" dirty="0">
                  <a:solidFill>
                    <a:srgbClr val="7030A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7030A0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7030A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7030A0"/>
                  </a:solidFill>
                  <a:cs typeface="Arial" panose="020B0604020202020204" pitchFamily="34" charset="0"/>
                </a:rPr>
                <a:t>trên</a:t>
              </a:r>
              <a:endParaRPr lang="vi-VN" altLang="en-US" sz="2000" b="1" dirty="0">
                <a:solidFill>
                  <a:srgbClr val="7030A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656114" y="3374568"/>
              <a:ext cx="1349829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005939" y="2325214"/>
            <a:ext cx="7826832" cy="57626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307975" y="3775016"/>
            <a:ext cx="3545568" cy="400110"/>
            <a:chOff x="460375" y="3143644"/>
            <a:chExt cx="3545568" cy="400110"/>
          </a:xfrm>
        </p:grpSpPr>
        <p:sp>
          <p:nvSpPr>
            <p:cNvPr id="19" name="Text Box 6"/>
            <p:cNvSpPr txBox="1">
              <a:spLocks noChangeArrowheads="1"/>
            </p:cNvSpPr>
            <p:nvPr/>
          </p:nvSpPr>
          <p:spPr bwMode="auto">
            <a:xfrm>
              <a:off x="460375" y="3143644"/>
              <a:ext cx="26168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7030A0"/>
                  </a:solidFill>
                  <a:cs typeface="Arial" panose="020B0604020202020204" pitchFamily="34" charset="0"/>
                </a:rPr>
                <a:t>4. Hàng </a:t>
              </a:r>
              <a:r>
                <a:rPr lang="en-US" altLang="en-US" sz="2000" b="1" dirty="0" err="1">
                  <a:solidFill>
                    <a:srgbClr val="7030A0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7030A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7030A0"/>
                  </a:solidFill>
                  <a:cs typeface="Arial" panose="020B0604020202020204" pitchFamily="34" charset="0"/>
                </a:rPr>
                <a:t>dưới</a:t>
              </a:r>
              <a:endParaRPr lang="vi-VN" altLang="en-US" sz="2000" b="1" dirty="0">
                <a:solidFill>
                  <a:srgbClr val="7030A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2656114" y="3374568"/>
              <a:ext cx="1349829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60371" y="1750273"/>
            <a:ext cx="3545568" cy="400110"/>
            <a:chOff x="460375" y="3143644"/>
            <a:chExt cx="3545568" cy="400110"/>
          </a:xfrm>
        </p:grpSpPr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460375" y="3143644"/>
              <a:ext cx="26168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0066FF"/>
                  </a:solidFill>
                  <a:cs typeface="Arial" panose="020B0604020202020204" pitchFamily="34" charset="0"/>
                </a:rPr>
                <a:t>1.Hàng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số</a:t>
              </a:r>
              <a:endParaRPr lang="vi-VN" altLang="en-US" sz="2000" b="1" dirty="0">
                <a:solidFill>
                  <a:srgbClr val="0066FF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2656114" y="3374568"/>
              <a:ext cx="1349829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07975" y="4460816"/>
            <a:ext cx="3697964" cy="707886"/>
            <a:chOff x="307979" y="3143644"/>
            <a:chExt cx="3697964" cy="707886"/>
          </a:xfrm>
        </p:grpSpPr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07979" y="3143644"/>
              <a:ext cx="276927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5.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Hàng</a:t>
              </a: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chứa</a:t>
              </a: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phím</a:t>
              </a:r>
              <a:r>
                <a:rPr lang="en-US" altLang="en-US" sz="2000" b="1" dirty="0">
                  <a:solidFill>
                    <a:srgbClr val="0066FF"/>
                  </a:solidFill>
                  <a:cs typeface="Arial" panose="020B0604020202020204" pitchFamily="34" charset="0"/>
                </a:rPr>
                <a:t> </a:t>
              </a:r>
              <a:r>
                <a:rPr lang="en-US" altLang="en-US" sz="2000" b="1" dirty="0" err="1">
                  <a:solidFill>
                    <a:srgbClr val="0066FF"/>
                  </a:solidFill>
                  <a:cs typeface="Arial" panose="020B0604020202020204" pitchFamily="34" charset="0"/>
                </a:rPr>
                <a:t>cách</a:t>
              </a:r>
              <a:endParaRPr lang="vi-VN" altLang="en-US" sz="2000" b="1" dirty="0">
                <a:solidFill>
                  <a:srgbClr val="0066FF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2656114" y="3374568"/>
              <a:ext cx="1349829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05943" y="1662197"/>
            <a:ext cx="7826828" cy="57626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4005943" y="3639090"/>
            <a:ext cx="7750627" cy="57626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4005944" y="4324890"/>
            <a:ext cx="7750626" cy="57626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545531" y="5397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7139403" y="5287373"/>
            <a:ext cx="10506269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KHU VỰC CHÍNH</a:t>
            </a:r>
            <a:endParaRPr lang="vi-VN" sz="32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460375" y="738778"/>
            <a:ext cx="10506269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4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9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9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8" r="18423"/>
          <a:stretch/>
        </p:blipFill>
        <p:spPr bwMode="auto">
          <a:xfrm>
            <a:off x="1004047" y="3750423"/>
            <a:ext cx="9843247" cy="2885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360892" y="1497134"/>
            <a:ext cx="261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1. </a:t>
            </a:r>
            <a:r>
              <a:rPr lang="en-US" altLang="en-US" sz="2000" b="1" dirty="0" err="1">
                <a:cs typeface="Arial" panose="020B0604020202020204" pitchFamily="34" charset="0"/>
              </a:rPr>
              <a:t>Hàng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cơ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sở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360892" y="1923281"/>
            <a:ext cx="261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2. </a:t>
            </a:r>
            <a:r>
              <a:rPr lang="en-US" altLang="en-US" sz="2000" b="1" dirty="0" err="1">
                <a:cs typeface="Arial" panose="020B0604020202020204" pitchFamily="34" charset="0"/>
              </a:rPr>
              <a:t>Hàng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trên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2360892" y="2323391"/>
            <a:ext cx="261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3. </a:t>
            </a:r>
            <a:r>
              <a:rPr lang="en-US" altLang="en-US" sz="2000" b="1" dirty="0" err="1">
                <a:cs typeface="Arial" panose="020B0604020202020204" pitchFamily="34" charset="0"/>
              </a:rPr>
              <a:t>Hàng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dưới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2360892" y="2707469"/>
            <a:ext cx="261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4. </a:t>
            </a:r>
            <a:r>
              <a:rPr lang="en-US" altLang="en-US" sz="2000" b="1" dirty="0" err="1">
                <a:cs typeface="Arial" panose="020B0604020202020204" pitchFamily="34" charset="0"/>
              </a:rPr>
              <a:t>Hàng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số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2360892" y="3107579"/>
            <a:ext cx="4174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5. </a:t>
            </a:r>
            <a:r>
              <a:rPr lang="en-US" altLang="en-US" sz="2000" b="1" dirty="0" err="1">
                <a:cs typeface="Arial" panose="020B0604020202020204" pitchFamily="34" charset="0"/>
              </a:rPr>
              <a:t>Hàng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chứa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phím</a:t>
            </a:r>
            <a:r>
              <a:rPr lang="en-US" altLang="en-US" sz="2000" b="1" dirty="0"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cs typeface="Arial" panose="020B0604020202020204" pitchFamily="34" charset="0"/>
              </a:rPr>
              <a:t>cách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614526" y="29295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460375" y="738778"/>
            <a:ext cx="10506269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61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614526" y="29295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280D31-952A-4DD5-81FD-16CD1460F8AB}"/>
              </a:ext>
            </a:extLst>
          </p:cNvPr>
          <p:cNvGrpSpPr/>
          <p:nvPr/>
        </p:nvGrpSpPr>
        <p:grpSpPr>
          <a:xfrm>
            <a:off x="460375" y="1473623"/>
            <a:ext cx="11731625" cy="4699648"/>
            <a:chOff x="460375" y="1473623"/>
            <a:chExt cx="11731625" cy="46996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DF1E15-4D34-4726-867D-454820FF2EC3}"/>
                </a:ext>
              </a:extLst>
            </p:cNvPr>
            <p:cNvGrpSpPr/>
            <p:nvPr/>
          </p:nvGrpSpPr>
          <p:grpSpPr>
            <a:xfrm>
              <a:off x="460375" y="1473623"/>
              <a:ext cx="11731625" cy="4699648"/>
              <a:chOff x="460375" y="1079176"/>
              <a:chExt cx="11731625" cy="4699648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348" r="18423"/>
              <a:stretch/>
            </p:blipFill>
            <p:spPr bwMode="auto">
              <a:xfrm>
                <a:off x="460375" y="1079176"/>
                <a:ext cx="11731625" cy="4699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E048FDB-8EA2-4DB8-8AB0-B6A36228913A}"/>
                  </a:ext>
                </a:extLst>
              </p:cNvPr>
              <p:cNvCxnSpPr/>
              <p:nvPr/>
            </p:nvCxnSpPr>
            <p:spPr>
              <a:xfrm>
                <a:off x="4616824" y="3429000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B49ABC1-888D-42BE-9570-C3537E2A4193}"/>
                  </a:ext>
                </a:extLst>
              </p:cNvPr>
              <p:cNvCxnSpPr/>
              <p:nvPr/>
            </p:nvCxnSpPr>
            <p:spPr>
              <a:xfrm>
                <a:off x="6849035" y="3424518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7D2B4033-171E-4DC7-B138-0885F08ED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742" y="3348318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9D311568-9784-4A2F-A698-D81CA70DA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53" y="3355319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E9934BD-81E2-414F-B596-FC17BD387F4A}"/>
              </a:ext>
            </a:extLst>
          </p:cNvPr>
          <p:cNvSpPr txBox="1"/>
          <p:nvPr/>
        </p:nvSpPr>
        <p:spPr>
          <a:xfrm>
            <a:off x="1091258" y="977758"/>
            <a:ext cx="7167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Hai </a:t>
            </a:r>
            <a:r>
              <a:rPr lang="en-US" sz="2000" b="1" dirty="0" err="1"/>
              <a:t>phím</a:t>
            </a:r>
            <a:r>
              <a:rPr lang="en-US" sz="2000" b="1" dirty="0"/>
              <a:t> F </a:t>
            </a:r>
            <a:r>
              <a:rPr lang="en-US" sz="2000" b="1" dirty="0" err="1"/>
              <a:t>và</a:t>
            </a:r>
            <a:r>
              <a:rPr lang="en-US" sz="2000" b="1" dirty="0"/>
              <a:t> J </a:t>
            </a:r>
            <a:r>
              <a:rPr lang="en-US" sz="2000" b="1" dirty="0" err="1"/>
              <a:t>trên</a:t>
            </a:r>
            <a:r>
              <a:rPr lang="en-US" sz="2000" b="1" dirty="0"/>
              <a:t> </a:t>
            </a:r>
            <a:r>
              <a:rPr lang="en-US" sz="2000" b="1" dirty="0" err="1"/>
              <a:t>hàng</a:t>
            </a:r>
            <a:r>
              <a:rPr lang="en-US" sz="2000" b="1" dirty="0"/>
              <a:t> </a:t>
            </a:r>
            <a:r>
              <a:rPr lang="en-US" sz="2000" b="1" dirty="0" err="1"/>
              <a:t>phím</a:t>
            </a:r>
            <a:r>
              <a:rPr lang="en-US" sz="2000" b="1" dirty="0"/>
              <a:t> </a:t>
            </a:r>
            <a:r>
              <a:rPr lang="en-US" sz="2000" b="1" dirty="0" err="1"/>
              <a:t>cơ</a:t>
            </a:r>
            <a:r>
              <a:rPr lang="en-US" sz="2000" b="1" dirty="0"/>
              <a:t> </a:t>
            </a:r>
            <a:r>
              <a:rPr lang="en-US" sz="2000" b="1" dirty="0" err="1"/>
              <a:t>sở</a:t>
            </a:r>
            <a:r>
              <a:rPr lang="en-US" sz="2000" b="1" dirty="0"/>
              <a:t> </a:t>
            </a:r>
            <a:r>
              <a:rPr lang="en-US" sz="2000" b="1" dirty="0" err="1"/>
              <a:t>có</a:t>
            </a:r>
            <a:r>
              <a:rPr lang="en-US" sz="2000" b="1" dirty="0"/>
              <a:t> </a:t>
            </a:r>
            <a:r>
              <a:rPr lang="en-US" sz="2000" b="1" dirty="0" err="1"/>
              <a:t>gì</a:t>
            </a:r>
            <a:r>
              <a:rPr lang="en-US" sz="2000" b="1" dirty="0"/>
              <a:t> </a:t>
            </a:r>
            <a:r>
              <a:rPr lang="en-US" sz="2000" b="1" dirty="0" err="1"/>
              <a:t>đặc</a:t>
            </a:r>
            <a:r>
              <a:rPr lang="en-US" sz="2000" b="1" dirty="0"/>
              <a:t> </a:t>
            </a:r>
            <a:r>
              <a:rPr lang="en-US" sz="2000" b="1" dirty="0" err="1"/>
              <a:t>biệt</a:t>
            </a:r>
            <a:r>
              <a:rPr lang="en-US" sz="2000" b="1" dirty="0"/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C6CE9E-683B-411B-B4E5-E773233FC527}"/>
              </a:ext>
            </a:extLst>
          </p:cNvPr>
          <p:cNvSpPr txBox="1"/>
          <p:nvPr/>
        </p:nvSpPr>
        <p:spPr>
          <a:xfrm>
            <a:off x="1091258" y="951757"/>
            <a:ext cx="10849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Hai </a:t>
            </a:r>
            <a:r>
              <a:rPr lang="en-US" sz="2000" b="1" dirty="0" err="1"/>
              <a:t>phím</a:t>
            </a:r>
            <a:r>
              <a:rPr lang="en-US" sz="2000" b="1" dirty="0"/>
              <a:t> F </a:t>
            </a:r>
            <a:r>
              <a:rPr lang="en-US" sz="2000" b="1" dirty="0" err="1"/>
              <a:t>và</a:t>
            </a:r>
            <a:r>
              <a:rPr lang="en-US" sz="2000" b="1" dirty="0"/>
              <a:t> J </a:t>
            </a:r>
            <a:r>
              <a:rPr lang="en-US" sz="2000" b="1" dirty="0" err="1"/>
              <a:t>là</a:t>
            </a:r>
            <a:r>
              <a:rPr lang="en-US" sz="2000" b="1" dirty="0"/>
              <a:t> 2 </a:t>
            </a:r>
            <a:r>
              <a:rPr lang="en-US" sz="2000" b="1" dirty="0" err="1"/>
              <a:t>phím</a:t>
            </a:r>
            <a:r>
              <a:rPr lang="en-US" sz="2000" b="1" dirty="0"/>
              <a:t> </a:t>
            </a:r>
            <a:r>
              <a:rPr lang="en-US" sz="2000" b="1" dirty="0" err="1"/>
              <a:t>có</a:t>
            </a:r>
            <a:r>
              <a:rPr lang="en-US" sz="2000" b="1" dirty="0"/>
              <a:t> </a:t>
            </a:r>
            <a:r>
              <a:rPr lang="en-US" sz="2000" b="1" dirty="0" err="1"/>
              <a:t>gờ</a:t>
            </a:r>
            <a:r>
              <a:rPr lang="en-US" sz="2000" b="1" dirty="0"/>
              <a:t>, </a:t>
            </a:r>
            <a:r>
              <a:rPr lang="en-US" sz="2000" b="1" dirty="0" err="1"/>
              <a:t>làm</a:t>
            </a:r>
            <a:r>
              <a:rPr lang="en-US" sz="2000" b="1" dirty="0"/>
              <a:t> </a:t>
            </a:r>
            <a:r>
              <a:rPr lang="en-US" sz="2000" b="1" dirty="0" err="1"/>
              <a:t>mốc</a:t>
            </a:r>
            <a:r>
              <a:rPr lang="en-US" sz="2000" b="1" dirty="0"/>
              <a:t> </a:t>
            </a:r>
            <a:r>
              <a:rPr lang="en-US" sz="2000" b="1" dirty="0" err="1"/>
              <a:t>cho</a:t>
            </a:r>
            <a:r>
              <a:rPr lang="en-US" sz="2000" b="1" dirty="0"/>
              <a:t> </a:t>
            </a:r>
            <a:r>
              <a:rPr lang="en-US" sz="2000" b="1" dirty="0" err="1"/>
              <a:t>việc</a:t>
            </a:r>
            <a:r>
              <a:rPr lang="en-US" sz="2000" b="1" dirty="0"/>
              <a:t> </a:t>
            </a:r>
            <a:r>
              <a:rPr lang="en-US" sz="2000" b="1" dirty="0" err="1"/>
              <a:t>đặt</a:t>
            </a:r>
            <a:r>
              <a:rPr lang="en-US" sz="2000" b="1" dirty="0"/>
              <a:t> </a:t>
            </a:r>
            <a:r>
              <a:rPr lang="en-US" sz="2000" b="1" dirty="0" err="1"/>
              <a:t>các</a:t>
            </a:r>
            <a:r>
              <a:rPr lang="en-US" sz="2000" b="1" dirty="0"/>
              <a:t> </a:t>
            </a:r>
            <a:r>
              <a:rPr lang="en-US" sz="2000" b="1" dirty="0" err="1"/>
              <a:t>ngón</a:t>
            </a:r>
            <a:r>
              <a:rPr lang="en-US" sz="2000" b="1" dirty="0"/>
              <a:t> </a:t>
            </a:r>
            <a:r>
              <a:rPr lang="en-US" sz="2000" b="1" dirty="0" err="1"/>
              <a:t>tay</a:t>
            </a:r>
            <a:r>
              <a:rPr lang="en-US" sz="2000" b="1" dirty="0"/>
              <a:t> </a:t>
            </a:r>
            <a:r>
              <a:rPr lang="en-US" sz="2000" b="1" dirty="0" err="1"/>
              <a:t>khi</a:t>
            </a:r>
            <a:r>
              <a:rPr lang="en-US" sz="2000" b="1" dirty="0"/>
              <a:t> </a:t>
            </a:r>
            <a:r>
              <a:rPr lang="en-US" sz="2000" b="1" dirty="0" err="1"/>
              <a:t>gõ</a:t>
            </a:r>
            <a:r>
              <a:rPr lang="en-US" sz="2000" b="1" dirty="0"/>
              <a:t> </a:t>
            </a:r>
            <a:r>
              <a:rPr lang="en-US" sz="2000" b="1" dirty="0" err="1"/>
              <a:t>phím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4835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614526" y="29295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460375" y="738778"/>
            <a:ext cx="1050626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8832B1-96A6-477D-BC8A-2628F4EE9EE1}"/>
              </a:ext>
            </a:extLst>
          </p:cNvPr>
          <p:cNvSpPr/>
          <p:nvPr/>
        </p:nvSpPr>
        <p:spPr>
          <a:xfrm>
            <a:off x="460375" y="1724897"/>
            <a:ext cx="10506269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5C8BFDD-7B0B-45B5-BD5E-6AAB4F98479F}"/>
              </a:ext>
            </a:extLst>
          </p:cNvPr>
          <p:cNvGrpSpPr/>
          <p:nvPr/>
        </p:nvGrpSpPr>
        <p:grpSpPr>
          <a:xfrm>
            <a:off x="307975" y="2879059"/>
            <a:ext cx="11193560" cy="3713529"/>
            <a:chOff x="460375" y="1473623"/>
            <a:chExt cx="11731625" cy="46996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7DA8859-6D2A-4BE6-8532-697BD03D15DD}"/>
                </a:ext>
              </a:extLst>
            </p:cNvPr>
            <p:cNvGrpSpPr/>
            <p:nvPr/>
          </p:nvGrpSpPr>
          <p:grpSpPr>
            <a:xfrm>
              <a:off x="460375" y="1473623"/>
              <a:ext cx="11731625" cy="4699648"/>
              <a:chOff x="460375" y="1079176"/>
              <a:chExt cx="11731625" cy="4699648"/>
            </a:xfrm>
          </p:grpSpPr>
          <p:pic>
            <p:nvPicPr>
              <p:cNvPr id="20" name="Picture 8">
                <a:extLst>
                  <a:ext uri="{FF2B5EF4-FFF2-40B4-BE49-F238E27FC236}">
                    <a16:creationId xmlns:a16="http://schemas.microsoft.com/office/drawing/2014/main" id="{4D13C7A2-81AC-47E1-93E1-EE9EA151F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348" r="18423"/>
              <a:stretch/>
            </p:blipFill>
            <p:spPr bwMode="auto">
              <a:xfrm>
                <a:off x="460375" y="1079176"/>
                <a:ext cx="11731625" cy="4699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2C3C26-152A-4788-A60B-3AF6B6E3DA71}"/>
                  </a:ext>
                </a:extLst>
              </p:cNvPr>
              <p:cNvCxnSpPr/>
              <p:nvPr/>
            </p:nvCxnSpPr>
            <p:spPr>
              <a:xfrm>
                <a:off x="4616824" y="3429000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35C7128-2D9A-446F-ABC0-C0533F653E7B}"/>
                  </a:ext>
                </a:extLst>
              </p:cNvPr>
              <p:cNvCxnSpPr/>
              <p:nvPr/>
            </p:nvCxnSpPr>
            <p:spPr>
              <a:xfrm>
                <a:off x="6849035" y="3424518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DE06F3B2-D7C3-4265-A453-071110CE5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742" y="3348318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02E4639D-E6FC-4159-ACAC-787457ECD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53" y="3355319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A761E48-9B69-4A42-805D-0269C2A1F273}"/>
              </a:ext>
            </a:extLst>
          </p:cNvPr>
          <p:cNvSpPr/>
          <p:nvPr/>
        </p:nvSpPr>
        <p:spPr>
          <a:xfrm>
            <a:off x="4380077" y="2153900"/>
            <a:ext cx="4467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236604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460375" y="-15646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612775" y="264802"/>
            <a:ext cx="10506269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8832B1-96A6-477D-BC8A-2628F4EE9EE1}"/>
              </a:ext>
            </a:extLst>
          </p:cNvPr>
          <p:cNvSpPr/>
          <p:nvPr/>
        </p:nvSpPr>
        <p:spPr>
          <a:xfrm>
            <a:off x="612774" y="599876"/>
            <a:ext cx="10506269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5C8BFDD-7B0B-45B5-BD5E-6AAB4F98479F}"/>
              </a:ext>
            </a:extLst>
          </p:cNvPr>
          <p:cNvGrpSpPr/>
          <p:nvPr/>
        </p:nvGrpSpPr>
        <p:grpSpPr>
          <a:xfrm>
            <a:off x="307975" y="2879059"/>
            <a:ext cx="11193560" cy="3713529"/>
            <a:chOff x="460375" y="1473623"/>
            <a:chExt cx="11731625" cy="46996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7DA8859-6D2A-4BE6-8532-697BD03D15DD}"/>
                </a:ext>
              </a:extLst>
            </p:cNvPr>
            <p:cNvGrpSpPr/>
            <p:nvPr/>
          </p:nvGrpSpPr>
          <p:grpSpPr>
            <a:xfrm>
              <a:off x="460375" y="1473623"/>
              <a:ext cx="11731625" cy="4699648"/>
              <a:chOff x="460375" y="1079176"/>
              <a:chExt cx="11731625" cy="4699648"/>
            </a:xfrm>
          </p:grpSpPr>
          <p:pic>
            <p:nvPicPr>
              <p:cNvPr id="20" name="Picture 8">
                <a:extLst>
                  <a:ext uri="{FF2B5EF4-FFF2-40B4-BE49-F238E27FC236}">
                    <a16:creationId xmlns:a16="http://schemas.microsoft.com/office/drawing/2014/main" id="{4D13C7A2-81AC-47E1-93E1-EE9EA151F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348" r="18423"/>
              <a:stretch/>
            </p:blipFill>
            <p:spPr bwMode="auto">
              <a:xfrm>
                <a:off x="460375" y="1079176"/>
                <a:ext cx="11731625" cy="4699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2C3C26-152A-4788-A60B-3AF6B6E3DA71}"/>
                  </a:ext>
                </a:extLst>
              </p:cNvPr>
              <p:cNvCxnSpPr/>
              <p:nvPr/>
            </p:nvCxnSpPr>
            <p:spPr>
              <a:xfrm>
                <a:off x="4616824" y="3429000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35C7128-2D9A-446F-ABC0-C0533F653E7B}"/>
                  </a:ext>
                </a:extLst>
              </p:cNvPr>
              <p:cNvCxnSpPr/>
              <p:nvPr/>
            </p:nvCxnSpPr>
            <p:spPr>
              <a:xfrm>
                <a:off x="6849035" y="3424518"/>
                <a:ext cx="17929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DE06F3B2-D7C3-4265-A453-071110CE5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742" y="3348318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02E4639D-E6FC-4159-ACAC-787457ECD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53" y="3355319"/>
              <a:ext cx="645458" cy="5762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A761E48-9B69-4A42-805D-0269C2A1F273}"/>
              </a:ext>
            </a:extLst>
          </p:cNvPr>
          <p:cNvSpPr/>
          <p:nvPr/>
        </p:nvSpPr>
        <p:spPr>
          <a:xfrm>
            <a:off x="4359326" y="1080227"/>
            <a:ext cx="4467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THẢO LUẬN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3C6787-719C-44E0-874D-6B3CC538DE48}"/>
              </a:ext>
            </a:extLst>
          </p:cNvPr>
          <p:cNvSpPr/>
          <p:nvPr/>
        </p:nvSpPr>
        <p:spPr>
          <a:xfrm>
            <a:off x="612773" y="1752699"/>
            <a:ext cx="10506269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1: Khi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F84C86-5533-4A8A-9CD3-BFA034335B8A}"/>
              </a:ext>
            </a:extLst>
          </p:cNvPr>
          <p:cNvSpPr/>
          <p:nvPr/>
        </p:nvSpPr>
        <p:spPr>
          <a:xfrm>
            <a:off x="612772" y="2193264"/>
            <a:ext cx="10506269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2: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trí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xuất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03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ò rỉ hình ảnh bàn phím của Microsoft sắp ra mắt có biểu tượng cảm xú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7" descr="55+ Hình ảnh bàn phím máy tính sắc nét làm ảnh tài liệu, hình nề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7D48C6-E787-4185-BC84-40C9A7A49189}"/>
              </a:ext>
            </a:extLst>
          </p:cNvPr>
          <p:cNvSpPr/>
          <p:nvPr/>
        </p:nvSpPr>
        <p:spPr>
          <a:xfrm>
            <a:off x="460375" y="-156465"/>
            <a:ext cx="821114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1. BÀN PHÍM </a:t>
            </a:r>
            <a:r>
              <a:rPr lang="vi-VN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MÁY TÍNH</a:t>
            </a:r>
            <a:endParaRPr lang="vi-VN" sz="2800" b="1" dirty="0">
              <a:solidFill>
                <a:srgbClr val="F03C69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E6CD-E0D2-47D3-8A92-200BAF207783}"/>
              </a:ext>
            </a:extLst>
          </p:cNvPr>
          <p:cNvSpPr/>
          <p:nvPr/>
        </p:nvSpPr>
        <p:spPr>
          <a:xfrm>
            <a:off x="612775" y="264802"/>
            <a:ext cx="10506269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8832B1-96A6-477D-BC8A-2628F4EE9EE1}"/>
              </a:ext>
            </a:extLst>
          </p:cNvPr>
          <p:cNvSpPr/>
          <p:nvPr/>
        </p:nvSpPr>
        <p:spPr>
          <a:xfrm>
            <a:off x="612774" y="599876"/>
            <a:ext cx="10506269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bàn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b="1" dirty="0">
                <a:solidFill>
                  <a:schemeClr val="accent6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971DA92-165B-4250-87AB-CE47C4E98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28" y="3123392"/>
            <a:ext cx="11627993" cy="368540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D1D5DB6-8340-40C1-AA1F-A59FCDEDBD55}"/>
              </a:ext>
            </a:extLst>
          </p:cNvPr>
          <p:cNvSpPr/>
          <p:nvPr/>
        </p:nvSpPr>
        <p:spPr>
          <a:xfrm>
            <a:off x="704214" y="1030544"/>
            <a:ext cx="10506269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sở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591C1F-F076-4824-9681-6DD07851CE62}"/>
              </a:ext>
            </a:extLst>
          </p:cNvPr>
          <p:cNvSpPr/>
          <p:nvPr/>
        </p:nvSpPr>
        <p:spPr>
          <a:xfrm>
            <a:off x="704213" y="1341141"/>
            <a:ext cx="4233547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trí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xuất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b="1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C7AF67-99A9-443E-99D9-747C3E1C2A69}"/>
              </a:ext>
            </a:extLst>
          </p:cNvPr>
          <p:cNvSpPr/>
          <p:nvPr/>
        </p:nvSpPr>
        <p:spPr>
          <a:xfrm>
            <a:off x="779929" y="1826915"/>
            <a:ext cx="11747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+  Hai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trỏ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F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J,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sở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4D23F1-C21B-433D-A121-EA1D5BE5A638}"/>
              </a:ext>
            </a:extLst>
          </p:cNvPr>
          <p:cNvSpPr/>
          <p:nvPr/>
        </p:nvSpPr>
        <p:spPr>
          <a:xfrm>
            <a:off x="779929" y="2536244"/>
            <a:ext cx="7927723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+  Hai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phím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03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921B4-EBBD-416E-8330-F23B4CE1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32833"/>
            <a:ext cx="11114979" cy="52251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83AA91-6278-41C4-BE40-68FE1744BA1E}"/>
              </a:ext>
            </a:extLst>
          </p:cNvPr>
          <p:cNvSpPr/>
          <p:nvPr/>
        </p:nvSpPr>
        <p:spPr>
          <a:xfrm>
            <a:off x="0" y="439288"/>
            <a:ext cx="119074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THỰC HÀNH ĐẶT TAY TRÊN BÀN PHÍM</a:t>
            </a:r>
          </a:p>
        </p:txBody>
      </p:sp>
    </p:spTree>
    <p:extLst>
      <p:ext uri="{BB962C8B-B14F-4D97-AF65-F5344CB8AC3E}">
        <p14:creationId xmlns:p14="http://schemas.microsoft.com/office/powerpoint/2010/main" val="368202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921B4-EBBD-416E-8330-F23B4CE1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1365"/>
            <a:ext cx="11620458" cy="46266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12182D-182B-40D0-BE8B-8C49296704C6}"/>
              </a:ext>
            </a:extLst>
          </p:cNvPr>
          <p:cNvSpPr/>
          <p:nvPr/>
        </p:nvSpPr>
        <p:spPr>
          <a:xfrm>
            <a:off x="739708" y="4465286"/>
            <a:ext cx="10447696" cy="1055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Để gõ nhanh và chính xác mỗi ngón tay chỉ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phụ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trách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gõ một số phím nhất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342900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Mỗi khi gõ xong, em đưa ngón tay về vị trí xuất phát trên hàng phím 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ơ sở.</a:t>
            </a:r>
          </a:p>
        </p:txBody>
      </p:sp>
    </p:spTree>
    <p:extLst>
      <p:ext uri="{BB962C8B-B14F-4D97-AF65-F5344CB8AC3E}">
        <p14:creationId xmlns:p14="http://schemas.microsoft.com/office/powerpoint/2010/main" val="287012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2C56621-5815-4F90-A76B-2D7D4D1D3A71}"/>
              </a:ext>
            </a:extLst>
          </p:cNvPr>
          <p:cNvGrpSpPr/>
          <p:nvPr/>
        </p:nvGrpSpPr>
        <p:grpSpPr>
          <a:xfrm>
            <a:off x="336588" y="284266"/>
            <a:ext cx="11226147" cy="3093766"/>
            <a:chOff x="191274" y="435050"/>
            <a:chExt cx="11226147" cy="309376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CB5ADE-AF17-412C-B62E-1786F79D0558}"/>
                </a:ext>
              </a:extLst>
            </p:cNvPr>
            <p:cNvGrpSpPr/>
            <p:nvPr/>
          </p:nvGrpSpPr>
          <p:grpSpPr>
            <a:xfrm>
              <a:off x="191274" y="435050"/>
              <a:ext cx="11226147" cy="3093766"/>
              <a:chOff x="191274" y="435050"/>
              <a:chExt cx="11226147" cy="309376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A2968F1-B047-4344-B076-57BC169FC099}"/>
                  </a:ext>
                </a:extLst>
              </p:cNvPr>
              <p:cNvGrpSpPr/>
              <p:nvPr/>
            </p:nvGrpSpPr>
            <p:grpSpPr>
              <a:xfrm>
                <a:off x="552795" y="917810"/>
                <a:ext cx="10864626" cy="2611006"/>
                <a:chOff x="1338207" y="943284"/>
                <a:chExt cx="9774290" cy="3851953"/>
              </a:xfrm>
            </p:grpSpPr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6BB72049-4C00-4153-8856-84F22C6B776B}"/>
                    </a:ext>
                  </a:extLst>
                </p:cNvPr>
                <p:cNvSpPr/>
                <p:nvPr/>
              </p:nvSpPr>
              <p:spPr>
                <a:xfrm>
                  <a:off x="1424711" y="1063553"/>
                  <a:ext cx="9687786" cy="3731684"/>
                </a:xfrm>
                <a:prstGeom prst="roundRect">
                  <a:avLst/>
                </a:prstGeom>
                <a:solidFill>
                  <a:srgbClr val="C1BFC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E99CE156-71C8-49A0-BD06-1C45543F5F32}"/>
                    </a:ext>
                  </a:extLst>
                </p:cNvPr>
                <p:cNvSpPr/>
                <p:nvPr/>
              </p:nvSpPr>
              <p:spPr>
                <a:xfrm>
                  <a:off x="1338207" y="943284"/>
                  <a:ext cx="9687790" cy="3731682"/>
                </a:xfrm>
                <a:prstGeom prst="roundRect">
                  <a:avLst/>
                </a:prstGeom>
                <a:solidFill>
                  <a:srgbClr val="F2E9C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EE23D12-BEE6-4D47-8A7E-5BDC6A73C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91274" y="435050"/>
                <a:ext cx="998307" cy="883997"/>
              </a:xfrm>
              <a:prstGeom prst="rect">
                <a:avLst/>
              </a:prstGeom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55E12F-86FA-4EB5-B8A5-060E6260EBEF}"/>
                </a:ext>
              </a:extLst>
            </p:cNvPr>
            <p:cNvSpPr/>
            <p:nvPr/>
          </p:nvSpPr>
          <p:spPr>
            <a:xfrm>
              <a:off x="580100" y="1095321"/>
              <a:ext cx="10468612" cy="2211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Khu vực chính gồm: hàng phím số, hàng ph</a:t>
              </a:r>
              <a:r>
                <a:rPr lang="en-US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í</a:t>
              </a: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 trên, hàng ph</a:t>
              </a:r>
              <a:r>
                <a:rPr lang="en-US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í</a:t>
              </a: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 cơ</a:t>
              </a:r>
              <a:r>
                <a:rPr lang="en-US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sở</a:t>
              </a: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ctr" defTabSz="342900">
                <a:lnSpc>
                  <a:spcPct val="150000"/>
                </a:lnSpc>
              </a:pP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hàng phím dưới và hàng phím chứa phím dấu cách. </a:t>
              </a:r>
              <a:endParaRPr lang="en-US" sz="2200" b="1" dirty="0">
                <a:solidFill>
                  <a:srgbClr val="F03C69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ctr" defTabSz="342900">
                <a:lnSpc>
                  <a:spcPct val="150000"/>
                </a:lnSpc>
                <a:spcBef>
                  <a:spcPts val="1200"/>
                </a:spcBef>
              </a:pP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Mỗi ngón tay gõ đúng các phím phụ trách. Khi gõ xong, </a:t>
              </a:r>
              <a:endParaRPr lang="en-US" sz="2200" b="1" dirty="0">
                <a:solidFill>
                  <a:srgbClr val="F03C69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ctr" defTabSz="342900">
                <a:lnSpc>
                  <a:spcPct val="150000"/>
                </a:lnSpc>
              </a:pPr>
              <a:r>
                <a:rPr lang="vi-VN" sz="2200" b="1" dirty="0">
                  <a:solidFill>
                    <a:srgbClr val="F03C69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đưa ngón tay về vị trí xuất phát trên hàng phím cơ sở.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5E15503-265A-420E-98D1-4C620C94D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88" y="3606512"/>
            <a:ext cx="983065" cy="9678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42DF52-FA78-44F1-BA57-609D33A3DD71}"/>
              </a:ext>
            </a:extLst>
          </p:cNvPr>
          <p:cNvSpPr/>
          <p:nvPr/>
        </p:nvSpPr>
        <p:spPr>
          <a:xfrm>
            <a:off x="1342485" y="3839087"/>
            <a:ext cx="9770221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 dirty="0"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vi-VN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Các phím F, J thuộc hàng phím nào?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4058AD-6EBF-4037-8A3A-31EBF8F817F0}"/>
              </a:ext>
            </a:extLst>
          </p:cNvPr>
          <p:cNvSpPr/>
          <p:nvPr/>
        </p:nvSpPr>
        <p:spPr>
          <a:xfrm>
            <a:off x="1682940" y="4372310"/>
            <a:ext cx="3030194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trên.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D7E45D-32E8-4AC4-8441-D1C4362FCFB2}"/>
              </a:ext>
            </a:extLst>
          </p:cNvPr>
          <p:cNvSpPr/>
          <p:nvPr/>
        </p:nvSpPr>
        <p:spPr>
          <a:xfrm>
            <a:off x="8436392" y="4372310"/>
            <a:ext cx="3030194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dưới.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C4E37B-AD51-49F6-A4DB-C00C7B8AF7E5}"/>
              </a:ext>
            </a:extLst>
          </p:cNvPr>
          <p:cNvSpPr/>
          <p:nvPr/>
        </p:nvSpPr>
        <p:spPr>
          <a:xfrm>
            <a:off x="5052317" y="4372309"/>
            <a:ext cx="3030195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cơ sở.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4EDDDD-4B4C-4D5F-8B71-A8FEE297597B}"/>
              </a:ext>
            </a:extLst>
          </p:cNvPr>
          <p:cNvSpPr/>
          <p:nvPr/>
        </p:nvSpPr>
        <p:spPr>
          <a:xfrm>
            <a:off x="1334895" y="4943005"/>
            <a:ext cx="9770221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Khi gõ xong, các ngón tay của em phải đặt ở hàng phím nào?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F01CF9-F6B9-4ABE-98BD-6BEB26B0CF38}"/>
              </a:ext>
            </a:extLst>
          </p:cNvPr>
          <p:cNvSpPr/>
          <p:nvPr/>
        </p:nvSpPr>
        <p:spPr>
          <a:xfrm>
            <a:off x="1675350" y="5476228"/>
            <a:ext cx="3030194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trên.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46BBA0-4987-41DC-95CA-FC5244589A25}"/>
              </a:ext>
            </a:extLst>
          </p:cNvPr>
          <p:cNvSpPr/>
          <p:nvPr/>
        </p:nvSpPr>
        <p:spPr>
          <a:xfrm>
            <a:off x="8428802" y="5476228"/>
            <a:ext cx="3030194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dưới.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E44A66-1195-4102-929C-F5EC2460277A}"/>
              </a:ext>
            </a:extLst>
          </p:cNvPr>
          <p:cNvSpPr/>
          <p:nvPr/>
        </p:nvSpPr>
        <p:spPr>
          <a:xfrm>
            <a:off x="5044727" y="5476227"/>
            <a:ext cx="3030195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solidFill>
                  <a:srgbClr val="7FC354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Hàng phím cơ sở.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F4F829-2969-4AE7-8555-5A4D17F2E947}"/>
              </a:ext>
            </a:extLst>
          </p:cNvPr>
          <p:cNvSpPr/>
          <p:nvPr/>
        </p:nvSpPr>
        <p:spPr>
          <a:xfrm>
            <a:off x="5019094" y="4480661"/>
            <a:ext cx="443608" cy="4436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890F8D7-D2B3-4BA7-940B-EBF8D4DC1309}"/>
              </a:ext>
            </a:extLst>
          </p:cNvPr>
          <p:cNvSpPr/>
          <p:nvPr/>
        </p:nvSpPr>
        <p:spPr>
          <a:xfrm>
            <a:off x="5019094" y="5565843"/>
            <a:ext cx="443608" cy="4436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6619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18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09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9CEAD2-7F67-44D0-8C05-C025C33F2B9E}"/>
              </a:ext>
            </a:extLst>
          </p:cNvPr>
          <p:cNvSpPr/>
          <p:nvPr/>
        </p:nvSpPr>
        <p:spPr>
          <a:xfrm>
            <a:off x="614526" y="292955"/>
            <a:ext cx="6728666" cy="642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2</a:t>
            </a:r>
            <a:r>
              <a:rPr lang="vi-VN" sz="2800" b="1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THỰC HÀNH SỬ DỤNG BÀN PHÍM</a:t>
            </a:r>
            <a:endParaRPr lang="vi-VN" sz="2800" b="1">
              <a:solidFill>
                <a:srgbClr val="F03C69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30B782-FE7B-45AD-AA97-96F6CD2EE0FF}"/>
              </a:ext>
            </a:extLst>
          </p:cNvPr>
          <p:cNvSpPr/>
          <p:nvPr/>
        </p:nvSpPr>
        <p:spPr>
          <a:xfrm>
            <a:off x="762219" y="2182254"/>
            <a:ext cx="10602467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Đặt các ngón tay đúng vị trí xuất phát trên hàng phím cơ sở như </a:t>
            </a: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</a:rPr>
              <a:t>Hình 33</a:t>
            </a:r>
            <a:endParaRPr lang="en-US" sz="2000" b="1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Di chuyển các ngón tay đến các phím mà mỗi ngón phụ trách ở hàng trên và hàng dưới.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9C6AFC-3B14-4BBC-A6F1-AB870A3E40FA}"/>
              </a:ext>
            </a:extLst>
          </p:cNvPr>
          <p:cNvSpPr/>
          <p:nvPr/>
        </p:nvSpPr>
        <p:spPr>
          <a:xfrm>
            <a:off x="2135555" y="1095510"/>
            <a:ext cx="88413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Em hãy đặt tay đúng cách trên bàn phím.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3716CA-1B0E-4B16-B5B7-81AE36E82D69}"/>
              </a:ext>
            </a:extLst>
          </p:cNvPr>
          <p:cNvGrpSpPr/>
          <p:nvPr/>
        </p:nvGrpSpPr>
        <p:grpSpPr>
          <a:xfrm>
            <a:off x="581290" y="1091471"/>
            <a:ext cx="1526272" cy="492699"/>
            <a:chOff x="581290" y="1091471"/>
            <a:chExt cx="1526272" cy="4926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2A25FE6-6ABA-4B90-8D38-91623F37A93D}"/>
                </a:ext>
              </a:extLst>
            </p:cNvPr>
            <p:cNvSpPr/>
            <p:nvPr/>
          </p:nvSpPr>
          <p:spPr>
            <a:xfrm>
              <a:off x="1782147" y="1223006"/>
              <a:ext cx="308625" cy="308625"/>
            </a:xfrm>
            <a:prstGeom prst="rect">
              <a:avLst/>
            </a:prstGeom>
            <a:solidFill>
              <a:srgbClr val="F03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EBE3B1-6D78-45E0-902F-A199D68DD0BB}"/>
                </a:ext>
              </a:extLst>
            </p:cNvPr>
            <p:cNvSpPr/>
            <p:nvPr/>
          </p:nvSpPr>
          <p:spPr>
            <a:xfrm>
              <a:off x="581290" y="1091471"/>
              <a:ext cx="1266171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NHIỆM VỤ    </a:t>
              </a:r>
              <a:endParaRPr lang="vi-VN" sz="200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5B2C7-131E-4774-972F-0A88C1DFA306}"/>
                </a:ext>
              </a:extLst>
            </p:cNvPr>
            <p:cNvSpPr/>
            <p:nvPr/>
          </p:nvSpPr>
          <p:spPr>
            <a:xfrm>
              <a:off x="1754154" y="1091471"/>
              <a:ext cx="353408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1</a:t>
              </a:r>
              <a:endParaRPr lang="vi-VN" sz="2000">
                <a:solidFill>
                  <a:schemeClr val="bg1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9FEF3F-9E04-44CD-86C8-B63C40C1D614}"/>
              </a:ext>
            </a:extLst>
          </p:cNvPr>
          <p:cNvSpPr/>
          <p:nvPr/>
        </p:nvSpPr>
        <p:spPr>
          <a:xfrm>
            <a:off x="581290" y="1689555"/>
            <a:ext cx="1523780" cy="492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vi-VN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ƯỚN</a:t>
            </a:r>
            <a:r>
              <a:rPr lang="en-US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G DẪN</a:t>
            </a:r>
            <a:endParaRPr lang="vi-VN" sz="2000">
              <a:solidFill>
                <a:srgbClr val="3DC3EC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E432F9-E289-4F67-8B65-E4DB34C37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134" y="3261924"/>
            <a:ext cx="6418176" cy="315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59C6AFC-3B14-4BBC-A6F1-AB870A3E40FA}"/>
              </a:ext>
            </a:extLst>
          </p:cNvPr>
          <p:cNvSpPr/>
          <p:nvPr/>
        </p:nvSpPr>
        <p:spPr>
          <a:xfrm>
            <a:off x="2135555" y="339726"/>
            <a:ext cx="88413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Tập gõ 10 ngón với phần mềm </a:t>
            </a:r>
            <a:r>
              <a:rPr lang="vi-VN" sz="2000">
                <a:solidFill>
                  <a:srgbClr val="C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Kiran's Typing Tutor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3716CA-1B0E-4B16-B5B7-81AE36E82D69}"/>
              </a:ext>
            </a:extLst>
          </p:cNvPr>
          <p:cNvGrpSpPr/>
          <p:nvPr/>
        </p:nvGrpSpPr>
        <p:grpSpPr>
          <a:xfrm>
            <a:off x="581290" y="335687"/>
            <a:ext cx="1526272" cy="492699"/>
            <a:chOff x="581290" y="1091471"/>
            <a:chExt cx="1526272" cy="4926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2A25FE6-6ABA-4B90-8D38-91623F37A93D}"/>
                </a:ext>
              </a:extLst>
            </p:cNvPr>
            <p:cNvSpPr/>
            <p:nvPr/>
          </p:nvSpPr>
          <p:spPr>
            <a:xfrm>
              <a:off x="1782147" y="1223006"/>
              <a:ext cx="308625" cy="308625"/>
            </a:xfrm>
            <a:prstGeom prst="rect">
              <a:avLst/>
            </a:prstGeom>
            <a:solidFill>
              <a:srgbClr val="F03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EBE3B1-6D78-45E0-902F-A199D68DD0BB}"/>
                </a:ext>
              </a:extLst>
            </p:cNvPr>
            <p:cNvSpPr/>
            <p:nvPr/>
          </p:nvSpPr>
          <p:spPr>
            <a:xfrm>
              <a:off x="581290" y="1091471"/>
              <a:ext cx="1266171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000">
                  <a:solidFill>
                    <a:srgbClr val="F03C69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NHIỆM VỤ    </a:t>
              </a:r>
              <a:endParaRPr lang="vi-VN" sz="200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5B2C7-131E-4774-972F-0A88C1DFA306}"/>
                </a:ext>
              </a:extLst>
            </p:cNvPr>
            <p:cNvSpPr/>
            <p:nvPr/>
          </p:nvSpPr>
          <p:spPr>
            <a:xfrm>
              <a:off x="1754154" y="1091471"/>
              <a:ext cx="353408" cy="492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000">
                  <a:solidFill>
                    <a:schemeClr val="bg1"/>
                  </a:solidFill>
                  <a:latin typeface="UTM HelvetIns" panose="02040603050506020204" pitchFamily="18" charset="0"/>
                  <a:cs typeface="Times New Roman" panose="02020603050405020304" pitchFamily="18" charset="0"/>
                </a:rPr>
                <a:t>2</a:t>
              </a:r>
              <a:endParaRPr lang="vi-VN" sz="2000">
                <a:solidFill>
                  <a:schemeClr val="bg1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9FEF3F-9E04-44CD-86C8-B63C40C1D614}"/>
              </a:ext>
            </a:extLst>
          </p:cNvPr>
          <p:cNvSpPr/>
          <p:nvPr/>
        </p:nvSpPr>
        <p:spPr>
          <a:xfrm>
            <a:off x="581290" y="933771"/>
            <a:ext cx="1523780" cy="492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vi-VN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ƯỚN</a:t>
            </a:r>
            <a:r>
              <a:rPr lang="en-US" sz="2000">
                <a:solidFill>
                  <a:srgbClr val="3DC3EC"/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G DẪN</a:t>
            </a:r>
            <a:endParaRPr lang="vi-VN" sz="2000">
              <a:solidFill>
                <a:srgbClr val="3DC3EC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98DB83-BFAB-48B9-BDFB-61FC579C9349}"/>
              </a:ext>
            </a:extLst>
          </p:cNvPr>
          <p:cNvSpPr/>
          <p:nvPr/>
        </p:nvSpPr>
        <p:spPr>
          <a:xfrm>
            <a:off x="581290" y="1531855"/>
            <a:ext cx="10714434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• Nháy đúp chuột vào biểu tượng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 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   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để khởi động phần mềm Kiran's Typing Tutor. Màn hình chính của phần mềm có dạng như sau:</a:t>
            </a:r>
          </a:p>
          <a:p>
            <a:pPr algn="just" defTabSz="342900">
              <a:lnSpc>
                <a:spcPct val="150000"/>
              </a:lnSpc>
            </a:pP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FFF6F1-E2FA-49B0-AE13-B325A74F7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835" y="1312454"/>
            <a:ext cx="708721" cy="693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EC7CD0-6776-42D7-8A43-BBAAD1BD5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035" y="2490002"/>
            <a:ext cx="7359831" cy="402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190641-0B1E-4FBF-B14B-DA14C892A7E4}"/>
              </a:ext>
            </a:extLst>
          </p:cNvPr>
          <p:cNvSpPr/>
          <p:nvPr/>
        </p:nvSpPr>
        <p:spPr>
          <a:xfrm>
            <a:off x="794766" y="481273"/>
            <a:ext cx="10602467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Để luyện tập với </a:t>
            </a:r>
            <a:r>
              <a:rPr lang="vi-VN" sz="2000">
                <a:solidFill>
                  <a:srgbClr val="C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Kiran's Typing Tutor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em thực hiện các bước sau: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1: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Nhập tên vào ô </a:t>
            </a:r>
            <a:r>
              <a:rPr lang="vi-VN" sz="200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User Name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để bắt đầu luyện gõ. Nếu trước đó nhập rồi thì tên em đã được lưu lại, em có thể chọn tên ở mục này.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2: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Chọn </a:t>
            </a:r>
            <a:r>
              <a:rPr lang="vi-VN" sz="200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Typing Practice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để luyện tập gõ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với các hàng phím.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A47A7-C4C5-467A-8DC1-30754850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218" y="2444689"/>
            <a:ext cx="6243001" cy="37031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8EBCC8-BBE2-4645-B699-7D3658ABA4BA}"/>
              </a:ext>
            </a:extLst>
          </p:cNvPr>
          <p:cNvSpPr/>
          <p:nvPr/>
        </p:nvSpPr>
        <p:spPr>
          <a:xfrm>
            <a:off x="2419218" y="6098726"/>
            <a:ext cx="6243001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2000" b="1">
                <a:latin typeface="UTM Avo" panose="02040603050506020204" pitchFamily="18" charset="0"/>
                <a:cs typeface="Times New Roman" panose="02020603050405020304" pitchFamily="18" charset="0"/>
              </a:rPr>
              <a:t>Hình 35.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Màn hình luyện tập gõ phím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E7B63B-CE70-4731-8056-5C8B17DFF2AA}"/>
              </a:ext>
            </a:extLst>
          </p:cNvPr>
          <p:cNvSpPr/>
          <p:nvPr/>
        </p:nvSpPr>
        <p:spPr>
          <a:xfrm>
            <a:off x="794766" y="481273"/>
            <a:ext cx="1060246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</a:t>
            </a:r>
            <a:r>
              <a:rPr lang="en-US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Để chọn hàng phím luyện tập, em nháy chuột vào tam giác nhỏ trong mục </a:t>
            </a:r>
            <a:r>
              <a:rPr lang="vi-VN" sz="200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Course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rồi chọn một mục: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78AAA1-FD0F-4DA2-BFD4-394A4132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5768" y="1431598"/>
            <a:ext cx="8850756" cy="31549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A13CFF-3FD8-4EEB-BE1E-64CF1E2542ED}"/>
              </a:ext>
            </a:extLst>
          </p:cNvPr>
          <p:cNvSpPr/>
          <p:nvPr/>
        </p:nvSpPr>
        <p:spPr>
          <a:xfrm>
            <a:off x="794765" y="5166344"/>
            <a:ext cx="1060246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Nhiệm vụ của em là sử dụng đúng ngón tay khi gõ phím. Lưu ý, phím cần gõ sẽ được tô màu và ở góc dưới màn hình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ó gợi ý ngón tay gõ phím.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D57BF-4632-47C3-A09C-2C0A46B5790C}"/>
              </a:ext>
            </a:extLst>
          </p:cNvPr>
          <p:cNvSpPr/>
          <p:nvPr/>
        </p:nvSpPr>
        <p:spPr>
          <a:xfrm>
            <a:off x="2497876" y="4586551"/>
            <a:ext cx="6243001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2000" b="1">
                <a:latin typeface="UTM Avo" panose="02040603050506020204" pitchFamily="18" charset="0"/>
                <a:cs typeface="Times New Roman" panose="02020603050405020304" pitchFamily="18" charset="0"/>
              </a:rPr>
              <a:t>Hình 36.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Chọn hàng phím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3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888FC2-38F3-4D25-829E-4FF6F4BAAE44}"/>
              </a:ext>
            </a:extLst>
          </p:cNvPr>
          <p:cNvSpPr/>
          <p:nvPr/>
        </p:nvSpPr>
        <p:spPr>
          <a:xfrm>
            <a:off x="794765" y="387851"/>
            <a:ext cx="10602467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Các thông tin bên phải màn hình cho biết kết quả luyện tập: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86F32-23AC-4044-A785-BF6374BA5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325" y="971104"/>
            <a:ext cx="4511431" cy="38560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A3DA30-1313-4BA4-926B-6D29E0A51E81}"/>
              </a:ext>
            </a:extLst>
          </p:cNvPr>
          <p:cNvSpPr/>
          <p:nvPr/>
        </p:nvSpPr>
        <p:spPr>
          <a:xfrm>
            <a:off x="2379889" y="4833263"/>
            <a:ext cx="6243001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2000" b="1">
                <a:latin typeface="UTM Avo" panose="02040603050506020204" pitchFamily="18" charset="0"/>
                <a:cs typeface="Times New Roman" panose="02020603050405020304" pitchFamily="18" charset="0"/>
              </a:rPr>
              <a:t>Hình 37. 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Kết quả luyện tập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2EDEEB-5DC9-4E8E-BCB1-7D01CB1198A9}"/>
              </a:ext>
            </a:extLst>
          </p:cNvPr>
          <p:cNvSpPr/>
          <p:nvPr/>
        </p:nvSpPr>
        <p:spPr>
          <a:xfrm>
            <a:off x="794764" y="5432323"/>
            <a:ext cx="1060246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Bước </a:t>
            </a:r>
            <a:r>
              <a:rPr lang="en-US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  <a:r>
              <a:rPr lang="vi-VN" sz="2000">
                <a:solidFill>
                  <a:srgbClr val="FF3399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Luyện tập nhiều lần và so sánh các kết quả </a:t>
            </a:r>
            <a:r>
              <a:rPr lang="vi-VN" sz="2000">
                <a:solidFill>
                  <a:srgbClr val="3DC3E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 chính xác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>
                <a:solidFill>
                  <a:srgbClr val="3DC3E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vi-VN" sz="2000">
                <a:solidFill>
                  <a:srgbClr val="3DC3E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từ gõ trong một phút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 và </a:t>
            </a:r>
            <a:r>
              <a:rPr lang="vi-VN" sz="2000">
                <a:solidFill>
                  <a:srgbClr val="3DC3E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 phím gõ trong một phút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giữa các lần.</a:t>
            </a:r>
          </a:p>
        </p:txBody>
      </p:sp>
    </p:spTree>
    <p:extLst>
      <p:ext uri="{BB962C8B-B14F-4D97-AF65-F5344CB8AC3E}">
        <p14:creationId xmlns:p14="http://schemas.microsoft.com/office/powerpoint/2010/main" val="19068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CB2AB6A-C448-44B7-AD25-BA1B268D61E4}"/>
              </a:ext>
            </a:extLst>
          </p:cNvPr>
          <p:cNvGrpSpPr/>
          <p:nvPr/>
        </p:nvGrpSpPr>
        <p:grpSpPr>
          <a:xfrm>
            <a:off x="414536" y="410130"/>
            <a:ext cx="3761537" cy="1014929"/>
            <a:chOff x="371924" y="467376"/>
            <a:chExt cx="3761537" cy="101492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FC48B3D-BB5C-4C78-998C-7136AD938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1924" y="467376"/>
              <a:ext cx="1280271" cy="101492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9C2C465-FF9B-4667-A170-E54C3E646ACE}"/>
                </a:ext>
              </a:extLst>
            </p:cNvPr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LUYỆN TẬP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CB7D36B-B1AE-4BF0-8A2D-25E99CAF3FA0}"/>
              </a:ext>
            </a:extLst>
          </p:cNvPr>
          <p:cNvSpPr/>
          <p:nvPr/>
        </p:nvSpPr>
        <p:spPr>
          <a:xfrm>
            <a:off x="613258" y="1425059"/>
            <a:ext cx="11037968" cy="53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Trong hình sau, ngón tay nào đã đặt sai vị trí xuất phát trên hàng phím cơ sở?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6AB137-0387-4900-B10F-16F5931B7B42}"/>
              </a:ext>
            </a:extLst>
          </p:cNvPr>
          <p:cNvSpPr/>
          <p:nvPr/>
        </p:nvSpPr>
        <p:spPr>
          <a:xfrm>
            <a:off x="613258" y="4302579"/>
            <a:ext cx="11037968" cy="205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Em hãy mở phần mềm </a:t>
            </a:r>
            <a:r>
              <a:rPr lang="vi-VN" sz="2200">
                <a:solidFill>
                  <a:srgbClr val="C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Kiran's Typing Tutor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và đặt tay ở vị trí xuất phát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trên hàng phím 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ơ sở. Lần lượt luyện tập hai lần với các hàng phím: hàng phím 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ơ sở, hàng phím trên, hàng phím dưới. Sau đó, em hãy so sánh kết quả về độ chính xác, 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vi-VN" sz="2200">
                <a:latin typeface="UTM Avo" panose="02040603050506020204" pitchFamily="18" charset="0"/>
                <a:cs typeface="Times New Roman" panose="02020603050405020304" pitchFamily="18" charset="0"/>
              </a:rPr>
              <a:t> từ gõ được sau mỗi lượt luyện tập</a:t>
            </a:r>
            <a:r>
              <a:rPr lang="en-US" sz="22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22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9E8B2A-05C1-4367-9C65-A2EBB4E67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989" y="1958282"/>
            <a:ext cx="3856054" cy="24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6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CB2AB6A-C448-44B7-AD25-BA1B268D61E4}"/>
              </a:ext>
            </a:extLst>
          </p:cNvPr>
          <p:cNvGrpSpPr/>
          <p:nvPr/>
        </p:nvGrpSpPr>
        <p:grpSpPr>
          <a:xfrm>
            <a:off x="371924" y="384240"/>
            <a:ext cx="3761537" cy="1181202"/>
            <a:chOff x="371924" y="384240"/>
            <a:chExt cx="3761537" cy="118120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FC48B3D-BB5C-4C78-998C-7136AD938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924" y="384240"/>
              <a:ext cx="1280271" cy="1181202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9C2C465-FF9B-4667-A170-E54C3E646ACE}"/>
                </a:ext>
              </a:extLst>
            </p:cNvPr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VẬN DỤNG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3047003-BDC1-441F-A0E1-7728E4169670}"/>
              </a:ext>
            </a:extLst>
          </p:cNvPr>
          <p:cNvSpPr/>
          <p:nvPr/>
        </p:nvSpPr>
        <p:spPr>
          <a:xfrm>
            <a:off x="1652195" y="1425059"/>
            <a:ext cx="9751340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Em hãy luyện tập thêm cách gõ phím bằng phần mềm Kiran's Typing Tutor.</a:t>
            </a:r>
          </a:p>
        </p:txBody>
      </p:sp>
      <p:pic>
        <p:nvPicPr>
          <p:cNvPr id="11" name="Picture 10" descr="A toy figurine on a table&#10;&#10;Description automatically generated with low confidence">
            <a:extLst>
              <a:ext uri="{FF2B5EF4-FFF2-40B4-BE49-F238E27FC236}">
                <a16:creationId xmlns:a16="http://schemas.microsoft.com/office/drawing/2014/main" id="{426BD880-986F-440C-9377-D5D1C474A1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3" b="10363"/>
          <a:stretch/>
        </p:blipFill>
        <p:spPr>
          <a:xfrm>
            <a:off x="3070980" y="2189641"/>
            <a:ext cx="4745666" cy="426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6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ļ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ïṩḻíḍè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ïṩḻíḍè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isḻïďè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pic>
        <p:nvPicPr>
          <p:cNvPr id="3136" name="Picture 64" descr="Những hình ảnh động Powerpoint tạm biệt cuối slide thuyết trình đẹp nhất">
            <a:extLst>
              <a:ext uri="{FF2B5EF4-FFF2-40B4-BE49-F238E27FC236}">
                <a16:creationId xmlns:a16="http://schemas.microsoft.com/office/drawing/2014/main" id="{249D0913-431C-4794-A649-6A0F9B01E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469" y="1120957"/>
            <a:ext cx="7475840" cy="52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1">
            <a:extLst>
              <a:ext uri="{FF2B5EF4-FFF2-40B4-BE49-F238E27FC236}">
                <a16:creationId xmlns:a16="http://schemas.microsoft.com/office/drawing/2014/main" id="{2C6CC85F-80B1-4649-B207-B5609F0D9149}"/>
              </a:ext>
            </a:extLst>
          </p:cNvPr>
          <p:cNvGrpSpPr/>
          <p:nvPr/>
        </p:nvGrpSpPr>
        <p:grpSpPr>
          <a:xfrm>
            <a:off x="2980607" y="1150453"/>
            <a:ext cx="5976143" cy="4679926"/>
            <a:chOff x="2424113" y="688975"/>
            <a:chExt cx="6713537" cy="5619751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96F37804-D255-4A9B-A31C-D534DA152B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510F233-43DE-4063-A25A-4E4D90C97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1592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D5B3B4D8-2899-4E06-A301-F5AE91FEA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8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8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E5DC7212-55A6-41AB-BC0E-A36C56099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1127125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6D25AEF-636D-4758-BC36-3DE084FA5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2419350"/>
              <a:ext cx="801687" cy="800100"/>
            </a:xfrm>
            <a:custGeom>
              <a:avLst/>
              <a:gdLst>
                <a:gd name="T0" fmla="*/ 302 w 302"/>
                <a:gd name="T1" fmla="*/ 288 h 301"/>
                <a:gd name="T2" fmla="*/ 289 w 302"/>
                <a:gd name="T3" fmla="*/ 301 h 301"/>
                <a:gd name="T4" fmla="*/ 14 w 302"/>
                <a:gd name="T5" fmla="*/ 301 h 301"/>
                <a:gd name="T6" fmla="*/ 0 w 302"/>
                <a:gd name="T7" fmla="*/ 288 h 301"/>
                <a:gd name="T8" fmla="*/ 0 w 302"/>
                <a:gd name="T9" fmla="*/ 13 h 301"/>
                <a:gd name="T10" fmla="*/ 14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5B2E583-AE1D-42C1-952E-E6AF49F05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2847975"/>
              <a:ext cx="800100" cy="798513"/>
            </a:xfrm>
            <a:custGeom>
              <a:avLst/>
              <a:gdLst>
                <a:gd name="T0" fmla="*/ 302 w 302"/>
                <a:gd name="T1" fmla="*/ 287 h 301"/>
                <a:gd name="T2" fmla="*/ 289 w 302"/>
                <a:gd name="T3" fmla="*/ 301 h 301"/>
                <a:gd name="T4" fmla="*/ 13 w 302"/>
                <a:gd name="T5" fmla="*/ 301 h 301"/>
                <a:gd name="T6" fmla="*/ 0 w 302"/>
                <a:gd name="T7" fmla="*/ 287 h 301"/>
                <a:gd name="T8" fmla="*/ 0 w 302"/>
                <a:gd name="T9" fmla="*/ 13 h 301"/>
                <a:gd name="T10" fmla="*/ 13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33A802D5-A787-4B92-BCB5-8E1C86E73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1165225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6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6AEE02AB-4BDC-4469-BEEB-58E5D2F3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703263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6AF9EF2C-B8BB-4594-AA12-A7C2B3ADB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8488" y="68897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A22CE38D-535D-4CAF-8AF4-13C41A68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157288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39B64302-DA1B-4996-A180-A08EC12E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A30D1B24-4AA2-4F12-8789-6062A4B00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717925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621600D-6724-4750-A869-B7C63B67D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2425700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ECE8626B-FB43-409C-A027-541E3CD4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2411413"/>
              <a:ext cx="815975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B4D258B4-846A-4E33-BC05-D6C0F8980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1562100"/>
              <a:ext cx="817562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3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3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C8195DB7-3FEF-40C7-B7F8-C0BD1ADF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584325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4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4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446FF0C3-3437-4D5D-BA15-872119D4E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150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88FAF475-E03B-445A-83A7-A0168B7A2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548322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1865E573-CDAB-4975-958D-52B077E3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929313"/>
              <a:ext cx="722312" cy="379413"/>
            </a:xfrm>
            <a:custGeom>
              <a:avLst/>
              <a:gdLst>
                <a:gd name="T0" fmla="*/ 272 w 272"/>
                <a:gd name="T1" fmla="*/ 137 h 143"/>
                <a:gd name="T2" fmla="*/ 260 w 272"/>
                <a:gd name="T3" fmla="*/ 143 h 143"/>
                <a:gd name="T4" fmla="*/ 12 w 272"/>
                <a:gd name="T5" fmla="*/ 143 h 143"/>
                <a:gd name="T6" fmla="*/ 0 w 272"/>
                <a:gd name="T7" fmla="*/ 137 h 143"/>
                <a:gd name="T8" fmla="*/ 0 w 272"/>
                <a:gd name="T9" fmla="*/ 7 h 143"/>
                <a:gd name="T10" fmla="*/ 12 w 272"/>
                <a:gd name="T11" fmla="*/ 0 h 143"/>
                <a:gd name="T12" fmla="*/ 260 w 272"/>
                <a:gd name="T13" fmla="*/ 0 h 143"/>
                <a:gd name="T14" fmla="*/ 272 w 272"/>
                <a:gd name="T15" fmla="*/ 7 h 143"/>
                <a:gd name="T16" fmla="*/ 272 w 272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43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4A985ED5-8112-404F-BB55-1F9E15906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5026025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B9B4BA42-CEFC-477D-AAD1-92B56619B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1122363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5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5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2CE17DD6-3BBA-4441-B1E5-054F5B8A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4181475"/>
              <a:ext cx="815975" cy="377825"/>
            </a:xfrm>
            <a:custGeom>
              <a:avLst/>
              <a:gdLst>
                <a:gd name="T0" fmla="*/ 308 w 308"/>
                <a:gd name="T1" fmla="*/ 136 h 142"/>
                <a:gd name="T2" fmla="*/ 294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4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E9B3D340-EC01-4036-B03B-4703C1ED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3733800"/>
              <a:ext cx="815975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F2B8D980-9442-4FCB-BD10-185D1A79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268663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85911E16-34EC-4BE8-A277-08F4B1A67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3733800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3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3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4F1A3DF0-A097-4B67-968F-B60672337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5483225"/>
              <a:ext cx="379412" cy="379413"/>
            </a:xfrm>
            <a:custGeom>
              <a:avLst/>
              <a:gdLst>
                <a:gd name="T0" fmla="*/ 143 w 143"/>
                <a:gd name="T1" fmla="*/ 137 h 143"/>
                <a:gd name="T2" fmla="*/ 137 w 143"/>
                <a:gd name="T3" fmla="*/ 143 h 143"/>
                <a:gd name="T4" fmla="*/ 6 w 143"/>
                <a:gd name="T5" fmla="*/ 143 h 143"/>
                <a:gd name="T6" fmla="*/ 0 w 143"/>
                <a:gd name="T7" fmla="*/ 137 h 143"/>
                <a:gd name="T8" fmla="*/ 0 w 143"/>
                <a:gd name="T9" fmla="*/ 6 h 143"/>
                <a:gd name="T10" fmla="*/ 6 w 143"/>
                <a:gd name="T11" fmla="*/ 0 h 143"/>
                <a:gd name="T12" fmla="*/ 137 w 143"/>
                <a:gd name="T13" fmla="*/ 0 h 143"/>
                <a:gd name="T14" fmla="*/ 143 w 143"/>
                <a:gd name="T15" fmla="*/ 6 h 143"/>
                <a:gd name="T16" fmla="*/ 143 w 143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3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B462CC04-E75E-484C-80CB-C323F951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8ED94519-1B51-4A42-B79F-0508C1AC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63" y="4614863"/>
              <a:ext cx="379412" cy="788988"/>
            </a:xfrm>
            <a:custGeom>
              <a:avLst/>
              <a:gdLst>
                <a:gd name="T0" fmla="*/ 143 w 143"/>
                <a:gd name="T1" fmla="*/ 284 h 297"/>
                <a:gd name="T2" fmla="*/ 137 w 143"/>
                <a:gd name="T3" fmla="*/ 297 h 297"/>
                <a:gd name="T4" fmla="*/ 6 w 143"/>
                <a:gd name="T5" fmla="*/ 297 h 297"/>
                <a:gd name="T6" fmla="*/ 0 w 143"/>
                <a:gd name="T7" fmla="*/ 284 h 297"/>
                <a:gd name="T8" fmla="*/ 0 w 143"/>
                <a:gd name="T9" fmla="*/ 13 h 297"/>
                <a:gd name="T10" fmla="*/ 6 w 143"/>
                <a:gd name="T11" fmla="*/ 0 h 297"/>
                <a:gd name="T12" fmla="*/ 137 w 143"/>
                <a:gd name="T13" fmla="*/ 0 h 297"/>
                <a:gd name="T14" fmla="*/ 143 w 143"/>
                <a:gd name="T15" fmla="*/ 13 h 297"/>
                <a:gd name="T16" fmla="*/ 143 w 143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97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D7A6CF31-BF6F-4671-9FAA-721289DF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4184650"/>
              <a:ext cx="382587" cy="788988"/>
            </a:xfrm>
            <a:custGeom>
              <a:avLst/>
              <a:gdLst>
                <a:gd name="T0" fmla="*/ 144 w 144"/>
                <a:gd name="T1" fmla="*/ 284 h 297"/>
                <a:gd name="T2" fmla="*/ 137 w 144"/>
                <a:gd name="T3" fmla="*/ 297 h 297"/>
                <a:gd name="T4" fmla="*/ 6 w 144"/>
                <a:gd name="T5" fmla="*/ 297 h 297"/>
                <a:gd name="T6" fmla="*/ 0 w 144"/>
                <a:gd name="T7" fmla="*/ 284 h 297"/>
                <a:gd name="T8" fmla="*/ 0 w 144"/>
                <a:gd name="T9" fmla="*/ 13 h 297"/>
                <a:gd name="T10" fmla="*/ 6 w 144"/>
                <a:gd name="T11" fmla="*/ 0 h 297"/>
                <a:gd name="T12" fmla="*/ 137 w 144"/>
                <a:gd name="T13" fmla="*/ 0 h 297"/>
                <a:gd name="T14" fmla="*/ 144 w 144"/>
                <a:gd name="T15" fmla="*/ 13 h 297"/>
                <a:gd name="T16" fmla="*/ 144 w 144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97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4DA6197D-968E-4547-B4DD-9D32DA530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3697288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D3C9F0CA-4BAA-47B4-BA79-3D34FDDB3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4181475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C0926FC1-276C-4B39-9A3A-523A86234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26C9039D-D265-4917-95DD-DBE0AED5E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F51D5F3D-71A7-4CB3-8A2A-62FBC16EC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463A32C7-479A-4B51-BAB3-AA5F89043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738" y="3268663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58DD1E4-D60D-4DEF-A219-EB7C38A97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5" y="3733800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870D3001-83D2-4DC2-8FDD-208F7BE65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1562100"/>
              <a:ext cx="1230312" cy="1643063"/>
            </a:xfrm>
            <a:custGeom>
              <a:avLst/>
              <a:gdLst>
                <a:gd name="T0" fmla="*/ 464 w 464"/>
                <a:gd name="T1" fmla="*/ 592 h 619"/>
                <a:gd name="T2" fmla="*/ 443 w 464"/>
                <a:gd name="T3" fmla="*/ 619 h 619"/>
                <a:gd name="T4" fmla="*/ 21 w 464"/>
                <a:gd name="T5" fmla="*/ 619 h 619"/>
                <a:gd name="T6" fmla="*/ 0 w 464"/>
                <a:gd name="T7" fmla="*/ 592 h 619"/>
                <a:gd name="T8" fmla="*/ 0 w 464"/>
                <a:gd name="T9" fmla="*/ 28 h 619"/>
                <a:gd name="T10" fmla="*/ 21 w 464"/>
                <a:gd name="T11" fmla="*/ 0 h 619"/>
                <a:gd name="T12" fmla="*/ 443 w 464"/>
                <a:gd name="T13" fmla="*/ 0 h 619"/>
                <a:gd name="T14" fmla="*/ 464 w 464"/>
                <a:gd name="T15" fmla="*/ 28 h 619"/>
                <a:gd name="T16" fmla="*/ 464 w 464"/>
                <a:gd name="T17" fmla="*/ 5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19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49E952E-8D94-4BFD-B940-69187D07D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4625975"/>
              <a:ext cx="835025" cy="777875"/>
            </a:xfrm>
            <a:custGeom>
              <a:avLst/>
              <a:gdLst>
                <a:gd name="T0" fmla="*/ 315 w 315"/>
                <a:gd name="T1" fmla="*/ 280 h 293"/>
                <a:gd name="T2" fmla="*/ 301 w 315"/>
                <a:gd name="T3" fmla="*/ 293 h 293"/>
                <a:gd name="T4" fmla="*/ 14 w 315"/>
                <a:gd name="T5" fmla="*/ 293 h 293"/>
                <a:gd name="T6" fmla="*/ 0 w 315"/>
                <a:gd name="T7" fmla="*/ 280 h 293"/>
                <a:gd name="T8" fmla="*/ 0 w 315"/>
                <a:gd name="T9" fmla="*/ 13 h 293"/>
                <a:gd name="T10" fmla="*/ 14 w 315"/>
                <a:gd name="T11" fmla="*/ 0 h 293"/>
                <a:gd name="T12" fmla="*/ 301 w 315"/>
                <a:gd name="T13" fmla="*/ 0 h 293"/>
                <a:gd name="T14" fmla="*/ 315 w 315"/>
                <a:gd name="T15" fmla="*/ 13 h 293"/>
                <a:gd name="T16" fmla="*/ 315 w 31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93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1E5CC48C-A6AF-4347-B4A4-ABAE741F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5068888"/>
              <a:ext cx="817562" cy="779463"/>
            </a:xfrm>
            <a:custGeom>
              <a:avLst/>
              <a:gdLst>
                <a:gd name="T0" fmla="*/ 308 w 308"/>
                <a:gd name="T1" fmla="*/ 281 h 294"/>
                <a:gd name="T2" fmla="*/ 294 w 308"/>
                <a:gd name="T3" fmla="*/ 294 h 294"/>
                <a:gd name="T4" fmla="*/ 14 w 308"/>
                <a:gd name="T5" fmla="*/ 294 h 294"/>
                <a:gd name="T6" fmla="*/ 0 w 308"/>
                <a:gd name="T7" fmla="*/ 281 h 294"/>
                <a:gd name="T8" fmla="*/ 0 w 308"/>
                <a:gd name="T9" fmla="*/ 13 h 294"/>
                <a:gd name="T10" fmla="*/ 14 w 308"/>
                <a:gd name="T11" fmla="*/ 0 h 294"/>
                <a:gd name="T12" fmla="*/ 294 w 308"/>
                <a:gd name="T13" fmla="*/ 0 h 294"/>
                <a:gd name="T14" fmla="*/ 308 w 308"/>
                <a:gd name="T15" fmla="*/ 13 h 294"/>
                <a:gd name="T16" fmla="*/ 308 w 308"/>
                <a:gd name="T17" fmla="*/ 28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4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9FE3AAA6-983C-40A9-8F1C-B812655D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3316288"/>
              <a:ext cx="809625" cy="777875"/>
            </a:xfrm>
            <a:custGeom>
              <a:avLst/>
              <a:gdLst>
                <a:gd name="T0" fmla="*/ 305 w 305"/>
                <a:gd name="T1" fmla="*/ 280 h 293"/>
                <a:gd name="T2" fmla="*/ 291 w 305"/>
                <a:gd name="T3" fmla="*/ 293 h 293"/>
                <a:gd name="T4" fmla="*/ 13 w 305"/>
                <a:gd name="T5" fmla="*/ 293 h 293"/>
                <a:gd name="T6" fmla="*/ 0 w 305"/>
                <a:gd name="T7" fmla="*/ 280 h 293"/>
                <a:gd name="T8" fmla="*/ 0 w 305"/>
                <a:gd name="T9" fmla="*/ 13 h 293"/>
                <a:gd name="T10" fmla="*/ 13 w 305"/>
                <a:gd name="T11" fmla="*/ 0 h 293"/>
                <a:gd name="T12" fmla="*/ 291 w 305"/>
                <a:gd name="T13" fmla="*/ 0 h 293"/>
                <a:gd name="T14" fmla="*/ 305 w 305"/>
                <a:gd name="T15" fmla="*/ 13 h 293"/>
                <a:gd name="T16" fmla="*/ 305 w 30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93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CCC666AD-2635-48AC-BB69-17CED0467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id="{AEE195D8-6357-4095-AA8D-2A2694C1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850" y="2419350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id="{18BB957F-1EE8-4FF0-85A8-5227C485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206875"/>
              <a:ext cx="1223962" cy="766763"/>
            </a:xfrm>
            <a:custGeom>
              <a:avLst/>
              <a:gdLst>
                <a:gd name="T0" fmla="*/ 461 w 461"/>
                <a:gd name="T1" fmla="*/ 276 h 289"/>
                <a:gd name="T2" fmla="*/ 441 w 461"/>
                <a:gd name="T3" fmla="*/ 289 h 289"/>
                <a:gd name="T4" fmla="*/ 20 w 461"/>
                <a:gd name="T5" fmla="*/ 289 h 289"/>
                <a:gd name="T6" fmla="*/ 0 w 461"/>
                <a:gd name="T7" fmla="*/ 276 h 289"/>
                <a:gd name="T8" fmla="*/ 0 w 461"/>
                <a:gd name="T9" fmla="*/ 13 h 289"/>
                <a:gd name="T10" fmla="*/ 20 w 461"/>
                <a:gd name="T11" fmla="*/ 0 h 289"/>
                <a:gd name="T12" fmla="*/ 441 w 461"/>
                <a:gd name="T13" fmla="*/ 0 h 289"/>
                <a:gd name="T14" fmla="*/ 461 w 461"/>
                <a:gd name="T15" fmla="*/ 13 h 289"/>
                <a:gd name="T16" fmla="*/ 461 w 461"/>
                <a:gd name="T17" fmla="*/ 2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1" h="289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id="{CADECC54-B54F-467C-B5B0-1CE0E77A6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3322638"/>
              <a:ext cx="1716087" cy="1201738"/>
            </a:xfrm>
            <a:custGeom>
              <a:avLst/>
              <a:gdLst>
                <a:gd name="T0" fmla="*/ 647 w 647"/>
                <a:gd name="T1" fmla="*/ 433 h 453"/>
                <a:gd name="T2" fmla="*/ 618 w 647"/>
                <a:gd name="T3" fmla="*/ 453 h 453"/>
                <a:gd name="T4" fmla="*/ 29 w 647"/>
                <a:gd name="T5" fmla="*/ 453 h 453"/>
                <a:gd name="T6" fmla="*/ 0 w 647"/>
                <a:gd name="T7" fmla="*/ 433 h 453"/>
                <a:gd name="T8" fmla="*/ 0 w 647"/>
                <a:gd name="T9" fmla="*/ 20 h 453"/>
                <a:gd name="T10" fmla="*/ 29 w 647"/>
                <a:gd name="T11" fmla="*/ 0 h 453"/>
                <a:gd name="T12" fmla="*/ 618 w 647"/>
                <a:gd name="T13" fmla="*/ 0 h 453"/>
                <a:gd name="T14" fmla="*/ 647 w 647"/>
                <a:gd name="T15" fmla="*/ 20 h 453"/>
                <a:gd name="T16" fmla="*/ 647 w 647"/>
                <a:gd name="T17" fmla="*/ 43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" h="453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180124DB-F2AE-47AC-981D-66F4BB1C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2014538"/>
              <a:ext cx="800100" cy="1209675"/>
            </a:xfrm>
            <a:custGeom>
              <a:avLst/>
              <a:gdLst>
                <a:gd name="T0" fmla="*/ 302 w 302"/>
                <a:gd name="T1" fmla="*/ 436 h 456"/>
                <a:gd name="T2" fmla="*/ 288 w 302"/>
                <a:gd name="T3" fmla="*/ 456 h 456"/>
                <a:gd name="T4" fmla="*/ 13 w 302"/>
                <a:gd name="T5" fmla="*/ 456 h 456"/>
                <a:gd name="T6" fmla="*/ 0 w 302"/>
                <a:gd name="T7" fmla="*/ 436 h 456"/>
                <a:gd name="T8" fmla="*/ 0 w 302"/>
                <a:gd name="T9" fmla="*/ 20 h 456"/>
                <a:gd name="T10" fmla="*/ 13 w 302"/>
                <a:gd name="T11" fmla="*/ 0 h 456"/>
                <a:gd name="T12" fmla="*/ 288 w 302"/>
                <a:gd name="T13" fmla="*/ 0 h 456"/>
                <a:gd name="T14" fmla="*/ 302 w 302"/>
                <a:gd name="T15" fmla="*/ 20 h 456"/>
                <a:gd name="T16" fmla="*/ 302 w 302"/>
                <a:gd name="T17" fmla="*/ 43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6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15F1DBC8-B663-4CB9-9B42-271E4CB93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697" y="1984678"/>
              <a:ext cx="606005" cy="36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LOVE</a:t>
              </a: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0" name="Rectangle 50">
              <a:extLst>
                <a:ext uri="{FF2B5EF4-FFF2-40B4-BE49-F238E27FC236}">
                  <a16:creationId xmlns:a16="http://schemas.microsoft.com/office/drawing/2014/main" id="{41E5E95D-8AE9-420E-ABD9-6F7DD481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1149350"/>
              <a:ext cx="138662" cy="425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3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id="{66B708E3-0311-4D3D-AC73-EE47BD38C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3684587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FBDF44F0-B975-4DBF-80DF-F60717F3B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3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3" name="Rectangle 53">
              <a:extLst>
                <a:ext uri="{FF2B5EF4-FFF2-40B4-BE49-F238E27FC236}">
                  <a16:creationId xmlns:a16="http://schemas.microsoft.com/office/drawing/2014/main" id="{1FB81681-A380-4158-9AF9-F7EFD2BD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6213" y="5449888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4" name="Rectangle 54">
              <a:extLst>
                <a:ext uri="{FF2B5EF4-FFF2-40B4-BE49-F238E27FC236}">
                  <a16:creationId xmlns:a16="http://schemas.microsoft.com/office/drawing/2014/main" id="{2FA22E07-C71A-482B-9422-81D404CC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6353" y="3302375"/>
              <a:ext cx="600963" cy="332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PIRCE</a:t>
              </a:r>
              <a:endParaRPr kumimoji="0" lang="zh-CN" altLang="zh-CN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5" name="Rectangle 55">
              <a:extLst>
                <a:ext uri="{FF2B5EF4-FFF2-40B4-BE49-F238E27FC236}">
                  <a16:creationId xmlns:a16="http://schemas.microsoft.com/office/drawing/2014/main" id="{F4994BDB-0663-453D-8693-5509DC8D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275013"/>
              <a:ext cx="217897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G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9A64F0FB-6F84-4FFF-9CB8-EAFD443A4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709988"/>
              <a:ext cx="158470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S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id="{E4C505D5-C5ED-434D-8653-EE649CADC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602163"/>
              <a:ext cx="16927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T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8" name="Rectangle 58">
              <a:extLst>
                <a:ext uri="{FF2B5EF4-FFF2-40B4-BE49-F238E27FC236}">
                  <a16:creationId xmlns:a16="http://schemas.microsoft.com/office/drawing/2014/main" id="{DEFF40AE-ED0F-4466-ABCE-E56616550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948238"/>
              <a:ext cx="21609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H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967602" y="3249041"/>
            <a:ext cx="841762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>
            <a:extLst>
              <a:ext uri="{FF2B5EF4-FFF2-40B4-BE49-F238E27FC236}">
                <a16:creationId xmlns:a16="http://schemas.microsoft.com/office/drawing/2014/main" id="{24C4C1C4-43C3-40EE-887E-6B37C3452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7" y="4174670"/>
            <a:ext cx="4084635" cy="2041582"/>
          </a:xfrm>
          <a:prstGeom prst="rect">
            <a:avLst/>
          </a:prstGeom>
        </p:spPr>
      </p:pic>
      <p:pic>
        <p:nvPicPr>
          <p:cNvPr id="84" name="图片 6">
            <a:extLst>
              <a:ext uri="{FF2B5EF4-FFF2-40B4-BE49-F238E27FC236}">
                <a16:creationId xmlns:a16="http://schemas.microsoft.com/office/drawing/2014/main" id="{D55673E8-2FB0-4E85-B254-56C877C27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3874" y="-342891"/>
            <a:ext cx="2162083" cy="258832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9471A51E-662A-4682-B870-767D840D8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02" y="2491800"/>
            <a:ext cx="589731" cy="52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4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5838</TotalTime>
  <Words>1266</Words>
  <Application>Microsoft Office PowerPoint</Application>
  <PresentationFormat>Widescreen</PresentationFormat>
  <Paragraphs>127</Paragraphs>
  <Slides>27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3" baseType="lpstr">
      <vt:lpstr>等线</vt:lpstr>
      <vt:lpstr>.VnTimeH</vt:lpstr>
      <vt:lpstr>Arial</vt:lpstr>
      <vt:lpstr>Calibri</vt:lpstr>
      <vt:lpstr>Calibri Light</vt:lpstr>
      <vt:lpstr>iCiel Cadena</vt:lpstr>
      <vt:lpstr>SVN-Androgyne</vt:lpstr>
      <vt:lpstr>SVN-SAF</vt:lpstr>
      <vt:lpstr>Symbol</vt:lpstr>
      <vt:lpstr>Tahoma</vt:lpstr>
      <vt:lpstr>Times New Roman</vt:lpstr>
      <vt:lpstr>UTM Avo</vt:lpstr>
      <vt:lpstr>UTM Bienvenue</vt:lpstr>
      <vt:lpstr>UTM HelvetIns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Trường Giang</cp:lastModifiedBy>
  <cp:revision>238</cp:revision>
  <dcterms:created xsi:type="dcterms:W3CDTF">2021-11-14T08:33:55Z</dcterms:created>
  <dcterms:modified xsi:type="dcterms:W3CDTF">2023-11-12T05:04:09Z</dcterms:modified>
</cp:coreProperties>
</file>